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74" r:id="rId3"/>
    <p:sldId id="348" r:id="rId4"/>
    <p:sldId id="331" r:id="rId5"/>
    <p:sldId id="320" r:id="rId6"/>
    <p:sldId id="322" r:id="rId7"/>
    <p:sldId id="332" r:id="rId8"/>
    <p:sldId id="325" r:id="rId9"/>
    <p:sldId id="349" r:id="rId10"/>
    <p:sldId id="321" r:id="rId11"/>
    <p:sldId id="328" r:id="rId12"/>
    <p:sldId id="330" r:id="rId13"/>
    <p:sldId id="350" r:id="rId14"/>
    <p:sldId id="323" r:id="rId15"/>
    <p:sldId id="324" r:id="rId16"/>
    <p:sldId id="326" r:id="rId17"/>
    <p:sldId id="327" r:id="rId18"/>
    <p:sldId id="333" r:id="rId19"/>
    <p:sldId id="335" r:id="rId20"/>
    <p:sldId id="351" r:id="rId21"/>
    <p:sldId id="276" r:id="rId22"/>
    <p:sldId id="334" r:id="rId23"/>
    <p:sldId id="336" r:id="rId24"/>
    <p:sldId id="337" r:id="rId25"/>
  </p:sldIdLst>
  <p:sldSz cx="12192000" cy="6858000"/>
  <p:notesSz cx="6858000" cy="9144000"/>
  <p:custDataLst>
    <p:tags r:id="rId2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AC71"/>
    <a:srgbClr val="FAFAFA"/>
    <a:srgbClr val="F8F8F8"/>
    <a:srgbClr val="F6F6F6"/>
    <a:srgbClr val="F5F5F5"/>
    <a:srgbClr val="F9F9F9"/>
    <a:srgbClr val="FBFBFB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F03A694-D533-4CD8-9F5D-50D61596AA13}" type="datetimeFigureOut">
              <a:rPr lang="zh-CN" altLang="en-US"/>
              <a:pPr>
                <a:defRPr/>
              </a:pPr>
              <a:t>2018/8/3</a:t>
            </a:fld>
            <a:endParaRPr lang="zh-CN" altLang="en-US"/>
          </a:p>
        </p:txBody>
      </p:sp>
      <p:sp>
        <p:nvSpPr>
          <p:cNvPr id="276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714FAA6-A7A0-4990-BA63-AB9D24EFB37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45504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2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3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86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14DEF46E-30DF-4E40-A4D6-2A7E1D48AB54}" type="slidenum">
              <a:rPr lang="zh-CN" altLang="en-US" sz="1200"/>
              <a:pPr algn="r" eaLnBrk="1" hangingPunct="1"/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762461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838A3EE0-7D8F-428F-AEEE-1A48906BF84D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2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0690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072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3072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B6ABAD2F-78E2-4212-A9F9-99C8A9E3145A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3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0367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14FC5024-DEB3-43D2-92C6-8A18271F3361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4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9653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277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3277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672D9B4F-6688-410F-9B20-39274BF359F6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5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6131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560EB0DD-39C3-43AC-959C-9A8A4C7C5ED2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6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9427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481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3482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9502A995-A62B-41AA-8114-72DC2B9CF53C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7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8649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A87B66FC-BFCB-46C0-9C9D-ADC344BE21DC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8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5627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686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3686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29F5E1DD-1A82-4A73-9F84-0F9288F49717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9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818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B622A58A-8B94-489B-9A63-5AC15D2E2B22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10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8591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389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FA404711-969D-42E7-B5AB-887FB3015D83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34507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399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D02481B1-0E4F-4E61-AB30-665F5390962B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12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3193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5C83F36C-759F-42CB-9597-6577774C19F9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13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9437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419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B0AC2C6B-630D-402F-BF90-22611C6D5C51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14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5144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608B3C54-AF13-4D71-BD70-876309DE3986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15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3229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403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4403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A9F30F6C-8301-4191-B3C3-7592F30F7BF2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16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1330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D71A5E0A-D8D7-4D38-B33E-70FE65685505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17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4024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4608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BC173143-656C-4391-B274-AC70D72C672F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18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344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471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6A48F259-F39C-4C4E-83D7-EADD37EC1A29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19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19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4813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E3881216-B8C1-4851-A01D-622DF764DC5C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20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1609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915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491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D456DCBA-4E85-4C26-9499-BAED8F2C4467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21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4957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EE76BF6D-2EF3-43BC-9D4A-968315521A3F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6120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120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512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4A2213AE-B909-4952-B0F3-21815CD41EDE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0303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标题字体为：方正超粗黑简体</a:t>
            </a:r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B998CFCE-2F23-486A-81AC-4E969D926F87}" type="slidenum">
              <a:rPr lang="zh-CN" altLang="en-US" sz="1200">
                <a:solidFill>
                  <a:srgbClr val="000000"/>
                </a:solidFill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1929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035B60-A9C3-4635-96AC-94EBBE3BDD8D}" type="datetimeFigureOut">
              <a:rPr lang="zh-CN" altLang="en-US"/>
              <a:pPr>
                <a:defRPr/>
              </a:pPr>
              <a:t>2018/8/3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1E1FA5-E9FA-47C2-91D8-5E7FF03BEB9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0042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A001D5-E5BC-421E-BE8F-FF559C69FDF3}" type="datetimeFigureOut">
              <a:rPr lang="zh-CN" altLang="en-US"/>
              <a:pPr>
                <a:defRPr/>
              </a:pPr>
              <a:t>2018/8/3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1444F3-1477-474E-A2DE-207DADEF87F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6541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43513E-F83D-4E20-9478-ABA4AF7DB19B}" type="datetimeFigureOut">
              <a:rPr lang="zh-CN" altLang="en-US"/>
              <a:pPr>
                <a:defRPr/>
              </a:pPr>
              <a:t>2018/8/3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05CBB-FBE6-4743-A080-4415DFC1AB7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3487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59B33A-1CDD-4C19-AC87-CCBE7125CA8E}" type="datetimeFigureOut">
              <a:rPr lang="zh-CN" altLang="en-US"/>
              <a:pPr>
                <a:defRPr/>
              </a:pPr>
              <a:t>2018/8/3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EED0AE-99D1-497F-8FC5-1E197FB8CD4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2902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6A8630-98AF-43D8-AA7F-A3B20EB5641C}" type="datetimeFigureOut">
              <a:rPr lang="zh-CN" altLang="en-US"/>
              <a:pPr>
                <a:defRPr/>
              </a:pPr>
              <a:t>2018/8/3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8ECBC7-AEC8-402F-BEC6-46F6D33D0B2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623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B407B6-D364-4FD0-BCDD-D5609782454E}" type="datetimeFigureOut">
              <a:rPr lang="zh-CN" altLang="en-US"/>
              <a:pPr>
                <a:defRPr/>
              </a:pPr>
              <a:t>2018/8/3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0214D1-C0A7-42E6-B4F7-F55553DEB34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114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CCC198-4E61-4472-92DC-83B20BB76F50}" type="datetimeFigureOut">
              <a:rPr lang="zh-CN" altLang="en-US"/>
              <a:pPr>
                <a:defRPr/>
              </a:pPr>
              <a:t>2018/8/3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12B30D-6E3D-4093-BD23-DBF34D4556C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076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C92113-78F4-42BE-AB83-9ADEE7BCDF05}" type="datetimeFigureOut">
              <a:rPr lang="zh-CN" altLang="en-US"/>
              <a:pPr>
                <a:defRPr/>
              </a:pPr>
              <a:t>2018/8/3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195B2-1BA9-436E-B412-B9F9C2F558A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9456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A8CD8A-6C42-4082-9884-5C7DB7006849}" type="datetimeFigureOut">
              <a:rPr lang="zh-CN" altLang="en-US"/>
              <a:pPr>
                <a:defRPr/>
              </a:pPr>
              <a:t>2018/8/3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09A23B-076A-436D-BCAC-695F9C7BDC7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5637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991AD1-1C13-4EB9-B1F9-E89869225BFD}" type="datetimeFigureOut">
              <a:rPr lang="zh-CN" altLang="en-US"/>
              <a:pPr>
                <a:defRPr/>
              </a:pPr>
              <a:t>2018/8/3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9D9A9A-AC06-4E62-A421-DE55EA516BC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9819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87E1C0-2151-4EEF-ACD9-024FDB6EE435}" type="datetimeFigureOut">
              <a:rPr lang="zh-CN" altLang="en-US"/>
              <a:pPr>
                <a:defRPr/>
              </a:pPr>
              <a:t>2018/8/3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388F3E-9089-4662-9923-B3871A9072E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2870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C35F20F-787E-413D-A5ED-259E694ADE79}" type="datetimeFigureOut">
              <a:rPr lang="zh-CN" altLang="en-US"/>
              <a:pPr>
                <a:defRPr/>
              </a:pPr>
              <a:t>2018/8/3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4C607F8-83EB-436B-9545-53A8023F8C4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矩形 28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2051" name="组合 281"/>
          <p:cNvGrpSpPr>
            <a:grpSpLocks/>
          </p:cNvGrpSpPr>
          <p:nvPr/>
        </p:nvGrpSpPr>
        <p:grpSpPr bwMode="auto">
          <a:xfrm>
            <a:off x="-3175" y="2287588"/>
            <a:ext cx="4914900" cy="4400550"/>
            <a:chOff x="0" y="0"/>
            <a:chExt cx="5327650" cy="4770438"/>
          </a:xfrm>
        </p:grpSpPr>
        <p:pic>
          <p:nvPicPr>
            <p:cNvPr id="2054" name="Group 205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740" y="381707"/>
              <a:ext cx="5332028" cy="4387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5" name="Freeform 206"/>
            <p:cNvSpPr>
              <a:spLocks/>
            </p:cNvSpPr>
            <p:nvPr/>
          </p:nvSpPr>
          <p:spPr bwMode="auto">
            <a:xfrm>
              <a:off x="596900" y="1789112"/>
              <a:ext cx="11113" cy="30163"/>
            </a:xfrm>
            <a:custGeom>
              <a:avLst/>
              <a:gdLst>
                <a:gd name="T0" fmla="*/ 2147483647 w 3"/>
                <a:gd name="T1" fmla="*/ 2147483647 h 8"/>
                <a:gd name="T2" fmla="*/ 2147483647 w 3"/>
                <a:gd name="T3" fmla="*/ 2147483647 h 8"/>
                <a:gd name="T4" fmla="*/ 2147483647 w 3"/>
                <a:gd name="T5" fmla="*/ 2147483647 h 8"/>
                <a:gd name="T6" fmla="*/ 0 w 3"/>
                <a:gd name="T7" fmla="*/ 0 h 8"/>
                <a:gd name="T8" fmla="*/ 2147483647 w 3"/>
                <a:gd name="T9" fmla="*/ 2147483647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" h="8">
                  <a:moveTo>
                    <a:pt x="1" y="8"/>
                  </a:moveTo>
                  <a:cubicBezTo>
                    <a:pt x="2" y="8"/>
                    <a:pt x="3" y="8"/>
                    <a:pt x="3" y="7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  <a:lnTo>
                    <a:pt x="1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6" name="Freeform 207"/>
            <p:cNvSpPr>
              <a:spLocks noEditPoints="1"/>
            </p:cNvSpPr>
            <p:nvPr/>
          </p:nvSpPr>
          <p:spPr bwMode="auto">
            <a:xfrm>
              <a:off x="487363" y="1651000"/>
              <a:ext cx="230188" cy="263525"/>
            </a:xfrm>
            <a:custGeom>
              <a:avLst/>
              <a:gdLst>
                <a:gd name="T0" fmla="*/ 2147483647 w 61"/>
                <a:gd name="T1" fmla="*/ 2147483647 h 70"/>
                <a:gd name="T2" fmla="*/ 2147483647 w 61"/>
                <a:gd name="T3" fmla="*/ 2147483647 h 70"/>
                <a:gd name="T4" fmla="*/ 2147483647 w 61"/>
                <a:gd name="T5" fmla="*/ 2147483647 h 70"/>
                <a:gd name="T6" fmla="*/ 2147483647 w 61"/>
                <a:gd name="T7" fmla="*/ 2147483647 h 70"/>
                <a:gd name="T8" fmla="*/ 2147483647 w 61"/>
                <a:gd name="T9" fmla="*/ 2147483647 h 70"/>
                <a:gd name="T10" fmla="*/ 2147483647 w 61"/>
                <a:gd name="T11" fmla="*/ 2147483647 h 70"/>
                <a:gd name="T12" fmla="*/ 2147483647 w 61"/>
                <a:gd name="T13" fmla="*/ 2147483647 h 70"/>
                <a:gd name="T14" fmla="*/ 2147483647 w 61"/>
                <a:gd name="T15" fmla="*/ 2147483647 h 70"/>
                <a:gd name="T16" fmla="*/ 2147483647 w 61"/>
                <a:gd name="T17" fmla="*/ 2147483647 h 70"/>
                <a:gd name="T18" fmla="*/ 2147483647 w 61"/>
                <a:gd name="T19" fmla="*/ 2147483647 h 70"/>
                <a:gd name="T20" fmla="*/ 2147483647 w 61"/>
                <a:gd name="T21" fmla="*/ 2147483647 h 70"/>
                <a:gd name="T22" fmla="*/ 2147483647 w 61"/>
                <a:gd name="T23" fmla="*/ 2147483647 h 70"/>
                <a:gd name="T24" fmla="*/ 2147483647 w 61"/>
                <a:gd name="T25" fmla="*/ 2147483647 h 70"/>
                <a:gd name="T26" fmla="*/ 2147483647 w 61"/>
                <a:gd name="T27" fmla="*/ 2147483647 h 70"/>
                <a:gd name="T28" fmla="*/ 2147483647 w 61"/>
                <a:gd name="T29" fmla="*/ 2147483647 h 70"/>
                <a:gd name="T30" fmla="*/ 2147483647 w 61"/>
                <a:gd name="T31" fmla="*/ 2147483647 h 70"/>
                <a:gd name="T32" fmla="*/ 2147483647 w 61"/>
                <a:gd name="T33" fmla="*/ 2147483647 h 70"/>
                <a:gd name="T34" fmla="*/ 2147483647 w 61"/>
                <a:gd name="T35" fmla="*/ 2147483647 h 70"/>
                <a:gd name="T36" fmla="*/ 2147483647 w 61"/>
                <a:gd name="T37" fmla="*/ 2147483647 h 70"/>
                <a:gd name="T38" fmla="*/ 2147483647 w 61"/>
                <a:gd name="T39" fmla="*/ 2147483647 h 70"/>
                <a:gd name="T40" fmla="*/ 2147483647 w 61"/>
                <a:gd name="T41" fmla="*/ 2147483647 h 70"/>
                <a:gd name="T42" fmla="*/ 2147483647 w 61"/>
                <a:gd name="T43" fmla="*/ 2147483647 h 70"/>
                <a:gd name="T44" fmla="*/ 2147483647 w 61"/>
                <a:gd name="T45" fmla="*/ 2147483647 h 70"/>
                <a:gd name="T46" fmla="*/ 2147483647 w 61"/>
                <a:gd name="T47" fmla="*/ 2147483647 h 70"/>
                <a:gd name="T48" fmla="*/ 2147483647 w 61"/>
                <a:gd name="T49" fmla="*/ 2147483647 h 70"/>
                <a:gd name="T50" fmla="*/ 2147483647 w 61"/>
                <a:gd name="T51" fmla="*/ 2147483647 h 70"/>
                <a:gd name="T52" fmla="*/ 2147483647 w 61"/>
                <a:gd name="T53" fmla="*/ 2147483647 h 70"/>
                <a:gd name="T54" fmla="*/ 2147483647 w 61"/>
                <a:gd name="T55" fmla="*/ 2147483647 h 70"/>
                <a:gd name="T56" fmla="*/ 2147483647 w 61"/>
                <a:gd name="T57" fmla="*/ 2147483647 h 70"/>
                <a:gd name="T58" fmla="*/ 2147483647 w 61"/>
                <a:gd name="T59" fmla="*/ 2147483647 h 70"/>
                <a:gd name="T60" fmla="*/ 2147483647 w 61"/>
                <a:gd name="T61" fmla="*/ 2147483647 h 70"/>
                <a:gd name="T62" fmla="*/ 2147483647 w 61"/>
                <a:gd name="T63" fmla="*/ 2147483647 h 70"/>
                <a:gd name="T64" fmla="*/ 2147483647 w 61"/>
                <a:gd name="T65" fmla="*/ 2147483647 h 70"/>
                <a:gd name="T66" fmla="*/ 2147483647 w 61"/>
                <a:gd name="T67" fmla="*/ 2147483647 h 70"/>
                <a:gd name="T68" fmla="*/ 2147483647 w 61"/>
                <a:gd name="T69" fmla="*/ 2147483647 h 70"/>
                <a:gd name="T70" fmla="*/ 2147483647 w 61"/>
                <a:gd name="T71" fmla="*/ 2147483647 h 70"/>
                <a:gd name="T72" fmla="*/ 2147483647 w 61"/>
                <a:gd name="T73" fmla="*/ 2147483647 h 70"/>
                <a:gd name="T74" fmla="*/ 2147483647 w 61"/>
                <a:gd name="T75" fmla="*/ 2147483647 h 70"/>
                <a:gd name="T76" fmla="*/ 2147483647 w 61"/>
                <a:gd name="T77" fmla="*/ 2147483647 h 70"/>
                <a:gd name="T78" fmla="*/ 2147483647 w 61"/>
                <a:gd name="T79" fmla="*/ 2147483647 h 70"/>
                <a:gd name="T80" fmla="*/ 2147483647 w 61"/>
                <a:gd name="T81" fmla="*/ 2147483647 h 70"/>
                <a:gd name="T82" fmla="*/ 2147483647 w 61"/>
                <a:gd name="T83" fmla="*/ 2147483647 h 70"/>
                <a:gd name="T84" fmla="*/ 2147483647 w 61"/>
                <a:gd name="T85" fmla="*/ 2147483647 h 70"/>
                <a:gd name="T86" fmla="*/ 2147483647 w 61"/>
                <a:gd name="T87" fmla="*/ 2147483647 h 70"/>
                <a:gd name="T88" fmla="*/ 2147483647 w 61"/>
                <a:gd name="T89" fmla="*/ 2147483647 h 70"/>
                <a:gd name="T90" fmla="*/ 2147483647 w 61"/>
                <a:gd name="T91" fmla="*/ 2147483647 h 70"/>
                <a:gd name="T92" fmla="*/ 2147483647 w 61"/>
                <a:gd name="T93" fmla="*/ 2147483647 h 70"/>
                <a:gd name="T94" fmla="*/ 2147483647 w 61"/>
                <a:gd name="T95" fmla="*/ 2147483647 h 70"/>
                <a:gd name="T96" fmla="*/ 2147483647 w 61"/>
                <a:gd name="T97" fmla="*/ 2147483647 h 70"/>
                <a:gd name="T98" fmla="*/ 2147483647 w 61"/>
                <a:gd name="T99" fmla="*/ 2147483647 h 70"/>
                <a:gd name="T100" fmla="*/ 2147483647 w 61"/>
                <a:gd name="T101" fmla="*/ 2147483647 h 70"/>
                <a:gd name="T102" fmla="*/ 2147483647 w 61"/>
                <a:gd name="T103" fmla="*/ 2147483647 h 70"/>
                <a:gd name="T104" fmla="*/ 2147483647 w 61"/>
                <a:gd name="T105" fmla="*/ 2147483647 h 70"/>
                <a:gd name="T106" fmla="*/ 2147483647 w 61"/>
                <a:gd name="T107" fmla="*/ 2147483647 h 70"/>
                <a:gd name="T108" fmla="*/ 2147483647 w 61"/>
                <a:gd name="T109" fmla="*/ 2147483647 h 70"/>
                <a:gd name="T110" fmla="*/ 2147483647 w 61"/>
                <a:gd name="T111" fmla="*/ 2147483647 h 70"/>
                <a:gd name="T112" fmla="*/ 2147483647 w 61"/>
                <a:gd name="T113" fmla="*/ 2147483647 h 70"/>
                <a:gd name="T114" fmla="*/ 2147483647 w 61"/>
                <a:gd name="T115" fmla="*/ 2147483647 h 70"/>
                <a:gd name="T116" fmla="*/ 2147483647 w 61"/>
                <a:gd name="T117" fmla="*/ 2147483647 h 70"/>
                <a:gd name="T118" fmla="*/ 2147483647 w 61"/>
                <a:gd name="T119" fmla="*/ 2147483647 h 7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1" h="70">
                  <a:moveTo>
                    <a:pt x="35" y="1"/>
                  </a:moveTo>
                  <a:cubicBezTo>
                    <a:pt x="16" y="3"/>
                    <a:pt x="16" y="3"/>
                    <a:pt x="16" y="3"/>
                  </a:cubicBezTo>
                  <a:cubicBezTo>
                    <a:pt x="7" y="4"/>
                    <a:pt x="0" y="26"/>
                    <a:pt x="1" y="35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5" y="64"/>
                    <a:pt x="13" y="70"/>
                    <a:pt x="23" y="69"/>
                  </a:cubicBezTo>
                  <a:cubicBezTo>
                    <a:pt x="45" y="67"/>
                    <a:pt x="45" y="67"/>
                    <a:pt x="45" y="67"/>
                  </a:cubicBezTo>
                  <a:cubicBezTo>
                    <a:pt x="54" y="65"/>
                    <a:pt x="61" y="57"/>
                    <a:pt x="59" y="47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6" y="19"/>
                    <a:pt x="44" y="0"/>
                    <a:pt x="35" y="1"/>
                  </a:cubicBezTo>
                  <a:close/>
                  <a:moveTo>
                    <a:pt x="39" y="45"/>
                  </a:moveTo>
                  <a:cubicBezTo>
                    <a:pt x="39" y="46"/>
                    <a:pt x="38" y="47"/>
                    <a:pt x="37" y="47"/>
                  </a:cubicBezTo>
                  <a:cubicBezTo>
                    <a:pt x="37" y="48"/>
                    <a:pt x="36" y="48"/>
                    <a:pt x="35" y="49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5"/>
                    <a:pt x="35" y="55"/>
                  </a:cubicBezTo>
                  <a:cubicBezTo>
                    <a:pt x="34" y="55"/>
                    <a:pt x="34" y="55"/>
                    <a:pt x="33" y="54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2" y="50"/>
                    <a:pt x="31" y="50"/>
                    <a:pt x="30" y="50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1" y="55"/>
                    <a:pt x="30" y="56"/>
                    <a:pt x="30" y="56"/>
                  </a:cubicBezTo>
                  <a:cubicBezTo>
                    <a:pt x="29" y="56"/>
                    <a:pt x="28" y="55"/>
                    <a:pt x="28" y="54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7" y="50"/>
                    <a:pt x="26" y="50"/>
                    <a:pt x="25" y="50"/>
                  </a:cubicBezTo>
                  <a:cubicBezTo>
                    <a:pt x="23" y="50"/>
                    <a:pt x="22" y="50"/>
                    <a:pt x="22" y="49"/>
                  </a:cubicBezTo>
                  <a:cubicBezTo>
                    <a:pt x="21" y="49"/>
                    <a:pt x="21" y="49"/>
                    <a:pt x="21" y="48"/>
                  </a:cubicBezTo>
                  <a:cubicBezTo>
                    <a:pt x="21" y="48"/>
                    <a:pt x="21" y="47"/>
                    <a:pt x="21" y="47"/>
                  </a:cubicBezTo>
                  <a:cubicBezTo>
                    <a:pt x="21" y="46"/>
                    <a:pt x="21" y="46"/>
                    <a:pt x="22" y="45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3" y="45"/>
                    <a:pt x="24" y="45"/>
                    <a:pt x="25" y="45"/>
                  </a:cubicBezTo>
                  <a:cubicBezTo>
                    <a:pt x="26" y="45"/>
                    <a:pt x="26" y="45"/>
                    <a:pt x="27" y="45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4" y="36"/>
                    <a:pt x="23" y="35"/>
                  </a:cubicBezTo>
                  <a:cubicBezTo>
                    <a:pt x="22" y="34"/>
                    <a:pt x="22" y="34"/>
                    <a:pt x="21" y="33"/>
                  </a:cubicBezTo>
                  <a:cubicBezTo>
                    <a:pt x="20" y="32"/>
                    <a:pt x="20" y="31"/>
                    <a:pt x="20" y="30"/>
                  </a:cubicBezTo>
                  <a:cubicBezTo>
                    <a:pt x="20" y="29"/>
                    <a:pt x="20" y="28"/>
                    <a:pt x="20" y="27"/>
                  </a:cubicBezTo>
                  <a:cubicBezTo>
                    <a:pt x="20" y="26"/>
                    <a:pt x="21" y="25"/>
                    <a:pt x="22" y="24"/>
                  </a:cubicBezTo>
                  <a:cubicBezTo>
                    <a:pt x="22" y="23"/>
                    <a:pt x="23" y="23"/>
                    <a:pt x="24" y="22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7"/>
                    <a:pt x="24" y="17"/>
                    <a:pt x="25" y="17"/>
                  </a:cubicBezTo>
                  <a:cubicBezTo>
                    <a:pt x="26" y="17"/>
                    <a:pt x="26" y="17"/>
                    <a:pt x="26" y="18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7"/>
                    <a:pt x="29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3" y="21"/>
                    <a:pt x="33" y="21"/>
                    <a:pt x="34" y="21"/>
                  </a:cubicBezTo>
                  <a:cubicBezTo>
                    <a:pt x="34" y="21"/>
                    <a:pt x="35" y="21"/>
                    <a:pt x="35" y="21"/>
                  </a:cubicBezTo>
                  <a:cubicBezTo>
                    <a:pt x="35" y="21"/>
                    <a:pt x="36" y="21"/>
                    <a:pt x="36" y="21"/>
                  </a:cubicBezTo>
                  <a:cubicBezTo>
                    <a:pt x="36" y="21"/>
                    <a:pt x="36" y="21"/>
                    <a:pt x="36" y="22"/>
                  </a:cubicBezTo>
                  <a:cubicBezTo>
                    <a:pt x="36" y="22"/>
                    <a:pt x="36" y="23"/>
                    <a:pt x="36" y="23"/>
                  </a:cubicBezTo>
                  <a:cubicBezTo>
                    <a:pt x="36" y="24"/>
                    <a:pt x="36" y="25"/>
                    <a:pt x="36" y="25"/>
                  </a:cubicBezTo>
                  <a:cubicBezTo>
                    <a:pt x="36" y="25"/>
                    <a:pt x="36" y="26"/>
                    <a:pt x="35" y="26"/>
                  </a:cubicBezTo>
                  <a:cubicBezTo>
                    <a:pt x="35" y="26"/>
                    <a:pt x="34" y="25"/>
                    <a:pt x="33" y="25"/>
                  </a:cubicBezTo>
                  <a:cubicBezTo>
                    <a:pt x="33" y="25"/>
                    <a:pt x="33" y="25"/>
                    <a:pt x="32" y="25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5" y="34"/>
                    <a:pt x="36" y="35"/>
                    <a:pt x="37" y="35"/>
                  </a:cubicBezTo>
                  <a:cubicBezTo>
                    <a:pt x="39" y="37"/>
                    <a:pt x="40" y="38"/>
                    <a:pt x="40" y="40"/>
                  </a:cubicBezTo>
                  <a:cubicBezTo>
                    <a:pt x="40" y="42"/>
                    <a:pt x="40" y="43"/>
                    <a:pt x="39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" name="Freeform 208"/>
            <p:cNvSpPr>
              <a:spLocks/>
            </p:cNvSpPr>
            <p:nvPr/>
          </p:nvSpPr>
          <p:spPr bwMode="auto">
            <a:xfrm>
              <a:off x="5049838" y="950912"/>
              <a:ext cx="93663" cy="71438"/>
            </a:xfrm>
            <a:custGeom>
              <a:avLst/>
              <a:gdLst>
                <a:gd name="T0" fmla="*/ 2147483647 w 25"/>
                <a:gd name="T1" fmla="*/ 2147483647 h 19"/>
                <a:gd name="T2" fmla="*/ 2147483647 w 25"/>
                <a:gd name="T3" fmla="*/ 2147483647 h 19"/>
                <a:gd name="T4" fmla="*/ 2147483647 w 25"/>
                <a:gd name="T5" fmla="*/ 2147483647 h 19"/>
                <a:gd name="T6" fmla="*/ 2147483647 w 25"/>
                <a:gd name="T7" fmla="*/ 2147483647 h 19"/>
                <a:gd name="T8" fmla="*/ 2147483647 w 25"/>
                <a:gd name="T9" fmla="*/ 0 h 19"/>
                <a:gd name="T10" fmla="*/ 2147483647 w 25"/>
                <a:gd name="T11" fmla="*/ 2147483647 h 19"/>
                <a:gd name="T12" fmla="*/ 2147483647 w 25"/>
                <a:gd name="T13" fmla="*/ 2147483647 h 19"/>
                <a:gd name="T14" fmla="*/ 2147483647 w 25"/>
                <a:gd name="T15" fmla="*/ 2147483647 h 19"/>
                <a:gd name="T16" fmla="*/ 0 w 25"/>
                <a:gd name="T17" fmla="*/ 2147483647 h 19"/>
                <a:gd name="T18" fmla="*/ 2147483647 w 25"/>
                <a:gd name="T19" fmla="*/ 2147483647 h 19"/>
                <a:gd name="T20" fmla="*/ 2147483647 w 25"/>
                <a:gd name="T21" fmla="*/ 2147483647 h 1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5" h="19">
                  <a:moveTo>
                    <a:pt x="12" y="18"/>
                  </a:moveTo>
                  <a:cubicBezTo>
                    <a:pt x="16" y="17"/>
                    <a:pt x="16" y="17"/>
                    <a:pt x="16" y="1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5" y="0"/>
                    <a:pt x="23" y="0"/>
                  </a:cubicBezTo>
                  <a:cubicBezTo>
                    <a:pt x="22" y="0"/>
                    <a:pt x="18" y="1"/>
                    <a:pt x="15" y="1"/>
                  </a:cubicBezTo>
                  <a:cubicBezTo>
                    <a:pt x="12" y="1"/>
                    <a:pt x="10" y="2"/>
                    <a:pt x="10" y="2"/>
                  </a:cubicBezTo>
                  <a:cubicBezTo>
                    <a:pt x="7" y="2"/>
                    <a:pt x="3" y="2"/>
                    <a:pt x="2" y="3"/>
                  </a:cubicBezTo>
                  <a:cubicBezTo>
                    <a:pt x="0" y="3"/>
                    <a:pt x="0" y="5"/>
                    <a:pt x="0" y="5"/>
                  </a:cubicBezTo>
                  <a:cubicBezTo>
                    <a:pt x="5" y="19"/>
                    <a:pt x="5" y="19"/>
                    <a:pt x="5" y="19"/>
                  </a:cubicBezTo>
                  <a:lnTo>
                    <a:pt x="12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8" name="Freeform 209"/>
            <p:cNvSpPr>
              <a:spLocks/>
            </p:cNvSpPr>
            <p:nvPr/>
          </p:nvSpPr>
          <p:spPr bwMode="auto">
            <a:xfrm>
              <a:off x="5140325" y="992187"/>
              <a:ext cx="93663" cy="65088"/>
            </a:xfrm>
            <a:custGeom>
              <a:avLst/>
              <a:gdLst>
                <a:gd name="T0" fmla="*/ 2147483647 w 25"/>
                <a:gd name="T1" fmla="*/ 2147483647 h 17"/>
                <a:gd name="T2" fmla="*/ 2147483647 w 25"/>
                <a:gd name="T3" fmla="*/ 2147483647 h 17"/>
                <a:gd name="T4" fmla="*/ 2147483647 w 25"/>
                <a:gd name="T5" fmla="*/ 2147483647 h 17"/>
                <a:gd name="T6" fmla="*/ 2147483647 w 25"/>
                <a:gd name="T7" fmla="*/ 2147483647 h 17"/>
                <a:gd name="T8" fmla="*/ 2147483647 w 25"/>
                <a:gd name="T9" fmla="*/ 2147483647 h 17"/>
                <a:gd name="T10" fmla="*/ 2147483647 w 25"/>
                <a:gd name="T11" fmla="*/ 2147483647 h 17"/>
                <a:gd name="T12" fmla="*/ 2147483647 w 25"/>
                <a:gd name="T13" fmla="*/ 2147483647 h 17"/>
                <a:gd name="T14" fmla="*/ 2147483647 w 25"/>
                <a:gd name="T15" fmla="*/ 2147483647 h 17"/>
                <a:gd name="T16" fmla="*/ 2147483647 w 25"/>
                <a:gd name="T17" fmla="*/ 2147483647 h 17"/>
                <a:gd name="T18" fmla="*/ 2147483647 w 25"/>
                <a:gd name="T19" fmla="*/ 2147483647 h 17"/>
                <a:gd name="T20" fmla="*/ 2147483647 w 25"/>
                <a:gd name="T21" fmla="*/ 2147483647 h 17"/>
                <a:gd name="T22" fmla="*/ 2147483647 w 25"/>
                <a:gd name="T23" fmla="*/ 2147483647 h 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5" h="17">
                  <a:moveTo>
                    <a:pt x="24" y="8"/>
                  </a:moveTo>
                  <a:cubicBezTo>
                    <a:pt x="17" y="0"/>
                    <a:pt x="4" y="4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6"/>
                    <a:pt x="1" y="7"/>
                    <a:pt x="1" y="7"/>
                  </a:cubicBezTo>
                  <a:cubicBezTo>
                    <a:pt x="1" y="7"/>
                    <a:pt x="2" y="7"/>
                    <a:pt x="2" y="7"/>
                  </a:cubicBezTo>
                  <a:cubicBezTo>
                    <a:pt x="15" y="8"/>
                    <a:pt x="19" y="16"/>
                    <a:pt x="21" y="16"/>
                  </a:cubicBezTo>
                  <a:cubicBezTo>
                    <a:pt x="22" y="17"/>
                    <a:pt x="22" y="15"/>
                    <a:pt x="22" y="15"/>
                  </a:cubicBezTo>
                  <a:cubicBezTo>
                    <a:pt x="20" y="9"/>
                    <a:pt x="13" y="7"/>
                    <a:pt x="8" y="6"/>
                  </a:cubicBezTo>
                  <a:cubicBezTo>
                    <a:pt x="17" y="5"/>
                    <a:pt x="21" y="9"/>
                    <a:pt x="23" y="9"/>
                  </a:cubicBezTo>
                  <a:cubicBezTo>
                    <a:pt x="25" y="9"/>
                    <a:pt x="24" y="8"/>
                    <a:pt x="24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9" name="Freeform 210"/>
            <p:cNvSpPr>
              <a:spLocks/>
            </p:cNvSpPr>
            <p:nvPr/>
          </p:nvSpPr>
          <p:spPr bwMode="auto">
            <a:xfrm>
              <a:off x="5113338" y="1117600"/>
              <a:ext cx="12700" cy="25400"/>
            </a:xfrm>
            <a:custGeom>
              <a:avLst/>
              <a:gdLst>
                <a:gd name="T0" fmla="*/ 0 w 3"/>
                <a:gd name="T1" fmla="*/ 2147483647 h 7"/>
                <a:gd name="T2" fmla="*/ 2147483647 w 3"/>
                <a:gd name="T3" fmla="*/ 2147483647 h 7"/>
                <a:gd name="T4" fmla="*/ 2147483647 w 3"/>
                <a:gd name="T5" fmla="*/ 0 h 7"/>
                <a:gd name="T6" fmla="*/ 0 w 3"/>
                <a:gd name="T7" fmla="*/ 2147483647 h 7"/>
                <a:gd name="T8" fmla="*/ 0 w 3"/>
                <a:gd name="T9" fmla="*/ 2147483647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" h="7">
                  <a:moveTo>
                    <a:pt x="0" y="7"/>
                  </a:moveTo>
                  <a:cubicBezTo>
                    <a:pt x="1" y="7"/>
                    <a:pt x="2" y="7"/>
                    <a:pt x="3" y="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0" name="Freeform 211"/>
            <p:cNvSpPr>
              <a:spLocks/>
            </p:cNvSpPr>
            <p:nvPr/>
          </p:nvSpPr>
          <p:spPr bwMode="auto">
            <a:xfrm>
              <a:off x="5118100" y="1162050"/>
              <a:ext cx="14288" cy="30163"/>
            </a:xfrm>
            <a:custGeom>
              <a:avLst/>
              <a:gdLst>
                <a:gd name="T0" fmla="*/ 2147483647 w 4"/>
                <a:gd name="T1" fmla="*/ 2147483647 h 8"/>
                <a:gd name="T2" fmla="*/ 2147483647 w 4"/>
                <a:gd name="T3" fmla="*/ 2147483647 h 8"/>
                <a:gd name="T4" fmla="*/ 2147483647 w 4"/>
                <a:gd name="T5" fmla="*/ 2147483647 h 8"/>
                <a:gd name="T6" fmla="*/ 0 w 4"/>
                <a:gd name="T7" fmla="*/ 0 h 8"/>
                <a:gd name="T8" fmla="*/ 2147483647 w 4"/>
                <a:gd name="T9" fmla="*/ 2147483647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8">
                  <a:moveTo>
                    <a:pt x="1" y="8"/>
                  </a:moveTo>
                  <a:cubicBezTo>
                    <a:pt x="2" y="8"/>
                    <a:pt x="3" y="8"/>
                    <a:pt x="4" y="7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0"/>
                    <a:pt x="0" y="0"/>
                  </a:cubicBezTo>
                  <a:lnTo>
                    <a:pt x="1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1" name="Freeform 212"/>
            <p:cNvSpPr>
              <a:spLocks noEditPoints="1"/>
            </p:cNvSpPr>
            <p:nvPr/>
          </p:nvSpPr>
          <p:spPr bwMode="auto">
            <a:xfrm>
              <a:off x="5008563" y="1019175"/>
              <a:ext cx="230188" cy="266700"/>
            </a:xfrm>
            <a:custGeom>
              <a:avLst/>
              <a:gdLst>
                <a:gd name="T0" fmla="*/ 2147483647 w 61"/>
                <a:gd name="T1" fmla="*/ 2147483647 h 71"/>
                <a:gd name="T2" fmla="*/ 2147483647 w 61"/>
                <a:gd name="T3" fmla="*/ 2147483647 h 71"/>
                <a:gd name="T4" fmla="*/ 2147483647 w 61"/>
                <a:gd name="T5" fmla="*/ 2147483647 h 71"/>
                <a:gd name="T6" fmla="*/ 2147483647 w 61"/>
                <a:gd name="T7" fmla="*/ 2147483647 h 71"/>
                <a:gd name="T8" fmla="*/ 2147483647 w 61"/>
                <a:gd name="T9" fmla="*/ 2147483647 h 71"/>
                <a:gd name="T10" fmla="*/ 2147483647 w 61"/>
                <a:gd name="T11" fmla="*/ 2147483647 h 71"/>
                <a:gd name="T12" fmla="*/ 2147483647 w 61"/>
                <a:gd name="T13" fmla="*/ 2147483647 h 71"/>
                <a:gd name="T14" fmla="*/ 2147483647 w 61"/>
                <a:gd name="T15" fmla="*/ 2147483647 h 71"/>
                <a:gd name="T16" fmla="*/ 2147483647 w 61"/>
                <a:gd name="T17" fmla="*/ 2147483647 h 71"/>
                <a:gd name="T18" fmla="*/ 2147483647 w 61"/>
                <a:gd name="T19" fmla="*/ 2147483647 h 71"/>
                <a:gd name="T20" fmla="*/ 2147483647 w 61"/>
                <a:gd name="T21" fmla="*/ 2147483647 h 71"/>
                <a:gd name="T22" fmla="*/ 2147483647 w 61"/>
                <a:gd name="T23" fmla="*/ 2147483647 h 71"/>
                <a:gd name="T24" fmla="*/ 2147483647 w 61"/>
                <a:gd name="T25" fmla="*/ 2147483647 h 71"/>
                <a:gd name="T26" fmla="*/ 2147483647 w 61"/>
                <a:gd name="T27" fmla="*/ 2147483647 h 71"/>
                <a:gd name="T28" fmla="*/ 2147483647 w 61"/>
                <a:gd name="T29" fmla="*/ 2147483647 h 71"/>
                <a:gd name="T30" fmla="*/ 2147483647 w 61"/>
                <a:gd name="T31" fmla="*/ 2147483647 h 71"/>
                <a:gd name="T32" fmla="*/ 2147483647 w 61"/>
                <a:gd name="T33" fmla="*/ 2147483647 h 71"/>
                <a:gd name="T34" fmla="*/ 2147483647 w 61"/>
                <a:gd name="T35" fmla="*/ 2147483647 h 71"/>
                <a:gd name="T36" fmla="*/ 2147483647 w 61"/>
                <a:gd name="T37" fmla="*/ 2147483647 h 71"/>
                <a:gd name="T38" fmla="*/ 2147483647 w 61"/>
                <a:gd name="T39" fmla="*/ 2147483647 h 71"/>
                <a:gd name="T40" fmla="*/ 2147483647 w 61"/>
                <a:gd name="T41" fmla="*/ 2147483647 h 71"/>
                <a:gd name="T42" fmla="*/ 2147483647 w 61"/>
                <a:gd name="T43" fmla="*/ 2147483647 h 71"/>
                <a:gd name="T44" fmla="*/ 2147483647 w 61"/>
                <a:gd name="T45" fmla="*/ 2147483647 h 71"/>
                <a:gd name="T46" fmla="*/ 2147483647 w 61"/>
                <a:gd name="T47" fmla="*/ 2147483647 h 71"/>
                <a:gd name="T48" fmla="*/ 2147483647 w 61"/>
                <a:gd name="T49" fmla="*/ 2147483647 h 71"/>
                <a:gd name="T50" fmla="*/ 2147483647 w 61"/>
                <a:gd name="T51" fmla="*/ 2147483647 h 71"/>
                <a:gd name="T52" fmla="*/ 2147483647 w 61"/>
                <a:gd name="T53" fmla="*/ 2147483647 h 71"/>
                <a:gd name="T54" fmla="*/ 2147483647 w 61"/>
                <a:gd name="T55" fmla="*/ 2147483647 h 71"/>
                <a:gd name="T56" fmla="*/ 2147483647 w 61"/>
                <a:gd name="T57" fmla="*/ 2147483647 h 71"/>
                <a:gd name="T58" fmla="*/ 2147483647 w 61"/>
                <a:gd name="T59" fmla="*/ 2147483647 h 71"/>
                <a:gd name="T60" fmla="*/ 2147483647 w 61"/>
                <a:gd name="T61" fmla="*/ 2147483647 h 71"/>
                <a:gd name="T62" fmla="*/ 2147483647 w 61"/>
                <a:gd name="T63" fmla="*/ 2147483647 h 71"/>
                <a:gd name="T64" fmla="*/ 2147483647 w 61"/>
                <a:gd name="T65" fmla="*/ 2147483647 h 71"/>
                <a:gd name="T66" fmla="*/ 2147483647 w 61"/>
                <a:gd name="T67" fmla="*/ 2147483647 h 71"/>
                <a:gd name="T68" fmla="*/ 2147483647 w 61"/>
                <a:gd name="T69" fmla="*/ 2147483647 h 71"/>
                <a:gd name="T70" fmla="*/ 2147483647 w 61"/>
                <a:gd name="T71" fmla="*/ 2147483647 h 71"/>
                <a:gd name="T72" fmla="*/ 2147483647 w 61"/>
                <a:gd name="T73" fmla="*/ 2147483647 h 71"/>
                <a:gd name="T74" fmla="*/ 2147483647 w 61"/>
                <a:gd name="T75" fmla="*/ 2147483647 h 71"/>
                <a:gd name="T76" fmla="*/ 2147483647 w 61"/>
                <a:gd name="T77" fmla="*/ 2147483647 h 71"/>
                <a:gd name="T78" fmla="*/ 2147483647 w 61"/>
                <a:gd name="T79" fmla="*/ 2147483647 h 71"/>
                <a:gd name="T80" fmla="*/ 2147483647 w 61"/>
                <a:gd name="T81" fmla="*/ 2147483647 h 71"/>
                <a:gd name="T82" fmla="*/ 2147483647 w 61"/>
                <a:gd name="T83" fmla="*/ 2147483647 h 71"/>
                <a:gd name="T84" fmla="*/ 2147483647 w 61"/>
                <a:gd name="T85" fmla="*/ 2147483647 h 71"/>
                <a:gd name="T86" fmla="*/ 2147483647 w 61"/>
                <a:gd name="T87" fmla="*/ 2147483647 h 71"/>
                <a:gd name="T88" fmla="*/ 2147483647 w 61"/>
                <a:gd name="T89" fmla="*/ 2147483647 h 71"/>
                <a:gd name="T90" fmla="*/ 2147483647 w 61"/>
                <a:gd name="T91" fmla="*/ 2147483647 h 71"/>
                <a:gd name="T92" fmla="*/ 2147483647 w 61"/>
                <a:gd name="T93" fmla="*/ 2147483647 h 71"/>
                <a:gd name="T94" fmla="*/ 2147483647 w 61"/>
                <a:gd name="T95" fmla="*/ 2147483647 h 71"/>
                <a:gd name="T96" fmla="*/ 2147483647 w 61"/>
                <a:gd name="T97" fmla="*/ 2147483647 h 71"/>
                <a:gd name="T98" fmla="*/ 2147483647 w 61"/>
                <a:gd name="T99" fmla="*/ 2147483647 h 71"/>
                <a:gd name="T100" fmla="*/ 2147483647 w 61"/>
                <a:gd name="T101" fmla="*/ 2147483647 h 71"/>
                <a:gd name="T102" fmla="*/ 2147483647 w 61"/>
                <a:gd name="T103" fmla="*/ 2147483647 h 71"/>
                <a:gd name="T104" fmla="*/ 2147483647 w 61"/>
                <a:gd name="T105" fmla="*/ 2147483647 h 71"/>
                <a:gd name="T106" fmla="*/ 2147483647 w 61"/>
                <a:gd name="T107" fmla="*/ 2147483647 h 71"/>
                <a:gd name="T108" fmla="*/ 2147483647 w 61"/>
                <a:gd name="T109" fmla="*/ 2147483647 h 71"/>
                <a:gd name="T110" fmla="*/ 2147483647 w 61"/>
                <a:gd name="T111" fmla="*/ 2147483647 h 71"/>
                <a:gd name="T112" fmla="*/ 2147483647 w 61"/>
                <a:gd name="T113" fmla="*/ 2147483647 h 71"/>
                <a:gd name="T114" fmla="*/ 2147483647 w 61"/>
                <a:gd name="T115" fmla="*/ 2147483647 h 71"/>
                <a:gd name="T116" fmla="*/ 2147483647 w 61"/>
                <a:gd name="T117" fmla="*/ 2147483647 h 71"/>
                <a:gd name="T118" fmla="*/ 2147483647 w 61"/>
                <a:gd name="T119" fmla="*/ 2147483647 h 7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1" h="71">
                  <a:moveTo>
                    <a:pt x="35" y="2"/>
                  </a:moveTo>
                  <a:cubicBezTo>
                    <a:pt x="17" y="4"/>
                    <a:pt x="17" y="4"/>
                    <a:pt x="17" y="4"/>
                  </a:cubicBezTo>
                  <a:cubicBezTo>
                    <a:pt x="7" y="5"/>
                    <a:pt x="0" y="26"/>
                    <a:pt x="2" y="36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5" y="65"/>
                    <a:pt x="14" y="71"/>
                    <a:pt x="23" y="70"/>
                  </a:cubicBezTo>
                  <a:cubicBezTo>
                    <a:pt x="45" y="67"/>
                    <a:pt x="45" y="67"/>
                    <a:pt x="45" y="67"/>
                  </a:cubicBezTo>
                  <a:cubicBezTo>
                    <a:pt x="54" y="66"/>
                    <a:pt x="61" y="58"/>
                    <a:pt x="60" y="48"/>
                  </a:cubicBezTo>
                  <a:cubicBezTo>
                    <a:pt x="57" y="29"/>
                    <a:pt x="57" y="29"/>
                    <a:pt x="57" y="29"/>
                  </a:cubicBezTo>
                  <a:cubicBezTo>
                    <a:pt x="56" y="19"/>
                    <a:pt x="44" y="0"/>
                    <a:pt x="35" y="2"/>
                  </a:cubicBezTo>
                  <a:close/>
                  <a:moveTo>
                    <a:pt x="40" y="45"/>
                  </a:moveTo>
                  <a:cubicBezTo>
                    <a:pt x="39" y="46"/>
                    <a:pt x="39" y="47"/>
                    <a:pt x="38" y="48"/>
                  </a:cubicBezTo>
                  <a:cubicBezTo>
                    <a:pt x="37" y="49"/>
                    <a:pt x="36" y="49"/>
                    <a:pt x="36" y="49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5"/>
                    <a:pt x="36" y="56"/>
                    <a:pt x="35" y="56"/>
                  </a:cubicBezTo>
                  <a:cubicBezTo>
                    <a:pt x="34" y="56"/>
                    <a:pt x="34" y="55"/>
                    <a:pt x="34" y="55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2" y="50"/>
                    <a:pt x="32" y="51"/>
                    <a:pt x="31" y="51"/>
                  </a:cubicBezTo>
                  <a:cubicBezTo>
                    <a:pt x="31" y="55"/>
                    <a:pt x="31" y="55"/>
                    <a:pt x="31" y="55"/>
                  </a:cubicBezTo>
                  <a:cubicBezTo>
                    <a:pt x="31" y="56"/>
                    <a:pt x="31" y="56"/>
                    <a:pt x="30" y="56"/>
                  </a:cubicBezTo>
                  <a:cubicBezTo>
                    <a:pt x="29" y="56"/>
                    <a:pt x="29" y="56"/>
                    <a:pt x="29" y="55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7" y="51"/>
                    <a:pt x="26" y="51"/>
                    <a:pt x="25" y="51"/>
                  </a:cubicBezTo>
                  <a:cubicBezTo>
                    <a:pt x="23" y="51"/>
                    <a:pt x="22" y="50"/>
                    <a:pt x="22" y="50"/>
                  </a:cubicBezTo>
                  <a:cubicBezTo>
                    <a:pt x="22" y="50"/>
                    <a:pt x="22" y="50"/>
                    <a:pt x="22" y="49"/>
                  </a:cubicBezTo>
                  <a:cubicBezTo>
                    <a:pt x="22" y="49"/>
                    <a:pt x="22" y="48"/>
                    <a:pt x="22" y="48"/>
                  </a:cubicBezTo>
                  <a:cubicBezTo>
                    <a:pt x="22" y="47"/>
                    <a:pt x="22" y="47"/>
                    <a:pt x="22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3" y="46"/>
                    <a:pt x="24" y="46"/>
                    <a:pt x="25" y="46"/>
                  </a:cubicBezTo>
                  <a:cubicBezTo>
                    <a:pt x="26" y="46"/>
                    <a:pt x="27" y="46"/>
                    <a:pt x="28" y="46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4" y="36"/>
                    <a:pt x="23" y="36"/>
                  </a:cubicBezTo>
                  <a:cubicBezTo>
                    <a:pt x="22" y="35"/>
                    <a:pt x="22" y="34"/>
                    <a:pt x="21" y="34"/>
                  </a:cubicBezTo>
                  <a:cubicBezTo>
                    <a:pt x="21" y="33"/>
                    <a:pt x="20" y="32"/>
                    <a:pt x="20" y="30"/>
                  </a:cubicBezTo>
                  <a:cubicBezTo>
                    <a:pt x="20" y="29"/>
                    <a:pt x="20" y="28"/>
                    <a:pt x="20" y="28"/>
                  </a:cubicBezTo>
                  <a:cubicBezTo>
                    <a:pt x="21" y="27"/>
                    <a:pt x="21" y="26"/>
                    <a:pt x="22" y="25"/>
                  </a:cubicBezTo>
                  <a:cubicBezTo>
                    <a:pt x="23" y="24"/>
                    <a:pt x="24" y="24"/>
                    <a:pt x="25" y="23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8"/>
                    <a:pt x="25" y="18"/>
                    <a:pt x="25" y="18"/>
                  </a:cubicBezTo>
                  <a:cubicBezTo>
                    <a:pt x="26" y="17"/>
                    <a:pt x="27" y="18"/>
                    <a:pt x="27" y="19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8" y="22"/>
                    <a:pt x="29" y="22"/>
                    <a:pt x="29" y="22"/>
                  </a:cubicBezTo>
                  <a:cubicBezTo>
                    <a:pt x="29" y="22"/>
                    <a:pt x="30" y="22"/>
                    <a:pt x="30" y="22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9" y="18"/>
                    <a:pt x="30" y="17"/>
                    <a:pt x="30" y="17"/>
                  </a:cubicBezTo>
                  <a:cubicBezTo>
                    <a:pt x="31" y="17"/>
                    <a:pt x="32" y="17"/>
                    <a:pt x="32" y="18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3" y="22"/>
                    <a:pt x="34" y="22"/>
                    <a:pt x="34" y="22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6" y="22"/>
                    <a:pt x="37" y="22"/>
                    <a:pt x="37" y="23"/>
                  </a:cubicBezTo>
                  <a:cubicBezTo>
                    <a:pt x="37" y="23"/>
                    <a:pt x="37" y="24"/>
                    <a:pt x="37" y="24"/>
                  </a:cubicBezTo>
                  <a:cubicBezTo>
                    <a:pt x="37" y="25"/>
                    <a:pt x="36" y="25"/>
                    <a:pt x="36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4" y="26"/>
                    <a:pt x="33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5" y="35"/>
                    <a:pt x="37" y="35"/>
                    <a:pt x="38" y="36"/>
                  </a:cubicBezTo>
                  <a:cubicBezTo>
                    <a:pt x="39" y="38"/>
                    <a:pt x="40" y="39"/>
                    <a:pt x="40" y="41"/>
                  </a:cubicBezTo>
                  <a:cubicBezTo>
                    <a:pt x="40" y="43"/>
                    <a:pt x="40" y="44"/>
                    <a:pt x="40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2" name="Freeform 213"/>
            <p:cNvSpPr>
              <a:spLocks noEditPoints="1"/>
            </p:cNvSpPr>
            <p:nvPr/>
          </p:nvSpPr>
          <p:spPr bwMode="auto">
            <a:xfrm>
              <a:off x="706438" y="2233612"/>
              <a:ext cx="134938" cy="139700"/>
            </a:xfrm>
            <a:custGeom>
              <a:avLst/>
              <a:gdLst>
                <a:gd name="T0" fmla="*/ 2147483647 w 36"/>
                <a:gd name="T1" fmla="*/ 2147483647 h 37"/>
                <a:gd name="T2" fmla="*/ 2147483647 w 36"/>
                <a:gd name="T3" fmla="*/ 2147483647 h 37"/>
                <a:gd name="T4" fmla="*/ 2147483647 w 36"/>
                <a:gd name="T5" fmla="*/ 2147483647 h 37"/>
                <a:gd name="T6" fmla="*/ 2147483647 w 36"/>
                <a:gd name="T7" fmla="*/ 2147483647 h 37"/>
                <a:gd name="T8" fmla="*/ 2147483647 w 36"/>
                <a:gd name="T9" fmla="*/ 2147483647 h 37"/>
                <a:gd name="T10" fmla="*/ 2147483647 w 36"/>
                <a:gd name="T11" fmla="*/ 2147483647 h 37"/>
                <a:gd name="T12" fmla="*/ 2147483647 w 36"/>
                <a:gd name="T13" fmla="*/ 2147483647 h 37"/>
                <a:gd name="T14" fmla="*/ 2147483647 w 36"/>
                <a:gd name="T15" fmla="*/ 2147483647 h 37"/>
                <a:gd name="T16" fmla="*/ 2147483647 w 36"/>
                <a:gd name="T17" fmla="*/ 2147483647 h 37"/>
                <a:gd name="T18" fmla="*/ 2147483647 w 36"/>
                <a:gd name="T19" fmla="*/ 2147483647 h 3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6" h="37">
                  <a:moveTo>
                    <a:pt x="15" y="2"/>
                  </a:moveTo>
                  <a:cubicBezTo>
                    <a:pt x="6" y="3"/>
                    <a:pt x="0" y="12"/>
                    <a:pt x="1" y="21"/>
                  </a:cubicBezTo>
                  <a:cubicBezTo>
                    <a:pt x="2" y="31"/>
                    <a:pt x="11" y="37"/>
                    <a:pt x="20" y="36"/>
                  </a:cubicBezTo>
                  <a:cubicBezTo>
                    <a:pt x="30" y="34"/>
                    <a:pt x="36" y="26"/>
                    <a:pt x="35" y="16"/>
                  </a:cubicBezTo>
                  <a:cubicBezTo>
                    <a:pt x="34" y="7"/>
                    <a:pt x="25" y="0"/>
                    <a:pt x="15" y="2"/>
                  </a:cubicBezTo>
                  <a:close/>
                  <a:moveTo>
                    <a:pt x="20" y="32"/>
                  </a:moveTo>
                  <a:cubicBezTo>
                    <a:pt x="12" y="34"/>
                    <a:pt x="5" y="28"/>
                    <a:pt x="4" y="21"/>
                  </a:cubicBezTo>
                  <a:cubicBezTo>
                    <a:pt x="3" y="13"/>
                    <a:pt x="8" y="6"/>
                    <a:pt x="16" y="5"/>
                  </a:cubicBezTo>
                  <a:cubicBezTo>
                    <a:pt x="23" y="4"/>
                    <a:pt x="30" y="9"/>
                    <a:pt x="32" y="17"/>
                  </a:cubicBezTo>
                  <a:cubicBezTo>
                    <a:pt x="33" y="24"/>
                    <a:pt x="27" y="31"/>
                    <a:pt x="20" y="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3" name="Freeform 214"/>
            <p:cNvSpPr>
              <a:spLocks noEditPoints="1"/>
            </p:cNvSpPr>
            <p:nvPr/>
          </p:nvSpPr>
          <p:spPr bwMode="auto">
            <a:xfrm>
              <a:off x="750888" y="2259012"/>
              <a:ext cx="44450" cy="87313"/>
            </a:xfrm>
            <a:custGeom>
              <a:avLst/>
              <a:gdLst>
                <a:gd name="T0" fmla="*/ 2147483647 w 12"/>
                <a:gd name="T1" fmla="*/ 2147483647 h 23"/>
                <a:gd name="T2" fmla="*/ 2147483647 w 12"/>
                <a:gd name="T3" fmla="*/ 2147483647 h 23"/>
                <a:gd name="T4" fmla="*/ 2147483647 w 12"/>
                <a:gd name="T5" fmla="*/ 2147483647 h 23"/>
                <a:gd name="T6" fmla="*/ 2147483647 w 12"/>
                <a:gd name="T7" fmla="*/ 2147483647 h 23"/>
                <a:gd name="T8" fmla="*/ 2147483647 w 12"/>
                <a:gd name="T9" fmla="*/ 2147483647 h 23"/>
                <a:gd name="T10" fmla="*/ 2147483647 w 12"/>
                <a:gd name="T11" fmla="*/ 2147483647 h 23"/>
                <a:gd name="T12" fmla="*/ 2147483647 w 12"/>
                <a:gd name="T13" fmla="*/ 2147483647 h 23"/>
                <a:gd name="T14" fmla="*/ 2147483647 w 12"/>
                <a:gd name="T15" fmla="*/ 2147483647 h 23"/>
                <a:gd name="T16" fmla="*/ 2147483647 w 12"/>
                <a:gd name="T17" fmla="*/ 2147483647 h 23"/>
                <a:gd name="T18" fmla="*/ 2147483647 w 12"/>
                <a:gd name="T19" fmla="*/ 2147483647 h 23"/>
                <a:gd name="T20" fmla="*/ 2147483647 w 12"/>
                <a:gd name="T21" fmla="*/ 2147483647 h 23"/>
                <a:gd name="T22" fmla="*/ 2147483647 w 12"/>
                <a:gd name="T23" fmla="*/ 2147483647 h 23"/>
                <a:gd name="T24" fmla="*/ 2147483647 w 12"/>
                <a:gd name="T25" fmla="*/ 0 h 23"/>
                <a:gd name="T26" fmla="*/ 2147483647 w 12"/>
                <a:gd name="T27" fmla="*/ 2147483647 h 23"/>
                <a:gd name="T28" fmla="*/ 2147483647 w 12"/>
                <a:gd name="T29" fmla="*/ 2147483647 h 23"/>
                <a:gd name="T30" fmla="*/ 2147483647 w 12"/>
                <a:gd name="T31" fmla="*/ 2147483647 h 23"/>
                <a:gd name="T32" fmla="*/ 2147483647 w 12"/>
                <a:gd name="T33" fmla="*/ 2147483647 h 23"/>
                <a:gd name="T34" fmla="*/ 2147483647 w 12"/>
                <a:gd name="T35" fmla="*/ 2147483647 h 23"/>
                <a:gd name="T36" fmla="*/ 2147483647 w 12"/>
                <a:gd name="T37" fmla="*/ 2147483647 h 23"/>
                <a:gd name="T38" fmla="*/ 2147483647 w 12"/>
                <a:gd name="T39" fmla="*/ 2147483647 h 23"/>
                <a:gd name="T40" fmla="*/ 2147483647 w 12"/>
                <a:gd name="T41" fmla="*/ 2147483647 h 23"/>
                <a:gd name="T42" fmla="*/ 2147483647 w 12"/>
                <a:gd name="T43" fmla="*/ 2147483647 h 23"/>
                <a:gd name="T44" fmla="*/ 2147483647 w 12"/>
                <a:gd name="T45" fmla="*/ 2147483647 h 23"/>
                <a:gd name="T46" fmla="*/ 0 w 12"/>
                <a:gd name="T47" fmla="*/ 2147483647 h 23"/>
                <a:gd name="T48" fmla="*/ 2147483647 w 12"/>
                <a:gd name="T49" fmla="*/ 2147483647 h 23"/>
                <a:gd name="T50" fmla="*/ 2147483647 w 12"/>
                <a:gd name="T51" fmla="*/ 2147483647 h 23"/>
                <a:gd name="T52" fmla="*/ 2147483647 w 12"/>
                <a:gd name="T53" fmla="*/ 2147483647 h 23"/>
                <a:gd name="T54" fmla="*/ 2147483647 w 12"/>
                <a:gd name="T55" fmla="*/ 2147483647 h 23"/>
                <a:gd name="T56" fmla="*/ 2147483647 w 12"/>
                <a:gd name="T57" fmla="*/ 2147483647 h 23"/>
                <a:gd name="T58" fmla="*/ 2147483647 w 12"/>
                <a:gd name="T59" fmla="*/ 2147483647 h 23"/>
                <a:gd name="T60" fmla="*/ 2147483647 w 12"/>
                <a:gd name="T61" fmla="*/ 2147483647 h 23"/>
                <a:gd name="T62" fmla="*/ 2147483647 w 12"/>
                <a:gd name="T63" fmla="*/ 2147483647 h 23"/>
                <a:gd name="T64" fmla="*/ 2147483647 w 12"/>
                <a:gd name="T65" fmla="*/ 2147483647 h 23"/>
                <a:gd name="T66" fmla="*/ 2147483647 w 12"/>
                <a:gd name="T67" fmla="*/ 2147483647 h 23"/>
                <a:gd name="T68" fmla="*/ 2147483647 w 12"/>
                <a:gd name="T69" fmla="*/ 2147483647 h 23"/>
                <a:gd name="T70" fmla="*/ 2147483647 w 12"/>
                <a:gd name="T71" fmla="*/ 2147483647 h 23"/>
                <a:gd name="T72" fmla="*/ 2147483647 w 12"/>
                <a:gd name="T73" fmla="*/ 2147483647 h 23"/>
                <a:gd name="T74" fmla="*/ 2147483647 w 12"/>
                <a:gd name="T75" fmla="*/ 2147483647 h 23"/>
                <a:gd name="T76" fmla="*/ 2147483647 w 12"/>
                <a:gd name="T77" fmla="*/ 2147483647 h 23"/>
                <a:gd name="T78" fmla="*/ 2147483647 w 12"/>
                <a:gd name="T79" fmla="*/ 2147483647 h 23"/>
                <a:gd name="T80" fmla="*/ 2147483647 w 12"/>
                <a:gd name="T81" fmla="*/ 2147483647 h 23"/>
                <a:gd name="T82" fmla="*/ 2147483647 w 12"/>
                <a:gd name="T83" fmla="*/ 2147483647 h 23"/>
                <a:gd name="T84" fmla="*/ 2147483647 w 12"/>
                <a:gd name="T85" fmla="*/ 2147483647 h 23"/>
                <a:gd name="T86" fmla="*/ 2147483647 w 12"/>
                <a:gd name="T87" fmla="*/ 2147483647 h 23"/>
                <a:gd name="T88" fmla="*/ 2147483647 w 12"/>
                <a:gd name="T89" fmla="*/ 2147483647 h 23"/>
                <a:gd name="T90" fmla="*/ 2147483647 w 12"/>
                <a:gd name="T91" fmla="*/ 2147483647 h 23"/>
                <a:gd name="T92" fmla="*/ 2147483647 w 12"/>
                <a:gd name="T93" fmla="*/ 2147483647 h 23"/>
                <a:gd name="T94" fmla="*/ 2147483647 w 12"/>
                <a:gd name="T95" fmla="*/ 2147483647 h 23"/>
                <a:gd name="T96" fmla="*/ 2147483647 w 12"/>
                <a:gd name="T97" fmla="*/ 2147483647 h 23"/>
                <a:gd name="T98" fmla="*/ 2147483647 w 12"/>
                <a:gd name="T99" fmla="*/ 2147483647 h 23"/>
                <a:gd name="T100" fmla="*/ 2147483647 w 12"/>
                <a:gd name="T101" fmla="*/ 2147483647 h 23"/>
                <a:gd name="T102" fmla="*/ 2147483647 w 12"/>
                <a:gd name="T103" fmla="*/ 2147483647 h 23"/>
                <a:gd name="T104" fmla="*/ 2147483647 w 12"/>
                <a:gd name="T105" fmla="*/ 2147483647 h 23"/>
                <a:gd name="T106" fmla="*/ 2147483647 w 12"/>
                <a:gd name="T107" fmla="*/ 2147483647 h 23"/>
                <a:gd name="T108" fmla="*/ 2147483647 w 12"/>
                <a:gd name="T109" fmla="*/ 2147483647 h 23"/>
                <a:gd name="T110" fmla="*/ 2147483647 w 12"/>
                <a:gd name="T111" fmla="*/ 2147483647 h 23"/>
                <a:gd name="T112" fmla="*/ 2147483647 w 12"/>
                <a:gd name="T113" fmla="*/ 2147483647 h 23"/>
                <a:gd name="T114" fmla="*/ 2147483647 w 12"/>
                <a:gd name="T115" fmla="*/ 2147483647 h 23"/>
                <a:gd name="T116" fmla="*/ 2147483647 w 12"/>
                <a:gd name="T117" fmla="*/ 2147483647 h 23"/>
                <a:gd name="T118" fmla="*/ 2147483647 w 12"/>
                <a:gd name="T119" fmla="*/ 2147483647 h 23"/>
                <a:gd name="T120" fmla="*/ 2147483647 w 12"/>
                <a:gd name="T121" fmla="*/ 2147483647 h 23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2" h="23">
                  <a:moveTo>
                    <a:pt x="8" y="10"/>
                  </a:move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0" y="6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8" y="3"/>
                    <a:pt x="8" y="3"/>
                    <a:pt x="7" y="3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0"/>
                    <a:pt x="6" y="0"/>
                  </a:cubicBezTo>
                  <a:cubicBezTo>
                    <a:pt x="6" y="0"/>
                    <a:pt x="5" y="1"/>
                    <a:pt x="6" y="1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3"/>
                    <a:pt x="5" y="3"/>
                    <a:pt x="4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3" y="1"/>
                    <a:pt x="3" y="2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5"/>
                    <a:pt x="1" y="5"/>
                  </a:cubicBezTo>
                  <a:cubicBezTo>
                    <a:pt x="1" y="6"/>
                    <a:pt x="1" y="6"/>
                    <a:pt x="1" y="7"/>
                  </a:cubicBezTo>
                  <a:cubicBezTo>
                    <a:pt x="0" y="7"/>
                    <a:pt x="0" y="8"/>
                    <a:pt x="0" y="8"/>
                  </a:cubicBezTo>
                  <a:cubicBezTo>
                    <a:pt x="1" y="9"/>
                    <a:pt x="1" y="10"/>
                    <a:pt x="1" y="10"/>
                  </a:cubicBezTo>
                  <a:cubicBezTo>
                    <a:pt x="1" y="11"/>
                    <a:pt x="2" y="11"/>
                    <a:pt x="2" y="11"/>
                  </a:cubicBezTo>
                  <a:cubicBezTo>
                    <a:pt x="3" y="12"/>
                    <a:pt x="3" y="12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8"/>
                    <a:pt x="4" y="18"/>
                    <a:pt x="4" y="17"/>
                  </a:cubicBezTo>
                  <a:cubicBezTo>
                    <a:pt x="3" y="17"/>
                    <a:pt x="2" y="17"/>
                    <a:pt x="2" y="17"/>
                  </a:cubicBezTo>
                  <a:cubicBezTo>
                    <a:pt x="2" y="17"/>
                    <a:pt x="2" y="17"/>
                    <a:pt x="2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20"/>
                    <a:pt x="3" y="20"/>
                    <a:pt x="3" y="20"/>
                  </a:cubicBezTo>
                  <a:cubicBezTo>
                    <a:pt x="4" y="20"/>
                    <a:pt x="5" y="20"/>
                    <a:pt x="5" y="20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8" y="20"/>
                    <a:pt x="8" y="20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9" y="23"/>
                    <a:pt x="10" y="23"/>
                  </a:cubicBezTo>
                  <a:cubicBezTo>
                    <a:pt x="10" y="23"/>
                    <a:pt x="10" y="23"/>
                    <a:pt x="10" y="22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1" y="19"/>
                    <a:pt x="11" y="18"/>
                  </a:cubicBezTo>
                  <a:cubicBezTo>
                    <a:pt x="11" y="18"/>
                    <a:pt x="12" y="17"/>
                    <a:pt x="12" y="17"/>
                  </a:cubicBezTo>
                  <a:cubicBezTo>
                    <a:pt x="12" y="16"/>
                    <a:pt x="12" y="15"/>
                    <a:pt x="12" y="14"/>
                  </a:cubicBezTo>
                  <a:cubicBezTo>
                    <a:pt x="12" y="13"/>
                    <a:pt x="12" y="12"/>
                    <a:pt x="11" y="12"/>
                  </a:cubicBezTo>
                  <a:cubicBezTo>
                    <a:pt x="10" y="11"/>
                    <a:pt x="9" y="11"/>
                    <a:pt x="8" y="10"/>
                  </a:cubicBezTo>
                  <a:close/>
                  <a:moveTo>
                    <a:pt x="5" y="6"/>
                  </a:moveTo>
                  <a:cubicBezTo>
                    <a:pt x="5" y="6"/>
                    <a:pt x="6" y="6"/>
                    <a:pt x="6" y="6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10"/>
                    <a:pt x="6" y="10"/>
                    <a:pt x="5" y="9"/>
                  </a:cubicBezTo>
                  <a:lnTo>
                    <a:pt x="5" y="6"/>
                  </a:lnTo>
                  <a:close/>
                  <a:moveTo>
                    <a:pt x="6" y="17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7" y="13"/>
                    <a:pt x="7" y="13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7" y="17"/>
                    <a:pt x="7" y="17"/>
                    <a:pt x="6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4" name="Freeform 215"/>
            <p:cNvSpPr>
              <a:spLocks noEditPoints="1"/>
            </p:cNvSpPr>
            <p:nvPr/>
          </p:nvSpPr>
          <p:spPr bwMode="auto">
            <a:xfrm>
              <a:off x="4719638" y="0"/>
              <a:ext cx="239713" cy="244475"/>
            </a:xfrm>
            <a:custGeom>
              <a:avLst/>
              <a:gdLst>
                <a:gd name="T0" fmla="*/ 2147483647 w 64"/>
                <a:gd name="T1" fmla="*/ 2147483647 h 65"/>
                <a:gd name="T2" fmla="*/ 2147483647 w 64"/>
                <a:gd name="T3" fmla="*/ 2147483647 h 65"/>
                <a:gd name="T4" fmla="*/ 2147483647 w 64"/>
                <a:gd name="T5" fmla="*/ 2147483647 h 65"/>
                <a:gd name="T6" fmla="*/ 2147483647 w 64"/>
                <a:gd name="T7" fmla="*/ 2147483647 h 65"/>
                <a:gd name="T8" fmla="*/ 2147483647 w 64"/>
                <a:gd name="T9" fmla="*/ 2147483647 h 65"/>
                <a:gd name="T10" fmla="*/ 2147483647 w 64"/>
                <a:gd name="T11" fmla="*/ 2147483647 h 65"/>
                <a:gd name="T12" fmla="*/ 2147483647 w 64"/>
                <a:gd name="T13" fmla="*/ 2147483647 h 65"/>
                <a:gd name="T14" fmla="*/ 2147483647 w 64"/>
                <a:gd name="T15" fmla="*/ 2147483647 h 65"/>
                <a:gd name="T16" fmla="*/ 2147483647 w 64"/>
                <a:gd name="T17" fmla="*/ 2147483647 h 65"/>
                <a:gd name="T18" fmla="*/ 2147483647 w 64"/>
                <a:gd name="T19" fmla="*/ 2147483647 h 6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64" h="65">
                  <a:moveTo>
                    <a:pt x="28" y="3"/>
                  </a:moveTo>
                  <a:cubicBezTo>
                    <a:pt x="11" y="5"/>
                    <a:pt x="0" y="20"/>
                    <a:pt x="2" y="37"/>
                  </a:cubicBezTo>
                  <a:cubicBezTo>
                    <a:pt x="5" y="53"/>
                    <a:pt x="20" y="65"/>
                    <a:pt x="37" y="62"/>
                  </a:cubicBezTo>
                  <a:cubicBezTo>
                    <a:pt x="53" y="60"/>
                    <a:pt x="64" y="44"/>
                    <a:pt x="62" y="28"/>
                  </a:cubicBezTo>
                  <a:cubicBezTo>
                    <a:pt x="59" y="11"/>
                    <a:pt x="44" y="0"/>
                    <a:pt x="28" y="3"/>
                  </a:cubicBezTo>
                  <a:close/>
                  <a:moveTo>
                    <a:pt x="36" y="56"/>
                  </a:moveTo>
                  <a:cubicBezTo>
                    <a:pt x="22" y="58"/>
                    <a:pt x="10" y="49"/>
                    <a:pt x="8" y="36"/>
                  </a:cubicBezTo>
                  <a:cubicBezTo>
                    <a:pt x="6" y="23"/>
                    <a:pt x="15" y="10"/>
                    <a:pt x="28" y="8"/>
                  </a:cubicBezTo>
                  <a:cubicBezTo>
                    <a:pt x="42" y="6"/>
                    <a:pt x="54" y="16"/>
                    <a:pt x="56" y="29"/>
                  </a:cubicBezTo>
                  <a:cubicBezTo>
                    <a:pt x="58" y="42"/>
                    <a:pt x="49" y="54"/>
                    <a:pt x="36" y="5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5" name="Freeform 216"/>
            <p:cNvSpPr>
              <a:spLocks noEditPoints="1"/>
            </p:cNvSpPr>
            <p:nvPr/>
          </p:nvSpPr>
          <p:spPr bwMode="auto">
            <a:xfrm>
              <a:off x="4802188" y="46037"/>
              <a:ext cx="79375" cy="153988"/>
            </a:xfrm>
            <a:custGeom>
              <a:avLst/>
              <a:gdLst>
                <a:gd name="T0" fmla="*/ 2147483647 w 21"/>
                <a:gd name="T1" fmla="*/ 2147483647 h 41"/>
                <a:gd name="T2" fmla="*/ 2147483647 w 21"/>
                <a:gd name="T3" fmla="*/ 2147483647 h 41"/>
                <a:gd name="T4" fmla="*/ 2147483647 w 21"/>
                <a:gd name="T5" fmla="*/ 2147483647 h 41"/>
                <a:gd name="T6" fmla="*/ 2147483647 w 21"/>
                <a:gd name="T7" fmla="*/ 2147483647 h 41"/>
                <a:gd name="T8" fmla="*/ 2147483647 w 21"/>
                <a:gd name="T9" fmla="*/ 2147483647 h 41"/>
                <a:gd name="T10" fmla="*/ 2147483647 w 21"/>
                <a:gd name="T11" fmla="*/ 2147483647 h 41"/>
                <a:gd name="T12" fmla="*/ 2147483647 w 21"/>
                <a:gd name="T13" fmla="*/ 2147483647 h 41"/>
                <a:gd name="T14" fmla="*/ 2147483647 w 21"/>
                <a:gd name="T15" fmla="*/ 2147483647 h 41"/>
                <a:gd name="T16" fmla="*/ 2147483647 w 21"/>
                <a:gd name="T17" fmla="*/ 2147483647 h 41"/>
                <a:gd name="T18" fmla="*/ 2147483647 w 21"/>
                <a:gd name="T19" fmla="*/ 2147483647 h 41"/>
                <a:gd name="T20" fmla="*/ 2147483647 w 21"/>
                <a:gd name="T21" fmla="*/ 2147483647 h 41"/>
                <a:gd name="T22" fmla="*/ 2147483647 w 21"/>
                <a:gd name="T23" fmla="*/ 2147483647 h 41"/>
                <a:gd name="T24" fmla="*/ 2147483647 w 21"/>
                <a:gd name="T25" fmla="*/ 0 h 41"/>
                <a:gd name="T26" fmla="*/ 2147483647 w 21"/>
                <a:gd name="T27" fmla="*/ 2147483647 h 41"/>
                <a:gd name="T28" fmla="*/ 2147483647 w 21"/>
                <a:gd name="T29" fmla="*/ 2147483647 h 41"/>
                <a:gd name="T30" fmla="*/ 2147483647 w 21"/>
                <a:gd name="T31" fmla="*/ 2147483647 h 41"/>
                <a:gd name="T32" fmla="*/ 2147483647 w 21"/>
                <a:gd name="T33" fmla="*/ 2147483647 h 41"/>
                <a:gd name="T34" fmla="*/ 2147483647 w 21"/>
                <a:gd name="T35" fmla="*/ 2147483647 h 41"/>
                <a:gd name="T36" fmla="*/ 2147483647 w 21"/>
                <a:gd name="T37" fmla="*/ 2147483647 h 41"/>
                <a:gd name="T38" fmla="*/ 2147483647 w 21"/>
                <a:gd name="T39" fmla="*/ 2147483647 h 41"/>
                <a:gd name="T40" fmla="*/ 2147483647 w 21"/>
                <a:gd name="T41" fmla="*/ 2147483647 h 41"/>
                <a:gd name="T42" fmla="*/ 2147483647 w 21"/>
                <a:gd name="T43" fmla="*/ 2147483647 h 41"/>
                <a:gd name="T44" fmla="*/ 2147483647 w 21"/>
                <a:gd name="T45" fmla="*/ 2147483647 h 41"/>
                <a:gd name="T46" fmla="*/ 0 w 21"/>
                <a:gd name="T47" fmla="*/ 2147483647 h 41"/>
                <a:gd name="T48" fmla="*/ 2147483647 w 21"/>
                <a:gd name="T49" fmla="*/ 2147483647 h 41"/>
                <a:gd name="T50" fmla="*/ 2147483647 w 21"/>
                <a:gd name="T51" fmla="*/ 2147483647 h 41"/>
                <a:gd name="T52" fmla="*/ 2147483647 w 21"/>
                <a:gd name="T53" fmla="*/ 2147483647 h 41"/>
                <a:gd name="T54" fmla="*/ 2147483647 w 21"/>
                <a:gd name="T55" fmla="*/ 2147483647 h 41"/>
                <a:gd name="T56" fmla="*/ 2147483647 w 21"/>
                <a:gd name="T57" fmla="*/ 2147483647 h 41"/>
                <a:gd name="T58" fmla="*/ 2147483647 w 21"/>
                <a:gd name="T59" fmla="*/ 2147483647 h 41"/>
                <a:gd name="T60" fmla="*/ 2147483647 w 21"/>
                <a:gd name="T61" fmla="*/ 2147483647 h 41"/>
                <a:gd name="T62" fmla="*/ 2147483647 w 21"/>
                <a:gd name="T63" fmla="*/ 2147483647 h 41"/>
                <a:gd name="T64" fmla="*/ 2147483647 w 21"/>
                <a:gd name="T65" fmla="*/ 2147483647 h 41"/>
                <a:gd name="T66" fmla="*/ 2147483647 w 21"/>
                <a:gd name="T67" fmla="*/ 2147483647 h 41"/>
                <a:gd name="T68" fmla="*/ 2147483647 w 21"/>
                <a:gd name="T69" fmla="*/ 2147483647 h 41"/>
                <a:gd name="T70" fmla="*/ 2147483647 w 21"/>
                <a:gd name="T71" fmla="*/ 2147483647 h 41"/>
                <a:gd name="T72" fmla="*/ 2147483647 w 21"/>
                <a:gd name="T73" fmla="*/ 2147483647 h 41"/>
                <a:gd name="T74" fmla="*/ 2147483647 w 21"/>
                <a:gd name="T75" fmla="*/ 2147483647 h 41"/>
                <a:gd name="T76" fmla="*/ 2147483647 w 21"/>
                <a:gd name="T77" fmla="*/ 2147483647 h 41"/>
                <a:gd name="T78" fmla="*/ 2147483647 w 21"/>
                <a:gd name="T79" fmla="*/ 2147483647 h 41"/>
                <a:gd name="T80" fmla="*/ 2147483647 w 21"/>
                <a:gd name="T81" fmla="*/ 2147483647 h 41"/>
                <a:gd name="T82" fmla="*/ 2147483647 w 21"/>
                <a:gd name="T83" fmla="*/ 2147483647 h 41"/>
                <a:gd name="T84" fmla="*/ 2147483647 w 21"/>
                <a:gd name="T85" fmla="*/ 2147483647 h 41"/>
                <a:gd name="T86" fmla="*/ 2147483647 w 21"/>
                <a:gd name="T87" fmla="*/ 2147483647 h 41"/>
                <a:gd name="T88" fmla="*/ 2147483647 w 21"/>
                <a:gd name="T89" fmla="*/ 2147483647 h 41"/>
                <a:gd name="T90" fmla="*/ 2147483647 w 21"/>
                <a:gd name="T91" fmla="*/ 2147483647 h 41"/>
                <a:gd name="T92" fmla="*/ 2147483647 w 21"/>
                <a:gd name="T93" fmla="*/ 2147483647 h 41"/>
                <a:gd name="T94" fmla="*/ 2147483647 w 21"/>
                <a:gd name="T95" fmla="*/ 2147483647 h 41"/>
                <a:gd name="T96" fmla="*/ 2147483647 w 21"/>
                <a:gd name="T97" fmla="*/ 2147483647 h 41"/>
                <a:gd name="T98" fmla="*/ 2147483647 w 21"/>
                <a:gd name="T99" fmla="*/ 2147483647 h 41"/>
                <a:gd name="T100" fmla="*/ 2147483647 w 21"/>
                <a:gd name="T101" fmla="*/ 2147483647 h 41"/>
                <a:gd name="T102" fmla="*/ 2147483647 w 21"/>
                <a:gd name="T103" fmla="*/ 2147483647 h 41"/>
                <a:gd name="T104" fmla="*/ 2147483647 w 21"/>
                <a:gd name="T105" fmla="*/ 2147483647 h 41"/>
                <a:gd name="T106" fmla="*/ 2147483647 w 21"/>
                <a:gd name="T107" fmla="*/ 2147483647 h 41"/>
                <a:gd name="T108" fmla="*/ 2147483647 w 21"/>
                <a:gd name="T109" fmla="*/ 2147483647 h 41"/>
                <a:gd name="T110" fmla="*/ 2147483647 w 21"/>
                <a:gd name="T111" fmla="*/ 2147483647 h 41"/>
                <a:gd name="T112" fmla="*/ 2147483647 w 21"/>
                <a:gd name="T113" fmla="*/ 2147483647 h 41"/>
                <a:gd name="T114" fmla="*/ 2147483647 w 21"/>
                <a:gd name="T115" fmla="*/ 2147483647 h 41"/>
                <a:gd name="T116" fmla="*/ 2147483647 w 21"/>
                <a:gd name="T117" fmla="*/ 2147483647 h 41"/>
                <a:gd name="T118" fmla="*/ 2147483647 w 21"/>
                <a:gd name="T119" fmla="*/ 2147483647 h 41"/>
                <a:gd name="T120" fmla="*/ 2147483647 w 21"/>
                <a:gd name="T121" fmla="*/ 2147483647 h 4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" h="41">
                  <a:moveTo>
                    <a:pt x="14" y="18"/>
                  </a:move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4" y="10"/>
                  </a:cubicBezTo>
                  <a:cubicBezTo>
                    <a:pt x="15" y="10"/>
                    <a:pt x="16" y="10"/>
                    <a:pt x="16" y="10"/>
                  </a:cubicBezTo>
                  <a:cubicBezTo>
                    <a:pt x="16" y="10"/>
                    <a:pt x="17" y="10"/>
                    <a:pt x="17" y="9"/>
                  </a:cubicBezTo>
                  <a:cubicBezTo>
                    <a:pt x="17" y="9"/>
                    <a:pt x="17" y="8"/>
                    <a:pt x="17" y="8"/>
                  </a:cubicBezTo>
                  <a:cubicBezTo>
                    <a:pt x="17" y="7"/>
                    <a:pt x="17" y="6"/>
                    <a:pt x="17" y="6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5" y="5"/>
                    <a:pt x="15" y="5"/>
                    <a:pt x="14" y="5"/>
                  </a:cubicBezTo>
                  <a:cubicBezTo>
                    <a:pt x="14" y="5"/>
                    <a:pt x="13" y="5"/>
                    <a:pt x="12" y="5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1" y="0"/>
                    <a:pt x="10" y="0"/>
                  </a:cubicBezTo>
                  <a:cubicBezTo>
                    <a:pt x="10" y="0"/>
                    <a:pt x="9" y="1"/>
                    <a:pt x="9" y="2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9" y="5"/>
                    <a:pt x="8" y="6"/>
                    <a:pt x="7" y="6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"/>
                    <a:pt x="6" y="1"/>
                    <a:pt x="5" y="1"/>
                  </a:cubicBezTo>
                  <a:cubicBezTo>
                    <a:pt x="5" y="1"/>
                    <a:pt x="4" y="2"/>
                    <a:pt x="4" y="2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7"/>
                    <a:pt x="3" y="8"/>
                    <a:pt x="2" y="9"/>
                  </a:cubicBezTo>
                  <a:cubicBezTo>
                    <a:pt x="1" y="9"/>
                    <a:pt x="1" y="10"/>
                    <a:pt x="1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1" y="16"/>
                    <a:pt x="1" y="17"/>
                    <a:pt x="2" y="18"/>
                  </a:cubicBezTo>
                  <a:cubicBezTo>
                    <a:pt x="2" y="18"/>
                    <a:pt x="3" y="19"/>
                    <a:pt x="4" y="20"/>
                  </a:cubicBezTo>
                  <a:cubicBezTo>
                    <a:pt x="4" y="20"/>
                    <a:pt x="5" y="21"/>
                    <a:pt x="6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30"/>
                    <a:pt x="7" y="30"/>
                    <a:pt x="6" y="30"/>
                  </a:cubicBezTo>
                  <a:cubicBezTo>
                    <a:pt x="5" y="30"/>
                    <a:pt x="4" y="30"/>
                    <a:pt x="3" y="30"/>
                  </a:cubicBezTo>
                  <a:cubicBezTo>
                    <a:pt x="3" y="30"/>
                    <a:pt x="3" y="30"/>
                    <a:pt x="3" y="31"/>
                  </a:cubicBezTo>
                  <a:cubicBezTo>
                    <a:pt x="2" y="31"/>
                    <a:pt x="2" y="31"/>
                    <a:pt x="2" y="32"/>
                  </a:cubicBezTo>
                  <a:cubicBezTo>
                    <a:pt x="2" y="33"/>
                    <a:pt x="2" y="33"/>
                    <a:pt x="2" y="34"/>
                  </a:cubicBezTo>
                  <a:cubicBezTo>
                    <a:pt x="2" y="34"/>
                    <a:pt x="2" y="34"/>
                    <a:pt x="3" y="35"/>
                  </a:cubicBezTo>
                  <a:cubicBezTo>
                    <a:pt x="3" y="35"/>
                    <a:pt x="4" y="35"/>
                    <a:pt x="6" y="35"/>
                  </a:cubicBezTo>
                  <a:cubicBezTo>
                    <a:pt x="7" y="35"/>
                    <a:pt x="8" y="35"/>
                    <a:pt x="9" y="35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1" y="41"/>
                    <a:pt x="11" y="41"/>
                  </a:cubicBezTo>
                  <a:cubicBezTo>
                    <a:pt x="12" y="41"/>
                    <a:pt x="12" y="40"/>
                    <a:pt x="12" y="39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4"/>
                    <a:pt x="14" y="34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40"/>
                    <a:pt x="16" y="40"/>
                    <a:pt x="16" y="40"/>
                  </a:cubicBezTo>
                  <a:cubicBezTo>
                    <a:pt x="17" y="40"/>
                    <a:pt x="18" y="39"/>
                    <a:pt x="18" y="38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8" y="33"/>
                    <a:pt x="19" y="32"/>
                  </a:cubicBezTo>
                  <a:cubicBezTo>
                    <a:pt x="20" y="31"/>
                    <a:pt x="20" y="30"/>
                    <a:pt x="21" y="29"/>
                  </a:cubicBezTo>
                  <a:cubicBezTo>
                    <a:pt x="21" y="28"/>
                    <a:pt x="21" y="27"/>
                    <a:pt x="21" y="25"/>
                  </a:cubicBezTo>
                  <a:cubicBezTo>
                    <a:pt x="21" y="23"/>
                    <a:pt x="20" y="21"/>
                    <a:pt x="18" y="20"/>
                  </a:cubicBezTo>
                  <a:cubicBezTo>
                    <a:pt x="17" y="19"/>
                    <a:pt x="16" y="18"/>
                    <a:pt x="14" y="18"/>
                  </a:cubicBezTo>
                  <a:close/>
                  <a:moveTo>
                    <a:pt x="8" y="10"/>
                  </a:moveTo>
                  <a:cubicBezTo>
                    <a:pt x="9" y="10"/>
                    <a:pt x="10" y="10"/>
                    <a:pt x="11" y="10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7"/>
                    <a:pt x="10" y="17"/>
                    <a:pt x="9" y="16"/>
                  </a:cubicBezTo>
                  <a:lnTo>
                    <a:pt x="8" y="10"/>
                  </a:lnTo>
                  <a:close/>
                  <a:moveTo>
                    <a:pt x="11" y="30"/>
                  </a:moveTo>
                  <a:cubicBezTo>
                    <a:pt x="10" y="22"/>
                    <a:pt x="10" y="22"/>
                    <a:pt x="10" y="22"/>
                  </a:cubicBezTo>
                  <a:cubicBezTo>
                    <a:pt x="11" y="22"/>
                    <a:pt x="12" y="23"/>
                    <a:pt x="13" y="23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2" y="30"/>
                    <a:pt x="11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6" name="Freeform 217"/>
            <p:cNvSpPr>
              <a:spLocks noEditPoints="1"/>
            </p:cNvSpPr>
            <p:nvPr/>
          </p:nvSpPr>
          <p:spPr bwMode="auto">
            <a:xfrm>
              <a:off x="938213" y="1766887"/>
              <a:ext cx="379413" cy="379413"/>
            </a:xfrm>
            <a:custGeom>
              <a:avLst/>
              <a:gdLst>
                <a:gd name="T0" fmla="*/ 2147483647 w 101"/>
                <a:gd name="T1" fmla="*/ 2147483647 h 101"/>
                <a:gd name="T2" fmla="*/ 2147483647 w 101"/>
                <a:gd name="T3" fmla="*/ 2147483647 h 101"/>
                <a:gd name="T4" fmla="*/ 2147483647 w 101"/>
                <a:gd name="T5" fmla="*/ 2147483647 h 101"/>
                <a:gd name="T6" fmla="*/ 2147483647 w 101"/>
                <a:gd name="T7" fmla="*/ 2147483647 h 101"/>
                <a:gd name="T8" fmla="*/ 2147483647 w 101"/>
                <a:gd name="T9" fmla="*/ 2147483647 h 101"/>
                <a:gd name="T10" fmla="*/ 2147483647 w 101"/>
                <a:gd name="T11" fmla="*/ 2147483647 h 101"/>
                <a:gd name="T12" fmla="*/ 2147483647 w 101"/>
                <a:gd name="T13" fmla="*/ 2147483647 h 101"/>
                <a:gd name="T14" fmla="*/ 2147483647 w 101"/>
                <a:gd name="T15" fmla="*/ 2147483647 h 101"/>
                <a:gd name="T16" fmla="*/ 2147483647 w 101"/>
                <a:gd name="T17" fmla="*/ 2147483647 h 101"/>
                <a:gd name="T18" fmla="*/ 2147483647 w 101"/>
                <a:gd name="T19" fmla="*/ 2147483647 h 101"/>
                <a:gd name="T20" fmla="*/ 2147483647 w 101"/>
                <a:gd name="T21" fmla="*/ 2147483647 h 101"/>
                <a:gd name="T22" fmla="*/ 2147483647 w 101"/>
                <a:gd name="T23" fmla="*/ 0 h 101"/>
                <a:gd name="T24" fmla="*/ 2147483647 w 101"/>
                <a:gd name="T25" fmla="*/ 2147483647 h 101"/>
                <a:gd name="T26" fmla="*/ 2147483647 w 101"/>
                <a:gd name="T27" fmla="*/ 2147483647 h 101"/>
                <a:gd name="T28" fmla="*/ 2147483647 w 101"/>
                <a:gd name="T29" fmla="*/ 2147483647 h 101"/>
                <a:gd name="T30" fmla="*/ 2147483647 w 101"/>
                <a:gd name="T31" fmla="*/ 2147483647 h 101"/>
                <a:gd name="T32" fmla="*/ 2147483647 w 101"/>
                <a:gd name="T33" fmla="*/ 2147483647 h 101"/>
                <a:gd name="T34" fmla="*/ 2147483647 w 101"/>
                <a:gd name="T35" fmla="*/ 2147483647 h 101"/>
                <a:gd name="T36" fmla="*/ 2147483647 w 101"/>
                <a:gd name="T37" fmla="*/ 2147483647 h 101"/>
                <a:gd name="T38" fmla="*/ 2147483647 w 101"/>
                <a:gd name="T39" fmla="*/ 2147483647 h 101"/>
                <a:gd name="T40" fmla="*/ 2147483647 w 101"/>
                <a:gd name="T41" fmla="*/ 2147483647 h 101"/>
                <a:gd name="T42" fmla="*/ 2147483647 w 101"/>
                <a:gd name="T43" fmla="*/ 2147483647 h 101"/>
                <a:gd name="T44" fmla="*/ 2147483647 w 101"/>
                <a:gd name="T45" fmla="*/ 2147483647 h 101"/>
                <a:gd name="T46" fmla="*/ 2147483647 w 101"/>
                <a:gd name="T47" fmla="*/ 2147483647 h 101"/>
                <a:gd name="T48" fmla="*/ 2147483647 w 101"/>
                <a:gd name="T49" fmla="*/ 2147483647 h 101"/>
                <a:gd name="T50" fmla="*/ 2147483647 w 101"/>
                <a:gd name="T51" fmla="*/ 2147483647 h 101"/>
                <a:gd name="T52" fmla="*/ 2147483647 w 101"/>
                <a:gd name="T53" fmla="*/ 2147483647 h 101"/>
                <a:gd name="T54" fmla="*/ 2147483647 w 101"/>
                <a:gd name="T55" fmla="*/ 2147483647 h 101"/>
                <a:gd name="T56" fmla="*/ 2147483647 w 101"/>
                <a:gd name="T57" fmla="*/ 2147483647 h 101"/>
                <a:gd name="T58" fmla="*/ 2147483647 w 101"/>
                <a:gd name="T59" fmla="*/ 2147483647 h 101"/>
                <a:gd name="T60" fmla="*/ 2147483647 w 101"/>
                <a:gd name="T61" fmla="*/ 2147483647 h 101"/>
                <a:gd name="T62" fmla="*/ 2147483647 w 101"/>
                <a:gd name="T63" fmla="*/ 2147483647 h 101"/>
                <a:gd name="T64" fmla="*/ 2147483647 w 101"/>
                <a:gd name="T65" fmla="*/ 2147483647 h 101"/>
                <a:gd name="T66" fmla="*/ 2147483647 w 101"/>
                <a:gd name="T67" fmla="*/ 2147483647 h 101"/>
                <a:gd name="T68" fmla="*/ 2147483647 w 101"/>
                <a:gd name="T69" fmla="*/ 2147483647 h 101"/>
                <a:gd name="T70" fmla="*/ 2147483647 w 101"/>
                <a:gd name="T71" fmla="*/ 2147483647 h 101"/>
                <a:gd name="T72" fmla="*/ 2147483647 w 101"/>
                <a:gd name="T73" fmla="*/ 2147483647 h 101"/>
                <a:gd name="T74" fmla="*/ 2147483647 w 101"/>
                <a:gd name="T75" fmla="*/ 2147483647 h 101"/>
                <a:gd name="T76" fmla="*/ 2147483647 w 101"/>
                <a:gd name="T77" fmla="*/ 2147483647 h 101"/>
                <a:gd name="T78" fmla="*/ 2147483647 w 101"/>
                <a:gd name="T79" fmla="*/ 2147483647 h 101"/>
                <a:gd name="T80" fmla="*/ 2147483647 w 101"/>
                <a:gd name="T81" fmla="*/ 2147483647 h 101"/>
                <a:gd name="T82" fmla="*/ 2147483647 w 101"/>
                <a:gd name="T83" fmla="*/ 2147483647 h 101"/>
                <a:gd name="T84" fmla="*/ 2147483647 w 101"/>
                <a:gd name="T85" fmla="*/ 2147483647 h 101"/>
                <a:gd name="T86" fmla="*/ 2147483647 w 101"/>
                <a:gd name="T87" fmla="*/ 2147483647 h 101"/>
                <a:gd name="T88" fmla="*/ 2147483647 w 101"/>
                <a:gd name="T89" fmla="*/ 2147483647 h 101"/>
                <a:gd name="T90" fmla="*/ 2147483647 w 101"/>
                <a:gd name="T91" fmla="*/ 2147483647 h 101"/>
                <a:gd name="T92" fmla="*/ 2147483647 w 101"/>
                <a:gd name="T93" fmla="*/ 2147483647 h 101"/>
                <a:gd name="T94" fmla="*/ 2147483647 w 101"/>
                <a:gd name="T95" fmla="*/ 2147483647 h 101"/>
                <a:gd name="T96" fmla="*/ 2147483647 w 101"/>
                <a:gd name="T97" fmla="*/ 2147483647 h 101"/>
                <a:gd name="T98" fmla="*/ 2147483647 w 101"/>
                <a:gd name="T99" fmla="*/ 2147483647 h 101"/>
                <a:gd name="T100" fmla="*/ 2147483647 w 101"/>
                <a:gd name="T101" fmla="*/ 2147483647 h 101"/>
                <a:gd name="T102" fmla="*/ 2147483647 w 101"/>
                <a:gd name="T103" fmla="*/ 2147483647 h 101"/>
                <a:gd name="T104" fmla="*/ 2147483647 w 101"/>
                <a:gd name="T105" fmla="*/ 2147483647 h 101"/>
                <a:gd name="T106" fmla="*/ 2147483647 w 101"/>
                <a:gd name="T107" fmla="*/ 2147483647 h 101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01" h="101">
                  <a:moveTo>
                    <a:pt x="95" y="46"/>
                  </a:moveTo>
                  <a:cubicBezTo>
                    <a:pt x="88" y="45"/>
                    <a:pt x="88" y="45"/>
                    <a:pt x="88" y="45"/>
                  </a:cubicBezTo>
                  <a:cubicBezTo>
                    <a:pt x="87" y="43"/>
                    <a:pt x="87" y="40"/>
                    <a:pt x="86" y="38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5" y="31"/>
                    <a:pt x="96" y="27"/>
                    <a:pt x="94" y="24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7" y="14"/>
                    <a:pt x="82" y="14"/>
                    <a:pt x="79" y="16"/>
                  </a:cubicBezTo>
                  <a:cubicBezTo>
                    <a:pt x="73" y="20"/>
                    <a:pt x="73" y="20"/>
                    <a:pt x="73" y="20"/>
                  </a:cubicBezTo>
                  <a:cubicBezTo>
                    <a:pt x="71" y="19"/>
                    <a:pt x="69" y="18"/>
                    <a:pt x="67" y="17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9" y="6"/>
                    <a:pt x="66" y="2"/>
                    <a:pt x="62" y="1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1" y="0"/>
                    <a:pt x="47" y="2"/>
                    <a:pt x="47" y="6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3" y="13"/>
                    <a:pt x="41" y="14"/>
                    <a:pt x="38" y="15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2" y="6"/>
                    <a:pt x="28" y="5"/>
                    <a:pt x="25" y="8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5" y="15"/>
                    <a:pt x="14" y="19"/>
                    <a:pt x="17" y="22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9"/>
                    <a:pt x="17" y="32"/>
                    <a:pt x="16" y="34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6" y="32"/>
                    <a:pt x="3" y="35"/>
                    <a:pt x="2" y="39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0" y="50"/>
                    <a:pt x="3" y="54"/>
                    <a:pt x="7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8"/>
                    <a:pt x="14" y="61"/>
                    <a:pt x="14" y="63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7" y="69"/>
                    <a:pt x="6" y="73"/>
                    <a:pt x="8" y="77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5" y="86"/>
                    <a:pt x="20" y="87"/>
                    <a:pt x="23" y="84"/>
                  </a:cubicBezTo>
                  <a:cubicBezTo>
                    <a:pt x="27" y="81"/>
                    <a:pt x="27" y="81"/>
                    <a:pt x="27" y="81"/>
                  </a:cubicBezTo>
                  <a:cubicBezTo>
                    <a:pt x="30" y="83"/>
                    <a:pt x="32" y="84"/>
                    <a:pt x="34" y="85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3" y="95"/>
                    <a:pt x="36" y="98"/>
                    <a:pt x="39" y="99"/>
                  </a:cubicBezTo>
                  <a:cubicBezTo>
                    <a:pt x="47" y="100"/>
                    <a:pt x="47" y="100"/>
                    <a:pt x="47" y="100"/>
                  </a:cubicBezTo>
                  <a:cubicBezTo>
                    <a:pt x="51" y="101"/>
                    <a:pt x="55" y="98"/>
                    <a:pt x="55" y="94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9" y="88"/>
                    <a:pt x="61" y="87"/>
                    <a:pt x="64" y="86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70" y="94"/>
                    <a:pt x="74" y="95"/>
                    <a:pt x="77" y="93"/>
                  </a:cubicBezTo>
                  <a:cubicBezTo>
                    <a:pt x="84" y="88"/>
                    <a:pt x="84" y="88"/>
                    <a:pt x="84" y="88"/>
                  </a:cubicBezTo>
                  <a:cubicBezTo>
                    <a:pt x="87" y="86"/>
                    <a:pt x="87" y="82"/>
                    <a:pt x="85" y="78"/>
                  </a:cubicBezTo>
                  <a:cubicBezTo>
                    <a:pt x="81" y="73"/>
                    <a:pt x="81" y="73"/>
                    <a:pt x="81" y="73"/>
                  </a:cubicBezTo>
                  <a:cubicBezTo>
                    <a:pt x="82" y="71"/>
                    <a:pt x="84" y="69"/>
                    <a:pt x="85" y="67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5" y="68"/>
                    <a:pt x="99" y="66"/>
                    <a:pt x="100" y="62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1" y="50"/>
                    <a:pt x="99" y="47"/>
                    <a:pt x="95" y="46"/>
                  </a:cubicBezTo>
                  <a:close/>
                  <a:moveTo>
                    <a:pt x="61" y="66"/>
                  </a:moveTo>
                  <a:cubicBezTo>
                    <a:pt x="53" y="72"/>
                    <a:pt x="41" y="70"/>
                    <a:pt x="35" y="62"/>
                  </a:cubicBezTo>
                  <a:cubicBezTo>
                    <a:pt x="29" y="53"/>
                    <a:pt x="31" y="42"/>
                    <a:pt x="39" y="35"/>
                  </a:cubicBezTo>
                  <a:cubicBezTo>
                    <a:pt x="47" y="29"/>
                    <a:pt x="59" y="31"/>
                    <a:pt x="65" y="40"/>
                  </a:cubicBezTo>
                  <a:cubicBezTo>
                    <a:pt x="72" y="48"/>
                    <a:pt x="70" y="60"/>
                    <a:pt x="61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7" name="Freeform 218"/>
            <p:cNvSpPr>
              <a:spLocks noEditPoints="1"/>
            </p:cNvSpPr>
            <p:nvPr/>
          </p:nvSpPr>
          <p:spPr bwMode="auto">
            <a:xfrm>
              <a:off x="860425" y="2222500"/>
              <a:ext cx="134938" cy="131763"/>
            </a:xfrm>
            <a:custGeom>
              <a:avLst/>
              <a:gdLst>
                <a:gd name="T0" fmla="*/ 2147483647 w 36"/>
                <a:gd name="T1" fmla="*/ 2147483647 h 35"/>
                <a:gd name="T2" fmla="*/ 2147483647 w 36"/>
                <a:gd name="T3" fmla="*/ 2147483647 h 35"/>
                <a:gd name="T4" fmla="*/ 2147483647 w 36"/>
                <a:gd name="T5" fmla="*/ 2147483647 h 35"/>
                <a:gd name="T6" fmla="*/ 2147483647 w 36"/>
                <a:gd name="T7" fmla="*/ 2147483647 h 35"/>
                <a:gd name="T8" fmla="*/ 2147483647 w 36"/>
                <a:gd name="T9" fmla="*/ 2147483647 h 35"/>
                <a:gd name="T10" fmla="*/ 2147483647 w 36"/>
                <a:gd name="T11" fmla="*/ 2147483647 h 35"/>
                <a:gd name="T12" fmla="*/ 2147483647 w 36"/>
                <a:gd name="T13" fmla="*/ 2147483647 h 35"/>
                <a:gd name="T14" fmla="*/ 2147483647 w 36"/>
                <a:gd name="T15" fmla="*/ 2147483647 h 35"/>
                <a:gd name="T16" fmla="*/ 2147483647 w 36"/>
                <a:gd name="T17" fmla="*/ 2147483647 h 35"/>
                <a:gd name="T18" fmla="*/ 2147483647 w 36"/>
                <a:gd name="T19" fmla="*/ 2147483647 h 35"/>
                <a:gd name="T20" fmla="*/ 2147483647 w 36"/>
                <a:gd name="T21" fmla="*/ 2147483647 h 35"/>
                <a:gd name="T22" fmla="*/ 2147483647 w 36"/>
                <a:gd name="T23" fmla="*/ 0 h 35"/>
                <a:gd name="T24" fmla="*/ 2147483647 w 36"/>
                <a:gd name="T25" fmla="*/ 2147483647 h 35"/>
                <a:gd name="T26" fmla="*/ 2147483647 w 36"/>
                <a:gd name="T27" fmla="*/ 2147483647 h 35"/>
                <a:gd name="T28" fmla="*/ 2147483647 w 36"/>
                <a:gd name="T29" fmla="*/ 2147483647 h 35"/>
                <a:gd name="T30" fmla="*/ 2147483647 w 36"/>
                <a:gd name="T31" fmla="*/ 2147483647 h 35"/>
                <a:gd name="T32" fmla="*/ 2147483647 w 36"/>
                <a:gd name="T33" fmla="*/ 2147483647 h 35"/>
                <a:gd name="T34" fmla="*/ 2147483647 w 36"/>
                <a:gd name="T35" fmla="*/ 2147483647 h 35"/>
                <a:gd name="T36" fmla="*/ 2147483647 w 36"/>
                <a:gd name="T37" fmla="*/ 2147483647 h 35"/>
                <a:gd name="T38" fmla="*/ 2147483647 w 36"/>
                <a:gd name="T39" fmla="*/ 2147483647 h 35"/>
                <a:gd name="T40" fmla="*/ 2147483647 w 36"/>
                <a:gd name="T41" fmla="*/ 2147483647 h 35"/>
                <a:gd name="T42" fmla="*/ 2147483647 w 36"/>
                <a:gd name="T43" fmla="*/ 2147483647 h 35"/>
                <a:gd name="T44" fmla="*/ 2147483647 w 36"/>
                <a:gd name="T45" fmla="*/ 2147483647 h 35"/>
                <a:gd name="T46" fmla="*/ 2147483647 w 36"/>
                <a:gd name="T47" fmla="*/ 2147483647 h 35"/>
                <a:gd name="T48" fmla="*/ 2147483647 w 36"/>
                <a:gd name="T49" fmla="*/ 2147483647 h 35"/>
                <a:gd name="T50" fmla="*/ 2147483647 w 36"/>
                <a:gd name="T51" fmla="*/ 2147483647 h 35"/>
                <a:gd name="T52" fmla="*/ 2147483647 w 36"/>
                <a:gd name="T53" fmla="*/ 2147483647 h 35"/>
                <a:gd name="T54" fmla="*/ 2147483647 w 36"/>
                <a:gd name="T55" fmla="*/ 2147483647 h 35"/>
                <a:gd name="T56" fmla="*/ 2147483647 w 36"/>
                <a:gd name="T57" fmla="*/ 2147483647 h 35"/>
                <a:gd name="T58" fmla="*/ 2147483647 w 36"/>
                <a:gd name="T59" fmla="*/ 2147483647 h 35"/>
                <a:gd name="T60" fmla="*/ 2147483647 w 36"/>
                <a:gd name="T61" fmla="*/ 2147483647 h 35"/>
                <a:gd name="T62" fmla="*/ 2147483647 w 36"/>
                <a:gd name="T63" fmla="*/ 2147483647 h 35"/>
                <a:gd name="T64" fmla="*/ 2147483647 w 36"/>
                <a:gd name="T65" fmla="*/ 2147483647 h 35"/>
                <a:gd name="T66" fmla="*/ 2147483647 w 36"/>
                <a:gd name="T67" fmla="*/ 2147483647 h 35"/>
                <a:gd name="T68" fmla="*/ 2147483647 w 36"/>
                <a:gd name="T69" fmla="*/ 2147483647 h 35"/>
                <a:gd name="T70" fmla="*/ 2147483647 w 36"/>
                <a:gd name="T71" fmla="*/ 2147483647 h 35"/>
                <a:gd name="T72" fmla="*/ 2147483647 w 36"/>
                <a:gd name="T73" fmla="*/ 2147483647 h 35"/>
                <a:gd name="T74" fmla="*/ 2147483647 w 36"/>
                <a:gd name="T75" fmla="*/ 2147483647 h 35"/>
                <a:gd name="T76" fmla="*/ 2147483647 w 36"/>
                <a:gd name="T77" fmla="*/ 2147483647 h 35"/>
                <a:gd name="T78" fmla="*/ 2147483647 w 36"/>
                <a:gd name="T79" fmla="*/ 2147483647 h 35"/>
                <a:gd name="T80" fmla="*/ 2147483647 w 36"/>
                <a:gd name="T81" fmla="*/ 2147483647 h 35"/>
                <a:gd name="T82" fmla="*/ 2147483647 w 36"/>
                <a:gd name="T83" fmla="*/ 2147483647 h 35"/>
                <a:gd name="T84" fmla="*/ 2147483647 w 36"/>
                <a:gd name="T85" fmla="*/ 2147483647 h 35"/>
                <a:gd name="T86" fmla="*/ 2147483647 w 36"/>
                <a:gd name="T87" fmla="*/ 2147483647 h 35"/>
                <a:gd name="T88" fmla="*/ 2147483647 w 36"/>
                <a:gd name="T89" fmla="*/ 2147483647 h 35"/>
                <a:gd name="T90" fmla="*/ 2147483647 w 36"/>
                <a:gd name="T91" fmla="*/ 2147483647 h 35"/>
                <a:gd name="T92" fmla="*/ 2147483647 w 36"/>
                <a:gd name="T93" fmla="*/ 2147483647 h 35"/>
                <a:gd name="T94" fmla="*/ 2147483647 w 36"/>
                <a:gd name="T95" fmla="*/ 2147483647 h 35"/>
                <a:gd name="T96" fmla="*/ 2147483647 w 36"/>
                <a:gd name="T97" fmla="*/ 2147483647 h 35"/>
                <a:gd name="T98" fmla="*/ 2147483647 w 36"/>
                <a:gd name="T99" fmla="*/ 2147483647 h 35"/>
                <a:gd name="T100" fmla="*/ 2147483647 w 36"/>
                <a:gd name="T101" fmla="*/ 2147483647 h 35"/>
                <a:gd name="T102" fmla="*/ 2147483647 w 36"/>
                <a:gd name="T103" fmla="*/ 2147483647 h 35"/>
                <a:gd name="T104" fmla="*/ 2147483647 w 36"/>
                <a:gd name="T105" fmla="*/ 2147483647 h 35"/>
                <a:gd name="T106" fmla="*/ 2147483647 w 36"/>
                <a:gd name="T107" fmla="*/ 2147483647 h 3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6" h="35">
                  <a:moveTo>
                    <a:pt x="35" y="12"/>
                  </a:moveTo>
                  <a:cubicBezTo>
                    <a:pt x="34" y="11"/>
                    <a:pt x="33" y="10"/>
                    <a:pt x="32" y="10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10"/>
                    <a:pt x="28" y="9"/>
                    <a:pt x="28" y="9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30" y="5"/>
                    <a:pt x="29" y="4"/>
                    <a:pt x="28" y="3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1"/>
                    <a:pt x="23" y="1"/>
                    <a:pt x="22" y="3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6" y="0"/>
                    <a:pt x="15" y="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1"/>
                    <a:pt x="10" y="2"/>
                    <a:pt x="11" y="4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0" y="6"/>
                    <a:pt x="10" y="7"/>
                    <a:pt x="9" y="8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6" y="6"/>
                    <a:pt x="4" y="6"/>
                    <a:pt x="4" y="7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1"/>
                    <a:pt x="2" y="12"/>
                    <a:pt x="3" y="13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5"/>
                    <a:pt x="4" y="16"/>
                    <a:pt x="4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1" y="18"/>
                    <a:pt x="0" y="19"/>
                    <a:pt x="1" y="20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2" y="24"/>
                    <a:pt x="3" y="25"/>
                    <a:pt x="4" y="25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7" y="25"/>
                    <a:pt x="7" y="26"/>
                    <a:pt x="8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30"/>
                    <a:pt x="7" y="31"/>
                    <a:pt x="8" y="32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1" y="34"/>
                    <a:pt x="13" y="34"/>
                    <a:pt x="14" y="32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6" y="31"/>
                    <a:pt x="16" y="31"/>
                    <a:pt x="17" y="31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4"/>
                    <a:pt x="20" y="35"/>
                    <a:pt x="21" y="35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5" y="34"/>
                    <a:pt x="26" y="32"/>
                    <a:pt x="25" y="31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6" y="28"/>
                    <a:pt x="26" y="28"/>
                    <a:pt x="27" y="27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30" y="29"/>
                    <a:pt x="32" y="29"/>
                    <a:pt x="32" y="2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3"/>
                    <a:pt x="33" y="22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0"/>
                    <a:pt x="31" y="19"/>
                    <a:pt x="31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7"/>
                    <a:pt x="36" y="16"/>
                    <a:pt x="35" y="15"/>
                  </a:cubicBezTo>
                  <a:lnTo>
                    <a:pt x="35" y="12"/>
                  </a:lnTo>
                  <a:close/>
                  <a:moveTo>
                    <a:pt x="19" y="24"/>
                  </a:moveTo>
                  <a:cubicBezTo>
                    <a:pt x="16" y="25"/>
                    <a:pt x="12" y="23"/>
                    <a:pt x="11" y="19"/>
                  </a:cubicBezTo>
                  <a:cubicBezTo>
                    <a:pt x="10" y="16"/>
                    <a:pt x="13" y="12"/>
                    <a:pt x="16" y="11"/>
                  </a:cubicBezTo>
                  <a:cubicBezTo>
                    <a:pt x="20" y="10"/>
                    <a:pt x="23" y="12"/>
                    <a:pt x="24" y="16"/>
                  </a:cubicBezTo>
                  <a:cubicBezTo>
                    <a:pt x="25" y="19"/>
                    <a:pt x="23" y="23"/>
                    <a:pt x="19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8" name="Freeform 219"/>
            <p:cNvSpPr>
              <a:spLocks noEditPoints="1"/>
            </p:cNvSpPr>
            <p:nvPr/>
          </p:nvSpPr>
          <p:spPr bwMode="auto">
            <a:xfrm>
              <a:off x="931863" y="1624012"/>
              <a:ext cx="146050" cy="147638"/>
            </a:xfrm>
            <a:custGeom>
              <a:avLst/>
              <a:gdLst>
                <a:gd name="T0" fmla="*/ 2147483647 w 39"/>
                <a:gd name="T1" fmla="*/ 2147483647 h 39"/>
                <a:gd name="T2" fmla="*/ 2147483647 w 39"/>
                <a:gd name="T3" fmla="*/ 2147483647 h 39"/>
                <a:gd name="T4" fmla="*/ 2147483647 w 39"/>
                <a:gd name="T5" fmla="*/ 2147483647 h 39"/>
                <a:gd name="T6" fmla="*/ 2147483647 w 39"/>
                <a:gd name="T7" fmla="*/ 2147483647 h 39"/>
                <a:gd name="T8" fmla="*/ 2147483647 w 39"/>
                <a:gd name="T9" fmla="*/ 2147483647 h 39"/>
                <a:gd name="T10" fmla="*/ 2147483647 w 39"/>
                <a:gd name="T11" fmla="*/ 2147483647 h 39"/>
                <a:gd name="T12" fmla="*/ 2147483647 w 39"/>
                <a:gd name="T13" fmla="*/ 2147483647 h 39"/>
                <a:gd name="T14" fmla="*/ 2147483647 w 39"/>
                <a:gd name="T15" fmla="*/ 2147483647 h 39"/>
                <a:gd name="T16" fmla="*/ 2147483647 w 39"/>
                <a:gd name="T17" fmla="*/ 2147483647 h 39"/>
                <a:gd name="T18" fmla="*/ 2147483647 w 39"/>
                <a:gd name="T19" fmla="*/ 2147483647 h 39"/>
                <a:gd name="T20" fmla="*/ 2147483647 w 39"/>
                <a:gd name="T21" fmla="*/ 2147483647 h 39"/>
                <a:gd name="T22" fmla="*/ 2147483647 w 39"/>
                <a:gd name="T23" fmla="*/ 0 h 39"/>
                <a:gd name="T24" fmla="*/ 2147483647 w 39"/>
                <a:gd name="T25" fmla="*/ 2147483647 h 39"/>
                <a:gd name="T26" fmla="*/ 2147483647 w 39"/>
                <a:gd name="T27" fmla="*/ 2147483647 h 39"/>
                <a:gd name="T28" fmla="*/ 2147483647 w 39"/>
                <a:gd name="T29" fmla="*/ 2147483647 h 39"/>
                <a:gd name="T30" fmla="*/ 2147483647 w 39"/>
                <a:gd name="T31" fmla="*/ 2147483647 h 39"/>
                <a:gd name="T32" fmla="*/ 2147483647 w 39"/>
                <a:gd name="T33" fmla="*/ 2147483647 h 39"/>
                <a:gd name="T34" fmla="*/ 2147483647 w 39"/>
                <a:gd name="T35" fmla="*/ 2147483647 h 39"/>
                <a:gd name="T36" fmla="*/ 2147483647 w 39"/>
                <a:gd name="T37" fmla="*/ 2147483647 h 39"/>
                <a:gd name="T38" fmla="*/ 2147483647 w 39"/>
                <a:gd name="T39" fmla="*/ 2147483647 h 39"/>
                <a:gd name="T40" fmla="*/ 2147483647 w 39"/>
                <a:gd name="T41" fmla="*/ 2147483647 h 39"/>
                <a:gd name="T42" fmla="*/ 2147483647 w 39"/>
                <a:gd name="T43" fmla="*/ 2147483647 h 39"/>
                <a:gd name="T44" fmla="*/ 2147483647 w 39"/>
                <a:gd name="T45" fmla="*/ 2147483647 h 39"/>
                <a:gd name="T46" fmla="*/ 0 w 39"/>
                <a:gd name="T47" fmla="*/ 2147483647 h 39"/>
                <a:gd name="T48" fmla="*/ 2147483647 w 39"/>
                <a:gd name="T49" fmla="*/ 2147483647 h 39"/>
                <a:gd name="T50" fmla="*/ 2147483647 w 39"/>
                <a:gd name="T51" fmla="*/ 2147483647 h 39"/>
                <a:gd name="T52" fmla="*/ 2147483647 w 39"/>
                <a:gd name="T53" fmla="*/ 2147483647 h 39"/>
                <a:gd name="T54" fmla="*/ 2147483647 w 39"/>
                <a:gd name="T55" fmla="*/ 2147483647 h 39"/>
                <a:gd name="T56" fmla="*/ 2147483647 w 39"/>
                <a:gd name="T57" fmla="*/ 2147483647 h 39"/>
                <a:gd name="T58" fmla="*/ 2147483647 w 39"/>
                <a:gd name="T59" fmla="*/ 2147483647 h 39"/>
                <a:gd name="T60" fmla="*/ 2147483647 w 39"/>
                <a:gd name="T61" fmla="*/ 2147483647 h 39"/>
                <a:gd name="T62" fmla="*/ 2147483647 w 39"/>
                <a:gd name="T63" fmla="*/ 2147483647 h 39"/>
                <a:gd name="T64" fmla="*/ 2147483647 w 39"/>
                <a:gd name="T65" fmla="*/ 2147483647 h 39"/>
                <a:gd name="T66" fmla="*/ 2147483647 w 39"/>
                <a:gd name="T67" fmla="*/ 2147483647 h 39"/>
                <a:gd name="T68" fmla="*/ 2147483647 w 39"/>
                <a:gd name="T69" fmla="*/ 2147483647 h 39"/>
                <a:gd name="T70" fmla="*/ 2147483647 w 39"/>
                <a:gd name="T71" fmla="*/ 2147483647 h 39"/>
                <a:gd name="T72" fmla="*/ 2147483647 w 39"/>
                <a:gd name="T73" fmla="*/ 2147483647 h 39"/>
                <a:gd name="T74" fmla="*/ 2147483647 w 39"/>
                <a:gd name="T75" fmla="*/ 2147483647 h 39"/>
                <a:gd name="T76" fmla="*/ 2147483647 w 39"/>
                <a:gd name="T77" fmla="*/ 2147483647 h 39"/>
                <a:gd name="T78" fmla="*/ 2147483647 w 39"/>
                <a:gd name="T79" fmla="*/ 2147483647 h 39"/>
                <a:gd name="T80" fmla="*/ 2147483647 w 39"/>
                <a:gd name="T81" fmla="*/ 2147483647 h 39"/>
                <a:gd name="T82" fmla="*/ 2147483647 w 39"/>
                <a:gd name="T83" fmla="*/ 2147483647 h 39"/>
                <a:gd name="T84" fmla="*/ 2147483647 w 39"/>
                <a:gd name="T85" fmla="*/ 2147483647 h 39"/>
                <a:gd name="T86" fmla="*/ 2147483647 w 39"/>
                <a:gd name="T87" fmla="*/ 2147483647 h 39"/>
                <a:gd name="T88" fmla="*/ 2147483647 w 39"/>
                <a:gd name="T89" fmla="*/ 2147483647 h 39"/>
                <a:gd name="T90" fmla="*/ 2147483647 w 39"/>
                <a:gd name="T91" fmla="*/ 2147483647 h 39"/>
                <a:gd name="T92" fmla="*/ 2147483647 w 39"/>
                <a:gd name="T93" fmla="*/ 2147483647 h 39"/>
                <a:gd name="T94" fmla="*/ 2147483647 w 39"/>
                <a:gd name="T95" fmla="*/ 2147483647 h 39"/>
                <a:gd name="T96" fmla="*/ 2147483647 w 39"/>
                <a:gd name="T97" fmla="*/ 2147483647 h 39"/>
                <a:gd name="T98" fmla="*/ 2147483647 w 39"/>
                <a:gd name="T99" fmla="*/ 2147483647 h 39"/>
                <a:gd name="T100" fmla="*/ 2147483647 w 39"/>
                <a:gd name="T101" fmla="*/ 2147483647 h 39"/>
                <a:gd name="T102" fmla="*/ 2147483647 w 39"/>
                <a:gd name="T103" fmla="*/ 2147483647 h 39"/>
                <a:gd name="T104" fmla="*/ 2147483647 w 39"/>
                <a:gd name="T105" fmla="*/ 2147483647 h 39"/>
                <a:gd name="T106" fmla="*/ 2147483647 w 39"/>
                <a:gd name="T107" fmla="*/ 2147483647 h 3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9" h="39">
                  <a:moveTo>
                    <a:pt x="38" y="13"/>
                  </a:moveTo>
                  <a:cubicBezTo>
                    <a:pt x="37" y="12"/>
                    <a:pt x="36" y="11"/>
                    <a:pt x="34" y="11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1" y="11"/>
                    <a:pt x="31" y="10"/>
                    <a:pt x="30" y="10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6"/>
                    <a:pt x="32" y="4"/>
                    <a:pt x="31" y="3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7" y="1"/>
                    <a:pt x="25" y="2"/>
                    <a:pt x="24" y="3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5"/>
                    <a:pt x="21" y="5"/>
                    <a:pt x="20" y="5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1"/>
                    <a:pt x="18" y="0"/>
                    <a:pt x="16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1" y="3"/>
                    <a:pt x="11" y="4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7"/>
                    <a:pt x="10" y="8"/>
                    <a:pt x="9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6" y="6"/>
                    <a:pt x="4" y="7"/>
                    <a:pt x="4" y="8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2"/>
                    <a:pt x="2" y="14"/>
                    <a:pt x="3" y="14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6"/>
                    <a:pt x="4" y="18"/>
                    <a:pt x="4" y="19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1" y="19"/>
                    <a:pt x="0" y="21"/>
                    <a:pt x="0" y="22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7"/>
                    <a:pt x="3" y="28"/>
                    <a:pt x="4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8"/>
                    <a:pt x="8" y="29"/>
                    <a:pt x="8" y="29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6" y="33"/>
                    <a:pt x="7" y="34"/>
                    <a:pt x="8" y="35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2" y="37"/>
                    <a:pt x="14" y="37"/>
                    <a:pt x="14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8" y="34"/>
                    <a:pt x="19" y="34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20" y="38"/>
                    <a:pt x="21" y="39"/>
                    <a:pt x="23" y="38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7" y="37"/>
                    <a:pt x="28" y="36"/>
                    <a:pt x="27" y="34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1"/>
                    <a:pt x="28" y="31"/>
                    <a:pt x="29" y="30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3" y="32"/>
                    <a:pt x="34" y="32"/>
                    <a:pt x="35" y="30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7"/>
                    <a:pt x="37" y="25"/>
                    <a:pt x="36" y="24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2"/>
                    <a:pt x="34" y="21"/>
                    <a:pt x="34" y="20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8" y="19"/>
                    <a:pt x="39" y="17"/>
                    <a:pt x="38" y="16"/>
                  </a:cubicBezTo>
                  <a:lnTo>
                    <a:pt x="38" y="13"/>
                  </a:lnTo>
                  <a:close/>
                  <a:moveTo>
                    <a:pt x="21" y="26"/>
                  </a:moveTo>
                  <a:cubicBezTo>
                    <a:pt x="17" y="27"/>
                    <a:pt x="13" y="25"/>
                    <a:pt x="12" y="21"/>
                  </a:cubicBezTo>
                  <a:cubicBezTo>
                    <a:pt x="11" y="17"/>
                    <a:pt x="13" y="13"/>
                    <a:pt x="17" y="12"/>
                  </a:cubicBezTo>
                  <a:cubicBezTo>
                    <a:pt x="21" y="11"/>
                    <a:pt x="25" y="14"/>
                    <a:pt x="26" y="18"/>
                  </a:cubicBezTo>
                  <a:cubicBezTo>
                    <a:pt x="27" y="21"/>
                    <a:pt x="25" y="25"/>
                    <a:pt x="21" y="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9" name="Freeform 220"/>
            <p:cNvSpPr>
              <a:spLocks noEditPoints="1"/>
            </p:cNvSpPr>
            <p:nvPr/>
          </p:nvSpPr>
          <p:spPr bwMode="auto">
            <a:xfrm>
              <a:off x="2787650" y="1414462"/>
              <a:ext cx="146050" cy="146050"/>
            </a:xfrm>
            <a:custGeom>
              <a:avLst/>
              <a:gdLst>
                <a:gd name="T0" fmla="*/ 2147483647 w 39"/>
                <a:gd name="T1" fmla="*/ 2147483647 h 39"/>
                <a:gd name="T2" fmla="*/ 2147483647 w 39"/>
                <a:gd name="T3" fmla="*/ 2147483647 h 39"/>
                <a:gd name="T4" fmla="*/ 2147483647 w 39"/>
                <a:gd name="T5" fmla="*/ 2147483647 h 39"/>
                <a:gd name="T6" fmla="*/ 2147483647 w 39"/>
                <a:gd name="T7" fmla="*/ 2147483647 h 39"/>
                <a:gd name="T8" fmla="*/ 2147483647 w 39"/>
                <a:gd name="T9" fmla="*/ 2147483647 h 39"/>
                <a:gd name="T10" fmla="*/ 2147483647 w 39"/>
                <a:gd name="T11" fmla="*/ 2147483647 h 39"/>
                <a:gd name="T12" fmla="*/ 2147483647 w 39"/>
                <a:gd name="T13" fmla="*/ 2147483647 h 39"/>
                <a:gd name="T14" fmla="*/ 2147483647 w 39"/>
                <a:gd name="T15" fmla="*/ 2147483647 h 39"/>
                <a:gd name="T16" fmla="*/ 2147483647 w 39"/>
                <a:gd name="T17" fmla="*/ 2147483647 h 39"/>
                <a:gd name="T18" fmla="*/ 2147483647 w 39"/>
                <a:gd name="T19" fmla="*/ 2147483647 h 39"/>
                <a:gd name="T20" fmla="*/ 2147483647 w 39"/>
                <a:gd name="T21" fmla="*/ 2147483647 h 39"/>
                <a:gd name="T22" fmla="*/ 2147483647 w 39"/>
                <a:gd name="T23" fmla="*/ 2147483647 h 39"/>
                <a:gd name="T24" fmla="*/ 2147483647 w 39"/>
                <a:gd name="T25" fmla="*/ 2147483647 h 39"/>
                <a:gd name="T26" fmla="*/ 2147483647 w 39"/>
                <a:gd name="T27" fmla="*/ 2147483647 h 39"/>
                <a:gd name="T28" fmla="*/ 2147483647 w 39"/>
                <a:gd name="T29" fmla="*/ 2147483647 h 39"/>
                <a:gd name="T30" fmla="*/ 2147483647 w 39"/>
                <a:gd name="T31" fmla="*/ 2147483647 h 39"/>
                <a:gd name="T32" fmla="*/ 2147483647 w 39"/>
                <a:gd name="T33" fmla="*/ 2147483647 h 39"/>
                <a:gd name="T34" fmla="*/ 2147483647 w 39"/>
                <a:gd name="T35" fmla="*/ 2147483647 h 39"/>
                <a:gd name="T36" fmla="*/ 2147483647 w 39"/>
                <a:gd name="T37" fmla="*/ 2147483647 h 39"/>
                <a:gd name="T38" fmla="*/ 2147483647 w 39"/>
                <a:gd name="T39" fmla="*/ 2147483647 h 39"/>
                <a:gd name="T40" fmla="*/ 2147483647 w 39"/>
                <a:gd name="T41" fmla="*/ 2147483647 h 39"/>
                <a:gd name="T42" fmla="*/ 2147483647 w 39"/>
                <a:gd name="T43" fmla="*/ 2147483647 h 39"/>
                <a:gd name="T44" fmla="*/ 2147483647 w 39"/>
                <a:gd name="T45" fmla="*/ 2147483647 h 39"/>
                <a:gd name="T46" fmla="*/ 0 w 39"/>
                <a:gd name="T47" fmla="*/ 2147483647 h 39"/>
                <a:gd name="T48" fmla="*/ 2147483647 w 39"/>
                <a:gd name="T49" fmla="*/ 2147483647 h 39"/>
                <a:gd name="T50" fmla="*/ 2147483647 w 39"/>
                <a:gd name="T51" fmla="*/ 2147483647 h 39"/>
                <a:gd name="T52" fmla="*/ 2147483647 w 39"/>
                <a:gd name="T53" fmla="*/ 2147483647 h 39"/>
                <a:gd name="T54" fmla="*/ 2147483647 w 39"/>
                <a:gd name="T55" fmla="*/ 2147483647 h 39"/>
                <a:gd name="T56" fmla="*/ 2147483647 w 39"/>
                <a:gd name="T57" fmla="*/ 2147483647 h 39"/>
                <a:gd name="T58" fmla="*/ 2147483647 w 39"/>
                <a:gd name="T59" fmla="*/ 2147483647 h 39"/>
                <a:gd name="T60" fmla="*/ 2147483647 w 39"/>
                <a:gd name="T61" fmla="*/ 2147483647 h 39"/>
                <a:gd name="T62" fmla="*/ 2147483647 w 39"/>
                <a:gd name="T63" fmla="*/ 2147483647 h 39"/>
                <a:gd name="T64" fmla="*/ 2147483647 w 39"/>
                <a:gd name="T65" fmla="*/ 2147483647 h 39"/>
                <a:gd name="T66" fmla="*/ 2147483647 w 39"/>
                <a:gd name="T67" fmla="*/ 2147483647 h 39"/>
                <a:gd name="T68" fmla="*/ 2147483647 w 39"/>
                <a:gd name="T69" fmla="*/ 2147483647 h 39"/>
                <a:gd name="T70" fmla="*/ 2147483647 w 39"/>
                <a:gd name="T71" fmla="*/ 2147483647 h 39"/>
                <a:gd name="T72" fmla="*/ 2147483647 w 39"/>
                <a:gd name="T73" fmla="*/ 2147483647 h 39"/>
                <a:gd name="T74" fmla="*/ 2147483647 w 39"/>
                <a:gd name="T75" fmla="*/ 2147483647 h 39"/>
                <a:gd name="T76" fmla="*/ 2147483647 w 39"/>
                <a:gd name="T77" fmla="*/ 2147483647 h 39"/>
                <a:gd name="T78" fmla="*/ 2147483647 w 39"/>
                <a:gd name="T79" fmla="*/ 2147483647 h 39"/>
                <a:gd name="T80" fmla="*/ 2147483647 w 39"/>
                <a:gd name="T81" fmla="*/ 2147483647 h 39"/>
                <a:gd name="T82" fmla="*/ 2147483647 w 39"/>
                <a:gd name="T83" fmla="*/ 2147483647 h 39"/>
                <a:gd name="T84" fmla="*/ 2147483647 w 39"/>
                <a:gd name="T85" fmla="*/ 2147483647 h 39"/>
                <a:gd name="T86" fmla="*/ 2147483647 w 39"/>
                <a:gd name="T87" fmla="*/ 2147483647 h 39"/>
                <a:gd name="T88" fmla="*/ 2147483647 w 39"/>
                <a:gd name="T89" fmla="*/ 2147483647 h 39"/>
                <a:gd name="T90" fmla="*/ 2147483647 w 39"/>
                <a:gd name="T91" fmla="*/ 2147483647 h 39"/>
                <a:gd name="T92" fmla="*/ 2147483647 w 39"/>
                <a:gd name="T93" fmla="*/ 2147483647 h 39"/>
                <a:gd name="T94" fmla="*/ 2147483647 w 39"/>
                <a:gd name="T95" fmla="*/ 2147483647 h 39"/>
                <a:gd name="T96" fmla="*/ 2147483647 w 39"/>
                <a:gd name="T97" fmla="*/ 2147483647 h 39"/>
                <a:gd name="T98" fmla="*/ 2147483647 w 39"/>
                <a:gd name="T99" fmla="*/ 2147483647 h 39"/>
                <a:gd name="T100" fmla="*/ 2147483647 w 39"/>
                <a:gd name="T101" fmla="*/ 2147483647 h 39"/>
                <a:gd name="T102" fmla="*/ 2147483647 w 39"/>
                <a:gd name="T103" fmla="*/ 2147483647 h 39"/>
                <a:gd name="T104" fmla="*/ 2147483647 w 39"/>
                <a:gd name="T105" fmla="*/ 2147483647 h 39"/>
                <a:gd name="T106" fmla="*/ 2147483647 w 39"/>
                <a:gd name="T107" fmla="*/ 2147483647 h 3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9" h="39">
                  <a:moveTo>
                    <a:pt x="38" y="14"/>
                  </a:moveTo>
                  <a:cubicBezTo>
                    <a:pt x="38" y="12"/>
                    <a:pt x="36" y="11"/>
                    <a:pt x="35" y="1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1" y="12"/>
                    <a:pt x="31" y="11"/>
                    <a:pt x="30" y="10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3" y="6"/>
                    <a:pt x="32" y="5"/>
                    <a:pt x="31" y="4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7" y="2"/>
                    <a:pt x="25" y="2"/>
                    <a:pt x="24" y="3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5"/>
                    <a:pt x="21" y="5"/>
                    <a:pt x="20" y="5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9" y="1"/>
                    <a:pt x="18" y="0"/>
                    <a:pt x="16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2"/>
                    <a:pt x="11" y="3"/>
                    <a:pt x="11" y="5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8"/>
                    <a:pt x="10" y="8"/>
                    <a:pt x="10" y="9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5" y="7"/>
                    <a:pt x="4" y="9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2"/>
                    <a:pt x="2" y="14"/>
                    <a:pt x="3" y="15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8"/>
                    <a:pt x="5" y="19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20"/>
                    <a:pt x="0" y="22"/>
                    <a:pt x="0" y="23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" y="27"/>
                    <a:pt x="3" y="28"/>
                    <a:pt x="4" y="28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8"/>
                    <a:pt x="8" y="29"/>
                    <a:pt x="9" y="30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3"/>
                    <a:pt x="7" y="35"/>
                    <a:pt x="8" y="36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2" y="38"/>
                    <a:pt x="14" y="38"/>
                    <a:pt x="15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8" y="35"/>
                    <a:pt x="19" y="35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20" y="38"/>
                    <a:pt x="21" y="39"/>
                    <a:pt x="23" y="39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7" y="38"/>
                    <a:pt x="28" y="36"/>
                    <a:pt x="28" y="35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2"/>
                    <a:pt x="29" y="31"/>
                    <a:pt x="29" y="31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3" y="33"/>
                    <a:pt x="35" y="32"/>
                    <a:pt x="35" y="31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8" y="27"/>
                    <a:pt x="37" y="26"/>
                    <a:pt x="36" y="25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4" y="22"/>
                    <a:pt x="34" y="22"/>
                    <a:pt x="34" y="21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8" y="20"/>
                    <a:pt x="39" y="18"/>
                    <a:pt x="39" y="17"/>
                  </a:cubicBezTo>
                  <a:lnTo>
                    <a:pt x="38" y="14"/>
                  </a:lnTo>
                  <a:close/>
                  <a:moveTo>
                    <a:pt x="21" y="27"/>
                  </a:moveTo>
                  <a:cubicBezTo>
                    <a:pt x="17" y="28"/>
                    <a:pt x="13" y="26"/>
                    <a:pt x="12" y="22"/>
                  </a:cubicBezTo>
                  <a:cubicBezTo>
                    <a:pt x="11" y="18"/>
                    <a:pt x="14" y="14"/>
                    <a:pt x="17" y="13"/>
                  </a:cubicBezTo>
                  <a:cubicBezTo>
                    <a:pt x="21" y="12"/>
                    <a:pt x="25" y="14"/>
                    <a:pt x="26" y="18"/>
                  </a:cubicBezTo>
                  <a:cubicBezTo>
                    <a:pt x="27" y="22"/>
                    <a:pt x="25" y="26"/>
                    <a:pt x="21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0" name="Freeform 221"/>
            <p:cNvSpPr>
              <a:spLocks noEditPoints="1"/>
            </p:cNvSpPr>
            <p:nvPr/>
          </p:nvSpPr>
          <p:spPr bwMode="auto">
            <a:xfrm>
              <a:off x="3441700" y="1038225"/>
              <a:ext cx="146050" cy="146050"/>
            </a:xfrm>
            <a:custGeom>
              <a:avLst/>
              <a:gdLst>
                <a:gd name="T0" fmla="*/ 2147483647 w 39"/>
                <a:gd name="T1" fmla="*/ 2147483647 h 39"/>
                <a:gd name="T2" fmla="*/ 2147483647 w 39"/>
                <a:gd name="T3" fmla="*/ 2147483647 h 39"/>
                <a:gd name="T4" fmla="*/ 2147483647 w 39"/>
                <a:gd name="T5" fmla="*/ 2147483647 h 39"/>
                <a:gd name="T6" fmla="*/ 2147483647 w 39"/>
                <a:gd name="T7" fmla="*/ 2147483647 h 39"/>
                <a:gd name="T8" fmla="*/ 2147483647 w 39"/>
                <a:gd name="T9" fmla="*/ 2147483647 h 39"/>
                <a:gd name="T10" fmla="*/ 2147483647 w 39"/>
                <a:gd name="T11" fmla="*/ 2147483647 h 39"/>
                <a:gd name="T12" fmla="*/ 2147483647 w 39"/>
                <a:gd name="T13" fmla="*/ 2147483647 h 39"/>
                <a:gd name="T14" fmla="*/ 2147483647 w 39"/>
                <a:gd name="T15" fmla="*/ 2147483647 h 39"/>
                <a:gd name="T16" fmla="*/ 2147483647 w 39"/>
                <a:gd name="T17" fmla="*/ 2147483647 h 39"/>
                <a:gd name="T18" fmla="*/ 2147483647 w 39"/>
                <a:gd name="T19" fmla="*/ 2147483647 h 39"/>
                <a:gd name="T20" fmla="*/ 2147483647 w 39"/>
                <a:gd name="T21" fmla="*/ 2147483647 h 39"/>
                <a:gd name="T22" fmla="*/ 2147483647 w 39"/>
                <a:gd name="T23" fmla="*/ 0 h 39"/>
                <a:gd name="T24" fmla="*/ 2147483647 w 39"/>
                <a:gd name="T25" fmla="*/ 2147483647 h 39"/>
                <a:gd name="T26" fmla="*/ 2147483647 w 39"/>
                <a:gd name="T27" fmla="*/ 2147483647 h 39"/>
                <a:gd name="T28" fmla="*/ 2147483647 w 39"/>
                <a:gd name="T29" fmla="*/ 2147483647 h 39"/>
                <a:gd name="T30" fmla="*/ 2147483647 w 39"/>
                <a:gd name="T31" fmla="*/ 2147483647 h 39"/>
                <a:gd name="T32" fmla="*/ 2147483647 w 39"/>
                <a:gd name="T33" fmla="*/ 2147483647 h 39"/>
                <a:gd name="T34" fmla="*/ 2147483647 w 39"/>
                <a:gd name="T35" fmla="*/ 2147483647 h 39"/>
                <a:gd name="T36" fmla="*/ 2147483647 w 39"/>
                <a:gd name="T37" fmla="*/ 2147483647 h 39"/>
                <a:gd name="T38" fmla="*/ 2147483647 w 39"/>
                <a:gd name="T39" fmla="*/ 2147483647 h 39"/>
                <a:gd name="T40" fmla="*/ 2147483647 w 39"/>
                <a:gd name="T41" fmla="*/ 2147483647 h 39"/>
                <a:gd name="T42" fmla="*/ 2147483647 w 39"/>
                <a:gd name="T43" fmla="*/ 2147483647 h 39"/>
                <a:gd name="T44" fmla="*/ 2147483647 w 39"/>
                <a:gd name="T45" fmla="*/ 2147483647 h 39"/>
                <a:gd name="T46" fmla="*/ 2147483647 w 39"/>
                <a:gd name="T47" fmla="*/ 2147483647 h 39"/>
                <a:gd name="T48" fmla="*/ 2147483647 w 39"/>
                <a:gd name="T49" fmla="*/ 2147483647 h 39"/>
                <a:gd name="T50" fmla="*/ 2147483647 w 39"/>
                <a:gd name="T51" fmla="*/ 2147483647 h 39"/>
                <a:gd name="T52" fmla="*/ 2147483647 w 39"/>
                <a:gd name="T53" fmla="*/ 2147483647 h 39"/>
                <a:gd name="T54" fmla="*/ 2147483647 w 39"/>
                <a:gd name="T55" fmla="*/ 2147483647 h 39"/>
                <a:gd name="T56" fmla="*/ 2147483647 w 39"/>
                <a:gd name="T57" fmla="*/ 2147483647 h 39"/>
                <a:gd name="T58" fmla="*/ 2147483647 w 39"/>
                <a:gd name="T59" fmla="*/ 2147483647 h 39"/>
                <a:gd name="T60" fmla="*/ 2147483647 w 39"/>
                <a:gd name="T61" fmla="*/ 2147483647 h 39"/>
                <a:gd name="T62" fmla="*/ 2147483647 w 39"/>
                <a:gd name="T63" fmla="*/ 2147483647 h 39"/>
                <a:gd name="T64" fmla="*/ 2147483647 w 39"/>
                <a:gd name="T65" fmla="*/ 2147483647 h 39"/>
                <a:gd name="T66" fmla="*/ 2147483647 w 39"/>
                <a:gd name="T67" fmla="*/ 2147483647 h 39"/>
                <a:gd name="T68" fmla="*/ 2147483647 w 39"/>
                <a:gd name="T69" fmla="*/ 2147483647 h 39"/>
                <a:gd name="T70" fmla="*/ 2147483647 w 39"/>
                <a:gd name="T71" fmla="*/ 2147483647 h 39"/>
                <a:gd name="T72" fmla="*/ 2147483647 w 39"/>
                <a:gd name="T73" fmla="*/ 2147483647 h 39"/>
                <a:gd name="T74" fmla="*/ 2147483647 w 39"/>
                <a:gd name="T75" fmla="*/ 2147483647 h 39"/>
                <a:gd name="T76" fmla="*/ 2147483647 w 39"/>
                <a:gd name="T77" fmla="*/ 2147483647 h 39"/>
                <a:gd name="T78" fmla="*/ 2147483647 w 39"/>
                <a:gd name="T79" fmla="*/ 2147483647 h 39"/>
                <a:gd name="T80" fmla="*/ 2147483647 w 39"/>
                <a:gd name="T81" fmla="*/ 2147483647 h 39"/>
                <a:gd name="T82" fmla="*/ 2147483647 w 39"/>
                <a:gd name="T83" fmla="*/ 2147483647 h 39"/>
                <a:gd name="T84" fmla="*/ 2147483647 w 39"/>
                <a:gd name="T85" fmla="*/ 2147483647 h 39"/>
                <a:gd name="T86" fmla="*/ 2147483647 w 39"/>
                <a:gd name="T87" fmla="*/ 2147483647 h 39"/>
                <a:gd name="T88" fmla="*/ 2147483647 w 39"/>
                <a:gd name="T89" fmla="*/ 2147483647 h 39"/>
                <a:gd name="T90" fmla="*/ 2147483647 w 39"/>
                <a:gd name="T91" fmla="*/ 2147483647 h 39"/>
                <a:gd name="T92" fmla="*/ 2147483647 w 39"/>
                <a:gd name="T93" fmla="*/ 2147483647 h 39"/>
                <a:gd name="T94" fmla="*/ 2147483647 w 39"/>
                <a:gd name="T95" fmla="*/ 2147483647 h 39"/>
                <a:gd name="T96" fmla="*/ 2147483647 w 39"/>
                <a:gd name="T97" fmla="*/ 2147483647 h 39"/>
                <a:gd name="T98" fmla="*/ 2147483647 w 39"/>
                <a:gd name="T99" fmla="*/ 2147483647 h 39"/>
                <a:gd name="T100" fmla="*/ 2147483647 w 39"/>
                <a:gd name="T101" fmla="*/ 2147483647 h 39"/>
                <a:gd name="T102" fmla="*/ 2147483647 w 39"/>
                <a:gd name="T103" fmla="*/ 2147483647 h 39"/>
                <a:gd name="T104" fmla="*/ 2147483647 w 39"/>
                <a:gd name="T105" fmla="*/ 2147483647 h 39"/>
                <a:gd name="T106" fmla="*/ 2147483647 w 39"/>
                <a:gd name="T107" fmla="*/ 2147483647 h 3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9" h="39">
                  <a:moveTo>
                    <a:pt x="38" y="13"/>
                  </a:moveTo>
                  <a:cubicBezTo>
                    <a:pt x="38" y="12"/>
                    <a:pt x="36" y="11"/>
                    <a:pt x="35" y="11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2" y="11"/>
                    <a:pt x="31" y="11"/>
                    <a:pt x="31" y="10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3" y="6"/>
                    <a:pt x="32" y="5"/>
                    <a:pt x="31" y="4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7" y="1"/>
                    <a:pt x="25" y="2"/>
                    <a:pt x="25" y="3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5"/>
                    <a:pt x="21" y="5"/>
                    <a:pt x="21" y="5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18" y="0"/>
                    <a:pt x="17" y="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2" y="1"/>
                    <a:pt x="11" y="3"/>
                    <a:pt x="12" y="4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7"/>
                    <a:pt x="11" y="8"/>
                    <a:pt x="1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" y="7"/>
                    <a:pt x="5" y="7"/>
                    <a:pt x="4" y="8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2"/>
                    <a:pt x="2" y="14"/>
                    <a:pt x="3" y="15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8"/>
                    <a:pt x="5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1" y="20"/>
                    <a:pt x="0" y="21"/>
                    <a:pt x="1" y="23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" y="27"/>
                    <a:pt x="3" y="28"/>
                    <a:pt x="5" y="28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8"/>
                    <a:pt x="8" y="29"/>
                    <a:pt x="9" y="30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3"/>
                    <a:pt x="7" y="35"/>
                    <a:pt x="9" y="35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2" y="38"/>
                    <a:pt x="14" y="37"/>
                    <a:pt x="15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8" y="34"/>
                    <a:pt x="19" y="34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0" y="38"/>
                    <a:pt x="22" y="39"/>
                    <a:pt x="23" y="39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7" y="38"/>
                    <a:pt x="28" y="36"/>
                    <a:pt x="28" y="35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2"/>
                    <a:pt x="29" y="31"/>
                    <a:pt x="30" y="30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3" y="32"/>
                    <a:pt x="35" y="32"/>
                    <a:pt x="36" y="31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8" y="27"/>
                    <a:pt x="38" y="25"/>
                    <a:pt x="36" y="24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4" y="22"/>
                    <a:pt x="34" y="21"/>
                    <a:pt x="34" y="20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8" y="19"/>
                    <a:pt x="39" y="18"/>
                    <a:pt x="39" y="16"/>
                  </a:cubicBezTo>
                  <a:lnTo>
                    <a:pt x="38" y="13"/>
                  </a:lnTo>
                  <a:close/>
                  <a:moveTo>
                    <a:pt x="21" y="27"/>
                  </a:moveTo>
                  <a:cubicBezTo>
                    <a:pt x="17" y="28"/>
                    <a:pt x="13" y="25"/>
                    <a:pt x="12" y="21"/>
                  </a:cubicBezTo>
                  <a:cubicBezTo>
                    <a:pt x="11" y="17"/>
                    <a:pt x="14" y="13"/>
                    <a:pt x="18" y="12"/>
                  </a:cubicBezTo>
                  <a:cubicBezTo>
                    <a:pt x="22" y="12"/>
                    <a:pt x="26" y="14"/>
                    <a:pt x="27" y="18"/>
                  </a:cubicBezTo>
                  <a:cubicBezTo>
                    <a:pt x="28" y="22"/>
                    <a:pt x="25" y="26"/>
                    <a:pt x="21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1" name="Freeform 222"/>
            <p:cNvSpPr>
              <a:spLocks noEditPoints="1"/>
            </p:cNvSpPr>
            <p:nvPr/>
          </p:nvSpPr>
          <p:spPr bwMode="auto">
            <a:xfrm>
              <a:off x="5181600" y="2057400"/>
              <a:ext cx="146050" cy="142875"/>
            </a:xfrm>
            <a:custGeom>
              <a:avLst/>
              <a:gdLst>
                <a:gd name="T0" fmla="*/ 2147483647 w 39"/>
                <a:gd name="T1" fmla="*/ 2147483647 h 38"/>
                <a:gd name="T2" fmla="*/ 2147483647 w 39"/>
                <a:gd name="T3" fmla="*/ 2147483647 h 38"/>
                <a:gd name="T4" fmla="*/ 2147483647 w 39"/>
                <a:gd name="T5" fmla="*/ 2147483647 h 38"/>
                <a:gd name="T6" fmla="*/ 2147483647 w 39"/>
                <a:gd name="T7" fmla="*/ 2147483647 h 38"/>
                <a:gd name="T8" fmla="*/ 2147483647 w 39"/>
                <a:gd name="T9" fmla="*/ 2147483647 h 38"/>
                <a:gd name="T10" fmla="*/ 2147483647 w 39"/>
                <a:gd name="T11" fmla="*/ 2147483647 h 38"/>
                <a:gd name="T12" fmla="*/ 2147483647 w 39"/>
                <a:gd name="T13" fmla="*/ 2147483647 h 38"/>
                <a:gd name="T14" fmla="*/ 2147483647 w 39"/>
                <a:gd name="T15" fmla="*/ 2147483647 h 38"/>
                <a:gd name="T16" fmla="*/ 2147483647 w 39"/>
                <a:gd name="T17" fmla="*/ 2147483647 h 38"/>
                <a:gd name="T18" fmla="*/ 2147483647 w 39"/>
                <a:gd name="T19" fmla="*/ 2147483647 h 38"/>
                <a:gd name="T20" fmla="*/ 2147483647 w 39"/>
                <a:gd name="T21" fmla="*/ 2147483647 h 38"/>
                <a:gd name="T22" fmla="*/ 2147483647 w 39"/>
                <a:gd name="T23" fmla="*/ 0 h 38"/>
                <a:gd name="T24" fmla="*/ 2147483647 w 39"/>
                <a:gd name="T25" fmla="*/ 2147483647 h 38"/>
                <a:gd name="T26" fmla="*/ 2147483647 w 39"/>
                <a:gd name="T27" fmla="*/ 2147483647 h 38"/>
                <a:gd name="T28" fmla="*/ 2147483647 w 39"/>
                <a:gd name="T29" fmla="*/ 2147483647 h 38"/>
                <a:gd name="T30" fmla="*/ 2147483647 w 39"/>
                <a:gd name="T31" fmla="*/ 2147483647 h 38"/>
                <a:gd name="T32" fmla="*/ 2147483647 w 39"/>
                <a:gd name="T33" fmla="*/ 2147483647 h 38"/>
                <a:gd name="T34" fmla="*/ 2147483647 w 39"/>
                <a:gd name="T35" fmla="*/ 2147483647 h 38"/>
                <a:gd name="T36" fmla="*/ 2147483647 w 39"/>
                <a:gd name="T37" fmla="*/ 2147483647 h 38"/>
                <a:gd name="T38" fmla="*/ 2147483647 w 39"/>
                <a:gd name="T39" fmla="*/ 2147483647 h 38"/>
                <a:gd name="T40" fmla="*/ 2147483647 w 39"/>
                <a:gd name="T41" fmla="*/ 2147483647 h 38"/>
                <a:gd name="T42" fmla="*/ 2147483647 w 39"/>
                <a:gd name="T43" fmla="*/ 2147483647 h 38"/>
                <a:gd name="T44" fmla="*/ 2147483647 w 39"/>
                <a:gd name="T45" fmla="*/ 2147483647 h 38"/>
                <a:gd name="T46" fmla="*/ 0 w 39"/>
                <a:gd name="T47" fmla="*/ 2147483647 h 38"/>
                <a:gd name="T48" fmla="*/ 2147483647 w 39"/>
                <a:gd name="T49" fmla="*/ 2147483647 h 38"/>
                <a:gd name="T50" fmla="*/ 2147483647 w 39"/>
                <a:gd name="T51" fmla="*/ 2147483647 h 38"/>
                <a:gd name="T52" fmla="*/ 2147483647 w 39"/>
                <a:gd name="T53" fmla="*/ 2147483647 h 38"/>
                <a:gd name="T54" fmla="*/ 2147483647 w 39"/>
                <a:gd name="T55" fmla="*/ 2147483647 h 38"/>
                <a:gd name="T56" fmla="*/ 2147483647 w 39"/>
                <a:gd name="T57" fmla="*/ 2147483647 h 38"/>
                <a:gd name="T58" fmla="*/ 2147483647 w 39"/>
                <a:gd name="T59" fmla="*/ 2147483647 h 38"/>
                <a:gd name="T60" fmla="*/ 2147483647 w 39"/>
                <a:gd name="T61" fmla="*/ 2147483647 h 38"/>
                <a:gd name="T62" fmla="*/ 2147483647 w 39"/>
                <a:gd name="T63" fmla="*/ 2147483647 h 38"/>
                <a:gd name="T64" fmla="*/ 2147483647 w 39"/>
                <a:gd name="T65" fmla="*/ 2147483647 h 38"/>
                <a:gd name="T66" fmla="*/ 2147483647 w 39"/>
                <a:gd name="T67" fmla="*/ 2147483647 h 38"/>
                <a:gd name="T68" fmla="*/ 2147483647 w 39"/>
                <a:gd name="T69" fmla="*/ 2147483647 h 38"/>
                <a:gd name="T70" fmla="*/ 2147483647 w 39"/>
                <a:gd name="T71" fmla="*/ 2147483647 h 38"/>
                <a:gd name="T72" fmla="*/ 2147483647 w 39"/>
                <a:gd name="T73" fmla="*/ 2147483647 h 38"/>
                <a:gd name="T74" fmla="*/ 2147483647 w 39"/>
                <a:gd name="T75" fmla="*/ 2147483647 h 38"/>
                <a:gd name="T76" fmla="*/ 2147483647 w 39"/>
                <a:gd name="T77" fmla="*/ 2147483647 h 38"/>
                <a:gd name="T78" fmla="*/ 2147483647 w 39"/>
                <a:gd name="T79" fmla="*/ 2147483647 h 38"/>
                <a:gd name="T80" fmla="*/ 2147483647 w 39"/>
                <a:gd name="T81" fmla="*/ 2147483647 h 38"/>
                <a:gd name="T82" fmla="*/ 2147483647 w 39"/>
                <a:gd name="T83" fmla="*/ 2147483647 h 38"/>
                <a:gd name="T84" fmla="*/ 2147483647 w 39"/>
                <a:gd name="T85" fmla="*/ 2147483647 h 38"/>
                <a:gd name="T86" fmla="*/ 2147483647 w 39"/>
                <a:gd name="T87" fmla="*/ 2147483647 h 38"/>
                <a:gd name="T88" fmla="*/ 2147483647 w 39"/>
                <a:gd name="T89" fmla="*/ 2147483647 h 38"/>
                <a:gd name="T90" fmla="*/ 2147483647 w 39"/>
                <a:gd name="T91" fmla="*/ 2147483647 h 38"/>
                <a:gd name="T92" fmla="*/ 2147483647 w 39"/>
                <a:gd name="T93" fmla="*/ 2147483647 h 38"/>
                <a:gd name="T94" fmla="*/ 2147483647 w 39"/>
                <a:gd name="T95" fmla="*/ 2147483647 h 38"/>
                <a:gd name="T96" fmla="*/ 2147483647 w 39"/>
                <a:gd name="T97" fmla="*/ 2147483647 h 38"/>
                <a:gd name="T98" fmla="*/ 2147483647 w 39"/>
                <a:gd name="T99" fmla="*/ 2147483647 h 38"/>
                <a:gd name="T100" fmla="*/ 2147483647 w 39"/>
                <a:gd name="T101" fmla="*/ 2147483647 h 38"/>
                <a:gd name="T102" fmla="*/ 2147483647 w 39"/>
                <a:gd name="T103" fmla="*/ 2147483647 h 38"/>
                <a:gd name="T104" fmla="*/ 2147483647 w 39"/>
                <a:gd name="T105" fmla="*/ 2147483647 h 38"/>
                <a:gd name="T106" fmla="*/ 2147483647 w 39"/>
                <a:gd name="T107" fmla="*/ 2147483647 h 3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9" h="38">
                  <a:moveTo>
                    <a:pt x="37" y="13"/>
                  </a:moveTo>
                  <a:cubicBezTo>
                    <a:pt x="37" y="11"/>
                    <a:pt x="36" y="11"/>
                    <a:pt x="34" y="11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1"/>
                    <a:pt x="30" y="10"/>
                    <a:pt x="30" y="9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2" y="6"/>
                    <a:pt x="32" y="4"/>
                    <a:pt x="30" y="3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6" y="1"/>
                    <a:pt x="25" y="1"/>
                    <a:pt x="24" y="3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5"/>
                    <a:pt x="21" y="4"/>
                    <a:pt x="20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0"/>
                    <a:pt x="17" y="0"/>
                    <a:pt x="16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1" y="1"/>
                    <a:pt x="11" y="2"/>
                    <a:pt x="11" y="4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7"/>
                    <a:pt x="10" y="7"/>
                    <a:pt x="9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6" y="6"/>
                    <a:pt x="4" y="6"/>
                    <a:pt x="3" y="8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2"/>
                    <a:pt x="1" y="13"/>
                    <a:pt x="3" y="14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4" y="17"/>
                    <a:pt x="4" y="18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0" y="19"/>
                    <a:pt x="0" y="21"/>
                    <a:pt x="0" y="22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7"/>
                    <a:pt x="2" y="28"/>
                    <a:pt x="4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8"/>
                    <a:pt x="7" y="28"/>
                    <a:pt x="8" y="29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6" y="32"/>
                    <a:pt x="6" y="34"/>
                    <a:pt x="8" y="35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2" y="37"/>
                    <a:pt x="13" y="37"/>
                    <a:pt x="14" y="35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6" y="34"/>
                    <a:pt x="17" y="34"/>
                    <a:pt x="18" y="34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9" y="38"/>
                    <a:pt x="21" y="38"/>
                    <a:pt x="22" y="38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7" y="37"/>
                    <a:pt x="28" y="36"/>
                    <a:pt x="27" y="34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7" y="31"/>
                    <a:pt x="28" y="30"/>
                    <a:pt x="29" y="30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2" y="32"/>
                    <a:pt x="34" y="32"/>
                    <a:pt x="35" y="30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7" y="26"/>
                    <a:pt x="37" y="25"/>
                    <a:pt x="35" y="24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22"/>
                    <a:pt x="33" y="21"/>
                    <a:pt x="33" y="20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8" y="19"/>
                    <a:pt x="39" y="17"/>
                    <a:pt x="38" y="16"/>
                  </a:cubicBezTo>
                  <a:lnTo>
                    <a:pt x="37" y="13"/>
                  </a:lnTo>
                  <a:close/>
                  <a:moveTo>
                    <a:pt x="20" y="26"/>
                  </a:moveTo>
                  <a:cubicBezTo>
                    <a:pt x="17" y="27"/>
                    <a:pt x="13" y="25"/>
                    <a:pt x="12" y="21"/>
                  </a:cubicBezTo>
                  <a:cubicBezTo>
                    <a:pt x="11" y="17"/>
                    <a:pt x="13" y="13"/>
                    <a:pt x="17" y="12"/>
                  </a:cubicBezTo>
                  <a:cubicBezTo>
                    <a:pt x="21" y="11"/>
                    <a:pt x="25" y="13"/>
                    <a:pt x="26" y="17"/>
                  </a:cubicBezTo>
                  <a:cubicBezTo>
                    <a:pt x="27" y="21"/>
                    <a:pt x="24" y="25"/>
                    <a:pt x="20" y="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2" name="Freeform 223"/>
            <p:cNvSpPr>
              <a:spLocks noEditPoints="1"/>
            </p:cNvSpPr>
            <p:nvPr/>
          </p:nvSpPr>
          <p:spPr bwMode="auto">
            <a:xfrm>
              <a:off x="4614863" y="1646237"/>
              <a:ext cx="146050" cy="147638"/>
            </a:xfrm>
            <a:custGeom>
              <a:avLst/>
              <a:gdLst>
                <a:gd name="T0" fmla="*/ 2147483647 w 39"/>
                <a:gd name="T1" fmla="*/ 2147483647 h 39"/>
                <a:gd name="T2" fmla="*/ 2147483647 w 39"/>
                <a:gd name="T3" fmla="*/ 2147483647 h 39"/>
                <a:gd name="T4" fmla="*/ 2147483647 w 39"/>
                <a:gd name="T5" fmla="*/ 2147483647 h 39"/>
                <a:gd name="T6" fmla="*/ 2147483647 w 39"/>
                <a:gd name="T7" fmla="*/ 2147483647 h 39"/>
                <a:gd name="T8" fmla="*/ 2147483647 w 39"/>
                <a:gd name="T9" fmla="*/ 2147483647 h 39"/>
                <a:gd name="T10" fmla="*/ 2147483647 w 39"/>
                <a:gd name="T11" fmla="*/ 2147483647 h 39"/>
                <a:gd name="T12" fmla="*/ 2147483647 w 39"/>
                <a:gd name="T13" fmla="*/ 2147483647 h 39"/>
                <a:gd name="T14" fmla="*/ 2147483647 w 39"/>
                <a:gd name="T15" fmla="*/ 2147483647 h 39"/>
                <a:gd name="T16" fmla="*/ 2147483647 w 39"/>
                <a:gd name="T17" fmla="*/ 2147483647 h 39"/>
                <a:gd name="T18" fmla="*/ 2147483647 w 39"/>
                <a:gd name="T19" fmla="*/ 2147483647 h 39"/>
                <a:gd name="T20" fmla="*/ 2147483647 w 39"/>
                <a:gd name="T21" fmla="*/ 2147483647 h 39"/>
                <a:gd name="T22" fmla="*/ 2147483647 w 39"/>
                <a:gd name="T23" fmla="*/ 0 h 39"/>
                <a:gd name="T24" fmla="*/ 2147483647 w 39"/>
                <a:gd name="T25" fmla="*/ 2147483647 h 39"/>
                <a:gd name="T26" fmla="*/ 2147483647 w 39"/>
                <a:gd name="T27" fmla="*/ 2147483647 h 39"/>
                <a:gd name="T28" fmla="*/ 2147483647 w 39"/>
                <a:gd name="T29" fmla="*/ 2147483647 h 39"/>
                <a:gd name="T30" fmla="*/ 2147483647 w 39"/>
                <a:gd name="T31" fmla="*/ 2147483647 h 39"/>
                <a:gd name="T32" fmla="*/ 2147483647 w 39"/>
                <a:gd name="T33" fmla="*/ 2147483647 h 39"/>
                <a:gd name="T34" fmla="*/ 2147483647 w 39"/>
                <a:gd name="T35" fmla="*/ 2147483647 h 39"/>
                <a:gd name="T36" fmla="*/ 2147483647 w 39"/>
                <a:gd name="T37" fmla="*/ 2147483647 h 39"/>
                <a:gd name="T38" fmla="*/ 2147483647 w 39"/>
                <a:gd name="T39" fmla="*/ 2147483647 h 39"/>
                <a:gd name="T40" fmla="*/ 2147483647 w 39"/>
                <a:gd name="T41" fmla="*/ 2147483647 h 39"/>
                <a:gd name="T42" fmla="*/ 2147483647 w 39"/>
                <a:gd name="T43" fmla="*/ 2147483647 h 39"/>
                <a:gd name="T44" fmla="*/ 2147483647 w 39"/>
                <a:gd name="T45" fmla="*/ 2147483647 h 39"/>
                <a:gd name="T46" fmla="*/ 0 w 39"/>
                <a:gd name="T47" fmla="*/ 2147483647 h 39"/>
                <a:gd name="T48" fmla="*/ 2147483647 w 39"/>
                <a:gd name="T49" fmla="*/ 2147483647 h 39"/>
                <a:gd name="T50" fmla="*/ 2147483647 w 39"/>
                <a:gd name="T51" fmla="*/ 2147483647 h 39"/>
                <a:gd name="T52" fmla="*/ 2147483647 w 39"/>
                <a:gd name="T53" fmla="*/ 2147483647 h 39"/>
                <a:gd name="T54" fmla="*/ 2147483647 w 39"/>
                <a:gd name="T55" fmla="*/ 2147483647 h 39"/>
                <a:gd name="T56" fmla="*/ 2147483647 w 39"/>
                <a:gd name="T57" fmla="*/ 2147483647 h 39"/>
                <a:gd name="T58" fmla="*/ 2147483647 w 39"/>
                <a:gd name="T59" fmla="*/ 2147483647 h 39"/>
                <a:gd name="T60" fmla="*/ 2147483647 w 39"/>
                <a:gd name="T61" fmla="*/ 2147483647 h 39"/>
                <a:gd name="T62" fmla="*/ 2147483647 w 39"/>
                <a:gd name="T63" fmla="*/ 2147483647 h 39"/>
                <a:gd name="T64" fmla="*/ 2147483647 w 39"/>
                <a:gd name="T65" fmla="*/ 2147483647 h 39"/>
                <a:gd name="T66" fmla="*/ 2147483647 w 39"/>
                <a:gd name="T67" fmla="*/ 2147483647 h 39"/>
                <a:gd name="T68" fmla="*/ 2147483647 w 39"/>
                <a:gd name="T69" fmla="*/ 2147483647 h 39"/>
                <a:gd name="T70" fmla="*/ 2147483647 w 39"/>
                <a:gd name="T71" fmla="*/ 2147483647 h 39"/>
                <a:gd name="T72" fmla="*/ 2147483647 w 39"/>
                <a:gd name="T73" fmla="*/ 2147483647 h 39"/>
                <a:gd name="T74" fmla="*/ 2147483647 w 39"/>
                <a:gd name="T75" fmla="*/ 2147483647 h 39"/>
                <a:gd name="T76" fmla="*/ 2147483647 w 39"/>
                <a:gd name="T77" fmla="*/ 2147483647 h 39"/>
                <a:gd name="T78" fmla="*/ 2147483647 w 39"/>
                <a:gd name="T79" fmla="*/ 2147483647 h 39"/>
                <a:gd name="T80" fmla="*/ 2147483647 w 39"/>
                <a:gd name="T81" fmla="*/ 2147483647 h 39"/>
                <a:gd name="T82" fmla="*/ 2147483647 w 39"/>
                <a:gd name="T83" fmla="*/ 2147483647 h 39"/>
                <a:gd name="T84" fmla="*/ 2147483647 w 39"/>
                <a:gd name="T85" fmla="*/ 2147483647 h 39"/>
                <a:gd name="T86" fmla="*/ 2147483647 w 39"/>
                <a:gd name="T87" fmla="*/ 2147483647 h 39"/>
                <a:gd name="T88" fmla="*/ 2147483647 w 39"/>
                <a:gd name="T89" fmla="*/ 2147483647 h 39"/>
                <a:gd name="T90" fmla="*/ 2147483647 w 39"/>
                <a:gd name="T91" fmla="*/ 2147483647 h 39"/>
                <a:gd name="T92" fmla="*/ 2147483647 w 39"/>
                <a:gd name="T93" fmla="*/ 2147483647 h 39"/>
                <a:gd name="T94" fmla="*/ 2147483647 w 39"/>
                <a:gd name="T95" fmla="*/ 2147483647 h 39"/>
                <a:gd name="T96" fmla="*/ 2147483647 w 39"/>
                <a:gd name="T97" fmla="*/ 2147483647 h 39"/>
                <a:gd name="T98" fmla="*/ 2147483647 w 39"/>
                <a:gd name="T99" fmla="*/ 2147483647 h 39"/>
                <a:gd name="T100" fmla="*/ 2147483647 w 39"/>
                <a:gd name="T101" fmla="*/ 2147483647 h 39"/>
                <a:gd name="T102" fmla="*/ 2147483647 w 39"/>
                <a:gd name="T103" fmla="*/ 2147483647 h 39"/>
                <a:gd name="T104" fmla="*/ 2147483647 w 39"/>
                <a:gd name="T105" fmla="*/ 2147483647 h 39"/>
                <a:gd name="T106" fmla="*/ 2147483647 w 39"/>
                <a:gd name="T107" fmla="*/ 2147483647 h 3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9" h="39">
                  <a:moveTo>
                    <a:pt x="38" y="13"/>
                  </a:moveTo>
                  <a:cubicBezTo>
                    <a:pt x="37" y="12"/>
                    <a:pt x="36" y="11"/>
                    <a:pt x="34" y="11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1"/>
                    <a:pt x="30" y="11"/>
                    <a:pt x="30" y="10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2" y="6"/>
                    <a:pt x="32" y="4"/>
                    <a:pt x="30" y="4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7" y="1"/>
                    <a:pt x="25" y="2"/>
                    <a:pt x="24" y="3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5"/>
                    <a:pt x="21" y="5"/>
                    <a:pt x="20" y="5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1"/>
                    <a:pt x="17" y="0"/>
                    <a:pt x="16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1" y="3"/>
                    <a:pt x="11" y="4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7"/>
                    <a:pt x="10" y="8"/>
                    <a:pt x="9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6" y="6"/>
                    <a:pt x="4" y="7"/>
                    <a:pt x="3" y="8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2"/>
                    <a:pt x="1" y="14"/>
                    <a:pt x="3" y="15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7"/>
                    <a:pt x="4" y="18"/>
                    <a:pt x="4" y="19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1" y="20"/>
                    <a:pt x="0" y="21"/>
                    <a:pt x="0" y="23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7"/>
                    <a:pt x="3" y="28"/>
                    <a:pt x="4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8"/>
                    <a:pt x="7" y="29"/>
                    <a:pt x="8" y="30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6" y="33"/>
                    <a:pt x="7" y="34"/>
                    <a:pt x="8" y="35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2" y="38"/>
                    <a:pt x="13" y="37"/>
                    <a:pt x="14" y="36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6" y="34"/>
                    <a:pt x="17" y="34"/>
                    <a:pt x="18" y="34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8"/>
                    <a:pt x="21" y="39"/>
                    <a:pt x="22" y="39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7" y="37"/>
                    <a:pt x="28" y="36"/>
                    <a:pt x="27" y="35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7" y="31"/>
                    <a:pt x="28" y="31"/>
                    <a:pt x="29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3" y="32"/>
                    <a:pt x="34" y="32"/>
                    <a:pt x="35" y="31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7"/>
                    <a:pt x="37" y="25"/>
                    <a:pt x="36" y="24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22"/>
                    <a:pt x="33" y="21"/>
                    <a:pt x="34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8" y="19"/>
                    <a:pt x="39" y="18"/>
                    <a:pt x="38" y="16"/>
                  </a:cubicBezTo>
                  <a:lnTo>
                    <a:pt x="38" y="13"/>
                  </a:lnTo>
                  <a:close/>
                  <a:moveTo>
                    <a:pt x="21" y="27"/>
                  </a:moveTo>
                  <a:cubicBezTo>
                    <a:pt x="17" y="28"/>
                    <a:pt x="13" y="25"/>
                    <a:pt x="12" y="21"/>
                  </a:cubicBezTo>
                  <a:cubicBezTo>
                    <a:pt x="11" y="17"/>
                    <a:pt x="13" y="13"/>
                    <a:pt x="17" y="12"/>
                  </a:cubicBezTo>
                  <a:cubicBezTo>
                    <a:pt x="21" y="11"/>
                    <a:pt x="25" y="14"/>
                    <a:pt x="26" y="18"/>
                  </a:cubicBezTo>
                  <a:cubicBezTo>
                    <a:pt x="27" y="22"/>
                    <a:pt x="25" y="26"/>
                    <a:pt x="21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3" name="Freeform 224"/>
            <p:cNvSpPr>
              <a:spLocks noEditPoints="1"/>
            </p:cNvSpPr>
            <p:nvPr/>
          </p:nvSpPr>
          <p:spPr bwMode="auto">
            <a:xfrm>
              <a:off x="4703763" y="947737"/>
              <a:ext cx="106363" cy="101600"/>
            </a:xfrm>
            <a:custGeom>
              <a:avLst/>
              <a:gdLst>
                <a:gd name="T0" fmla="*/ 2147483647 w 28"/>
                <a:gd name="T1" fmla="*/ 2147483647 h 27"/>
                <a:gd name="T2" fmla="*/ 2147483647 w 28"/>
                <a:gd name="T3" fmla="*/ 2147483647 h 27"/>
                <a:gd name="T4" fmla="*/ 2147483647 w 28"/>
                <a:gd name="T5" fmla="*/ 2147483647 h 27"/>
                <a:gd name="T6" fmla="*/ 2147483647 w 28"/>
                <a:gd name="T7" fmla="*/ 2147483647 h 27"/>
                <a:gd name="T8" fmla="*/ 2147483647 w 28"/>
                <a:gd name="T9" fmla="*/ 2147483647 h 27"/>
                <a:gd name="T10" fmla="*/ 2147483647 w 28"/>
                <a:gd name="T11" fmla="*/ 2147483647 h 27"/>
                <a:gd name="T12" fmla="*/ 2147483647 w 28"/>
                <a:gd name="T13" fmla="*/ 2147483647 h 27"/>
                <a:gd name="T14" fmla="*/ 2147483647 w 28"/>
                <a:gd name="T15" fmla="*/ 2147483647 h 27"/>
                <a:gd name="T16" fmla="*/ 2147483647 w 28"/>
                <a:gd name="T17" fmla="*/ 2147483647 h 27"/>
                <a:gd name="T18" fmla="*/ 2147483647 w 28"/>
                <a:gd name="T19" fmla="*/ 2147483647 h 27"/>
                <a:gd name="T20" fmla="*/ 2147483647 w 28"/>
                <a:gd name="T21" fmla="*/ 2147483647 h 27"/>
                <a:gd name="T22" fmla="*/ 2147483647 w 28"/>
                <a:gd name="T23" fmla="*/ 0 h 27"/>
                <a:gd name="T24" fmla="*/ 2147483647 w 28"/>
                <a:gd name="T25" fmla="*/ 2147483647 h 27"/>
                <a:gd name="T26" fmla="*/ 2147483647 w 28"/>
                <a:gd name="T27" fmla="*/ 2147483647 h 27"/>
                <a:gd name="T28" fmla="*/ 2147483647 w 28"/>
                <a:gd name="T29" fmla="*/ 2147483647 h 27"/>
                <a:gd name="T30" fmla="*/ 2147483647 w 28"/>
                <a:gd name="T31" fmla="*/ 2147483647 h 27"/>
                <a:gd name="T32" fmla="*/ 2147483647 w 28"/>
                <a:gd name="T33" fmla="*/ 2147483647 h 27"/>
                <a:gd name="T34" fmla="*/ 2147483647 w 28"/>
                <a:gd name="T35" fmla="*/ 2147483647 h 27"/>
                <a:gd name="T36" fmla="*/ 2147483647 w 28"/>
                <a:gd name="T37" fmla="*/ 2147483647 h 27"/>
                <a:gd name="T38" fmla="*/ 2147483647 w 28"/>
                <a:gd name="T39" fmla="*/ 2147483647 h 27"/>
                <a:gd name="T40" fmla="*/ 2147483647 w 28"/>
                <a:gd name="T41" fmla="*/ 2147483647 h 27"/>
                <a:gd name="T42" fmla="*/ 2147483647 w 28"/>
                <a:gd name="T43" fmla="*/ 2147483647 h 27"/>
                <a:gd name="T44" fmla="*/ 2147483647 w 28"/>
                <a:gd name="T45" fmla="*/ 2147483647 h 27"/>
                <a:gd name="T46" fmla="*/ 2147483647 w 28"/>
                <a:gd name="T47" fmla="*/ 2147483647 h 27"/>
                <a:gd name="T48" fmla="*/ 2147483647 w 28"/>
                <a:gd name="T49" fmla="*/ 2147483647 h 27"/>
                <a:gd name="T50" fmla="*/ 2147483647 w 28"/>
                <a:gd name="T51" fmla="*/ 2147483647 h 27"/>
                <a:gd name="T52" fmla="*/ 2147483647 w 28"/>
                <a:gd name="T53" fmla="*/ 2147483647 h 27"/>
                <a:gd name="T54" fmla="*/ 2147483647 w 28"/>
                <a:gd name="T55" fmla="*/ 2147483647 h 27"/>
                <a:gd name="T56" fmla="*/ 2147483647 w 28"/>
                <a:gd name="T57" fmla="*/ 2147483647 h 27"/>
                <a:gd name="T58" fmla="*/ 2147483647 w 28"/>
                <a:gd name="T59" fmla="*/ 2147483647 h 27"/>
                <a:gd name="T60" fmla="*/ 2147483647 w 28"/>
                <a:gd name="T61" fmla="*/ 2147483647 h 27"/>
                <a:gd name="T62" fmla="*/ 2147483647 w 28"/>
                <a:gd name="T63" fmla="*/ 2147483647 h 27"/>
                <a:gd name="T64" fmla="*/ 2147483647 w 28"/>
                <a:gd name="T65" fmla="*/ 2147483647 h 27"/>
                <a:gd name="T66" fmla="*/ 2147483647 w 28"/>
                <a:gd name="T67" fmla="*/ 2147483647 h 27"/>
                <a:gd name="T68" fmla="*/ 2147483647 w 28"/>
                <a:gd name="T69" fmla="*/ 2147483647 h 27"/>
                <a:gd name="T70" fmla="*/ 2147483647 w 28"/>
                <a:gd name="T71" fmla="*/ 2147483647 h 27"/>
                <a:gd name="T72" fmla="*/ 2147483647 w 28"/>
                <a:gd name="T73" fmla="*/ 2147483647 h 27"/>
                <a:gd name="T74" fmla="*/ 2147483647 w 28"/>
                <a:gd name="T75" fmla="*/ 2147483647 h 27"/>
                <a:gd name="T76" fmla="*/ 2147483647 w 28"/>
                <a:gd name="T77" fmla="*/ 2147483647 h 27"/>
                <a:gd name="T78" fmla="*/ 2147483647 w 28"/>
                <a:gd name="T79" fmla="*/ 2147483647 h 27"/>
                <a:gd name="T80" fmla="*/ 2147483647 w 28"/>
                <a:gd name="T81" fmla="*/ 2147483647 h 27"/>
                <a:gd name="T82" fmla="*/ 2147483647 w 28"/>
                <a:gd name="T83" fmla="*/ 2147483647 h 27"/>
                <a:gd name="T84" fmla="*/ 2147483647 w 28"/>
                <a:gd name="T85" fmla="*/ 2147483647 h 27"/>
                <a:gd name="T86" fmla="*/ 2147483647 w 28"/>
                <a:gd name="T87" fmla="*/ 2147483647 h 27"/>
                <a:gd name="T88" fmla="*/ 2147483647 w 28"/>
                <a:gd name="T89" fmla="*/ 2147483647 h 27"/>
                <a:gd name="T90" fmla="*/ 2147483647 w 28"/>
                <a:gd name="T91" fmla="*/ 2147483647 h 27"/>
                <a:gd name="T92" fmla="*/ 2147483647 w 28"/>
                <a:gd name="T93" fmla="*/ 2147483647 h 27"/>
                <a:gd name="T94" fmla="*/ 2147483647 w 28"/>
                <a:gd name="T95" fmla="*/ 2147483647 h 27"/>
                <a:gd name="T96" fmla="*/ 2147483647 w 28"/>
                <a:gd name="T97" fmla="*/ 2147483647 h 27"/>
                <a:gd name="T98" fmla="*/ 2147483647 w 28"/>
                <a:gd name="T99" fmla="*/ 2147483647 h 27"/>
                <a:gd name="T100" fmla="*/ 2147483647 w 28"/>
                <a:gd name="T101" fmla="*/ 2147483647 h 27"/>
                <a:gd name="T102" fmla="*/ 2147483647 w 28"/>
                <a:gd name="T103" fmla="*/ 2147483647 h 27"/>
                <a:gd name="T104" fmla="*/ 2147483647 w 28"/>
                <a:gd name="T105" fmla="*/ 2147483647 h 27"/>
                <a:gd name="T106" fmla="*/ 2147483647 w 28"/>
                <a:gd name="T107" fmla="*/ 2147483647 h 27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8" h="27">
                  <a:moveTo>
                    <a:pt x="27" y="9"/>
                  </a:moveTo>
                  <a:cubicBezTo>
                    <a:pt x="27" y="8"/>
                    <a:pt x="26" y="8"/>
                    <a:pt x="25" y="8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2" y="8"/>
                    <a:pt x="22" y="7"/>
                    <a:pt x="21" y="7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3"/>
                    <a:pt x="22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9" y="1"/>
                    <a:pt x="18" y="1"/>
                    <a:pt x="17" y="2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5" y="4"/>
                    <a:pt x="14" y="4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1"/>
                    <a:pt x="13" y="0"/>
                    <a:pt x="12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1"/>
                    <a:pt x="8" y="2"/>
                    <a:pt x="8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6"/>
                    <a:pt x="7" y="6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3" y="5"/>
                    <a:pt x="3" y="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9"/>
                    <a:pt x="2" y="10"/>
                    <a:pt x="2" y="10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4" y="13"/>
                    <a:pt x="4" y="13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4"/>
                    <a:pt x="0" y="15"/>
                    <a:pt x="1" y="16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9"/>
                    <a:pt x="2" y="20"/>
                    <a:pt x="3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20"/>
                    <a:pt x="6" y="20"/>
                    <a:pt x="6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3"/>
                    <a:pt x="5" y="24"/>
                    <a:pt x="6" y="25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9" y="26"/>
                    <a:pt x="10" y="26"/>
                    <a:pt x="11" y="25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2" y="24"/>
                    <a:pt x="13" y="24"/>
                    <a:pt x="13" y="24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7"/>
                    <a:pt x="15" y="27"/>
                    <a:pt x="16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9" y="26"/>
                    <a:pt x="20" y="25"/>
                    <a:pt x="20" y="24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20" y="22"/>
                    <a:pt x="20" y="22"/>
                    <a:pt x="21" y="21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3" y="23"/>
                    <a:pt x="24" y="22"/>
                    <a:pt x="25" y="22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7" y="19"/>
                    <a:pt x="26" y="18"/>
                    <a:pt x="25" y="1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4" y="15"/>
                    <a:pt x="24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7" y="14"/>
                    <a:pt x="28" y="13"/>
                    <a:pt x="27" y="11"/>
                  </a:cubicBezTo>
                  <a:lnTo>
                    <a:pt x="27" y="9"/>
                  </a:lnTo>
                  <a:close/>
                  <a:moveTo>
                    <a:pt x="15" y="19"/>
                  </a:moveTo>
                  <a:cubicBezTo>
                    <a:pt x="12" y="19"/>
                    <a:pt x="9" y="18"/>
                    <a:pt x="9" y="15"/>
                  </a:cubicBezTo>
                  <a:cubicBezTo>
                    <a:pt x="8" y="12"/>
                    <a:pt x="10" y="9"/>
                    <a:pt x="13" y="9"/>
                  </a:cubicBezTo>
                  <a:cubicBezTo>
                    <a:pt x="15" y="8"/>
                    <a:pt x="18" y="10"/>
                    <a:pt x="19" y="13"/>
                  </a:cubicBezTo>
                  <a:cubicBezTo>
                    <a:pt x="19" y="15"/>
                    <a:pt x="18" y="18"/>
                    <a:pt x="15" y="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4" name="Freeform 225"/>
            <p:cNvSpPr>
              <a:spLocks noEditPoints="1"/>
            </p:cNvSpPr>
            <p:nvPr/>
          </p:nvSpPr>
          <p:spPr bwMode="auto">
            <a:xfrm>
              <a:off x="5208588" y="2466975"/>
              <a:ext cx="100013" cy="101600"/>
            </a:xfrm>
            <a:custGeom>
              <a:avLst/>
              <a:gdLst>
                <a:gd name="T0" fmla="*/ 2147483647 w 27"/>
                <a:gd name="T1" fmla="*/ 2147483647 h 27"/>
                <a:gd name="T2" fmla="*/ 2147483647 w 27"/>
                <a:gd name="T3" fmla="*/ 2147483647 h 27"/>
                <a:gd name="T4" fmla="*/ 2147483647 w 27"/>
                <a:gd name="T5" fmla="*/ 2147483647 h 27"/>
                <a:gd name="T6" fmla="*/ 2147483647 w 27"/>
                <a:gd name="T7" fmla="*/ 2147483647 h 27"/>
                <a:gd name="T8" fmla="*/ 2147483647 w 27"/>
                <a:gd name="T9" fmla="*/ 2147483647 h 27"/>
                <a:gd name="T10" fmla="*/ 2147483647 w 27"/>
                <a:gd name="T11" fmla="*/ 2147483647 h 27"/>
                <a:gd name="T12" fmla="*/ 2147483647 w 27"/>
                <a:gd name="T13" fmla="*/ 2147483647 h 27"/>
                <a:gd name="T14" fmla="*/ 2147483647 w 27"/>
                <a:gd name="T15" fmla="*/ 2147483647 h 27"/>
                <a:gd name="T16" fmla="*/ 2147483647 w 27"/>
                <a:gd name="T17" fmla="*/ 2147483647 h 27"/>
                <a:gd name="T18" fmla="*/ 2147483647 w 27"/>
                <a:gd name="T19" fmla="*/ 2147483647 h 27"/>
                <a:gd name="T20" fmla="*/ 2147483647 w 27"/>
                <a:gd name="T21" fmla="*/ 2147483647 h 27"/>
                <a:gd name="T22" fmla="*/ 2147483647 w 27"/>
                <a:gd name="T23" fmla="*/ 0 h 27"/>
                <a:gd name="T24" fmla="*/ 2147483647 w 27"/>
                <a:gd name="T25" fmla="*/ 2147483647 h 27"/>
                <a:gd name="T26" fmla="*/ 2147483647 w 27"/>
                <a:gd name="T27" fmla="*/ 2147483647 h 27"/>
                <a:gd name="T28" fmla="*/ 2147483647 w 27"/>
                <a:gd name="T29" fmla="*/ 2147483647 h 27"/>
                <a:gd name="T30" fmla="*/ 2147483647 w 27"/>
                <a:gd name="T31" fmla="*/ 2147483647 h 27"/>
                <a:gd name="T32" fmla="*/ 2147483647 w 27"/>
                <a:gd name="T33" fmla="*/ 2147483647 h 27"/>
                <a:gd name="T34" fmla="*/ 2147483647 w 27"/>
                <a:gd name="T35" fmla="*/ 2147483647 h 27"/>
                <a:gd name="T36" fmla="*/ 2147483647 w 27"/>
                <a:gd name="T37" fmla="*/ 2147483647 h 27"/>
                <a:gd name="T38" fmla="*/ 2147483647 w 27"/>
                <a:gd name="T39" fmla="*/ 2147483647 h 27"/>
                <a:gd name="T40" fmla="*/ 2147483647 w 27"/>
                <a:gd name="T41" fmla="*/ 2147483647 h 27"/>
                <a:gd name="T42" fmla="*/ 2147483647 w 27"/>
                <a:gd name="T43" fmla="*/ 2147483647 h 27"/>
                <a:gd name="T44" fmla="*/ 2147483647 w 27"/>
                <a:gd name="T45" fmla="*/ 2147483647 h 27"/>
                <a:gd name="T46" fmla="*/ 0 w 27"/>
                <a:gd name="T47" fmla="*/ 2147483647 h 27"/>
                <a:gd name="T48" fmla="*/ 2147483647 w 27"/>
                <a:gd name="T49" fmla="*/ 2147483647 h 27"/>
                <a:gd name="T50" fmla="*/ 2147483647 w 27"/>
                <a:gd name="T51" fmla="*/ 2147483647 h 27"/>
                <a:gd name="T52" fmla="*/ 2147483647 w 27"/>
                <a:gd name="T53" fmla="*/ 2147483647 h 27"/>
                <a:gd name="T54" fmla="*/ 2147483647 w 27"/>
                <a:gd name="T55" fmla="*/ 2147483647 h 27"/>
                <a:gd name="T56" fmla="*/ 2147483647 w 27"/>
                <a:gd name="T57" fmla="*/ 2147483647 h 27"/>
                <a:gd name="T58" fmla="*/ 2147483647 w 27"/>
                <a:gd name="T59" fmla="*/ 2147483647 h 27"/>
                <a:gd name="T60" fmla="*/ 2147483647 w 27"/>
                <a:gd name="T61" fmla="*/ 2147483647 h 27"/>
                <a:gd name="T62" fmla="*/ 2147483647 w 27"/>
                <a:gd name="T63" fmla="*/ 2147483647 h 27"/>
                <a:gd name="T64" fmla="*/ 2147483647 w 27"/>
                <a:gd name="T65" fmla="*/ 2147483647 h 27"/>
                <a:gd name="T66" fmla="*/ 2147483647 w 27"/>
                <a:gd name="T67" fmla="*/ 2147483647 h 27"/>
                <a:gd name="T68" fmla="*/ 2147483647 w 27"/>
                <a:gd name="T69" fmla="*/ 2147483647 h 27"/>
                <a:gd name="T70" fmla="*/ 2147483647 w 27"/>
                <a:gd name="T71" fmla="*/ 2147483647 h 27"/>
                <a:gd name="T72" fmla="*/ 2147483647 w 27"/>
                <a:gd name="T73" fmla="*/ 2147483647 h 27"/>
                <a:gd name="T74" fmla="*/ 2147483647 w 27"/>
                <a:gd name="T75" fmla="*/ 2147483647 h 27"/>
                <a:gd name="T76" fmla="*/ 2147483647 w 27"/>
                <a:gd name="T77" fmla="*/ 2147483647 h 27"/>
                <a:gd name="T78" fmla="*/ 2147483647 w 27"/>
                <a:gd name="T79" fmla="*/ 2147483647 h 27"/>
                <a:gd name="T80" fmla="*/ 2147483647 w 27"/>
                <a:gd name="T81" fmla="*/ 2147483647 h 27"/>
                <a:gd name="T82" fmla="*/ 2147483647 w 27"/>
                <a:gd name="T83" fmla="*/ 2147483647 h 27"/>
                <a:gd name="T84" fmla="*/ 2147483647 w 27"/>
                <a:gd name="T85" fmla="*/ 2147483647 h 27"/>
                <a:gd name="T86" fmla="*/ 2147483647 w 27"/>
                <a:gd name="T87" fmla="*/ 2147483647 h 27"/>
                <a:gd name="T88" fmla="*/ 2147483647 w 27"/>
                <a:gd name="T89" fmla="*/ 2147483647 h 27"/>
                <a:gd name="T90" fmla="*/ 2147483647 w 27"/>
                <a:gd name="T91" fmla="*/ 2147483647 h 27"/>
                <a:gd name="T92" fmla="*/ 2147483647 w 27"/>
                <a:gd name="T93" fmla="*/ 2147483647 h 27"/>
                <a:gd name="T94" fmla="*/ 2147483647 w 27"/>
                <a:gd name="T95" fmla="*/ 2147483647 h 27"/>
                <a:gd name="T96" fmla="*/ 2147483647 w 27"/>
                <a:gd name="T97" fmla="*/ 2147483647 h 27"/>
                <a:gd name="T98" fmla="*/ 2147483647 w 27"/>
                <a:gd name="T99" fmla="*/ 2147483647 h 27"/>
                <a:gd name="T100" fmla="*/ 2147483647 w 27"/>
                <a:gd name="T101" fmla="*/ 2147483647 h 27"/>
                <a:gd name="T102" fmla="*/ 2147483647 w 27"/>
                <a:gd name="T103" fmla="*/ 2147483647 h 27"/>
                <a:gd name="T104" fmla="*/ 2147483647 w 27"/>
                <a:gd name="T105" fmla="*/ 2147483647 h 27"/>
                <a:gd name="T106" fmla="*/ 2147483647 w 27"/>
                <a:gd name="T107" fmla="*/ 2147483647 h 27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7" h="27">
                  <a:moveTo>
                    <a:pt x="26" y="9"/>
                  </a:moveTo>
                  <a:cubicBezTo>
                    <a:pt x="26" y="8"/>
                    <a:pt x="25" y="8"/>
                    <a:pt x="24" y="8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2" y="8"/>
                    <a:pt x="21" y="7"/>
                    <a:pt x="21" y="7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3" y="4"/>
                    <a:pt x="22" y="3"/>
                    <a:pt x="21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7" y="1"/>
                    <a:pt x="17" y="2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4"/>
                    <a:pt x="15" y="3"/>
                    <a:pt x="14" y="3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2"/>
                    <a:pt x="8" y="3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7" y="5"/>
                    <a:pt x="7" y="6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4"/>
                    <a:pt x="3" y="5"/>
                    <a:pt x="2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8"/>
                    <a:pt x="1" y="10"/>
                    <a:pt x="2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0" y="14"/>
                    <a:pt x="0" y="15"/>
                    <a:pt x="0" y="16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9"/>
                    <a:pt x="2" y="19"/>
                    <a:pt x="3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20"/>
                    <a:pt x="6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3"/>
                    <a:pt x="5" y="24"/>
                    <a:pt x="6" y="25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" y="26"/>
                    <a:pt x="10" y="26"/>
                    <a:pt x="10" y="25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2" y="24"/>
                    <a:pt x="12" y="24"/>
                    <a:pt x="13" y="24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7"/>
                    <a:pt x="15" y="27"/>
                    <a:pt x="16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6"/>
                    <a:pt x="19" y="25"/>
                    <a:pt x="19" y="24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20" y="22"/>
                    <a:pt x="20" y="21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3" y="23"/>
                    <a:pt x="24" y="22"/>
                    <a:pt x="25" y="21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6" y="19"/>
                    <a:pt x="26" y="18"/>
                    <a:pt x="25" y="17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5"/>
                    <a:pt x="24" y="15"/>
                    <a:pt x="24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7" y="13"/>
                    <a:pt x="27" y="12"/>
                    <a:pt x="27" y="11"/>
                  </a:cubicBezTo>
                  <a:lnTo>
                    <a:pt x="26" y="9"/>
                  </a:lnTo>
                  <a:close/>
                  <a:moveTo>
                    <a:pt x="15" y="19"/>
                  </a:moveTo>
                  <a:cubicBezTo>
                    <a:pt x="12" y="19"/>
                    <a:pt x="9" y="18"/>
                    <a:pt x="8" y="15"/>
                  </a:cubicBezTo>
                  <a:cubicBezTo>
                    <a:pt x="8" y="12"/>
                    <a:pt x="9" y="9"/>
                    <a:pt x="12" y="9"/>
                  </a:cubicBezTo>
                  <a:cubicBezTo>
                    <a:pt x="15" y="8"/>
                    <a:pt x="18" y="10"/>
                    <a:pt x="18" y="12"/>
                  </a:cubicBezTo>
                  <a:cubicBezTo>
                    <a:pt x="19" y="15"/>
                    <a:pt x="17" y="18"/>
                    <a:pt x="15" y="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5" name="Freeform 226"/>
            <p:cNvSpPr>
              <a:spLocks noEditPoints="1"/>
            </p:cNvSpPr>
            <p:nvPr/>
          </p:nvSpPr>
          <p:spPr bwMode="auto">
            <a:xfrm>
              <a:off x="4733925" y="609600"/>
              <a:ext cx="101600" cy="104775"/>
            </a:xfrm>
            <a:custGeom>
              <a:avLst/>
              <a:gdLst>
                <a:gd name="T0" fmla="*/ 2147483647 w 27"/>
                <a:gd name="T1" fmla="*/ 2147483647 h 28"/>
                <a:gd name="T2" fmla="*/ 2147483647 w 27"/>
                <a:gd name="T3" fmla="*/ 2147483647 h 28"/>
                <a:gd name="T4" fmla="*/ 2147483647 w 27"/>
                <a:gd name="T5" fmla="*/ 2147483647 h 28"/>
                <a:gd name="T6" fmla="*/ 2147483647 w 27"/>
                <a:gd name="T7" fmla="*/ 2147483647 h 28"/>
                <a:gd name="T8" fmla="*/ 2147483647 w 27"/>
                <a:gd name="T9" fmla="*/ 2147483647 h 28"/>
                <a:gd name="T10" fmla="*/ 2147483647 w 27"/>
                <a:gd name="T11" fmla="*/ 2147483647 h 28"/>
                <a:gd name="T12" fmla="*/ 2147483647 w 27"/>
                <a:gd name="T13" fmla="*/ 2147483647 h 28"/>
                <a:gd name="T14" fmla="*/ 2147483647 w 27"/>
                <a:gd name="T15" fmla="*/ 2147483647 h 28"/>
                <a:gd name="T16" fmla="*/ 2147483647 w 27"/>
                <a:gd name="T17" fmla="*/ 2147483647 h 28"/>
                <a:gd name="T18" fmla="*/ 2147483647 w 27"/>
                <a:gd name="T19" fmla="*/ 2147483647 h 28"/>
                <a:gd name="T20" fmla="*/ 2147483647 w 27"/>
                <a:gd name="T21" fmla="*/ 2147483647 h 28"/>
                <a:gd name="T22" fmla="*/ 2147483647 w 27"/>
                <a:gd name="T23" fmla="*/ 2147483647 h 28"/>
                <a:gd name="T24" fmla="*/ 2147483647 w 27"/>
                <a:gd name="T25" fmla="*/ 2147483647 h 28"/>
                <a:gd name="T26" fmla="*/ 2147483647 w 27"/>
                <a:gd name="T27" fmla="*/ 2147483647 h 28"/>
                <a:gd name="T28" fmla="*/ 2147483647 w 27"/>
                <a:gd name="T29" fmla="*/ 2147483647 h 28"/>
                <a:gd name="T30" fmla="*/ 2147483647 w 27"/>
                <a:gd name="T31" fmla="*/ 2147483647 h 28"/>
                <a:gd name="T32" fmla="*/ 2147483647 w 27"/>
                <a:gd name="T33" fmla="*/ 2147483647 h 28"/>
                <a:gd name="T34" fmla="*/ 2147483647 w 27"/>
                <a:gd name="T35" fmla="*/ 2147483647 h 28"/>
                <a:gd name="T36" fmla="*/ 2147483647 w 27"/>
                <a:gd name="T37" fmla="*/ 2147483647 h 28"/>
                <a:gd name="T38" fmla="*/ 2147483647 w 27"/>
                <a:gd name="T39" fmla="*/ 2147483647 h 28"/>
                <a:gd name="T40" fmla="*/ 2147483647 w 27"/>
                <a:gd name="T41" fmla="*/ 2147483647 h 28"/>
                <a:gd name="T42" fmla="*/ 2147483647 w 27"/>
                <a:gd name="T43" fmla="*/ 2147483647 h 28"/>
                <a:gd name="T44" fmla="*/ 2147483647 w 27"/>
                <a:gd name="T45" fmla="*/ 2147483647 h 28"/>
                <a:gd name="T46" fmla="*/ 0 w 27"/>
                <a:gd name="T47" fmla="*/ 2147483647 h 28"/>
                <a:gd name="T48" fmla="*/ 0 w 27"/>
                <a:gd name="T49" fmla="*/ 2147483647 h 28"/>
                <a:gd name="T50" fmla="*/ 2147483647 w 27"/>
                <a:gd name="T51" fmla="*/ 2147483647 h 28"/>
                <a:gd name="T52" fmla="*/ 2147483647 w 27"/>
                <a:gd name="T53" fmla="*/ 2147483647 h 28"/>
                <a:gd name="T54" fmla="*/ 2147483647 w 27"/>
                <a:gd name="T55" fmla="*/ 2147483647 h 28"/>
                <a:gd name="T56" fmla="*/ 2147483647 w 27"/>
                <a:gd name="T57" fmla="*/ 2147483647 h 28"/>
                <a:gd name="T58" fmla="*/ 2147483647 w 27"/>
                <a:gd name="T59" fmla="*/ 2147483647 h 28"/>
                <a:gd name="T60" fmla="*/ 2147483647 w 27"/>
                <a:gd name="T61" fmla="*/ 2147483647 h 28"/>
                <a:gd name="T62" fmla="*/ 2147483647 w 27"/>
                <a:gd name="T63" fmla="*/ 2147483647 h 28"/>
                <a:gd name="T64" fmla="*/ 2147483647 w 27"/>
                <a:gd name="T65" fmla="*/ 2147483647 h 28"/>
                <a:gd name="T66" fmla="*/ 2147483647 w 27"/>
                <a:gd name="T67" fmla="*/ 2147483647 h 28"/>
                <a:gd name="T68" fmla="*/ 2147483647 w 27"/>
                <a:gd name="T69" fmla="*/ 2147483647 h 28"/>
                <a:gd name="T70" fmla="*/ 2147483647 w 27"/>
                <a:gd name="T71" fmla="*/ 2147483647 h 28"/>
                <a:gd name="T72" fmla="*/ 2147483647 w 27"/>
                <a:gd name="T73" fmla="*/ 2147483647 h 28"/>
                <a:gd name="T74" fmla="*/ 2147483647 w 27"/>
                <a:gd name="T75" fmla="*/ 2147483647 h 28"/>
                <a:gd name="T76" fmla="*/ 2147483647 w 27"/>
                <a:gd name="T77" fmla="*/ 2147483647 h 28"/>
                <a:gd name="T78" fmla="*/ 2147483647 w 27"/>
                <a:gd name="T79" fmla="*/ 2147483647 h 28"/>
                <a:gd name="T80" fmla="*/ 2147483647 w 27"/>
                <a:gd name="T81" fmla="*/ 2147483647 h 28"/>
                <a:gd name="T82" fmla="*/ 2147483647 w 27"/>
                <a:gd name="T83" fmla="*/ 2147483647 h 28"/>
                <a:gd name="T84" fmla="*/ 2147483647 w 27"/>
                <a:gd name="T85" fmla="*/ 2147483647 h 28"/>
                <a:gd name="T86" fmla="*/ 2147483647 w 27"/>
                <a:gd name="T87" fmla="*/ 2147483647 h 28"/>
                <a:gd name="T88" fmla="*/ 2147483647 w 27"/>
                <a:gd name="T89" fmla="*/ 2147483647 h 28"/>
                <a:gd name="T90" fmla="*/ 2147483647 w 27"/>
                <a:gd name="T91" fmla="*/ 2147483647 h 28"/>
                <a:gd name="T92" fmla="*/ 2147483647 w 27"/>
                <a:gd name="T93" fmla="*/ 2147483647 h 28"/>
                <a:gd name="T94" fmla="*/ 2147483647 w 27"/>
                <a:gd name="T95" fmla="*/ 2147483647 h 28"/>
                <a:gd name="T96" fmla="*/ 2147483647 w 27"/>
                <a:gd name="T97" fmla="*/ 2147483647 h 28"/>
                <a:gd name="T98" fmla="*/ 2147483647 w 27"/>
                <a:gd name="T99" fmla="*/ 2147483647 h 28"/>
                <a:gd name="T100" fmla="*/ 2147483647 w 27"/>
                <a:gd name="T101" fmla="*/ 2147483647 h 28"/>
                <a:gd name="T102" fmla="*/ 2147483647 w 27"/>
                <a:gd name="T103" fmla="*/ 2147483647 h 28"/>
                <a:gd name="T104" fmla="*/ 2147483647 w 27"/>
                <a:gd name="T105" fmla="*/ 2147483647 h 28"/>
                <a:gd name="T106" fmla="*/ 2147483647 w 27"/>
                <a:gd name="T107" fmla="*/ 2147483647 h 2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7" h="28">
                  <a:moveTo>
                    <a:pt x="26" y="10"/>
                  </a:moveTo>
                  <a:cubicBezTo>
                    <a:pt x="26" y="9"/>
                    <a:pt x="25" y="8"/>
                    <a:pt x="24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8"/>
                    <a:pt x="21" y="8"/>
                    <a:pt x="21" y="7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5"/>
                    <a:pt x="22" y="4"/>
                    <a:pt x="21" y="3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1"/>
                    <a:pt x="17" y="2"/>
                    <a:pt x="17" y="3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4"/>
                    <a:pt x="14" y="4"/>
                    <a:pt x="14" y="4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1"/>
                    <a:pt x="12" y="0"/>
                    <a:pt x="11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7" y="2"/>
                    <a:pt x="8" y="3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5"/>
                    <a:pt x="7" y="6"/>
                    <a:pt x="6" y="6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3" y="5"/>
                    <a:pt x="2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10"/>
                    <a:pt x="2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3"/>
                    <a:pt x="3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5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9"/>
                    <a:pt x="2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20"/>
                    <a:pt x="5" y="21"/>
                    <a:pt x="6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3"/>
                    <a:pt x="4" y="25"/>
                    <a:pt x="5" y="25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" y="27"/>
                    <a:pt x="9" y="26"/>
                    <a:pt x="10" y="25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4"/>
                    <a:pt x="12" y="24"/>
                    <a:pt x="13" y="24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7"/>
                    <a:pt x="14" y="28"/>
                    <a:pt x="15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9" y="27"/>
                    <a:pt x="19" y="26"/>
                    <a:pt x="19" y="25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9" y="22"/>
                    <a:pt x="20" y="22"/>
                    <a:pt x="20" y="22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3" y="23"/>
                    <a:pt x="24" y="23"/>
                    <a:pt x="24" y="22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6" y="19"/>
                    <a:pt x="26" y="18"/>
                    <a:pt x="25" y="17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6"/>
                    <a:pt x="23" y="15"/>
                    <a:pt x="23" y="15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6" y="14"/>
                    <a:pt x="27" y="13"/>
                    <a:pt x="27" y="12"/>
                  </a:cubicBezTo>
                  <a:lnTo>
                    <a:pt x="26" y="10"/>
                  </a:lnTo>
                  <a:close/>
                  <a:moveTo>
                    <a:pt x="14" y="19"/>
                  </a:moveTo>
                  <a:cubicBezTo>
                    <a:pt x="11" y="20"/>
                    <a:pt x="9" y="18"/>
                    <a:pt x="8" y="15"/>
                  </a:cubicBezTo>
                  <a:cubicBezTo>
                    <a:pt x="7" y="13"/>
                    <a:pt x="9" y="10"/>
                    <a:pt x="12" y="9"/>
                  </a:cubicBezTo>
                  <a:cubicBezTo>
                    <a:pt x="15" y="8"/>
                    <a:pt x="17" y="10"/>
                    <a:pt x="18" y="13"/>
                  </a:cubicBezTo>
                  <a:cubicBezTo>
                    <a:pt x="19" y="16"/>
                    <a:pt x="17" y="18"/>
                    <a:pt x="14" y="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6" name="Freeform 227"/>
            <p:cNvSpPr>
              <a:spLocks noEditPoints="1"/>
            </p:cNvSpPr>
            <p:nvPr/>
          </p:nvSpPr>
          <p:spPr bwMode="auto">
            <a:xfrm>
              <a:off x="4395788" y="1695450"/>
              <a:ext cx="147638" cy="147638"/>
            </a:xfrm>
            <a:custGeom>
              <a:avLst/>
              <a:gdLst>
                <a:gd name="T0" fmla="*/ 2147483647 w 39"/>
                <a:gd name="T1" fmla="*/ 2147483647 h 39"/>
                <a:gd name="T2" fmla="*/ 2147483647 w 39"/>
                <a:gd name="T3" fmla="*/ 2147483647 h 39"/>
                <a:gd name="T4" fmla="*/ 2147483647 w 39"/>
                <a:gd name="T5" fmla="*/ 2147483647 h 39"/>
                <a:gd name="T6" fmla="*/ 2147483647 w 39"/>
                <a:gd name="T7" fmla="*/ 2147483647 h 39"/>
                <a:gd name="T8" fmla="*/ 2147483647 w 39"/>
                <a:gd name="T9" fmla="*/ 2147483647 h 39"/>
                <a:gd name="T10" fmla="*/ 2147483647 w 39"/>
                <a:gd name="T11" fmla="*/ 2147483647 h 39"/>
                <a:gd name="T12" fmla="*/ 2147483647 w 39"/>
                <a:gd name="T13" fmla="*/ 2147483647 h 39"/>
                <a:gd name="T14" fmla="*/ 2147483647 w 39"/>
                <a:gd name="T15" fmla="*/ 2147483647 h 39"/>
                <a:gd name="T16" fmla="*/ 2147483647 w 39"/>
                <a:gd name="T17" fmla="*/ 2147483647 h 39"/>
                <a:gd name="T18" fmla="*/ 2147483647 w 39"/>
                <a:gd name="T19" fmla="*/ 2147483647 h 39"/>
                <a:gd name="T20" fmla="*/ 2147483647 w 39"/>
                <a:gd name="T21" fmla="*/ 2147483647 h 39"/>
                <a:gd name="T22" fmla="*/ 2147483647 w 39"/>
                <a:gd name="T23" fmla="*/ 2147483647 h 39"/>
                <a:gd name="T24" fmla="*/ 2147483647 w 39"/>
                <a:gd name="T25" fmla="*/ 2147483647 h 39"/>
                <a:gd name="T26" fmla="*/ 2147483647 w 39"/>
                <a:gd name="T27" fmla="*/ 2147483647 h 39"/>
                <a:gd name="T28" fmla="*/ 2147483647 w 39"/>
                <a:gd name="T29" fmla="*/ 2147483647 h 39"/>
                <a:gd name="T30" fmla="*/ 2147483647 w 39"/>
                <a:gd name="T31" fmla="*/ 2147483647 h 39"/>
                <a:gd name="T32" fmla="*/ 2147483647 w 39"/>
                <a:gd name="T33" fmla="*/ 2147483647 h 39"/>
                <a:gd name="T34" fmla="*/ 2147483647 w 39"/>
                <a:gd name="T35" fmla="*/ 2147483647 h 39"/>
                <a:gd name="T36" fmla="*/ 2147483647 w 39"/>
                <a:gd name="T37" fmla="*/ 2147483647 h 39"/>
                <a:gd name="T38" fmla="*/ 2147483647 w 39"/>
                <a:gd name="T39" fmla="*/ 2147483647 h 39"/>
                <a:gd name="T40" fmla="*/ 2147483647 w 39"/>
                <a:gd name="T41" fmla="*/ 2147483647 h 39"/>
                <a:gd name="T42" fmla="*/ 2147483647 w 39"/>
                <a:gd name="T43" fmla="*/ 2147483647 h 39"/>
                <a:gd name="T44" fmla="*/ 2147483647 w 39"/>
                <a:gd name="T45" fmla="*/ 2147483647 h 39"/>
                <a:gd name="T46" fmla="*/ 2147483647 w 39"/>
                <a:gd name="T47" fmla="*/ 2147483647 h 39"/>
                <a:gd name="T48" fmla="*/ 2147483647 w 39"/>
                <a:gd name="T49" fmla="*/ 2147483647 h 39"/>
                <a:gd name="T50" fmla="*/ 2147483647 w 39"/>
                <a:gd name="T51" fmla="*/ 2147483647 h 39"/>
                <a:gd name="T52" fmla="*/ 2147483647 w 39"/>
                <a:gd name="T53" fmla="*/ 2147483647 h 39"/>
                <a:gd name="T54" fmla="*/ 2147483647 w 39"/>
                <a:gd name="T55" fmla="*/ 2147483647 h 39"/>
                <a:gd name="T56" fmla="*/ 2147483647 w 39"/>
                <a:gd name="T57" fmla="*/ 2147483647 h 39"/>
                <a:gd name="T58" fmla="*/ 2147483647 w 39"/>
                <a:gd name="T59" fmla="*/ 2147483647 h 39"/>
                <a:gd name="T60" fmla="*/ 2147483647 w 39"/>
                <a:gd name="T61" fmla="*/ 2147483647 h 39"/>
                <a:gd name="T62" fmla="*/ 2147483647 w 39"/>
                <a:gd name="T63" fmla="*/ 2147483647 h 39"/>
                <a:gd name="T64" fmla="*/ 2147483647 w 39"/>
                <a:gd name="T65" fmla="*/ 2147483647 h 39"/>
                <a:gd name="T66" fmla="*/ 2147483647 w 39"/>
                <a:gd name="T67" fmla="*/ 2147483647 h 39"/>
                <a:gd name="T68" fmla="*/ 2147483647 w 39"/>
                <a:gd name="T69" fmla="*/ 2147483647 h 39"/>
                <a:gd name="T70" fmla="*/ 2147483647 w 39"/>
                <a:gd name="T71" fmla="*/ 2147483647 h 39"/>
                <a:gd name="T72" fmla="*/ 2147483647 w 39"/>
                <a:gd name="T73" fmla="*/ 2147483647 h 39"/>
                <a:gd name="T74" fmla="*/ 2147483647 w 39"/>
                <a:gd name="T75" fmla="*/ 2147483647 h 39"/>
                <a:gd name="T76" fmla="*/ 2147483647 w 39"/>
                <a:gd name="T77" fmla="*/ 2147483647 h 39"/>
                <a:gd name="T78" fmla="*/ 2147483647 w 39"/>
                <a:gd name="T79" fmla="*/ 2147483647 h 39"/>
                <a:gd name="T80" fmla="*/ 2147483647 w 39"/>
                <a:gd name="T81" fmla="*/ 2147483647 h 39"/>
                <a:gd name="T82" fmla="*/ 2147483647 w 39"/>
                <a:gd name="T83" fmla="*/ 2147483647 h 39"/>
                <a:gd name="T84" fmla="*/ 2147483647 w 39"/>
                <a:gd name="T85" fmla="*/ 2147483647 h 39"/>
                <a:gd name="T86" fmla="*/ 2147483647 w 39"/>
                <a:gd name="T87" fmla="*/ 2147483647 h 39"/>
                <a:gd name="T88" fmla="*/ 2147483647 w 39"/>
                <a:gd name="T89" fmla="*/ 2147483647 h 39"/>
                <a:gd name="T90" fmla="*/ 2147483647 w 39"/>
                <a:gd name="T91" fmla="*/ 2147483647 h 39"/>
                <a:gd name="T92" fmla="*/ 2147483647 w 39"/>
                <a:gd name="T93" fmla="*/ 2147483647 h 39"/>
                <a:gd name="T94" fmla="*/ 2147483647 w 39"/>
                <a:gd name="T95" fmla="*/ 2147483647 h 39"/>
                <a:gd name="T96" fmla="*/ 2147483647 w 39"/>
                <a:gd name="T97" fmla="*/ 2147483647 h 39"/>
                <a:gd name="T98" fmla="*/ 2147483647 w 39"/>
                <a:gd name="T99" fmla="*/ 2147483647 h 39"/>
                <a:gd name="T100" fmla="*/ 2147483647 w 39"/>
                <a:gd name="T101" fmla="*/ 2147483647 h 39"/>
                <a:gd name="T102" fmla="*/ 2147483647 w 39"/>
                <a:gd name="T103" fmla="*/ 2147483647 h 39"/>
                <a:gd name="T104" fmla="*/ 2147483647 w 39"/>
                <a:gd name="T105" fmla="*/ 2147483647 h 39"/>
                <a:gd name="T106" fmla="*/ 2147483647 w 39"/>
                <a:gd name="T107" fmla="*/ 2147483647 h 3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9" h="39">
                  <a:moveTo>
                    <a:pt x="38" y="14"/>
                  </a:moveTo>
                  <a:cubicBezTo>
                    <a:pt x="38" y="12"/>
                    <a:pt x="36" y="11"/>
                    <a:pt x="35" y="12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2"/>
                    <a:pt x="31" y="11"/>
                    <a:pt x="31" y="10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3" y="7"/>
                    <a:pt x="32" y="5"/>
                    <a:pt x="31" y="4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7" y="2"/>
                    <a:pt x="26" y="2"/>
                    <a:pt x="25" y="4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2" y="5"/>
                    <a:pt x="21" y="5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1"/>
                    <a:pt x="18" y="0"/>
                    <a:pt x="17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2" y="2"/>
                    <a:pt x="11" y="3"/>
                    <a:pt x="12" y="5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8"/>
                    <a:pt x="11" y="8"/>
                    <a:pt x="10" y="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7"/>
                    <a:pt x="5" y="7"/>
                    <a:pt x="4" y="9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3"/>
                    <a:pt x="2" y="14"/>
                    <a:pt x="4" y="15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8"/>
                    <a:pt x="5" y="19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1" y="20"/>
                    <a:pt x="0" y="22"/>
                    <a:pt x="1" y="23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2" y="28"/>
                    <a:pt x="3" y="28"/>
                    <a:pt x="5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3"/>
                    <a:pt x="7" y="35"/>
                    <a:pt x="9" y="36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3" y="38"/>
                    <a:pt x="14" y="38"/>
                    <a:pt x="15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5"/>
                    <a:pt x="18" y="35"/>
                    <a:pt x="19" y="35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0" y="39"/>
                    <a:pt x="22" y="39"/>
                    <a:pt x="23" y="39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8"/>
                    <a:pt x="28" y="37"/>
                    <a:pt x="28" y="35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2"/>
                    <a:pt x="29" y="31"/>
                    <a:pt x="30" y="31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3" y="33"/>
                    <a:pt x="35" y="32"/>
                    <a:pt x="36" y="31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8" y="27"/>
                    <a:pt x="38" y="26"/>
                    <a:pt x="36" y="25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4" y="23"/>
                    <a:pt x="34" y="22"/>
                    <a:pt x="34" y="21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9" y="20"/>
                    <a:pt x="39" y="18"/>
                    <a:pt x="39" y="17"/>
                  </a:cubicBezTo>
                  <a:lnTo>
                    <a:pt x="38" y="14"/>
                  </a:lnTo>
                  <a:close/>
                  <a:moveTo>
                    <a:pt x="21" y="27"/>
                  </a:moveTo>
                  <a:cubicBezTo>
                    <a:pt x="17" y="28"/>
                    <a:pt x="14" y="26"/>
                    <a:pt x="13" y="22"/>
                  </a:cubicBezTo>
                  <a:cubicBezTo>
                    <a:pt x="12" y="18"/>
                    <a:pt x="14" y="14"/>
                    <a:pt x="18" y="13"/>
                  </a:cubicBezTo>
                  <a:cubicBezTo>
                    <a:pt x="22" y="12"/>
                    <a:pt x="26" y="14"/>
                    <a:pt x="27" y="18"/>
                  </a:cubicBezTo>
                  <a:cubicBezTo>
                    <a:pt x="28" y="22"/>
                    <a:pt x="25" y="26"/>
                    <a:pt x="21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7" name="Freeform 228"/>
            <p:cNvSpPr>
              <a:spLocks noEditPoints="1"/>
            </p:cNvSpPr>
            <p:nvPr/>
          </p:nvSpPr>
          <p:spPr bwMode="auto">
            <a:xfrm>
              <a:off x="3870325" y="804862"/>
              <a:ext cx="206375" cy="206375"/>
            </a:xfrm>
            <a:custGeom>
              <a:avLst/>
              <a:gdLst>
                <a:gd name="T0" fmla="*/ 2147483647 w 55"/>
                <a:gd name="T1" fmla="*/ 2147483647 h 55"/>
                <a:gd name="T2" fmla="*/ 2147483647 w 55"/>
                <a:gd name="T3" fmla="*/ 2147483647 h 55"/>
                <a:gd name="T4" fmla="*/ 2147483647 w 55"/>
                <a:gd name="T5" fmla="*/ 2147483647 h 55"/>
                <a:gd name="T6" fmla="*/ 2147483647 w 55"/>
                <a:gd name="T7" fmla="*/ 2147483647 h 55"/>
                <a:gd name="T8" fmla="*/ 2147483647 w 55"/>
                <a:gd name="T9" fmla="*/ 2147483647 h 55"/>
                <a:gd name="T10" fmla="*/ 2147483647 w 55"/>
                <a:gd name="T11" fmla="*/ 2147483647 h 55"/>
                <a:gd name="T12" fmla="*/ 2147483647 w 55"/>
                <a:gd name="T13" fmla="*/ 2147483647 h 55"/>
                <a:gd name="T14" fmla="*/ 2147483647 w 55"/>
                <a:gd name="T15" fmla="*/ 2147483647 h 55"/>
                <a:gd name="T16" fmla="*/ 2147483647 w 55"/>
                <a:gd name="T17" fmla="*/ 2147483647 h 55"/>
                <a:gd name="T18" fmla="*/ 2147483647 w 55"/>
                <a:gd name="T19" fmla="*/ 2147483647 h 55"/>
                <a:gd name="T20" fmla="*/ 2147483647 w 55"/>
                <a:gd name="T21" fmla="*/ 2147483647 h 55"/>
                <a:gd name="T22" fmla="*/ 2147483647 w 55"/>
                <a:gd name="T23" fmla="*/ 0 h 55"/>
                <a:gd name="T24" fmla="*/ 2147483647 w 55"/>
                <a:gd name="T25" fmla="*/ 2147483647 h 55"/>
                <a:gd name="T26" fmla="*/ 2147483647 w 55"/>
                <a:gd name="T27" fmla="*/ 2147483647 h 55"/>
                <a:gd name="T28" fmla="*/ 2147483647 w 55"/>
                <a:gd name="T29" fmla="*/ 2147483647 h 55"/>
                <a:gd name="T30" fmla="*/ 2147483647 w 55"/>
                <a:gd name="T31" fmla="*/ 2147483647 h 55"/>
                <a:gd name="T32" fmla="*/ 2147483647 w 55"/>
                <a:gd name="T33" fmla="*/ 2147483647 h 55"/>
                <a:gd name="T34" fmla="*/ 2147483647 w 55"/>
                <a:gd name="T35" fmla="*/ 2147483647 h 55"/>
                <a:gd name="T36" fmla="*/ 2147483647 w 55"/>
                <a:gd name="T37" fmla="*/ 2147483647 h 55"/>
                <a:gd name="T38" fmla="*/ 2147483647 w 55"/>
                <a:gd name="T39" fmla="*/ 2147483647 h 55"/>
                <a:gd name="T40" fmla="*/ 2147483647 w 55"/>
                <a:gd name="T41" fmla="*/ 2147483647 h 55"/>
                <a:gd name="T42" fmla="*/ 2147483647 w 55"/>
                <a:gd name="T43" fmla="*/ 2147483647 h 55"/>
                <a:gd name="T44" fmla="*/ 2147483647 w 55"/>
                <a:gd name="T45" fmla="*/ 2147483647 h 55"/>
                <a:gd name="T46" fmla="*/ 2147483647 w 55"/>
                <a:gd name="T47" fmla="*/ 2147483647 h 55"/>
                <a:gd name="T48" fmla="*/ 2147483647 w 55"/>
                <a:gd name="T49" fmla="*/ 2147483647 h 55"/>
                <a:gd name="T50" fmla="*/ 2147483647 w 55"/>
                <a:gd name="T51" fmla="*/ 2147483647 h 55"/>
                <a:gd name="T52" fmla="*/ 2147483647 w 55"/>
                <a:gd name="T53" fmla="*/ 2147483647 h 55"/>
                <a:gd name="T54" fmla="*/ 2147483647 w 55"/>
                <a:gd name="T55" fmla="*/ 2147483647 h 55"/>
                <a:gd name="T56" fmla="*/ 2147483647 w 55"/>
                <a:gd name="T57" fmla="*/ 2147483647 h 55"/>
                <a:gd name="T58" fmla="*/ 2147483647 w 55"/>
                <a:gd name="T59" fmla="*/ 2147483647 h 55"/>
                <a:gd name="T60" fmla="*/ 2147483647 w 55"/>
                <a:gd name="T61" fmla="*/ 2147483647 h 55"/>
                <a:gd name="T62" fmla="*/ 2147483647 w 55"/>
                <a:gd name="T63" fmla="*/ 2147483647 h 55"/>
                <a:gd name="T64" fmla="*/ 2147483647 w 55"/>
                <a:gd name="T65" fmla="*/ 2147483647 h 55"/>
                <a:gd name="T66" fmla="*/ 2147483647 w 55"/>
                <a:gd name="T67" fmla="*/ 2147483647 h 55"/>
                <a:gd name="T68" fmla="*/ 2147483647 w 55"/>
                <a:gd name="T69" fmla="*/ 2147483647 h 55"/>
                <a:gd name="T70" fmla="*/ 2147483647 w 55"/>
                <a:gd name="T71" fmla="*/ 2147483647 h 55"/>
                <a:gd name="T72" fmla="*/ 2147483647 w 55"/>
                <a:gd name="T73" fmla="*/ 2147483647 h 55"/>
                <a:gd name="T74" fmla="*/ 2147483647 w 55"/>
                <a:gd name="T75" fmla="*/ 2147483647 h 55"/>
                <a:gd name="T76" fmla="*/ 2147483647 w 55"/>
                <a:gd name="T77" fmla="*/ 2147483647 h 55"/>
                <a:gd name="T78" fmla="*/ 2147483647 w 55"/>
                <a:gd name="T79" fmla="*/ 2147483647 h 55"/>
                <a:gd name="T80" fmla="*/ 2147483647 w 55"/>
                <a:gd name="T81" fmla="*/ 2147483647 h 55"/>
                <a:gd name="T82" fmla="*/ 2147483647 w 55"/>
                <a:gd name="T83" fmla="*/ 2147483647 h 55"/>
                <a:gd name="T84" fmla="*/ 2147483647 w 55"/>
                <a:gd name="T85" fmla="*/ 2147483647 h 55"/>
                <a:gd name="T86" fmla="*/ 2147483647 w 55"/>
                <a:gd name="T87" fmla="*/ 2147483647 h 55"/>
                <a:gd name="T88" fmla="*/ 2147483647 w 55"/>
                <a:gd name="T89" fmla="*/ 2147483647 h 55"/>
                <a:gd name="T90" fmla="*/ 2147483647 w 55"/>
                <a:gd name="T91" fmla="*/ 2147483647 h 55"/>
                <a:gd name="T92" fmla="*/ 2147483647 w 55"/>
                <a:gd name="T93" fmla="*/ 2147483647 h 55"/>
                <a:gd name="T94" fmla="*/ 2147483647 w 55"/>
                <a:gd name="T95" fmla="*/ 2147483647 h 55"/>
                <a:gd name="T96" fmla="*/ 2147483647 w 55"/>
                <a:gd name="T97" fmla="*/ 2147483647 h 55"/>
                <a:gd name="T98" fmla="*/ 2147483647 w 55"/>
                <a:gd name="T99" fmla="*/ 2147483647 h 55"/>
                <a:gd name="T100" fmla="*/ 2147483647 w 55"/>
                <a:gd name="T101" fmla="*/ 2147483647 h 55"/>
                <a:gd name="T102" fmla="*/ 2147483647 w 55"/>
                <a:gd name="T103" fmla="*/ 2147483647 h 55"/>
                <a:gd name="T104" fmla="*/ 2147483647 w 55"/>
                <a:gd name="T105" fmla="*/ 2147483647 h 55"/>
                <a:gd name="T106" fmla="*/ 2147483647 w 55"/>
                <a:gd name="T107" fmla="*/ 2147483647 h 5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5" h="55">
                  <a:moveTo>
                    <a:pt x="54" y="18"/>
                  </a:moveTo>
                  <a:cubicBezTo>
                    <a:pt x="53" y="16"/>
                    <a:pt x="51" y="15"/>
                    <a:pt x="49" y="16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44" y="16"/>
                    <a:pt x="44" y="15"/>
                    <a:pt x="43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6" y="8"/>
                    <a:pt x="45" y="6"/>
                    <a:pt x="44" y="5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38" y="2"/>
                    <a:pt x="36" y="2"/>
                    <a:pt x="35" y="4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1" y="7"/>
                    <a:pt x="30" y="7"/>
                    <a:pt x="29" y="7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7" y="1"/>
                    <a:pt x="25" y="0"/>
                    <a:pt x="23" y="0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7" y="2"/>
                    <a:pt x="16" y="4"/>
                    <a:pt x="16" y="6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6" y="10"/>
                    <a:pt x="15" y="11"/>
                    <a:pt x="14" y="1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9" y="9"/>
                    <a:pt x="7" y="9"/>
                    <a:pt x="5" y="11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2" y="17"/>
                    <a:pt x="3" y="19"/>
                    <a:pt x="5" y="20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3"/>
                    <a:pt x="7" y="25"/>
                    <a:pt x="7" y="2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1" y="28"/>
                    <a:pt x="0" y="30"/>
                    <a:pt x="1" y="32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8"/>
                    <a:pt x="4" y="39"/>
                    <a:pt x="6" y="39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10" y="39"/>
                    <a:pt x="11" y="40"/>
                    <a:pt x="12" y="41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9" y="46"/>
                    <a:pt x="10" y="48"/>
                    <a:pt x="12" y="49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7" y="53"/>
                    <a:pt x="20" y="52"/>
                    <a:pt x="21" y="50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4" y="48"/>
                    <a:pt x="25" y="48"/>
                    <a:pt x="27" y="48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3"/>
                    <a:pt x="30" y="55"/>
                    <a:pt x="32" y="54"/>
                  </a:cubicBezTo>
                  <a:cubicBezTo>
                    <a:pt x="36" y="53"/>
                    <a:pt x="36" y="53"/>
                    <a:pt x="36" y="53"/>
                  </a:cubicBezTo>
                  <a:cubicBezTo>
                    <a:pt x="38" y="53"/>
                    <a:pt x="40" y="51"/>
                    <a:pt x="39" y="49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39" y="44"/>
                    <a:pt x="41" y="43"/>
                    <a:pt x="41" y="42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47" y="45"/>
                    <a:pt x="49" y="45"/>
                    <a:pt x="50" y="43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3" y="38"/>
                    <a:pt x="53" y="35"/>
                    <a:pt x="51" y="34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8" y="31"/>
                    <a:pt x="48" y="30"/>
                    <a:pt x="48" y="28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4" y="27"/>
                    <a:pt x="55" y="25"/>
                    <a:pt x="55" y="23"/>
                  </a:cubicBezTo>
                  <a:lnTo>
                    <a:pt x="54" y="18"/>
                  </a:lnTo>
                  <a:close/>
                  <a:moveTo>
                    <a:pt x="30" y="37"/>
                  </a:moveTo>
                  <a:cubicBezTo>
                    <a:pt x="24" y="39"/>
                    <a:pt x="19" y="35"/>
                    <a:pt x="17" y="30"/>
                  </a:cubicBezTo>
                  <a:cubicBezTo>
                    <a:pt x="16" y="24"/>
                    <a:pt x="19" y="19"/>
                    <a:pt x="25" y="17"/>
                  </a:cubicBezTo>
                  <a:cubicBezTo>
                    <a:pt x="30" y="16"/>
                    <a:pt x="36" y="19"/>
                    <a:pt x="37" y="25"/>
                  </a:cubicBezTo>
                  <a:cubicBezTo>
                    <a:pt x="39" y="30"/>
                    <a:pt x="35" y="36"/>
                    <a:pt x="30" y="3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8" name="Freeform 229"/>
            <p:cNvSpPr>
              <a:spLocks noEditPoints="1"/>
            </p:cNvSpPr>
            <p:nvPr/>
          </p:nvSpPr>
          <p:spPr bwMode="auto">
            <a:xfrm>
              <a:off x="4373563" y="206375"/>
              <a:ext cx="146050" cy="147638"/>
            </a:xfrm>
            <a:custGeom>
              <a:avLst/>
              <a:gdLst>
                <a:gd name="T0" fmla="*/ 2147483647 w 39"/>
                <a:gd name="T1" fmla="*/ 2147483647 h 39"/>
                <a:gd name="T2" fmla="*/ 2147483647 w 39"/>
                <a:gd name="T3" fmla="*/ 2147483647 h 39"/>
                <a:gd name="T4" fmla="*/ 2147483647 w 39"/>
                <a:gd name="T5" fmla="*/ 2147483647 h 39"/>
                <a:gd name="T6" fmla="*/ 2147483647 w 39"/>
                <a:gd name="T7" fmla="*/ 2147483647 h 39"/>
                <a:gd name="T8" fmla="*/ 2147483647 w 39"/>
                <a:gd name="T9" fmla="*/ 2147483647 h 39"/>
                <a:gd name="T10" fmla="*/ 2147483647 w 39"/>
                <a:gd name="T11" fmla="*/ 2147483647 h 39"/>
                <a:gd name="T12" fmla="*/ 2147483647 w 39"/>
                <a:gd name="T13" fmla="*/ 2147483647 h 39"/>
                <a:gd name="T14" fmla="*/ 2147483647 w 39"/>
                <a:gd name="T15" fmla="*/ 2147483647 h 39"/>
                <a:gd name="T16" fmla="*/ 2147483647 w 39"/>
                <a:gd name="T17" fmla="*/ 2147483647 h 39"/>
                <a:gd name="T18" fmla="*/ 2147483647 w 39"/>
                <a:gd name="T19" fmla="*/ 2147483647 h 39"/>
                <a:gd name="T20" fmla="*/ 2147483647 w 39"/>
                <a:gd name="T21" fmla="*/ 2147483647 h 39"/>
                <a:gd name="T22" fmla="*/ 2147483647 w 39"/>
                <a:gd name="T23" fmla="*/ 0 h 39"/>
                <a:gd name="T24" fmla="*/ 2147483647 w 39"/>
                <a:gd name="T25" fmla="*/ 2147483647 h 39"/>
                <a:gd name="T26" fmla="*/ 2147483647 w 39"/>
                <a:gd name="T27" fmla="*/ 2147483647 h 39"/>
                <a:gd name="T28" fmla="*/ 2147483647 w 39"/>
                <a:gd name="T29" fmla="*/ 2147483647 h 39"/>
                <a:gd name="T30" fmla="*/ 2147483647 w 39"/>
                <a:gd name="T31" fmla="*/ 2147483647 h 39"/>
                <a:gd name="T32" fmla="*/ 2147483647 w 39"/>
                <a:gd name="T33" fmla="*/ 2147483647 h 39"/>
                <a:gd name="T34" fmla="*/ 2147483647 w 39"/>
                <a:gd name="T35" fmla="*/ 2147483647 h 39"/>
                <a:gd name="T36" fmla="*/ 2147483647 w 39"/>
                <a:gd name="T37" fmla="*/ 2147483647 h 39"/>
                <a:gd name="T38" fmla="*/ 2147483647 w 39"/>
                <a:gd name="T39" fmla="*/ 2147483647 h 39"/>
                <a:gd name="T40" fmla="*/ 2147483647 w 39"/>
                <a:gd name="T41" fmla="*/ 2147483647 h 39"/>
                <a:gd name="T42" fmla="*/ 2147483647 w 39"/>
                <a:gd name="T43" fmla="*/ 2147483647 h 39"/>
                <a:gd name="T44" fmla="*/ 2147483647 w 39"/>
                <a:gd name="T45" fmla="*/ 2147483647 h 39"/>
                <a:gd name="T46" fmla="*/ 0 w 39"/>
                <a:gd name="T47" fmla="*/ 2147483647 h 39"/>
                <a:gd name="T48" fmla="*/ 2147483647 w 39"/>
                <a:gd name="T49" fmla="*/ 2147483647 h 39"/>
                <a:gd name="T50" fmla="*/ 2147483647 w 39"/>
                <a:gd name="T51" fmla="*/ 2147483647 h 39"/>
                <a:gd name="T52" fmla="*/ 2147483647 w 39"/>
                <a:gd name="T53" fmla="*/ 2147483647 h 39"/>
                <a:gd name="T54" fmla="*/ 2147483647 w 39"/>
                <a:gd name="T55" fmla="*/ 2147483647 h 39"/>
                <a:gd name="T56" fmla="*/ 2147483647 w 39"/>
                <a:gd name="T57" fmla="*/ 2147483647 h 39"/>
                <a:gd name="T58" fmla="*/ 2147483647 w 39"/>
                <a:gd name="T59" fmla="*/ 2147483647 h 39"/>
                <a:gd name="T60" fmla="*/ 2147483647 w 39"/>
                <a:gd name="T61" fmla="*/ 2147483647 h 39"/>
                <a:gd name="T62" fmla="*/ 2147483647 w 39"/>
                <a:gd name="T63" fmla="*/ 2147483647 h 39"/>
                <a:gd name="T64" fmla="*/ 2147483647 w 39"/>
                <a:gd name="T65" fmla="*/ 2147483647 h 39"/>
                <a:gd name="T66" fmla="*/ 2147483647 w 39"/>
                <a:gd name="T67" fmla="*/ 2147483647 h 39"/>
                <a:gd name="T68" fmla="*/ 2147483647 w 39"/>
                <a:gd name="T69" fmla="*/ 2147483647 h 39"/>
                <a:gd name="T70" fmla="*/ 2147483647 w 39"/>
                <a:gd name="T71" fmla="*/ 2147483647 h 39"/>
                <a:gd name="T72" fmla="*/ 2147483647 w 39"/>
                <a:gd name="T73" fmla="*/ 2147483647 h 39"/>
                <a:gd name="T74" fmla="*/ 2147483647 w 39"/>
                <a:gd name="T75" fmla="*/ 2147483647 h 39"/>
                <a:gd name="T76" fmla="*/ 2147483647 w 39"/>
                <a:gd name="T77" fmla="*/ 2147483647 h 39"/>
                <a:gd name="T78" fmla="*/ 2147483647 w 39"/>
                <a:gd name="T79" fmla="*/ 2147483647 h 39"/>
                <a:gd name="T80" fmla="*/ 2147483647 w 39"/>
                <a:gd name="T81" fmla="*/ 2147483647 h 39"/>
                <a:gd name="T82" fmla="*/ 2147483647 w 39"/>
                <a:gd name="T83" fmla="*/ 2147483647 h 39"/>
                <a:gd name="T84" fmla="*/ 2147483647 w 39"/>
                <a:gd name="T85" fmla="*/ 2147483647 h 39"/>
                <a:gd name="T86" fmla="*/ 2147483647 w 39"/>
                <a:gd name="T87" fmla="*/ 2147483647 h 39"/>
                <a:gd name="T88" fmla="*/ 2147483647 w 39"/>
                <a:gd name="T89" fmla="*/ 2147483647 h 39"/>
                <a:gd name="T90" fmla="*/ 2147483647 w 39"/>
                <a:gd name="T91" fmla="*/ 2147483647 h 39"/>
                <a:gd name="T92" fmla="*/ 2147483647 w 39"/>
                <a:gd name="T93" fmla="*/ 2147483647 h 39"/>
                <a:gd name="T94" fmla="*/ 2147483647 w 39"/>
                <a:gd name="T95" fmla="*/ 2147483647 h 39"/>
                <a:gd name="T96" fmla="*/ 2147483647 w 39"/>
                <a:gd name="T97" fmla="*/ 2147483647 h 39"/>
                <a:gd name="T98" fmla="*/ 2147483647 w 39"/>
                <a:gd name="T99" fmla="*/ 2147483647 h 39"/>
                <a:gd name="T100" fmla="*/ 2147483647 w 39"/>
                <a:gd name="T101" fmla="*/ 2147483647 h 39"/>
                <a:gd name="T102" fmla="*/ 2147483647 w 39"/>
                <a:gd name="T103" fmla="*/ 2147483647 h 39"/>
                <a:gd name="T104" fmla="*/ 2147483647 w 39"/>
                <a:gd name="T105" fmla="*/ 2147483647 h 39"/>
                <a:gd name="T106" fmla="*/ 2147483647 w 39"/>
                <a:gd name="T107" fmla="*/ 2147483647 h 3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9" h="39">
                  <a:moveTo>
                    <a:pt x="38" y="13"/>
                  </a:moveTo>
                  <a:cubicBezTo>
                    <a:pt x="37" y="12"/>
                    <a:pt x="36" y="11"/>
                    <a:pt x="34" y="11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1"/>
                    <a:pt x="30" y="10"/>
                    <a:pt x="30" y="10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2" y="6"/>
                    <a:pt x="32" y="4"/>
                    <a:pt x="30" y="3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6" y="1"/>
                    <a:pt x="25" y="2"/>
                    <a:pt x="24" y="3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5"/>
                    <a:pt x="21" y="5"/>
                    <a:pt x="20" y="5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1"/>
                    <a:pt x="17" y="0"/>
                    <a:pt x="16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1" y="1"/>
                    <a:pt x="11" y="3"/>
                    <a:pt x="11" y="4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7"/>
                    <a:pt x="10" y="8"/>
                    <a:pt x="9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6" y="6"/>
                    <a:pt x="4" y="7"/>
                    <a:pt x="3" y="8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2"/>
                    <a:pt x="1" y="14"/>
                    <a:pt x="3" y="14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7"/>
                    <a:pt x="4" y="18"/>
                    <a:pt x="4" y="19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0" y="20"/>
                    <a:pt x="0" y="21"/>
                    <a:pt x="0" y="22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7"/>
                    <a:pt x="3" y="28"/>
                    <a:pt x="4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8"/>
                    <a:pt x="7" y="29"/>
                    <a:pt x="8" y="29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6" y="33"/>
                    <a:pt x="7" y="34"/>
                    <a:pt x="8" y="35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12" y="37"/>
                    <a:pt x="13" y="37"/>
                    <a:pt x="14" y="36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6" y="34"/>
                    <a:pt x="17" y="34"/>
                    <a:pt x="18" y="34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9" y="38"/>
                    <a:pt x="21" y="39"/>
                    <a:pt x="22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7" y="37"/>
                    <a:pt x="28" y="36"/>
                    <a:pt x="27" y="34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7" y="31"/>
                    <a:pt x="28" y="31"/>
                    <a:pt x="29" y="30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2" y="32"/>
                    <a:pt x="34" y="32"/>
                    <a:pt x="35" y="31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7" y="27"/>
                    <a:pt x="37" y="25"/>
                    <a:pt x="36" y="24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22"/>
                    <a:pt x="33" y="21"/>
                    <a:pt x="33" y="20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8" y="19"/>
                    <a:pt x="39" y="18"/>
                    <a:pt x="38" y="16"/>
                  </a:cubicBezTo>
                  <a:lnTo>
                    <a:pt x="38" y="13"/>
                  </a:lnTo>
                  <a:close/>
                  <a:moveTo>
                    <a:pt x="21" y="26"/>
                  </a:moveTo>
                  <a:cubicBezTo>
                    <a:pt x="17" y="27"/>
                    <a:pt x="13" y="25"/>
                    <a:pt x="12" y="21"/>
                  </a:cubicBezTo>
                  <a:cubicBezTo>
                    <a:pt x="11" y="17"/>
                    <a:pt x="13" y="13"/>
                    <a:pt x="17" y="12"/>
                  </a:cubicBezTo>
                  <a:cubicBezTo>
                    <a:pt x="21" y="11"/>
                    <a:pt x="25" y="14"/>
                    <a:pt x="26" y="18"/>
                  </a:cubicBezTo>
                  <a:cubicBezTo>
                    <a:pt x="27" y="21"/>
                    <a:pt x="25" y="25"/>
                    <a:pt x="21" y="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9" name="Freeform 230"/>
            <p:cNvSpPr>
              <a:spLocks noEditPoints="1"/>
            </p:cNvSpPr>
            <p:nvPr/>
          </p:nvSpPr>
          <p:spPr bwMode="auto">
            <a:xfrm>
              <a:off x="855663" y="1176337"/>
              <a:ext cx="79375" cy="76200"/>
            </a:xfrm>
            <a:custGeom>
              <a:avLst/>
              <a:gdLst>
                <a:gd name="T0" fmla="*/ 2147483647 w 21"/>
                <a:gd name="T1" fmla="*/ 2147483647 h 20"/>
                <a:gd name="T2" fmla="*/ 2147483647 w 21"/>
                <a:gd name="T3" fmla="*/ 2147483647 h 20"/>
                <a:gd name="T4" fmla="*/ 2147483647 w 21"/>
                <a:gd name="T5" fmla="*/ 2147483647 h 20"/>
                <a:gd name="T6" fmla="*/ 2147483647 w 21"/>
                <a:gd name="T7" fmla="*/ 2147483647 h 20"/>
                <a:gd name="T8" fmla="*/ 2147483647 w 21"/>
                <a:gd name="T9" fmla="*/ 2147483647 h 20"/>
                <a:gd name="T10" fmla="*/ 2147483647 w 21"/>
                <a:gd name="T11" fmla="*/ 2147483647 h 20"/>
                <a:gd name="T12" fmla="*/ 2147483647 w 21"/>
                <a:gd name="T13" fmla="*/ 2147483647 h 20"/>
                <a:gd name="T14" fmla="*/ 2147483647 w 21"/>
                <a:gd name="T15" fmla="*/ 2147483647 h 20"/>
                <a:gd name="T16" fmla="*/ 2147483647 w 21"/>
                <a:gd name="T17" fmla="*/ 2147483647 h 20"/>
                <a:gd name="T18" fmla="*/ 2147483647 w 21"/>
                <a:gd name="T19" fmla="*/ 2147483647 h 20"/>
                <a:gd name="T20" fmla="*/ 2147483647 w 21"/>
                <a:gd name="T21" fmla="*/ 2147483647 h 20"/>
                <a:gd name="T22" fmla="*/ 2147483647 w 21"/>
                <a:gd name="T23" fmla="*/ 0 h 20"/>
                <a:gd name="T24" fmla="*/ 2147483647 w 21"/>
                <a:gd name="T25" fmla="*/ 0 h 20"/>
                <a:gd name="T26" fmla="*/ 2147483647 w 21"/>
                <a:gd name="T27" fmla="*/ 2147483647 h 20"/>
                <a:gd name="T28" fmla="*/ 2147483647 w 21"/>
                <a:gd name="T29" fmla="*/ 2147483647 h 20"/>
                <a:gd name="T30" fmla="*/ 2147483647 w 21"/>
                <a:gd name="T31" fmla="*/ 2147483647 h 20"/>
                <a:gd name="T32" fmla="*/ 2147483647 w 21"/>
                <a:gd name="T33" fmla="*/ 2147483647 h 20"/>
                <a:gd name="T34" fmla="*/ 2147483647 w 21"/>
                <a:gd name="T35" fmla="*/ 2147483647 h 20"/>
                <a:gd name="T36" fmla="*/ 2147483647 w 21"/>
                <a:gd name="T37" fmla="*/ 2147483647 h 20"/>
                <a:gd name="T38" fmla="*/ 2147483647 w 21"/>
                <a:gd name="T39" fmla="*/ 2147483647 h 20"/>
                <a:gd name="T40" fmla="*/ 2147483647 w 21"/>
                <a:gd name="T41" fmla="*/ 2147483647 h 20"/>
                <a:gd name="T42" fmla="*/ 2147483647 w 21"/>
                <a:gd name="T43" fmla="*/ 2147483647 h 20"/>
                <a:gd name="T44" fmla="*/ 2147483647 w 21"/>
                <a:gd name="T45" fmla="*/ 2147483647 h 20"/>
                <a:gd name="T46" fmla="*/ 0 w 21"/>
                <a:gd name="T47" fmla="*/ 2147483647 h 20"/>
                <a:gd name="T48" fmla="*/ 0 w 21"/>
                <a:gd name="T49" fmla="*/ 2147483647 h 20"/>
                <a:gd name="T50" fmla="*/ 2147483647 w 21"/>
                <a:gd name="T51" fmla="*/ 2147483647 h 20"/>
                <a:gd name="T52" fmla="*/ 2147483647 w 21"/>
                <a:gd name="T53" fmla="*/ 2147483647 h 20"/>
                <a:gd name="T54" fmla="*/ 2147483647 w 21"/>
                <a:gd name="T55" fmla="*/ 2147483647 h 20"/>
                <a:gd name="T56" fmla="*/ 2147483647 w 21"/>
                <a:gd name="T57" fmla="*/ 2147483647 h 20"/>
                <a:gd name="T58" fmla="*/ 2147483647 w 21"/>
                <a:gd name="T59" fmla="*/ 2147483647 h 20"/>
                <a:gd name="T60" fmla="*/ 2147483647 w 21"/>
                <a:gd name="T61" fmla="*/ 2147483647 h 20"/>
                <a:gd name="T62" fmla="*/ 2147483647 w 21"/>
                <a:gd name="T63" fmla="*/ 2147483647 h 20"/>
                <a:gd name="T64" fmla="*/ 2147483647 w 21"/>
                <a:gd name="T65" fmla="*/ 2147483647 h 20"/>
                <a:gd name="T66" fmla="*/ 2147483647 w 21"/>
                <a:gd name="T67" fmla="*/ 2147483647 h 20"/>
                <a:gd name="T68" fmla="*/ 2147483647 w 21"/>
                <a:gd name="T69" fmla="*/ 2147483647 h 20"/>
                <a:gd name="T70" fmla="*/ 2147483647 w 21"/>
                <a:gd name="T71" fmla="*/ 2147483647 h 20"/>
                <a:gd name="T72" fmla="*/ 2147483647 w 21"/>
                <a:gd name="T73" fmla="*/ 2147483647 h 20"/>
                <a:gd name="T74" fmla="*/ 2147483647 w 21"/>
                <a:gd name="T75" fmla="*/ 2147483647 h 20"/>
                <a:gd name="T76" fmla="*/ 2147483647 w 21"/>
                <a:gd name="T77" fmla="*/ 2147483647 h 20"/>
                <a:gd name="T78" fmla="*/ 2147483647 w 21"/>
                <a:gd name="T79" fmla="*/ 2147483647 h 20"/>
                <a:gd name="T80" fmla="*/ 2147483647 w 21"/>
                <a:gd name="T81" fmla="*/ 2147483647 h 20"/>
                <a:gd name="T82" fmla="*/ 2147483647 w 21"/>
                <a:gd name="T83" fmla="*/ 2147483647 h 20"/>
                <a:gd name="T84" fmla="*/ 2147483647 w 21"/>
                <a:gd name="T85" fmla="*/ 2147483647 h 20"/>
                <a:gd name="T86" fmla="*/ 2147483647 w 21"/>
                <a:gd name="T87" fmla="*/ 2147483647 h 20"/>
                <a:gd name="T88" fmla="*/ 2147483647 w 21"/>
                <a:gd name="T89" fmla="*/ 2147483647 h 20"/>
                <a:gd name="T90" fmla="*/ 2147483647 w 21"/>
                <a:gd name="T91" fmla="*/ 2147483647 h 20"/>
                <a:gd name="T92" fmla="*/ 2147483647 w 21"/>
                <a:gd name="T93" fmla="*/ 2147483647 h 20"/>
                <a:gd name="T94" fmla="*/ 2147483647 w 21"/>
                <a:gd name="T95" fmla="*/ 2147483647 h 20"/>
                <a:gd name="T96" fmla="*/ 2147483647 w 21"/>
                <a:gd name="T97" fmla="*/ 2147483647 h 20"/>
                <a:gd name="T98" fmla="*/ 2147483647 w 21"/>
                <a:gd name="T99" fmla="*/ 2147483647 h 20"/>
                <a:gd name="T100" fmla="*/ 2147483647 w 21"/>
                <a:gd name="T101" fmla="*/ 2147483647 h 20"/>
                <a:gd name="T102" fmla="*/ 2147483647 w 21"/>
                <a:gd name="T103" fmla="*/ 2147483647 h 20"/>
                <a:gd name="T104" fmla="*/ 2147483647 w 21"/>
                <a:gd name="T105" fmla="*/ 2147483647 h 20"/>
                <a:gd name="T106" fmla="*/ 2147483647 w 21"/>
                <a:gd name="T107" fmla="*/ 2147483647 h 2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1" h="20">
                  <a:moveTo>
                    <a:pt x="20" y="7"/>
                  </a:moveTo>
                  <a:cubicBezTo>
                    <a:pt x="20" y="6"/>
                    <a:pt x="19" y="6"/>
                    <a:pt x="18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6" y="6"/>
                    <a:pt x="16" y="5"/>
                    <a:pt x="16" y="5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3"/>
                    <a:pt x="17" y="2"/>
                    <a:pt x="16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0"/>
                    <a:pt x="13" y="1"/>
                    <a:pt x="13" y="1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1" y="2"/>
                    <a:pt x="11" y="2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0"/>
                    <a:pt x="9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6" y="1"/>
                    <a:pt x="6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2" y="3"/>
                    <a:pt x="2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6"/>
                    <a:pt x="1" y="7"/>
                    <a:pt x="1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9"/>
                    <a:pt x="2" y="9"/>
                    <a:pt x="2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1" y="15"/>
                    <a:pt x="2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5"/>
                    <a:pt x="4" y="15"/>
                    <a:pt x="4" y="15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7"/>
                    <a:pt x="3" y="18"/>
                    <a:pt x="4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20"/>
                    <a:pt x="7" y="20"/>
                    <a:pt x="7" y="19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9" y="18"/>
                    <a:pt x="9" y="18"/>
                    <a:pt x="10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20"/>
                    <a:pt x="11" y="20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4" y="20"/>
                    <a:pt x="15" y="19"/>
                    <a:pt x="14" y="18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8" y="17"/>
                    <a:pt x="19" y="16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0" y="14"/>
                    <a:pt x="20" y="13"/>
                    <a:pt x="19" y="13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1"/>
                    <a:pt x="18" y="11"/>
                    <a:pt x="18" y="10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0" y="10"/>
                    <a:pt x="21" y="9"/>
                    <a:pt x="20" y="8"/>
                  </a:cubicBezTo>
                  <a:lnTo>
                    <a:pt x="20" y="7"/>
                  </a:lnTo>
                  <a:close/>
                  <a:moveTo>
                    <a:pt x="11" y="14"/>
                  </a:moveTo>
                  <a:cubicBezTo>
                    <a:pt x="9" y="14"/>
                    <a:pt x="7" y="13"/>
                    <a:pt x="6" y="11"/>
                  </a:cubicBezTo>
                  <a:cubicBezTo>
                    <a:pt x="6" y="9"/>
                    <a:pt x="7" y="7"/>
                    <a:pt x="9" y="6"/>
                  </a:cubicBezTo>
                  <a:cubicBezTo>
                    <a:pt x="11" y="6"/>
                    <a:pt x="13" y="7"/>
                    <a:pt x="14" y="9"/>
                  </a:cubicBezTo>
                  <a:cubicBezTo>
                    <a:pt x="14" y="11"/>
                    <a:pt x="13" y="13"/>
                    <a:pt x="11" y="1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0" name="Freeform 231"/>
            <p:cNvSpPr>
              <a:spLocks/>
            </p:cNvSpPr>
            <p:nvPr/>
          </p:nvSpPr>
          <p:spPr bwMode="auto">
            <a:xfrm>
              <a:off x="1693863" y="1654175"/>
              <a:ext cx="128588" cy="128588"/>
            </a:xfrm>
            <a:custGeom>
              <a:avLst/>
              <a:gdLst>
                <a:gd name="T0" fmla="*/ 0 w 81"/>
                <a:gd name="T1" fmla="*/ 2147483647 h 81"/>
                <a:gd name="T2" fmla="*/ 2147483647 w 81"/>
                <a:gd name="T3" fmla="*/ 2147483647 h 81"/>
                <a:gd name="T4" fmla="*/ 2147483647 w 81"/>
                <a:gd name="T5" fmla="*/ 2147483647 h 81"/>
                <a:gd name="T6" fmla="*/ 2147483647 w 81"/>
                <a:gd name="T7" fmla="*/ 2147483647 h 81"/>
                <a:gd name="T8" fmla="*/ 2147483647 w 81"/>
                <a:gd name="T9" fmla="*/ 2147483647 h 81"/>
                <a:gd name="T10" fmla="*/ 2147483647 w 81"/>
                <a:gd name="T11" fmla="*/ 2147483647 h 81"/>
                <a:gd name="T12" fmla="*/ 2147483647 w 81"/>
                <a:gd name="T13" fmla="*/ 0 h 81"/>
                <a:gd name="T14" fmla="*/ 2147483647 w 81"/>
                <a:gd name="T15" fmla="*/ 2147483647 h 81"/>
                <a:gd name="T16" fmla="*/ 0 w 81"/>
                <a:gd name="T17" fmla="*/ 2147483647 h 8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1" h="81">
                  <a:moveTo>
                    <a:pt x="0" y="31"/>
                  </a:moveTo>
                  <a:lnTo>
                    <a:pt x="3" y="62"/>
                  </a:lnTo>
                  <a:lnTo>
                    <a:pt x="29" y="81"/>
                  </a:lnTo>
                  <a:lnTo>
                    <a:pt x="59" y="78"/>
                  </a:lnTo>
                  <a:lnTo>
                    <a:pt x="81" y="52"/>
                  </a:lnTo>
                  <a:lnTo>
                    <a:pt x="76" y="22"/>
                  </a:lnTo>
                  <a:lnTo>
                    <a:pt x="50" y="0"/>
                  </a:lnTo>
                  <a:lnTo>
                    <a:pt x="19" y="5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1" name="Freeform 232"/>
            <p:cNvSpPr>
              <a:spLocks/>
            </p:cNvSpPr>
            <p:nvPr/>
          </p:nvSpPr>
          <p:spPr bwMode="auto">
            <a:xfrm>
              <a:off x="1473200" y="1485900"/>
              <a:ext cx="371475" cy="333375"/>
            </a:xfrm>
            <a:custGeom>
              <a:avLst/>
              <a:gdLst>
                <a:gd name="T0" fmla="*/ 2147483647 w 99"/>
                <a:gd name="T1" fmla="*/ 2147483647 h 89"/>
                <a:gd name="T2" fmla="*/ 2147483647 w 99"/>
                <a:gd name="T3" fmla="*/ 2147483647 h 89"/>
                <a:gd name="T4" fmla="*/ 2147483647 w 99"/>
                <a:gd name="T5" fmla="*/ 2147483647 h 89"/>
                <a:gd name="T6" fmla="*/ 2147483647 w 99"/>
                <a:gd name="T7" fmla="*/ 2147483647 h 89"/>
                <a:gd name="T8" fmla="*/ 2147483647 w 99"/>
                <a:gd name="T9" fmla="*/ 2147483647 h 89"/>
                <a:gd name="T10" fmla="*/ 2147483647 w 99"/>
                <a:gd name="T11" fmla="*/ 2147483647 h 89"/>
                <a:gd name="T12" fmla="*/ 2147483647 w 99"/>
                <a:gd name="T13" fmla="*/ 2147483647 h 89"/>
                <a:gd name="T14" fmla="*/ 2147483647 w 99"/>
                <a:gd name="T15" fmla="*/ 2147483647 h 89"/>
                <a:gd name="T16" fmla="*/ 2147483647 w 99"/>
                <a:gd name="T17" fmla="*/ 2147483647 h 89"/>
                <a:gd name="T18" fmla="*/ 2147483647 w 99"/>
                <a:gd name="T19" fmla="*/ 2147483647 h 89"/>
                <a:gd name="T20" fmla="*/ 2147483647 w 99"/>
                <a:gd name="T21" fmla="*/ 2147483647 h 89"/>
                <a:gd name="T22" fmla="*/ 2147483647 w 99"/>
                <a:gd name="T23" fmla="*/ 2147483647 h 89"/>
                <a:gd name="T24" fmla="*/ 2147483647 w 99"/>
                <a:gd name="T25" fmla="*/ 2147483647 h 89"/>
                <a:gd name="T26" fmla="*/ 2147483647 w 99"/>
                <a:gd name="T27" fmla="*/ 2147483647 h 89"/>
                <a:gd name="T28" fmla="*/ 2147483647 w 99"/>
                <a:gd name="T29" fmla="*/ 2147483647 h 89"/>
                <a:gd name="T30" fmla="*/ 2147483647 w 99"/>
                <a:gd name="T31" fmla="*/ 2147483647 h 89"/>
                <a:gd name="T32" fmla="*/ 2147483647 w 99"/>
                <a:gd name="T33" fmla="*/ 2147483647 h 89"/>
                <a:gd name="T34" fmla="*/ 2147483647 w 99"/>
                <a:gd name="T35" fmla="*/ 2147483647 h 89"/>
                <a:gd name="T36" fmla="*/ 2147483647 w 99"/>
                <a:gd name="T37" fmla="*/ 2147483647 h 8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99" h="89">
                  <a:moveTo>
                    <a:pt x="46" y="84"/>
                  </a:moveTo>
                  <a:cubicBezTo>
                    <a:pt x="69" y="89"/>
                    <a:pt x="69" y="89"/>
                    <a:pt x="69" y="89"/>
                  </a:cubicBezTo>
                  <a:cubicBezTo>
                    <a:pt x="70" y="87"/>
                    <a:pt x="70" y="87"/>
                    <a:pt x="70" y="87"/>
                  </a:cubicBezTo>
                  <a:cubicBezTo>
                    <a:pt x="54" y="75"/>
                    <a:pt x="54" y="75"/>
                    <a:pt x="54" y="75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3" y="41"/>
                    <a:pt x="63" y="41"/>
                    <a:pt x="63" y="41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49"/>
                    <a:pt x="99" y="49"/>
                    <a:pt x="99" y="49"/>
                  </a:cubicBezTo>
                  <a:cubicBezTo>
                    <a:pt x="89" y="29"/>
                    <a:pt x="89" y="29"/>
                    <a:pt x="89" y="29"/>
                  </a:cubicBezTo>
                  <a:cubicBezTo>
                    <a:pt x="89" y="29"/>
                    <a:pt x="73" y="3"/>
                    <a:pt x="44" y="2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8" y="0"/>
                    <a:pt x="14" y="1"/>
                    <a:pt x="12" y="4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0" y="18"/>
                    <a:pt x="1" y="22"/>
                    <a:pt x="3" y="24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18" y="75"/>
                    <a:pt x="46" y="84"/>
                    <a:pt x="46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2" name="Freeform 233"/>
            <p:cNvSpPr>
              <a:spLocks/>
            </p:cNvSpPr>
            <p:nvPr/>
          </p:nvSpPr>
          <p:spPr bwMode="auto">
            <a:xfrm>
              <a:off x="4400550" y="496887"/>
              <a:ext cx="127000" cy="127000"/>
            </a:xfrm>
            <a:custGeom>
              <a:avLst/>
              <a:gdLst>
                <a:gd name="T0" fmla="*/ 0 w 80"/>
                <a:gd name="T1" fmla="*/ 2147483647 h 80"/>
                <a:gd name="T2" fmla="*/ 2147483647 w 80"/>
                <a:gd name="T3" fmla="*/ 2147483647 h 80"/>
                <a:gd name="T4" fmla="*/ 2147483647 w 80"/>
                <a:gd name="T5" fmla="*/ 2147483647 h 80"/>
                <a:gd name="T6" fmla="*/ 2147483647 w 80"/>
                <a:gd name="T7" fmla="*/ 2147483647 h 80"/>
                <a:gd name="T8" fmla="*/ 2147483647 w 80"/>
                <a:gd name="T9" fmla="*/ 2147483647 h 80"/>
                <a:gd name="T10" fmla="*/ 2147483647 w 80"/>
                <a:gd name="T11" fmla="*/ 2147483647 h 80"/>
                <a:gd name="T12" fmla="*/ 2147483647 w 80"/>
                <a:gd name="T13" fmla="*/ 0 h 80"/>
                <a:gd name="T14" fmla="*/ 2147483647 w 80"/>
                <a:gd name="T15" fmla="*/ 2147483647 h 80"/>
                <a:gd name="T16" fmla="*/ 0 w 80"/>
                <a:gd name="T17" fmla="*/ 2147483647 h 8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0" h="80">
                  <a:moveTo>
                    <a:pt x="0" y="31"/>
                  </a:moveTo>
                  <a:lnTo>
                    <a:pt x="4" y="61"/>
                  </a:lnTo>
                  <a:lnTo>
                    <a:pt x="28" y="80"/>
                  </a:lnTo>
                  <a:lnTo>
                    <a:pt x="61" y="78"/>
                  </a:lnTo>
                  <a:lnTo>
                    <a:pt x="80" y="52"/>
                  </a:lnTo>
                  <a:lnTo>
                    <a:pt x="75" y="21"/>
                  </a:lnTo>
                  <a:lnTo>
                    <a:pt x="49" y="0"/>
                  </a:lnTo>
                  <a:lnTo>
                    <a:pt x="19" y="5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3" name="Freeform 234"/>
            <p:cNvSpPr>
              <a:spLocks/>
            </p:cNvSpPr>
            <p:nvPr/>
          </p:nvSpPr>
          <p:spPr bwMode="auto">
            <a:xfrm>
              <a:off x="4181475" y="327025"/>
              <a:ext cx="373063" cy="334963"/>
            </a:xfrm>
            <a:custGeom>
              <a:avLst/>
              <a:gdLst>
                <a:gd name="T0" fmla="*/ 2147483647 w 99"/>
                <a:gd name="T1" fmla="*/ 2147483647 h 89"/>
                <a:gd name="T2" fmla="*/ 2147483647 w 99"/>
                <a:gd name="T3" fmla="*/ 2147483647 h 89"/>
                <a:gd name="T4" fmla="*/ 2147483647 w 99"/>
                <a:gd name="T5" fmla="*/ 2147483647 h 89"/>
                <a:gd name="T6" fmla="*/ 2147483647 w 99"/>
                <a:gd name="T7" fmla="*/ 2147483647 h 89"/>
                <a:gd name="T8" fmla="*/ 2147483647 w 99"/>
                <a:gd name="T9" fmla="*/ 2147483647 h 89"/>
                <a:gd name="T10" fmla="*/ 2147483647 w 99"/>
                <a:gd name="T11" fmla="*/ 2147483647 h 89"/>
                <a:gd name="T12" fmla="*/ 2147483647 w 99"/>
                <a:gd name="T13" fmla="*/ 2147483647 h 89"/>
                <a:gd name="T14" fmla="*/ 2147483647 w 99"/>
                <a:gd name="T15" fmla="*/ 2147483647 h 89"/>
                <a:gd name="T16" fmla="*/ 2147483647 w 99"/>
                <a:gd name="T17" fmla="*/ 2147483647 h 89"/>
                <a:gd name="T18" fmla="*/ 2147483647 w 99"/>
                <a:gd name="T19" fmla="*/ 2147483647 h 89"/>
                <a:gd name="T20" fmla="*/ 2147483647 w 99"/>
                <a:gd name="T21" fmla="*/ 2147483647 h 89"/>
                <a:gd name="T22" fmla="*/ 2147483647 w 99"/>
                <a:gd name="T23" fmla="*/ 2147483647 h 89"/>
                <a:gd name="T24" fmla="*/ 2147483647 w 99"/>
                <a:gd name="T25" fmla="*/ 2147483647 h 89"/>
                <a:gd name="T26" fmla="*/ 2147483647 w 99"/>
                <a:gd name="T27" fmla="*/ 2147483647 h 89"/>
                <a:gd name="T28" fmla="*/ 2147483647 w 99"/>
                <a:gd name="T29" fmla="*/ 2147483647 h 89"/>
                <a:gd name="T30" fmla="*/ 2147483647 w 99"/>
                <a:gd name="T31" fmla="*/ 2147483647 h 89"/>
                <a:gd name="T32" fmla="*/ 2147483647 w 99"/>
                <a:gd name="T33" fmla="*/ 2147483647 h 89"/>
                <a:gd name="T34" fmla="*/ 2147483647 w 99"/>
                <a:gd name="T35" fmla="*/ 2147483647 h 89"/>
                <a:gd name="T36" fmla="*/ 2147483647 w 99"/>
                <a:gd name="T37" fmla="*/ 2147483647 h 8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99" h="89">
                  <a:moveTo>
                    <a:pt x="46" y="84"/>
                  </a:moveTo>
                  <a:cubicBezTo>
                    <a:pt x="68" y="89"/>
                    <a:pt x="68" y="89"/>
                    <a:pt x="68" y="89"/>
                  </a:cubicBezTo>
                  <a:cubicBezTo>
                    <a:pt x="69" y="87"/>
                    <a:pt x="69" y="87"/>
                    <a:pt x="69" y="87"/>
                  </a:cubicBezTo>
                  <a:cubicBezTo>
                    <a:pt x="53" y="75"/>
                    <a:pt x="53" y="75"/>
                    <a:pt x="53" y="75"/>
                  </a:cubicBezTo>
                  <a:cubicBezTo>
                    <a:pt x="51" y="56"/>
                    <a:pt x="51" y="56"/>
                    <a:pt x="51" y="56"/>
                  </a:cubicBezTo>
                  <a:cubicBezTo>
                    <a:pt x="55" y="50"/>
                    <a:pt x="55" y="50"/>
                    <a:pt x="55" y="50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97" y="51"/>
                    <a:pt x="97" y="51"/>
                    <a:pt x="97" y="51"/>
                  </a:cubicBezTo>
                  <a:cubicBezTo>
                    <a:pt x="99" y="49"/>
                    <a:pt x="99" y="49"/>
                    <a:pt x="99" y="49"/>
                  </a:cubicBezTo>
                  <a:cubicBezTo>
                    <a:pt x="88" y="29"/>
                    <a:pt x="88" y="29"/>
                    <a:pt x="88" y="29"/>
                  </a:cubicBezTo>
                  <a:cubicBezTo>
                    <a:pt x="88" y="29"/>
                    <a:pt x="73" y="3"/>
                    <a:pt x="43" y="20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7" y="0"/>
                    <a:pt x="13" y="1"/>
                    <a:pt x="11" y="3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0" y="18"/>
                    <a:pt x="0" y="22"/>
                    <a:pt x="3" y="2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17" y="75"/>
                    <a:pt x="46" y="84"/>
                    <a:pt x="46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4" name="Freeform 235"/>
            <p:cNvSpPr>
              <a:spLocks noEditPoints="1"/>
            </p:cNvSpPr>
            <p:nvPr/>
          </p:nvSpPr>
          <p:spPr bwMode="auto">
            <a:xfrm>
              <a:off x="3865563" y="2098675"/>
              <a:ext cx="260350" cy="258763"/>
            </a:xfrm>
            <a:custGeom>
              <a:avLst/>
              <a:gdLst>
                <a:gd name="T0" fmla="*/ 2147483647 w 69"/>
                <a:gd name="T1" fmla="*/ 2147483647 h 69"/>
                <a:gd name="T2" fmla="*/ 2147483647 w 69"/>
                <a:gd name="T3" fmla="*/ 2147483647 h 69"/>
                <a:gd name="T4" fmla="*/ 2147483647 w 69"/>
                <a:gd name="T5" fmla="*/ 2147483647 h 69"/>
                <a:gd name="T6" fmla="*/ 2147483647 w 69"/>
                <a:gd name="T7" fmla="*/ 2147483647 h 69"/>
                <a:gd name="T8" fmla="*/ 2147483647 w 69"/>
                <a:gd name="T9" fmla="*/ 2147483647 h 69"/>
                <a:gd name="T10" fmla="*/ 2147483647 w 69"/>
                <a:gd name="T11" fmla="*/ 2147483647 h 69"/>
                <a:gd name="T12" fmla="*/ 2147483647 w 69"/>
                <a:gd name="T13" fmla="*/ 2147483647 h 69"/>
                <a:gd name="T14" fmla="*/ 2147483647 w 69"/>
                <a:gd name="T15" fmla="*/ 2147483647 h 69"/>
                <a:gd name="T16" fmla="*/ 2147483647 w 69"/>
                <a:gd name="T17" fmla="*/ 2147483647 h 69"/>
                <a:gd name="T18" fmla="*/ 2147483647 w 69"/>
                <a:gd name="T19" fmla="*/ 2147483647 h 69"/>
                <a:gd name="T20" fmla="*/ 2147483647 w 69"/>
                <a:gd name="T21" fmla="*/ 2147483647 h 69"/>
                <a:gd name="T22" fmla="*/ 2147483647 w 69"/>
                <a:gd name="T23" fmla="*/ 2147483647 h 69"/>
                <a:gd name="T24" fmla="*/ 2147483647 w 69"/>
                <a:gd name="T25" fmla="*/ 2147483647 h 69"/>
                <a:gd name="T26" fmla="*/ 2147483647 w 69"/>
                <a:gd name="T27" fmla="*/ 2147483647 h 69"/>
                <a:gd name="T28" fmla="*/ 2147483647 w 69"/>
                <a:gd name="T29" fmla="*/ 2147483647 h 69"/>
                <a:gd name="T30" fmla="*/ 2147483647 w 69"/>
                <a:gd name="T31" fmla="*/ 2147483647 h 69"/>
                <a:gd name="T32" fmla="*/ 2147483647 w 69"/>
                <a:gd name="T33" fmla="*/ 2147483647 h 69"/>
                <a:gd name="T34" fmla="*/ 2147483647 w 69"/>
                <a:gd name="T35" fmla="*/ 2147483647 h 69"/>
                <a:gd name="T36" fmla="*/ 2147483647 w 69"/>
                <a:gd name="T37" fmla="*/ 2147483647 h 69"/>
                <a:gd name="T38" fmla="*/ 2147483647 w 69"/>
                <a:gd name="T39" fmla="*/ 2147483647 h 69"/>
                <a:gd name="T40" fmla="*/ 2147483647 w 69"/>
                <a:gd name="T41" fmla="*/ 2147483647 h 69"/>
                <a:gd name="T42" fmla="*/ 2147483647 w 69"/>
                <a:gd name="T43" fmla="*/ 2147483647 h 69"/>
                <a:gd name="T44" fmla="*/ 2147483647 w 69"/>
                <a:gd name="T45" fmla="*/ 2147483647 h 69"/>
                <a:gd name="T46" fmla="*/ 2147483647 w 69"/>
                <a:gd name="T47" fmla="*/ 2147483647 h 69"/>
                <a:gd name="T48" fmla="*/ 2147483647 w 69"/>
                <a:gd name="T49" fmla="*/ 2147483647 h 69"/>
                <a:gd name="T50" fmla="*/ 2147483647 w 69"/>
                <a:gd name="T51" fmla="*/ 2147483647 h 69"/>
                <a:gd name="T52" fmla="*/ 2147483647 w 69"/>
                <a:gd name="T53" fmla="*/ 2147483647 h 69"/>
                <a:gd name="T54" fmla="*/ 2147483647 w 69"/>
                <a:gd name="T55" fmla="*/ 2147483647 h 69"/>
                <a:gd name="T56" fmla="*/ 2147483647 w 69"/>
                <a:gd name="T57" fmla="*/ 2147483647 h 69"/>
                <a:gd name="T58" fmla="*/ 2147483647 w 69"/>
                <a:gd name="T59" fmla="*/ 2147483647 h 69"/>
                <a:gd name="T60" fmla="*/ 2147483647 w 69"/>
                <a:gd name="T61" fmla="*/ 2147483647 h 69"/>
                <a:gd name="T62" fmla="*/ 2147483647 w 69"/>
                <a:gd name="T63" fmla="*/ 2147483647 h 69"/>
                <a:gd name="T64" fmla="*/ 2147483647 w 69"/>
                <a:gd name="T65" fmla="*/ 2147483647 h 69"/>
                <a:gd name="T66" fmla="*/ 2147483647 w 69"/>
                <a:gd name="T67" fmla="*/ 2147483647 h 69"/>
                <a:gd name="T68" fmla="*/ 2147483647 w 69"/>
                <a:gd name="T69" fmla="*/ 2147483647 h 69"/>
                <a:gd name="T70" fmla="*/ 2147483647 w 69"/>
                <a:gd name="T71" fmla="*/ 2147483647 h 69"/>
                <a:gd name="T72" fmla="*/ 2147483647 w 69"/>
                <a:gd name="T73" fmla="*/ 2147483647 h 69"/>
                <a:gd name="T74" fmla="*/ 2147483647 w 69"/>
                <a:gd name="T75" fmla="*/ 2147483647 h 69"/>
                <a:gd name="T76" fmla="*/ 2147483647 w 69"/>
                <a:gd name="T77" fmla="*/ 2147483647 h 69"/>
                <a:gd name="T78" fmla="*/ 2147483647 w 69"/>
                <a:gd name="T79" fmla="*/ 2147483647 h 69"/>
                <a:gd name="T80" fmla="*/ 2147483647 w 69"/>
                <a:gd name="T81" fmla="*/ 2147483647 h 69"/>
                <a:gd name="T82" fmla="*/ 2147483647 w 69"/>
                <a:gd name="T83" fmla="*/ 2147483647 h 69"/>
                <a:gd name="T84" fmla="*/ 2147483647 w 69"/>
                <a:gd name="T85" fmla="*/ 2147483647 h 6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9" h="69">
                  <a:moveTo>
                    <a:pt x="39" y="2"/>
                  </a:moveTo>
                  <a:cubicBezTo>
                    <a:pt x="21" y="0"/>
                    <a:pt x="5" y="12"/>
                    <a:pt x="2" y="30"/>
                  </a:cubicBezTo>
                  <a:cubicBezTo>
                    <a:pt x="0" y="48"/>
                    <a:pt x="12" y="64"/>
                    <a:pt x="30" y="67"/>
                  </a:cubicBezTo>
                  <a:cubicBezTo>
                    <a:pt x="47" y="69"/>
                    <a:pt x="64" y="57"/>
                    <a:pt x="67" y="39"/>
                  </a:cubicBezTo>
                  <a:cubicBezTo>
                    <a:pt x="69" y="22"/>
                    <a:pt x="57" y="5"/>
                    <a:pt x="39" y="2"/>
                  </a:cubicBezTo>
                  <a:close/>
                  <a:moveTo>
                    <a:pt x="53" y="55"/>
                  </a:moveTo>
                  <a:cubicBezTo>
                    <a:pt x="50" y="52"/>
                    <a:pt x="50" y="52"/>
                    <a:pt x="50" y="52"/>
                  </a:cubicBezTo>
                  <a:cubicBezTo>
                    <a:pt x="50" y="51"/>
                    <a:pt x="48" y="51"/>
                    <a:pt x="47" y="52"/>
                  </a:cubicBezTo>
                  <a:cubicBezTo>
                    <a:pt x="46" y="52"/>
                    <a:pt x="46" y="54"/>
                    <a:pt x="47" y="55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47" y="59"/>
                    <a:pt x="45" y="60"/>
                    <a:pt x="43" y="61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42" y="57"/>
                    <a:pt x="41" y="56"/>
                    <a:pt x="40" y="57"/>
                  </a:cubicBezTo>
                  <a:cubicBezTo>
                    <a:pt x="39" y="57"/>
                    <a:pt x="39" y="58"/>
                    <a:pt x="39" y="58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37" y="62"/>
                    <a:pt x="35" y="62"/>
                    <a:pt x="33" y="62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7"/>
                    <a:pt x="33" y="56"/>
                    <a:pt x="31" y="56"/>
                  </a:cubicBezTo>
                  <a:cubicBezTo>
                    <a:pt x="30" y="55"/>
                    <a:pt x="29" y="56"/>
                    <a:pt x="29" y="57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6" y="61"/>
                    <a:pt x="24" y="60"/>
                    <a:pt x="22" y="59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4" y="55"/>
                    <a:pt x="24" y="55"/>
                    <a:pt x="23" y="54"/>
                  </a:cubicBezTo>
                  <a:cubicBezTo>
                    <a:pt x="22" y="54"/>
                    <a:pt x="21" y="54"/>
                    <a:pt x="21" y="55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6"/>
                    <a:pt x="15" y="55"/>
                    <a:pt x="14" y="53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8" y="50"/>
                    <a:pt x="18" y="48"/>
                    <a:pt x="17" y="47"/>
                  </a:cubicBezTo>
                  <a:cubicBezTo>
                    <a:pt x="17" y="46"/>
                    <a:pt x="15" y="46"/>
                    <a:pt x="14" y="47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0" y="47"/>
                    <a:pt x="9" y="45"/>
                    <a:pt x="8" y="43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2" y="42"/>
                    <a:pt x="13" y="41"/>
                    <a:pt x="12" y="40"/>
                  </a:cubicBezTo>
                  <a:cubicBezTo>
                    <a:pt x="12" y="39"/>
                    <a:pt x="11" y="39"/>
                    <a:pt x="11" y="39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38"/>
                    <a:pt x="7" y="35"/>
                    <a:pt x="7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2" y="33"/>
                    <a:pt x="13" y="33"/>
                    <a:pt x="13" y="31"/>
                  </a:cubicBezTo>
                  <a:cubicBezTo>
                    <a:pt x="14" y="30"/>
                    <a:pt x="13" y="29"/>
                    <a:pt x="12" y="2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6"/>
                    <a:pt x="9" y="24"/>
                    <a:pt x="10" y="22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4"/>
                    <a:pt x="15" y="24"/>
                    <a:pt x="15" y="23"/>
                  </a:cubicBezTo>
                  <a:cubicBezTo>
                    <a:pt x="15" y="23"/>
                    <a:pt x="15" y="22"/>
                    <a:pt x="14" y="21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3" y="17"/>
                    <a:pt x="14" y="15"/>
                    <a:pt x="16" y="14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8"/>
                    <a:pt x="21" y="18"/>
                    <a:pt x="22" y="17"/>
                  </a:cubicBezTo>
                  <a:cubicBezTo>
                    <a:pt x="23" y="17"/>
                    <a:pt x="23" y="15"/>
                    <a:pt x="22" y="1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2" y="10"/>
                    <a:pt x="24" y="9"/>
                    <a:pt x="26" y="8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7" y="12"/>
                    <a:pt x="28" y="13"/>
                    <a:pt x="29" y="13"/>
                  </a:cubicBezTo>
                  <a:cubicBezTo>
                    <a:pt x="30" y="13"/>
                    <a:pt x="30" y="12"/>
                    <a:pt x="30" y="11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31" y="7"/>
                    <a:pt x="34" y="7"/>
                    <a:pt x="36" y="7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2"/>
                    <a:pt x="36" y="13"/>
                    <a:pt x="38" y="13"/>
                  </a:cubicBezTo>
                  <a:cubicBezTo>
                    <a:pt x="39" y="14"/>
                    <a:pt x="40" y="13"/>
                    <a:pt x="40" y="12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3" y="8"/>
                    <a:pt x="45" y="9"/>
                    <a:pt x="47" y="10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5" y="14"/>
                    <a:pt x="45" y="15"/>
                    <a:pt x="46" y="15"/>
                  </a:cubicBezTo>
                  <a:cubicBezTo>
                    <a:pt x="47" y="16"/>
                    <a:pt x="48" y="15"/>
                    <a:pt x="48" y="15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2" y="13"/>
                    <a:pt x="54" y="15"/>
                    <a:pt x="55" y="16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1" y="20"/>
                    <a:pt x="51" y="21"/>
                    <a:pt x="52" y="22"/>
                  </a:cubicBezTo>
                  <a:cubicBezTo>
                    <a:pt x="52" y="23"/>
                    <a:pt x="54" y="23"/>
                    <a:pt x="55" y="22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9" y="22"/>
                    <a:pt x="60" y="24"/>
                    <a:pt x="61" y="27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7" y="28"/>
                    <a:pt x="56" y="29"/>
                    <a:pt x="56" y="29"/>
                  </a:cubicBezTo>
                  <a:cubicBezTo>
                    <a:pt x="57" y="30"/>
                    <a:pt x="57" y="31"/>
                    <a:pt x="58" y="30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2" y="32"/>
                    <a:pt x="62" y="34"/>
                    <a:pt x="62" y="36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7" y="36"/>
                    <a:pt x="56" y="36"/>
                    <a:pt x="56" y="38"/>
                  </a:cubicBezTo>
                  <a:cubicBezTo>
                    <a:pt x="55" y="39"/>
                    <a:pt x="56" y="40"/>
                    <a:pt x="57" y="40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1" y="43"/>
                    <a:pt x="60" y="45"/>
                    <a:pt x="59" y="47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5" y="45"/>
                    <a:pt x="54" y="45"/>
                    <a:pt x="54" y="46"/>
                  </a:cubicBezTo>
                  <a:cubicBezTo>
                    <a:pt x="54" y="47"/>
                    <a:pt x="54" y="48"/>
                    <a:pt x="54" y="48"/>
                  </a:cubicBezTo>
                  <a:cubicBezTo>
                    <a:pt x="57" y="50"/>
                    <a:pt x="57" y="50"/>
                    <a:pt x="57" y="50"/>
                  </a:cubicBezTo>
                  <a:cubicBezTo>
                    <a:pt x="56" y="52"/>
                    <a:pt x="54" y="54"/>
                    <a:pt x="53" y="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5" name="Freeform 236"/>
            <p:cNvSpPr>
              <a:spLocks/>
            </p:cNvSpPr>
            <p:nvPr/>
          </p:nvSpPr>
          <p:spPr bwMode="auto">
            <a:xfrm>
              <a:off x="3975100" y="2154237"/>
              <a:ext cx="38100" cy="90488"/>
            </a:xfrm>
            <a:custGeom>
              <a:avLst/>
              <a:gdLst>
                <a:gd name="T0" fmla="*/ 2147483647 w 10"/>
                <a:gd name="T1" fmla="*/ 2147483647 h 24"/>
                <a:gd name="T2" fmla="*/ 2147483647 w 10"/>
                <a:gd name="T3" fmla="*/ 2147483647 h 24"/>
                <a:gd name="T4" fmla="*/ 2147483647 w 10"/>
                <a:gd name="T5" fmla="*/ 0 h 24"/>
                <a:gd name="T6" fmla="*/ 2147483647 w 10"/>
                <a:gd name="T7" fmla="*/ 2147483647 h 24"/>
                <a:gd name="T8" fmla="*/ 2147483647 w 10"/>
                <a:gd name="T9" fmla="*/ 2147483647 h 24"/>
                <a:gd name="T10" fmla="*/ 2147483647 w 10"/>
                <a:gd name="T11" fmla="*/ 2147483647 h 24"/>
                <a:gd name="T12" fmla="*/ 2147483647 w 10"/>
                <a:gd name="T13" fmla="*/ 2147483647 h 24"/>
                <a:gd name="T14" fmla="*/ 2147483647 w 10"/>
                <a:gd name="T15" fmla="*/ 2147483647 h 24"/>
                <a:gd name="T16" fmla="*/ 2147483647 w 10"/>
                <a:gd name="T17" fmla="*/ 2147483647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0" h="24">
                  <a:moveTo>
                    <a:pt x="8" y="15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0" y="1"/>
                    <a:pt x="9" y="1"/>
                    <a:pt x="8" y="0"/>
                  </a:cubicBezTo>
                  <a:cubicBezTo>
                    <a:pt x="7" y="0"/>
                    <a:pt x="7" y="1"/>
                    <a:pt x="6" y="2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3" y="15"/>
                    <a:pt x="1" y="17"/>
                    <a:pt x="1" y="19"/>
                  </a:cubicBezTo>
                  <a:cubicBezTo>
                    <a:pt x="0" y="21"/>
                    <a:pt x="2" y="24"/>
                    <a:pt x="5" y="24"/>
                  </a:cubicBezTo>
                  <a:cubicBezTo>
                    <a:pt x="7" y="24"/>
                    <a:pt x="10" y="23"/>
                    <a:pt x="10" y="20"/>
                  </a:cubicBezTo>
                  <a:cubicBezTo>
                    <a:pt x="10" y="18"/>
                    <a:pt x="9" y="16"/>
                    <a:pt x="8" y="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6" name="Freeform 237"/>
            <p:cNvSpPr>
              <a:spLocks/>
            </p:cNvSpPr>
            <p:nvPr/>
          </p:nvSpPr>
          <p:spPr bwMode="auto">
            <a:xfrm>
              <a:off x="3975100" y="2247900"/>
              <a:ext cx="26988" cy="46038"/>
            </a:xfrm>
            <a:custGeom>
              <a:avLst/>
              <a:gdLst>
                <a:gd name="T0" fmla="*/ 2147483647 w 7"/>
                <a:gd name="T1" fmla="*/ 0 h 12"/>
                <a:gd name="T2" fmla="*/ 2147483647 w 7"/>
                <a:gd name="T3" fmla="*/ 2147483647 h 12"/>
                <a:gd name="T4" fmla="*/ 2147483647 w 7"/>
                <a:gd name="T5" fmla="*/ 2147483647 h 12"/>
                <a:gd name="T6" fmla="*/ 2147483647 w 7"/>
                <a:gd name="T7" fmla="*/ 2147483647 h 12"/>
                <a:gd name="T8" fmla="*/ 2147483647 w 7"/>
                <a:gd name="T9" fmla="*/ 2147483647 h 12"/>
                <a:gd name="T10" fmla="*/ 2147483647 w 7"/>
                <a:gd name="T11" fmla="*/ 2147483647 h 12"/>
                <a:gd name="T12" fmla="*/ 2147483647 w 7"/>
                <a:gd name="T13" fmla="*/ 0 h 1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" h="12">
                  <a:moveTo>
                    <a:pt x="2" y="0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11"/>
                    <a:pt x="1" y="12"/>
                    <a:pt x="3" y="12"/>
                  </a:cubicBezTo>
                  <a:cubicBezTo>
                    <a:pt x="4" y="12"/>
                    <a:pt x="6" y="12"/>
                    <a:pt x="6" y="1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5" y="1"/>
                    <a:pt x="5" y="1"/>
                  </a:cubicBezTo>
                  <a:cubicBezTo>
                    <a:pt x="4" y="1"/>
                    <a:pt x="3" y="0"/>
                    <a:pt x="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7" name="Freeform 238"/>
            <p:cNvSpPr>
              <a:spLocks/>
            </p:cNvSpPr>
            <p:nvPr/>
          </p:nvSpPr>
          <p:spPr bwMode="auto">
            <a:xfrm>
              <a:off x="4002088" y="2068512"/>
              <a:ext cx="25400" cy="49213"/>
            </a:xfrm>
            <a:custGeom>
              <a:avLst/>
              <a:gdLst>
                <a:gd name="T0" fmla="*/ 2147483647 w 7"/>
                <a:gd name="T1" fmla="*/ 2147483647 h 13"/>
                <a:gd name="T2" fmla="*/ 2147483647 w 7"/>
                <a:gd name="T3" fmla="*/ 2147483647 h 13"/>
                <a:gd name="T4" fmla="*/ 2147483647 w 7"/>
                <a:gd name="T5" fmla="*/ 2147483647 h 13"/>
                <a:gd name="T6" fmla="*/ 2147483647 w 7"/>
                <a:gd name="T7" fmla="*/ 2147483647 h 13"/>
                <a:gd name="T8" fmla="*/ 0 w 7"/>
                <a:gd name="T9" fmla="*/ 2147483647 h 13"/>
                <a:gd name="T10" fmla="*/ 2147483647 w 7"/>
                <a:gd name="T11" fmla="*/ 2147483647 h 13"/>
                <a:gd name="T12" fmla="*/ 2147483647 w 7"/>
                <a:gd name="T13" fmla="*/ 2147483647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" h="13">
                  <a:moveTo>
                    <a:pt x="5" y="13"/>
                  </a:moveTo>
                  <a:cubicBezTo>
                    <a:pt x="7" y="3"/>
                    <a:pt x="7" y="3"/>
                    <a:pt x="7" y="3"/>
                  </a:cubicBezTo>
                  <a:cubicBezTo>
                    <a:pt x="7" y="2"/>
                    <a:pt x="6" y="1"/>
                    <a:pt x="5" y="1"/>
                  </a:cubicBezTo>
                  <a:cubicBezTo>
                    <a:pt x="3" y="0"/>
                    <a:pt x="2" y="1"/>
                    <a:pt x="2" y="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" y="12"/>
                    <a:pt x="2" y="12"/>
                    <a:pt x="3" y="12"/>
                  </a:cubicBezTo>
                  <a:cubicBezTo>
                    <a:pt x="4" y="12"/>
                    <a:pt x="5" y="12"/>
                    <a:pt x="5" y="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8" name="Freeform 239"/>
            <p:cNvSpPr>
              <a:spLocks noEditPoints="1"/>
            </p:cNvSpPr>
            <p:nvPr/>
          </p:nvSpPr>
          <p:spPr bwMode="auto">
            <a:xfrm>
              <a:off x="3975100" y="2027237"/>
              <a:ext cx="90488" cy="77788"/>
            </a:xfrm>
            <a:custGeom>
              <a:avLst/>
              <a:gdLst>
                <a:gd name="T0" fmla="*/ 2147483647 w 24"/>
                <a:gd name="T1" fmla="*/ 2147483647 h 21"/>
                <a:gd name="T2" fmla="*/ 0 w 24"/>
                <a:gd name="T3" fmla="*/ 2147483647 h 21"/>
                <a:gd name="T4" fmla="*/ 2147483647 w 24"/>
                <a:gd name="T5" fmla="*/ 2147483647 h 21"/>
                <a:gd name="T6" fmla="*/ 2147483647 w 24"/>
                <a:gd name="T7" fmla="*/ 2147483647 h 21"/>
                <a:gd name="T8" fmla="*/ 2147483647 w 24"/>
                <a:gd name="T9" fmla="*/ 2147483647 h 21"/>
                <a:gd name="T10" fmla="*/ 2147483647 w 24"/>
                <a:gd name="T11" fmla="*/ 2147483647 h 21"/>
                <a:gd name="T12" fmla="*/ 2147483647 w 24"/>
                <a:gd name="T13" fmla="*/ 2147483647 h 21"/>
                <a:gd name="T14" fmla="*/ 2147483647 w 24"/>
                <a:gd name="T15" fmla="*/ 2147483647 h 21"/>
                <a:gd name="T16" fmla="*/ 2147483647 w 24"/>
                <a:gd name="T17" fmla="*/ 2147483647 h 21"/>
                <a:gd name="T18" fmla="*/ 2147483647 w 24"/>
                <a:gd name="T19" fmla="*/ 2147483647 h 2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4" h="21">
                  <a:moveTo>
                    <a:pt x="13" y="1"/>
                  </a:moveTo>
                  <a:cubicBezTo>
                    <a:pt x="7" y="0"/>
                    <a:pt x="1" y="4"/>
                    <a:pt x="0" y="9"/>
                  </a:cubicBezTo>
                  <a:cubicBezTo>
                    <a:pt x="0" y="14"/>
                    <a:pt x="4" y="19"/>
                    <a:pt x="10" y="20"/>
                  </a:cubicBezTo>
                  <a:cubicBezTo>
                    <a:pt x="17" y="21"/>
                    <a:pt x="23" y="18"/>
                    <a:pt x="23" y="12"/>
                  </a:cubicBezTo>
                  <a:cubicBezTo>
                    <a:pt x="24" y="7"/>
                    <a:pt x="20" y="2"/>
                    <a:pt x="13" y="1"/>
                  </a:cubicBezTo>
                  <a:close/>
                  <a:moveTo>
                    <a:pt x="11" y="17"/>
                  </a:moveTo>
                  <a:cubicBezTo>
                    <a:pt x="7" y="16"/>
                    <a:pt x="4" y="13"/>
                    <a:pt x="4" y="10"/>
                  </a:cubicBezTo>
                  <a:cubicBezTo>
                    <a:pt x="5" y="6"/>
                    <a:pt x="9" y="4"/>
                    <a:pt x="13" y="5"/>
                  </a:cubicBezTo>
                  <a:cubicBezTo>
                    <a:pt x="17" y="5"/>
                    <a:pt x="20" y="8"/>
                    <a:pt x="19" y="12"/>
                  </a:cubicBezTo>
                  <a:cubicBezTo>
                    <a:pt x="19" y="15"/>
                    <a:pt x="15" y="17"/>
                    <a:pt x="11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89" name="Freeform 240"/>
            <p:cNvSpPr>
              <a:spLocks noEditPoints="1"/>
            </p:cNvSpPr>
            <p:nvPr/>
          </p:nvSpPr>
          <p:spPr bwMode="auto">
            <a:xfrm>
              <a:off x="4851400" y="2038350"/>
              <a:ext cx="258763" cy="258763"/>
            </a:xfrm>
            <a:custGeom>
              <a:avLst/>
              <a:gdLst>
                <a:gd name="T0" fmla="*/ 2147483647 w 69"/>
                <a:gd name="T1" fmla="*/ 2147483647 h 69"/>
                <a:gd name="T2" fmla="*/ 2147483647 w 69"/>
                <a:gd name="T3" fmla="*/ 2147483647 h 69"/>
                <a:gd name="T4" fmla="*/ 2147483647 w 69"/>
                <a:gd name="T5" fmla="*/ 2147483647 h 69"/>
                <a:gd name="T6" fmla="*/ 2147483647 w 69"/>
                <a:gd name="T7" fmla="*/ 2147483647 h 69"/>
                <a:gd name="T8" fmla="*/ 2147483647 w 69"/>
                <a:gd name="T9" fmla="*/ 2147483647 h 69"/>
                <a:gd name="T10" fmla="*/ 2147483647 w 69"/>
                <a:gd name="T11" fmla="*/ 2147483647 h 69"/>
                <a:gd name="T12" fmla="*/ 2147483647 w 69"/>
                <a:gd name="T13" fmla="*/ 2147483647 h 69"/>
                <a:gd name="T14" fmla="*/ 2147483647 w 69"/>
                <a:gd name="T15" fmla="*/ 2147483647 h 69"/>
                <a:gd name="T16" fmla="*/ 2147483647 w 69"/>
                <a:gd name="T17" fmla="*/ 2147483647 h 69"/>
                <a:gd name="T18" fmla="*/ 2147483647 w 69"/>
                <a:gd name="T19" fmla="*/ 2147483647 h 69"/>
                <a:gd name="T20" fmla="*/ 2147483647 w 69"/>
                <a:gd name="T21" fmla="*/ 2147483647 h 69"/>
                <a:gd name="T22" fmla="*/ 2147483647 w 69"/>
                <a:gd name="T23" fmla="*/ 2147483647 h 69"/>
                <a:gd name="T24" fmla="*/ 2147483647 w 69"/>
                <a:gd name="T25" fmla="*/ 2147483647 h 69"/>
                <a:gd name="T26" fmla="*/ 2147483647 w 69"/>
                <a:gd name="T27" fmla="*/ 2147483647 h 69"/>
                <a:gd name="T28" fmla="*/ 2147483647 w 69"/>
                <a:gd name="T29" fmla="*/ 2147483647 h 69"/>
                <a:gd name="T30" fmla="*/ 2147483647 w 69"/>
                <a:gd name="T31" fmla="*/ 2147483647 h 69"/>
                <a:gd name="T32" fmla="*/ 2147483647 w 69"/>
                <a:gd name="T33" fmla="*/ 2147483647 h 69"/>
                <a:gd name="T34" fmla="*/ 2147483647 w 69"/>
                <a:gd name="T35" fmla="*/ 2147483647 h 69"/>
                <a:gd name="T36" fmla="*/ 2147483647 w 69"/>
                <a:gd name="T37" fmla="*/ 2147483647 h 69"/>
                <a:gd name="T38" fmla="*/ 2147483647 w 69"/>
                <a:gd name="T39" fmla="*/ 2147483647 h 69"/>
                <a:gd name="T40" fmla="*/ 2147483647 w 69"/>
                <a:gd name="T41" fmla="*/ 2147483647 h 69"/>
                <a:gd name="T42" fmla="*/ 2147483647 w 69"/>
                <a:gd name="T43" fmla="*/ 2147483647 h 69"/>
                <a:gd name="T44" fmla="*/ 2147483647 w 69"/>
                <a:gd name="T45" fmla="*/ 2147483647 h 69"/>
                <a:gd name="T46" fmla="*/ 2147483647 w 69"/>
                <a:gd name="T47" fmla="*/ 2147483647 h 69"/>
                <a:gd name="T48" fmla="*/ 2147483647 w 69"/>
                <a:gd name="T49" fmla="*/ 2147483647 h 69"/>
                <a:gd name="T50" fmla="*/ 2147483647 w 69"/>
                <a:gd name="T51" fmla="*/ 2147483647 h 69"/>
                <a:gd name="T52" fmla="*/ 2147483647 w 69"/>
                <a:gd name="T53" fmla="*/ 2147483647 h 69"/>
                <a:gd name="T54" fmla="*/ 2147483647 w 69"/>
                <a:gd name="T55" fmla="*/ 2147483647 h 69"/>
                <a:gd name="T56" fmla="*/ 2147483647 w 69"/>
                <a:gd name="T57" fmla="*/ 2147483647 h 69"/>
                <a:gd name="T58" fmla="*/ 2147483647 w 69"/>
                <a:gd name="T59" fmla="*/ 2147483647 h 69"/>
                <a:gd name="T60" fmla="*/ 2147483647 w 69"/>
                <a:gd name="T61" fmla="*/ 2147483647 h 69"/>
                <a:gd name="T62" fmla="*/ 2147483647 w 69"/>
                <a:gd name="T63" fmla="*/ 2147483647 h 69"/>
                <a:gd name="T64" fmla="*/ 2147483647 w 69"/>
                <a:gd name="T65" fmla="*/ 2147483647 h 69"/>
                <a:gd name="T66" fmla="*/ 2147483647 w 69"/>
                <a:gd name="T67" fmla="*/ 2147483647 h 69"/>
                <a:gd name="T68" fmla="*/ 2147483647 w 69"/>
                <a:gd name="T69" fmla="*/ 2147483647 h 69"/>
                <a:gd name="T70" fmla="*/ 2147483647 w 69"/>
                <a:gd name="T71" fmla="*/ 2147483647 h 69"/>
                <a:gd name="T72" fmla="*/ 2147483647 w 69"/>
                <a:gd name="T73" fmla="*/ 2147483647 h 69"/>
                <a:gd name="T74" fmla="*/ 2147483647 w 69"/>
                <a:gd name="T75" fmla="*/ 2147483647 h 69"/>
                <a:gd name="T76" fmla="*/ 2147483647 w 69"/>
                <a:gd name="T77" fmla="*/ 2147483647 h 69"/>
                <a:gd name="T78" fmla="*/ 2147483647 w 69"/>
                <a:gd name="T79" fmla="*/ 2147483647 h 69"/>
                <a:gd name="T80" fmla="*/ 2147483647 w 69"/>
                <a:gd name="T81" fmla="*/ 2147483647 h 69"/>
                <a:gd name="T82" fmla="*/ 2147483647 w 69"/>
                <a:gd name="T83" fmla="*/ 2147483647 h 69"/>
                <a:gd name="T84" fmla="*/ 2147483647 w 69"/>
                <a:gd name="T85" fmla="*/ 2147483647 h 6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9" h="69">
                  <a:moveTo>
                    <a:pt x="39" y="2"/>
                  </a:moveTo>
                  <a:cubicBezTo>
                    <a:pt x="21" y="0"/>
                    <a:pt x="5" y="12"/>
                    <a:pt x="2" y="30"/>
                  </a:cubicBezTo>
                  <a:cubicBezTo>
                    <a:pt x="0" y="47"/>
                    <a:pt x="12" y="64"/>
                    <a:pt x="30" y="67"/>
                  </a:cubicBezTo>
                  <a:cubicBezTo>
                    <a:pt x="47" y="69"/>
                    <a:pt x="64" y="57"/>
                    <a:pt x="67" y="39"/>
                  </a:cubicBezTo>
                  <a:cubicBezTo>
                    <a:pt x="69" y="21"/>
                    <a:pt x="57" y="5"/>
                    <a:pt x="39" y="2"/>
                  </a:cubicBezTo>
                  <a:close/>
                  <a:moveTo>
                    <a:pt x="53" y="55"/>
                  </a:moveTo>
                  <a:cubicBezTo>
                    <a:pt x="50" y="52"/>
                    <a:pt x="50" y="52"/>
                    <a:pt x="50" y="52"/>
                  </a:cubicBezTo>
                  <a:cubicBezTo>
                    <a:pt x="50" y="51"/>
                    <a:pt x="48" y="51"/>
                    <a:pt x="47" y="51"/>
                  </a:cubicBezTo>
                  <a:cubicBezTo>
                    <a:pt x="46" y="52"/>
                    <a:pt x="46" y="54"/>
                    <a:pt x="47" y="55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47" y="59"/>
                    <a:pt x="45" y="60"/>
                    <a:pt x="43" y="61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42" y="57"/>
                    <a:pt x="41" y="56"/>
                    <a:pt x="40" y="56"/>
                  </a:cubicBezTo>
                  <a:cubicBezTo>
                    <a:pt x="39" y="57"/>
                    <a:pt x="39" y="57"/>
                    <a:pt x="39" y="58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37" y="62"/>
                    <a:pt x="35" y="62"/>
                    <a:pt x="33" y="62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7"/>
                    <a:pt x="33" y="56"/>
                    <a:pt x="31" y="55"/>
                  </a:cubicBezTo>
                  <a:cubicBezTo>
                    <a:pt x="30" y="55"/>
                    <a:pt x="29" y="56"/>
                    <a:pt x="29" y="57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6" y="61"/>
                    <a:pt x="24" y="60"/>
                    <a:pt x="22" y="59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4" y="55"/>
                    <a:pt x="24" y="54"/>
                    <a:pt x="23" y="54"/>
                  </a:cubicBezTo>
                  <a:cubicBezTo>
                    <a:pt x="22" y="54"/>
                    <a:pt x="21" y="54"/>
                    <a:pt x="21" y="54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7" y="56"/>
                    <a:pt x="15" y="54"/>
                    <a:pt x="14" y="53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8" y="49"/>
                    <a:pt x="18" y="48"/>
                    <a:pt x="17" y="47"/>
                  </a:cubicBezTo>
                  <a:cubicBezTo>
                    <a:pt x="17" y="46"/>
                    <a:pt x="15" y="46"/>
                    <a:pt x="14" y="47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0" y="47"/>
                    <a:pt x="9" y="45"/>
                    <a:pt x="8" y="43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2" y="42"/>
                    <a:pt x="13" y="41"/>
                    <a:pt x="12" y="40"/>
                  </a:cubicBezTo>
                  <a:cubicBezTo>
                    <a:pt x="12" y="39"/>
                    <a:pt x="11" y="39"/>
                    <a:pt x="11" y="39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37"/>
                    <a:pt x="7" y="35"/>
                    <a:pt x="7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2" y="33"/>
                    <a:pt x="13" y="33"/>
                    <a:pt x="13" y="31"/>
                  </a:cubicBezTo>
                  <a:cubicBezTo>
                    <a:pt x="14" y="30"/>
                    <a:pt x="13" y="29"/>
                    <a:pt x="12" y="2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6"/>
                    <a:pt x="9" y="24"/>
                    <a:pt x="10" y="22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4"/>
                    <a:pt x="15" y="24"/>
                    <a:pt x="15" y="23"/>
                  </a:cubicBezTo>
                  <a:cubicBezTo>
                    <a:pt x="15" y="22"/>
                    <a:pt x="15" y="21"/>
                    <a:pt x="14" y="21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3" y="17"/>
                    <a:pt x="14" y="15"/>
                    <a:pt x="16" y="14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8"/>
                    <a:pt x="21" y="18"/>
                    <a:pt x="22" y="17"/>
                  </a:cubicBezTo>
                  <a:cubicBezTo>
                    <a:pt x="23" y="17"/>
                    <a:pt x="23" y="15"/>
                    <a:pt x="22" y="1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2" y="10"/>
                    <a:pt x="24" y="9"/>
                    <a:pt x="26" y="8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7" y="12"/>
                    <a:pt x="28" y="13"/>
                    <a:pt x="29" y="13"/>
                  </a:cubicBezTo>
                  <a:cubicBezTo>
                    <a:pt x="30" y="12"/>
                    <a:pt x="30" y="12"/>
                    <a:pt x="30" y="11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31" y="7"/>
                    <a:pt x="34" y="7"/>
                    <a:pt x="36" y="7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2"/>
                    <a:pt x="36" y="13"/>
                    <a:pt x="38" y="13"/>
                  </a:cubicBezTo>
                  <a:cubicBezTo>
                    <a:pt x="39" y="14"/>
                    <a:pt x="40" y="13"/>
                    <a:pt x="40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3" y="8"/>
                    <a:pt x="45" y="9"/>
                    <a:pt x="47" y="10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5" y="14"/>
                    <a:pt x="45" y="15"/>
                    <a:pt x="46" y="15"/>
                  </a:cubicBezTo>
                  <a:cubicBezTo>
                    <a:pt x="47" y="16"/>
                    <a:pt x="48" y="15"/>
                    <a:pt x="48" y="15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2" y="13"/>
                    <a:pt x="54" y="14"/>
                    <a:pt x="55" y="16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1" y="19"/>
                    <a:pt x="51" y="21"/>
                    <a:pt x="52" y="22"/>
                  </a:cubicBezTo>
                  <a:cubicBezTo>
                    <a:pt x="52" y="23"/>
                    <a:pt x="54" y="23"/>
                    <a:pt x="55" y="22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9" y="22"/>
                    <a:pt x="60" y="24"/>
                    <a:pt x="61" y="26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7" y="28"/>
                    <a:pt x="56" y="28"/>
                    <a:pt x="56" y="29"/>
                  </a:cubicBezTo>
                  <a:cubicBezTo>
                    <a:pt x="57" y="30"/>
                    <a:pt x="57" y="30"/>
                    <a:pt x="58" y="30"/>
                  </a:cubicBezTo>
                  <a:cubicBezTo>
                    <a:pt x="62" y="29"/>
                    <a:pt x="62" y="29"/>
                    <a:pt x="62" y="29"/>
                  </a:cubicBezTo>
                  <a:cubicBezTo>
                    <a:pt x="62" y="32"/>
                    <a:pt x="62" y="34"/>
                    <a:pt x="62" y="36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7" y="35"/>
                    <a:pt x="56" y="36"/>
                    <a:pt x="56" y="37"/>
                  </a:cubicBezTo>
                  <a:cubicBezTo>
                    <a:pt x="55" y="39"/>
                    <a:pt x="56" y="40"/>
                    <a:pt x="57" y="40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1" y="43"/>
                    <a:pt x="60" y="45"/>
                    <a:pt x="59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5" y="45"/>
                    <a:pt x="54" y="45"/>
                    <a:pt x="54" y="46"/>
                  </a:cubicBezTo>
                  <a:cubicBezTo>
                    <a:pt x="54" y="47"/>
                    <a:pt x="54" y="48"/>
                    <a:pt x="54" y="48"/>
                  </a:cubicBezTo>
                  <a:cubicBezTo>
                    <a:pt x="57" y="50"/>
                    <a:pt x="57" y="50"/>
                    <a:pt x="57" y="50"/>
                  </a:cubicBezTo>
                  <a:cubicBezTo>
                    <a:pt x="56" y="52"/>
                    <a:pt x="54" y="54"/>
                    <a:pt x="53" y="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0" name="Freeform 241"/>
            <p:cNvSpPr>
              <a:spLocks/>
            </p:cNvSpPr>
            <p:nvPr/>
          </p:nvSpPr>
          <p:spPr bwMode="auto">
            <a:xfrm>
              <a:off x="4959350" y="2093912"/>
              <a:ext cx="38100" cy="90488"/>
            </a:xfrm>
            <a:custGeom>
              <a:avLst/>
              <a:gdLst>
                <a:gd name="T0" fmla="*/ 2147483647 w 10"/>
                <a:gd name="T1" fmla="*/ 2147483647 h 24"/>
                <a:gd name="T2" fmla="*/ 2147483647 w 10"/>
                <a:gd name="T3" fmla="*/ 2147483647 h 24"/>
                <a:gd name="T4" fmla="*/ 2147483647 w 10"/>
                <a:gd name="T5" fmla="*/ 0 h 24"/>
                <a:gd name="T6" fmla="*/ 2147483647 w 10"/>
                <a:gd name="T7" fmla="*/ 2147483647 h 24"/>
                <a:gd name="T8" fmla="*/ 2147483647 w 10"/>
                <a:gd name="T9" fmla="*/ 2147483647 h 24"/>
                <a:gd name="T10" fmla="*/ 2147483647 w 10"/>
                <a:gd name="T11" fmla="*/ 2147483647 h 24"/>
                <a:gd name="T12" fmla="*/ 2147483647 w 10"/>
                <a:gd name="T13" fmla="*/ 2147483647 h 24"/>
                <a:gd name="T14" fmla="*/ 2147483647 w 10"/>
                <a:gd name="T15" fmla="*/ 2147483647 h 24"/>
                <a:gd name="T16" fmla="*/ 2147483647 w 10"/>
                <a:gd name="T17" fmla="*/ 2147483647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0" h="24">
                  <a:moveTo>
                    <a:pt x="8" y="15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0" y="1"/>
                    <a:pt x="9" y="0"/>
                    <a:pt x="8" y="0"/>
                  </a:cubicBezTo>
                  <a:cubicBezTo>
                    <a:pt x="7" y="0"/>
                    <a:pt x="7" y="1"/>
                    <a:pt x="6" y="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5"/>
                    <a:pt x="1" y="16"/>
                    <a:pt x="1" y="18"/>
                  </a:cubicBezTo>
                  <a:cubicBezTo>
                    <a:pt x="0" y="21"/>
                    <a:pt x="2" y="23"/>
                    <a:pt x="5" y="24"/>
                  </a:cubicBezTo>
                  <a:cubicBezTo>
                    <a:pt x="7" y="24"/>
                    <a:pt x="10" y="22"/>
                    <a:pt x="10" y="20"/>
                  </a:cubicBezTo>
                  <a:cubicBezTo>
                    <a:pt x="10" y="18"/>
                    <a:pt x="9" y="16"/>
                    <a:pt x="8" y="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1" name="Freeform 242"/>
            <p:cNvSpPr>
              <a:spLocks/>
            </p:cNvSpPr>
            <p:nvPr/>
          </p:nvSpPr>
          <p:spPr bwMode="auto">
            <a:xfrm>
              <a:off x="4959350" y="2187575"/>
              <a:ext cx="26988" cy="46038"/>
            </a:xfrm>
            <a:custGeom>
              <a:avLst/>
              <a:gdLst>
                <a:gd name="T0" fmla="*/ 2147483647 w 7"/>
                <a:gd name="T1" fmla="*/ 0 h 12"/>
                <a:gd name="T2" fmla="*/ 2147483647 w 7"/>
                <a:gd name="T3" fmla="*/ 2147483647 h 12"/>
                <a:gd name="T4" fmla="*/ 2147483647 w 7"/>
                <a:gd name="T5" fmla="*/ 2147483647 h 12"/>
                <a:gd name="T6" fmla="*/ 2147483647 w 7"/>
                <a:gd name="T7" fmla="*/ 2147483647 h 12"/>
                <a:gd name="T8" fmla="*/ 2147483647 w 7"/>
                <a:gd name="T9" fmla="*/ 2147483647 h 12"/>
                <a:gd name="T10" fmla="*/ 2147483647 w 7"/>
                <a:gd name="T11" fmla="*/ 2147483647 h 12"/>
                <a:gd name="T12" fmla="*/ 2147483647 w 7"/>
                <a:gd name="T13" fmla="*/ 0 h 1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" h="12">
                  <a:moveTo>
                    <a:pt x="2" y="0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11"/>
                    <a:pt x="1" y="12"/>
                    <a:pt x="3" y="12"/>
                  </a:cubicBezTo>
                  <a:cubicBezTo>
                    <a:pt x="4" y="12"/>
                    <a:pt x="6" y="11"/>
                    <a:pt x="6" y="1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5" y="1"/>
                    <a:pt x="5" y="1"/>
                  </a:cubicBezTo>
                  <a:cubicBezTo>
                    <a:pt x="4" y="1"/>
                    <a:pt x="3" y="0"/>
                    <a:pt x="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2" name="Freeform 243"/>
            <p:cNvSpPr>
              <a:spLocks/>
            </p:cNvSpPr>
            <p:nvPr/>
          </p:nvSpPr>
          <p:spPr bwMode="auto">
            <a:xfrm>
              <a:off x="4986338" y="2008187"/>
              <a:ext cx="25400" cy="49213"/>
            </a:xfrm>
            <a:custGeom>
              <a:avLst/>
              <a:gdLst>
                <a:gd name="T0" fmla="*/ 2147483647 w 7"/>
                <a:gd name="T1" fmla="*/ 2147483647 h 13"/>
                <a:gd name="T2" fmla="*/ 2147483647 w 7"/>
                <a:gd name="T3" fmla="*/ 2147483647 h 13"/>
                <a:gd name="T4" fmla="*/ 2147483647 w 7"/>
                <a:gd name="T5" fmla="*/ 0 h 13"/>
                <a:gd name="T6" fmla="*/ 2147483647 w 7"/>
                <a:gd name="T7" fmla="*/ 2147483647 h 13"/>
                <a:gd name="T8" fmla="*/ 0 w 7"/>
                <a:gd name="T9" fmla="*/ 2147483647 h 13"/>
                <a:gd name="T10" fmla="*/ 2147483647 w 7"/>
                <a:gd name="T11" fmla="*/ 2147483647 h 13"/>
                <a:gd name="T12" fmla="*/ 2147483647 w 7"/>
                <a:gd name="T13" fmla="*/ 2147483647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" h="13">
                  <a:moveTo>
                    <a:pt x="5" y="13"/>
                  </a:moveTo>
                  <a:cubicBezTo>
                    <a:pt x="7" y="3"/>
                    <a:pt x="7" y="3"/>
                    <a:pt x="7" y="3"/>
                  </a:cubicBezTo>
                  <a:cubicBezTo>
                    <a:pt x="7" y="2"/>
                    <a:pt x="6" y="1"/>
                    <a:pt x="5" y="0"/>
                  </a:cubicBezTo>
                  <a:cubicBezTo>
                    <a:pt x="3" y="0"/>
                    <a:pt x="2" y="1"/>
                    <a:pt x="2" y="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" y="12"/>
                    <a:pt x="2" y="12"/>
                    <a:pt x="3" y="12"/>
                  </a:cubicBezTo>
                  <a:cubicBezTo>
                    <a:pt x="4" y="12"/>
                    <a:pt x="5" y="12"/>
                    <a:pt x="5" y="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3" name="Freeform 244"/>
            <p:cNvSpPr>
              <a:spLocks noEditPoints="1"/>
            </p:cNvSpPr>
            <p:nvPr/>
          </p:nvSpPr>
          <p:spPr bwMode="auto">
            <a:xfrm>
              <a:off x="4959350" y="1966912"/>
              <a:ext cx="90488" cy="79375"/>
            </a:xfrm>
            <a:custGeom>
              <a:avLst/>
              <a:gdLst>
                <a:gd name="T0" fmla="*/ 2147483647 w 24"/>
                <a:gd name="T1" fmla="*/ 2147483647 h 21"/>
                <a:gd name="T2" fmla="*/ 0 w 24"/>
                <a:gd name="T3" fmla="*/ 2147483647 h 21"/>
                <a:gd name="T4" fmla="*/ 2147483647 w 24"/>
                <a:gd name="T5" fmla="*/ 2147483647 h 21"/>
                <a:gd name="T6" fmla="*/ 2147483647 w 24"/>
                <a:gd name="T7" fmla="*/ 2147483647 h 21"/>
                <a:gd name="T8" fmla="*/ 2147483647 w 24"/>
                <a:gd name="T9" fmla="*/ 2147483647 h 21"/>
                <a:gd name="T10" fmla="*/ 2147483647 w 24"/>
                <a:gd name="T11" fmla="*/ 2147483647 h 21"/>
                <a:gd name="T12" fmla="*/ 2147483647 w 24"/>
                <a:gd name="T13" fmla="*/ 2147483647 h 21"/>
                <a:gd name="T14" fmla="*/ 2147483647 w 24"/>
                <a:gd name="T15" fmla="*/ 2147483647 h 21"/>
                <a:gd name="T16" fmla="*/ 2147483647 w 24"/>
                <a:gd name="T17" fmla="*/ 2147483647 h 21"/>
                <a:gd name="T18" fmla="*/ 2147483647 w 24"/>
                <a:gd name="T19" fmla="*/ 2147483647 h 2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4" h="21">
                  <a:moveTo>
                    <a:pt x="13" y="1"/>
                  </a:moveTo>
                  <a:cubicBezTo>
                    <a:pt x="7" y="0"/>
                    <a:pt x="1" y="4"/>
                    <a:pt x="0" y="9"/>
                  </a:cubicBezTo>
                  <a:cubicBezTo>
                    <a:pt x="0" y="14"/>
                    <a:pt x="4" y="19"/>
                    <a:pt x="10" y="20"/>
                  </a:cubicBezTo>
                  <a:cubicBezTo>
                    <a:pt x="17" y="21"/>
                    <a:pt x="23" y="17"/>
                    <a:pt x="23" y="12"/>
                  </a:cubicBezTo>
                  <a:cubicBezTo>
                    <a:pt x="24" y="7"/>
                    <a:pt x="20" y="2"/>
                    <a:pt x="13" y="1"/>
                  </a:cubicBezTo>
                  <a:close/>
                  <a:moveTo>
                    <a:pt x="11" y="17"/>
                  </a:moveTo>
                  <a:cubicBezTo>
                    <a:pt x="7" y="16"/>
                    <a:pt x="4" y="13"/>
                    <a:pt x="4" y="9"/>
                  </a:cubicBezTo>
                  <a:cubicBezTo>
                    <a:pt x="5" y="6"/>
                    <a:pt x="9" y="4"/>
                    <a:pt x="13" y="5"/>
                  </a:cubicBezTo>
                  <a:cubicBezTo>
                    <a:pt x="17" y="5"/>
                    <a:pt x="20" y="8"/>
                    <a:pt x="19" y="12"/>
                  </a:cubicBezTo>
                  <a:cubicBezTo>
                    <a:pt x="19" y="15"/>
                    <a:pt x="15" y="17"/>
                    <a:pt x="11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4" name="Freeform 245"/>
            <p:cNvSpPr>
              <a:spLocks noEditPoints="1"/>
            </p:cNvSpPr>
            <p:nvPr/>
          </p:nvSpPr>
          <p:spPr bwMode="auto">
            <a:xfrm>
              <a:off x="3298825" y="714375"/>
              <a:ext cx="288925" cy="296863"/>
            </a:xfrm>
            <a:custGeom>
              <a:avLst/>
              <a:gdLst>
                <a:gd name="T0" fmla="*/ 2147483647 w 77"/>
                <a:gd name="T1" fmla="*/ 2147483647 h 79"/>
                <a:gd name="T2" fmla="*/ 2147483647 w 77"/>
                <a:gd name="T3" fmla="*/ 2147483647 h 79"/>
                <a:gd name="T4" fmla="*/ 2147483647 w 77"/>
                <a:gd name="T5" fmla="*/ 2147483647 h 79"/>
                <a:gd name="T6" fmla="*/ 2147483647 w 77"/>
                <a:gd name="T7" fmla="*/ 2147483647 h 79"/>
                <a:gd name="T8" fmla="*/ 2147483647 w 77"/>
                <a:gd name="T9" fmla="*/ 2147483647 h 79"/>
                <a:gd name="T10" fmla="*/ 2147483647 w 77"/>
                <a:gd name="T11" fmla="*/ 2147483647 h 79"/>
                <a:gd name="T12" fmla="*/ 2147483647 w 77"/>
                <a:gd name="T13" fmla="*/ 2147483647 h 79"/>
                <a:gd name="T14" fmla="*/ 2147483647 w 77"/>
                <a:gd name="T15" fmla="*/ 2147483647 h 79"/>
                <a:gd name="T16" fmla="*/ 2147483647 w 77"/>
                <a:gd name="T17" fmla="*/ 2147483647 h 79"/>
                <a:gd name="T18" fmla="*/ 2147483647 w 77"/>
                <a:gd name="T19" fmla="*/ 2147483647 h 79"/>
                <a:gd name="T20" fmla="*/ 2147483647 w 77"/>
                <a:gd name="T21" fmla="*/ 2147483647 h 79"/>
                <a:gd name="T22" fmla="*/ 0 w 77"/>
                <a:gd name="T23" fmla="*/ 2147483647 h 79"/>
                <a:gd name="T24" fmla="*/ 2147483647 w 77"/>
                <a:gd name="T25" fmla="*/ 2147483647 h 79"/>
                <a:gd name="T26" fmla="*/ 2147483647 w 77"/>
                <a:gd name="T27" fmla="*/ 2147483647 h 79"/>
                <a:gd name="T28" fmla="*/ 2147483647 w 77"/>
                <a:gd name="T29" fmla="*/ 2147483647 h 79"/>
                <a:gd name="T30" fmla="*/ 2147483647 w 77"/>
                <a:gd name="T31" fmla="*/ 2147483647 h 79"/>
                <a:gd name="T32" fmla="*/ 2147483647 w 77"/>
                <a:gd name="T33" fmla="*/ 2147483647 h 79"/>
                <a:gd name="T34" fmla="*/ 2147483647 w 77"/>
                <a:gd name="T35" fmla="*/ 2147483647 h 79"/>
                <a:gd name="T36" fmla="*/ 2147483647 w 77"/>
                <a:gd name="T37" fmla="*/ 2147483647 h 79"/>
                <a:gd name="T38" fmla="*/ 2147483647 w 77"/>
                <a:gd name="T39" fmla="*/ 2147483647 h 79"/>
                <a:gd name="T40" fmla="*/ 2147483647 w 77"/>
                <a:gd name="T41" fmla="*/ 2147483647 h 79"/>
                <a:gd name="T42" fmla="*/ 2147483647 w 77"/>
                <a:gd name="T43" fmla="*/ 2147483647 h 79"/>
                <a:gd name="T44" fmla="*/ 2147483647 w 77"/>
                <a:gd name="T45" fmla="*/ 2147483647 h 79"/>
                <a:gd name="T46" fmla="*/ 2147483647 w 77"/>
                <a:gd name="T47" fmla="*/ 2147483647 h 79"/>
                <a:gd name="T48" fmla="*/ 2147483647 w 77"/>
                <a:gd name="T49" fmla="*/ 2147483647 h 79"/>
                <a:gd name="T50" fmla="*/ 2147483647 w 77"/>
                <a:gd name="T51" fmla="*/ 2147483647 h 79"/>
                <a:gd name="T52" fmla="*/ 2147483647 w 77"/>
                <a:gd name="T53" fmla="*/ 2147483647 h 79"/>
                <a:gd name="T54" fmla="*/ 2147483647 w 77"/>
                <a:gd name="T55" fmla="*/ 2147483647 h 79"/>
                <a:gd name="T56" fmla="*/ 2147483647 w 77"/>
                <a:gd name="T57" fmla="*/ 2147483647 h 79"/>
                <a:gd name="T58" fmla="*/ 2147483647 w 77"/>
                <a:gd name="T59" fmla="*/ 2147483647 h 79"/>
                <a:gd name="T60" fmla="*/ 2147483647 w 77"/>
                <a:gd name="T61" fmla="*/ 2147483647 h 79"/>
                <a:gd name="T62" fmla="*/ 2147483647 w 77"/>
                <a:gd name="T63" fmla="*/ 2147483647 h 79"/>
                <a:gd name="T64" fmla="*/ 2147483647 w 77"/>
                <a:gd name="T65" fmla="*/ 2147483647 h 79"/>
                <a:gd name="T66" fmla="*/ 2147483647 w 77"/>
                <a:gd name="T67" fmla="*/ 2147483647 h 79"/>
                <a:gd name="T68" fmla="*/ 2147483647 w 77"/>
                <a:gd name="T69" fmla="*/ 2147483647 h 79"/>
                <a:gd name="T70" fmla="*/ 2147483647 w 77"/>
                <a:gd name="T71" fmla="*/ 2147483647 h 79"/>
                <a:gd name="T72" fmla="*/ 2147483647 w 77"/>
                <a:gd name="T73" fmla="*/ 2147483647 h 79"/>
                <a:gd name="T74" fmla="*/ 2147483647 w 77"/>
                <a:gd name="T75" fmla="*/ 2147483647 h 79"/>
                <a:gd name="T76" fmla="*/ 2147483647 w 77"/>
                <a:gd name="T77" fmla="*/ 2147483647 h 79"/>
                <a:gd name="T78" fmla="*/ 2147483647 w 77"/>
                <a:gd name="T79" fmla="*/ 2147483647 h 79"/>
                <a:gd name="T80" fmla="*/ 2147483647 w 77"/>
                <a:gd name="T81" fmla="*/ 2147483647 h 79"/>
                <a:gd name="T82" fmla="*/ 2147483647 w 77"/>
                <a:gd name="T83" fmla="*/ 2147483647 h 79"/>
                <a:gd name="T84" fmla="*/ 2147483647 w 77"/>
                <a:gd name="T85" fmla="*/ 2147483647 h 79"/>
                <a:gd name="T86" fmla="*/ 2147483647 w 77"/>
                <a:gd name="T87" fmla="*/ 2147483647 h 79"/>
                <a:gd name="T88" fmla="*/ 2147483647 w 77"/>
                <a:gd name="T89" fmla="*/ 2147483647 h 79"/>
                <a:gd name="T90" fmla="*/ 2147483647 w 77"/>
                <a:gd name="T91" fmla="*/ 2147483647 h 79"/>
                <a:gd name="T92" fmla="*/ 2147483647 w 77"/>
                <a:gd name="T93" fmla="*/ 2147483647 h 79"/>
                <a:gd name="T94" fmla="*/ 2147483647 w 77"/>
                <a:gd name="T95" fmla="*/ 2147483647 h 7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77" h="79">
                  <a:moveTo>
                    <a:pt x="74" y="36"/>
                  </a:moveTo>
                  <a:cubicBezTo>
                    <a:pt x="72" y="33"/>
                    <a:pt x="72" y="33"/>
                    <a:pt x="72" y="33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6" y="7"/>
                    <a:pt x="74" y="5"/>
                    <a:pt x="72" y="5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58" y="3"/>
                    <a:pt x="56" y="5"/>
                    <a:pt x="56" y="7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0" y="5"/>
                    <a:pt x="50" y="5"/>
                    <a:pt x="50" y="5"/>
                  </a:cubicBezTo>
                  <a:cubicBezTo>
                    <a:pt x="47" y="1"/>
                    <a:pt x="40" y="0"/>
                    <a:pt x="36" y="3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0" y="28"/>
                    <a:pt x="1" y="31"/>
                    <a:pt x="5" y="32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8"/>
                    <a:pt x="1" y="70"/>
                    <a:pt x="3" y="70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4" y="79"/>
                    <a:pt x="66" y="78"/>
                    <a:pt x="66" y="76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6" y="42"/>
                    <a:pt x="77" y="40"/>
                    <a:pt x="74" y="36"/>
                  </a:cubicBezTo>
                  <a:close/>
                  <a:moveTo>
                    <a:pt x="28" y="68"/>
                  </a:moveTo>
                  <a:cubicBezTo>
                    <a:pt x="9" y="65"/>
                    <a:pt x="9" y="65"/>
                    <a:pt x="9" y="65"/>
                  </a:cubicBezTo>
                  <a:cubicBezTo>
                    <a:pt x="12" y="43"/>
                    <a:pt x="12" y="43"/>
                    <a:pt x="12" y="43"/>
                  </a:cubicBezTo>
                  <a:cubicBezTo>
                    <a:pt x="12" y="41"/>
                    <a:pt x="14" y="39"/>
                    <a:pt x="16" y="40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30" y="42"/>
                    <a:pt x="32" y="44"/>
                    <a:pt x="31" y="46"/>
                  </a:cubicBezTo>
                  <a:lnTo>
                    <a:pt x="28" y="68"/>
                  </a:lnTo>
                  <a:close/>
                  <a:moveTo>
                    <a:pt x="47" y="63"/>
                  </a:moveTo>
                  <a:cubicBezTo>
                    <a:pt x="43" y="62"/>
                    <a:pt x="43" y="62"/>
                    <a:pt x="43" y="62"/>
                  </a:cubicBezTo>
                  <a:cubicBezTo>
                    <a:pt x="41" y="62"/>
                    <a:pt x="40" y="60"/>
                    <a:pt x="40" y="58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49" y="56"/>
                    <a:pt x="49" y="56"/>
                    <a:pt x="49" y="56"/>
                  </a:cubicBezTo>
                  <a:lnTo>
                    <a:pt x="47" y="63"/>
                  </a:lnTo>
                  <a:close/>
                  <a:moveTo>
                    <a:pt x="49" y="52"/>
                  </a:moveTo>
                  <a:cubicBezTo>
                    <a:pt x="41" y="51"/>
                    <a:pt x="41" y="51"/>
                    <a:pt x="41" y="51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2" y="45"/>
                    <a:pt x="44" y="44"/>
                    <a:pt x="46" y="44"/>
                  </a:cubicBezTo>
                  <a:cubicBezTo>
                    <a:pt x="50" y="44"/>
                    <a:pt x="50" y="44"/>
                    <a:pt x="50" y="44"/>
                  </a:cubicBezTo>
                  <a:lnTo>
                    <a:pt x="49" y="52"/>
                  </a:lnTo>
                  <a:close/>
                  <a:moveTo>
                    <a:pt x="60" y="61"/>
                  </a:moveTo>
                  <a:cubicBezTo>
                    <a:pt x="59" y="63"/>
                    <a:pt x="57" y="64"/>
                    <a:pt x="55" y="64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60" y="57"/>
                    <a:pt x="60" y="57"/>
                    <a:pt x="60" y="57"/>
                  </a:cubicBezTo>
                  <a:lnTo>
                    <a:pt x="60" y="61"/>
                  </a:lnTo>
                  <a:close/>
                  <a:moveTo>
                    <a:pt x="61" y="54"/>
                  </a:moveTo>
                  <a:cubicBezTo>
                    <a:pt x="53" y="52"/>
                    <a:pt x="53" y="52"/>
                    <a:pt x="53" y="52"/>
                  </a:cubicBezTo>
                  <a:cubicBezTo>
                    <a:pt x="54" y="45"/>
                    <a:pt x="54" y="45"/>
                    <a:pt x="54" y="45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60" y="46"/>
                    <a:pt x="62" y="48"/>
                    <a:pt x="61" y="50"/>
                  </a:cubicBezTo>
                  <a:lnTo>
                    <a:pt x="61" y="5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5" name="Freeform 246"/>
            <p:cNvSpPr>
              <a:spLocks noEditPoints="1"/>
            </p:cNvSpPr>
            <p:nvPr/>
          </p:nvSpPr>
          <p:spPr bwMode="auto">
            <a:xfrm>
              <a:off x="2070100" y="1387475"/>
              <a:ext cx="150813" cy="288925"/>
            </a:xfrm>
            <a:custGeom>
              <a:avLst/>
              <a:gdLst>
                <a:gd name="T0" fmla="*/ 2147483647 w 40"/>
                <a:gd name="T1" fmla="*/ 2147483647 h 77"/>
                <a:gd name="T2" fmla="*/ 2147483647 w 40"/>
                <a:gd name="T3" fmla="*/ 2147483647 h 77"/>
                <a:gd name="T4" fmla="*/ 2147483647 w 40"/>
                <a:gd name="T5" fmla="*/ 2147483647 h 77"/>
                <a:gd name="T6" fmla="*/ 2147483647 w 40"/>
                <a:gd name="T7" fmla="*/ 2147483647 h 77"/>
                <a:gd name="T8" fmla="*/ 2147483647 w 40"/>
                <a:gd name="T9" fmla="*/ 2147483647 h 77"/>
                <a:gd name="T10" fmla="*/ 2147483647 w 40"/>
                <a:gd name="T11" fmla="*/ 2147483647 h 77"/>
                <a:gd name="T12" fmla="*/ 2147483647 w 40"/>
                <a:gd name="T13" fmla="*/ 2147483647 h 77"/>
                <a:gd name="T14" fmla="*/ 2147483647 w 40"/>
                <a:gd name="T15" fmla="*/ 2147483647 h 77"/>
                <a:gd name="T16" fmla="*/ 2147483647 w 40"/>
                <a:gd name="T17" fmla="*/ 2147483647 h 77"/>
                <a:gd name="T18" fmla="*/ 2147483647 w 40"/>
                <a:gd name="T19" fmla="*/ 2147483647 h 77"/>
                <a:gd name="T20" fmla="*/ 2147483647 w 40"/>
                <a:gd name="T21" fmla="*/ 2147483647 h 77"/>
                <a:gd name="T22" fmla="*/ 2147483647 w 40"/>
                <a:gd name="T23" fmla="*/ 2147483647 h 77"/>
                <a:gd name="T24" fmla="*/ 2147483647 w 40"/>
                <a:gd name="T25" fmla="*/ 2147483647 h 77"/>
                <a:gd name="T26" fmla="*/ 2147483647 w 40"/>
                <a:gd name="T27" fmla="*/ 0 h 77"/>
                <a:gd name="T28" fmla="*/ 2147483647 w 40"/>
                <a:gd name="T29" fmla="*/ 2147483647 h 77"/>
                <a:gd name="T30" fmla="*/ 2147483647 w 40"/>
                <a:gd name="T31" fmla="*/ 2147483647 h 77"/>
                <a:gd name="T32" fmla="*/ 2147483647 w 40"/>
                <a:gd name="T33" fmla="*/ 2147483647 h 77"/>
                <a:gd name="T34" fmla="*/ 2147483647 w 40"/>
                <a:gd name="T35" fmla="*/ 2147483647 h 77"/>
                <a:gd name="T36" fmla="*/ 2147483647 w 40"/>
                <a:gd name="T37" fmla="*/ 2147483647 h 77"/>
                <a:gd name="T38" fmla="*/ 2147483647 w 40"/>
                <a:gd name="T39" fmla="*/ 2147483647 h 77"/>
                <a:gd name="T40" fmla="*/ 2147483647 w 40"/>
                <a:gd name="T41" fmla="*/ 2147483647 h 77"/>
                <a:gd name="T42" fmla="*/ 2147483647 w 40"/>
                <a:gd name="T43" fmla="*/ 2147483647 h 77"/>
                <a:gd name="T44" fmla="*/ 2147483647 w 40"/>
                <a:gd name="T45" fmla="*/ 2147483647 h 77"/>
                <a:gd name="T46" fmla="*/ 2147483647 w 40"/>
                <a:gd name="T47" fmla="*/ 2147483647 h 77"/>
                <a:gd name="T48" fmla="*/ 0 w 40"/>
                <a:gd name="T49" fmla="*/ 2147483647 h 77"/>
                <a:gd name="T50" fmla="*/ 2147483647 w 40"/>
                <a:gd name="T51" fmla="*/ 2147483647 h 77"/>
                <a:gd name="T52" fmla="*/ 2147483647 w 40"/>
                <a:gd name="T53" fmla="*/ 2147483647 h 77"/>
                <a:gd name="T54" fmla="*/ 2147483647 w 40"/>
                <a:gd name="T55" fmla="*/ 2147483647 h 77"/>
                <a:gd name="T56" fmla="*/ 2147483647 w 40"/>
                <a:gd name="T57" fmla="*/ 2147483647 h 77"/>
                <a:gd name="T58" fmla="*/ 2147483647 w 40"/>
                <a:gd name="T59" fmla="*/ 2147483647 h 77"/>
                <a:gd name="T60" fmla="*/ 2147483647 w 40"/>
                <a:gd name="T61" fmla="*/ 2147483647 h 77"/>
                <a:gd name="T62" fmla="*/ 2147483647 w 40"/>
                <a:gd name="T63" fmla="*/ 2147483647 h 77"/>
                <a:gd name="T64" fmla="*/ 2147483647 w 40"/>
                <a:gd name="T65" fmla="*/ 2147483647 h 77"/>
                <a:gd name="T66" fmla="*/ 2147483647 w 40"/>
                <a:gd name="T67" fmla="*/ 2147483647 h 77"/>
                <a:gd name="T68" fmla="*/ 2147483647 w 40"/>
                <a:gd name="T69" fmla="*/ 2147483647 h 77"/>
                <a:gd name="T70" fmla="*/ 2147483647 w 40"/>
                <a:gd name="T71" fmla="*/ 2147483647 h 77"/>
                <a:gd name="T72" fmla="*/ 2147483647 w 40"/>
                <a:gd name="T73" fmla="*/ 2147483647 h 77"/>
                <a:gd name="T74" fmla="*/ 2147483647 w 40"/>
                <a:gd name="T75" fmla="*/ 2147483647 h 77"/>
                <a:gd name="T76" fmla="*/ 2147483647 w 40"/>
                <a:gd name="T77" fmla="*/ 2147483647 h 77"/>
                <a:gd name="T78" fmla="*/ 2147483647 w 40"/>
                <a:gd name="T79" fmla="*/ 2147483647 h 77"/>
                <a:gd name="T80" fmla="*/ 2147483647 w 40"/>
                <a:gd name="T81" fmla="*/ 2147483647 h 77"/>
                <a:gd name="T82" fmla="*/ 2147483647 w 40"/>
                <a:gd name="T83" fmla="*/ 2147483647 h 77"/>
                <a:gd name="T84" fmla="*/ 2147483647 w 40"/>
                <a:gd name="T85" fmla="*/ 2147483647 h 77"/>
                <a:gd name="T86" fmla="*/ 2147483647 w 40"/>
                <a:gd name="T87" fmla="*/ 2147483647 h 77"/>
                <a:gd name="T88" fmla="*/ 2147483647 w 40"/>
                <a:gd name="T89" fmla="*/ 2147483647 h 77"/>
                <a:gd name="T90" fmla="*/ 2147483647 w 40"/>
                <a:gd name="T91" fmla="*/ 2147483647 h 77"/>
                <a:gd name="T92" fmla="*/ 2147483647 w 40"/>
                <a:gd name="T93" fmla="*/ 2147483647 h 77"/>
                <a:gd name="T94" fmla="*/ 2147483647 w 40"/>
                <a:gd name="T95" fmla="*/ 2147483647 h 77"/>
                <a:gd name="T96" fmla="*/ 2147483647 w 40"/>
                <a:gd name="T97" fmla="*/ 2147483647 h 77"/>
                <a:gd name="T98" fmla="*/ 2147483647 w 40"/>
                <a:gd name="T99" fmla="*/ 2147483647 h 77"/>
                <a:gd name="T100" fmla="*/ 2147483647 w 40"/>
                <a:gd name="T101" fmla="*/ 2147483647 h 77"/>
                <a:gd name="T102" fmla="*/ 2147483647 w 40"/>
                <a:gd name="T103" fmla="*/ 2147483647 h 77"/>
                <a:gd name="T104" fmla="*/ 2147483647 w 40"/>
                <a:gd name="T105" fmla="*/ 2147483647 h 77"/>
                <a:gd name="T106" fmla="*/ 2147483647 w 40"/>
                <a:gd name="T107" fmla="*/ 2147483647 h 77"/>
                <a:gd name="T108" fmla="*/ 2147483647 w 40"/>
                <a:gd name="T109" fmla="*/ 2147483647 h 77"/>
                <a:gd name="T110" fmla="*/ 2147483647 w 40"/>
                <a:gd name="T111" fmla="*/ 2147483647 h 77"/>
                <a:gd name="T112" fmla="*/ 2147483647 w 40"/>
                <a:gd name="T113" fmla="*/ 2147483647 h 77"/>
                <a:gd name="T114" fmla="*/ 2147483647 w 40"/>
                <a:gd name="T115" fmla="*/ 2147483647 h 77"/>
                <a:gd name="T116" fmla="*/ 2147483647 w 40"/>
                <a:gd name="T117" fmla="*/ 2147483647 h 77"/>
                <a:gd name="T118" fmla="*/ 2147483647 w 40"/>
                <a:gd name="T119" fmla="*/ 2147483647 h 77"/>
                <a:gd name="T120" fmla="*/ 2147483647 w 40"/>
                <a:gd name="T121" fmla="*/ 2147483647 h 7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40" h="77">
                  <a:moveTo>
                    <a:pt x="34" y="38"/>
                  </a:moveTo>
                  <a:cubicBezTo>
                    <a:pt x="32" y="36"/>
                    <a:pt x="30" y="35"/>
                    <a:pt x="27" y="33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5" y="18"/>
                    <a:pt x="25" y="18"/>
                    <a:pt x="26" y="18"/>
                  </a:cubicBezTo>
                  <a:cubicBezTo>
                    <a:pt x="27" y="18"/>
                    <a:pt x="29" y="18"/>
                    <a:pt x="30" y="18"/>
                  </a:cubicBezTo>
                  <a:cubicBezTo>
                    <a:pt x="31" y="19"/>
                    <a:pt x="31" y="18"/>
                    <a:pt x="31" y="17"/>
                  </a:cubicBezTo>
                  <a:cubicBezTo>
                    <a:pt x="32" y="16"/>
                    <a:pt x="32" y="15"/>
                    <a:pt x="32" y="14"/>
                  </a:cubicBezTo>
                  <a:cubicBezTo>
                    <a:pt x="32" y="13"/>
                    <a:pt x="32" y="12"/>
                    <a:pt x="32" y="11"/>
                  </a:cubicBezTo>
                  <a:cubicBezTo>
                    <a:pt x="32" y="10"/>
                    <a:pt x="32" y="10"/>
                    <a:pt x="31" y="10"/>
                  </a:cubicBezTo>
                  <a:cubicBezTo>
                    <a:pt x="31" y="9"/>
                    <a:pt x="30" y="9"/>
                    <a:pt x="30" y="9"/>
                  </a:cubicBezTo>
                  <a:cubicBezTo>
                    <a:pt x="29" y="9"/>
                    <a:pt x="28" y="9"/>
                    <a:pt x="27" y="9"/>
                  </a:cubicBezTo>
                  <a:cubicBezTo>
                    <a:pt x="26" y="9"/>
                    <a:pt x="25" y="9"/>
                    <a:pt x="23" y="9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1"/>
                    <a:pt x="21" y="0"/>
                    <a:pt x="20" y="0"/>
                  </a:cubicBezTo>
                  <a:cubicBezTo>
                    <a:pt x="18" y="0"/>
                    <a:pt x="18" y="1"/>
                    <a:pt x="18" y="3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6" y="10"/>
                    <a:pt x="15" y="10"/>
                    <a:pt x="14" y="1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2"/>
                    <a:pt x="11" y="1"/>
                    <a:pt x="10" y="1"/>
                  </a:cubicBezTo>
                  <a:cubicBezTo>
                    <a:pt x="9" y="1"/>
                    <a:pt x="8" y="3"/>
                    <a:pt x="8" y="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7" y="13"/>
                    <a:pt x="5" y="14"/>
                    <a:pt x="4" y="16"/>
                  </a:cubicBezTo>
                  <a:cubicBezTo>
                    <a:pt x="2" y="17"/>
                    <a:pt x="1" y="19"/>
                    <a:pt x="1" y="21"/>
                  </a:cubicBezTo>
                  <a:cubicBezTo>
                    <a:pt x="0" y="23"/>
                    <a:pt x="0" y="24"/>
                    <a:pt x="0" y="26"/>
                  </a:cubicBezTo>
                  <a:cubicBezTo>
                    <a:pt x="1" y="29"/>
                    <a:pt x="1" y="31"/>
                    <a:pt x="2" y="33"/>
                  </a:cubicBezTo>
                  <a:cubicBezTo>
                    <a:pt x="3" y="34"/>
                    <a:pt x="5" y="36"/>
                    <a:pt x="6" y="37"/>
                  </a:cubicBezTo>
                  <a:cubicBezTo>
                    <a:pt x="8" y="38"/>
                    <a:pt x="9" y="39"/>
                    <a:pt x="11" y="39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3" y="57"/>
                    <a:pt x="12" y="57"/>
                    <a:pt x="10" y="57"/>
                  </a:cubicBezTo>
                  <a:cubicBezTo>
                    <a:pt x="8" y="57"/>
                    <a:pt x="6" y="56"/>
                    <a:pt x="5" y="56"/>
                  </a:cubicBezTo>
                  <a:cubicBezTo>
                    <a:pt x="4" y="56"/>
                    <a:pt x="4" y="56"/>
                    <a:pt x="4" y="57"/>
                  </a:cubicBezTo>
                  <a:cubicBezTo>
                    <a:pt x="3" y="58"/>
                    <a:pt x="3" y="59"/>
                    <a:pt x="3" y="60"/>
                  </a:cubicBezTo>
                  <a:cubicBezTo>
                    <a:pt x="3" y="61"/>
                    <a:pt x="3" y="62"/>
                    <a:pt x="3" y="63"/>
                  </a:cubicBezTo>
                  <a:cubicBezTo>
                    <a:pt x="3" y="64"/>
                    <a:pt x="3" y="64"/>
                    <a:pt x="4" y="65"/>
                  </a:cubicBezTo>
                  <a:cubicBezTo>
                    <a:pt x="5" y="65"/>
                    <a:pt x="7" y="66"/>
                    <a:pt x="9" y="66"/>
                  </a:cubicBezTo>
                  <a:cubicBezTo>
                    <a:pt x="11" y="66"/>
                    <a:pt x="13" y="66"/>
                    <a:pt x="16" y="66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17" y="76"/>
                    <a:pt x="18" y="77"/>
                    <a:pt x="20" y="77"/>
                  </a:cubicBezTo>
                  <a:cubicBezTo>
                    <a:pt x="21" y="77"/>
                    <a:pt x="22" y="75"/>
                    <a:pt x="22" y="74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2" y="65"/>
                    <a:pt x="24" y="65"/>
                    <a:pt x="26" y="65"/>
                  </a:cubicBezTo>
                  <a:cubicBezTo>
                    <a:pt x="27" y="73"/>
                    <a:pt x="27" y="73"/>
                    <a:pt x="27" y="73"/>
                  </a:cubicBezTo>
                  <a:cubicBezTo>
                    <a:pt x="27" y="75"/>
                    <a:pt x="28" y="76"/>
                    <a:pt x="29" y="76"/>
                  </a:cubicBezTo>
                  <a:cubicBezTo>
                    <a:pt x="31" y="75"/>
                    <a:pt x="32" y="74"/>
                    <a:pt x="32" y="73"/>
                  </a:cubicBezTo>
                  <a:cubicBezTo>
                    <a:pt x="30" y="63"/>
                    <a:pt x="30" y="63"/>
                    <a:pt x="30" y="63"/>
                  </a:cubicBezTo>
                  <a:cubicBezTo>
                    <a:pt x="32" y="62"/>
                    <a:pt x="33" y="62"/>
                    <a:pt x="34" y="61"/>
                  </a:cubicBezTo>
                  <a:cubicBezTo>
                    <a:pt x="36" y="59"/>
                    <a:pt x="37" y="57"/>
                    <a:pt x="38" y="55"/>
                  </a:cubicBezTo>
                  <a:cubicBezTo>
                    <a:pt x="39" y="53"/>
                    <a:pt x="40" y="50"/>
                    <a:pt x="39" y="47"/>
                  </a:cubicBezTo>
                  <a:cubicBezTo>
                    <a:pt x="39" y="43"/>
                    <a:pt x="37" y="40"/>
                    <a:pt x="34" y="38"/>
                  </a:cubicBezTo>
                  <a:close/>
                  <a:moveTo>
                    <a:pt x="15" y="19"/>
                  </a:moveTo>
                  <a:cubicBezTo>
                    <a:pt x="16" y="19"/>
                    <a:pt x="18" y="18"/>
                    <a:pt x="20" y="18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19" y="31"/>
                    <a:pt x="18" y="31"/>
                    <a:pt x="16" y="30"/>
                  </a:cubicBezTo>
                  <a:lnTo>
                    <a:pt x="15" y="19"/>
                  </a:lnTo>
                  <a:close/>
                  <a:moveTo>
                    <a:pt x="20" y="56"/>
                  </a:moveTo>
                  <a:cubicBezTo>
                    <a:pt x="18" y="41"/>
                    <a:pt x="18" y="41"/>
                    <a:pt x="18" y="41"/>
                  </a:cubicBezTo>
                  <a:cubicBezTo>
                    <a:pt x="20" y="42"/>
                    <a:pt x="21" y="42"/>
                    <a:pt x="23" y="43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3" y="56"/>
                    <a:pt x="21" y="56"/>
                    <a:pt x="20" y="5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6" name="Freeform 247"/>
            <p:cNvSpPr>
              <a:spLocks noEditPoints="1"/>
            </p:cNvSpPr>
            <p:nvPr/>
          </p:nvSpPr>
          <p:spPr bwMode="auto">
            <a:xfrm>
              <a:off x="5110163" y="1327150"/>
              <a:ext cx="173038" cy="338138"/>
            </a:xfrm>
            <a:custGeom>
              <a:avLst/>
              <a:gdLst>
                <a:gd name="T0" fmla="*/ 2147483647 w 46"/>
                <a:gd name="T1" fmla="*/ 2147483647 h 90"/>
                <a:gd name="T2" fmla="*/ 2147483647 w 46"/>
                <a:gd name="T3" fmla="*/ 2147483647 h 90"/>
                <a:gd name="T4" fmla="*/ 2147483647 w 46"/>
                <a:gd name="T5" fmla="*/ 2147483647 h 90"/>
                <a:gd name="T6" fmla="*/ 2147483647 w 46"/>
                <a:gd name="T7" fmla="*/ 2147483647 h 90"/>
                <a:gd name="T8" fmla="*/ 2147483647 w 46"/>
                <a:gd name="T9" fmla="*/ 2147483647 h 90"/>
                <a:gd name="T10" fmla="*/ 2147483647 w 46"/>
                <a:gd name="T11" fmla="*/ 2147483647 h 90"/>
                <a:gd name="T12" fmla="*/ 2147483647 w 46"/>
                <a:gd name="T13" fmla="*/ 2147483647 h 90"/>
                <a:gd name="T14" fmla="*/ 2147483647 w 46"/>
                <a:gd name="T15" fmla="*/ 2147483647 h 90"/>
                <a:gd name="T16" fmla="*/ 2147483647 w 46"/>
                <a:gd name="T17" fmla="*/ 2147483647 h 90"/>
                <a:gd name="T18" fmla="*/ 2147483647 w 46"/>
                <a:gd name="T19" fmla="*/ 2147483647 h 90"/>
                <a:gd name="T20" fmla="*/ 2147483647 w 46"/>
                <a:gd name="T21" fmla="*/ 2147483647 h 90"/>
                <a:gd name="T22" fmla="*/ 2147483647 w 46"/>
                <a:gd name="T23" fmla="*/ 2147483647 h 90"/>
                <a:gd name="T24" fmla="*/ 2147483647 w 46"/>
                <a:gd name="T25" fmla="*/ 2147483647 h 90"/>
                <a:gd name="T26" fmla="*/ 2147483647 w 46"/>
                <a:gd name="T27" fmla="*/ 0 h 90"/>
                <a:gd name="T28" fmla="*/ 2147483647 w 46"/>
                <a:gd name="T29" fmla="*/ 2147483647 h 90"/>
                <a:gd name="T30" fmla="*/ 2147483647 w 46"/>
                <a:gd name="T31" fmla="*/ 2147483647 h 90"/>
                <a:gd name="T32" fmla="*/ 2147483647 w 46"/>
                <a:gd name="T33" fmla="*/ 2147483647 h 90"/>
                <a:gd name="T34" fmla="*/ 2147483647 w 46"/>
                <a:gd name="T35" fmla="*/ 2147483647 h 90"/>
                <a:gd name="T36" fmla="*/ 2147483647 w 46"/>
                <a:gd name="T37" fmla="*/ 2147483647 h 90"/>
                <a:gd name="T38" fmla="*/ 2147483647 w 46"/>
                <a:gd name="T39" fmla="*/ 2147483647 h 90"/>
                <a:gd name="T40" fmla="*/ 2147483647 w 46"/>
                <a:gd name="T41" fmla="*/ 2147483647 h 90"/>
                <a:gd name="T42" fmla="*/ 2147483647 w 46"/>
                <a:gd name="T43" fmla="*/ 2147483647 h 90"/>
                <a:gd name="T44" fmla="*/ 2147483647 w 46"/>
                <a:gd name="T45" fmla="*/ 2147483647 h 90"/>
                <a:gd name="T46" fmla="*/ 2147483647 w 46"/>
                <a:gd name="T47" fmla="*/ 2147483647 h 90"/>
                <a:gd name="T48" fmla="*/ 0 w 46"/>
                <a:gd name="T49" fmla="*/ 2147483647 h 90"/>
                <a:gd name="T50" fmla="*/ 2147483647 w 46"/>
                <a:gd name="T51" fmla="*/ 2147483647 h 90"/>
                <a:gd name="T52" fmla="*/ 2147483647 w 46"/>
                <a:gd name="T53" fmla="*/ 2147483647 h 90"/>
                <a:gd name="T54" fmla="*/ 2147483647 w 46"/>
                <a:gd name="T55" fmla="*/ 2147483647 h 90"/>
                <a:gd name="T56" fmla="*/ 2147483647 w 46"/>
                <a:gd name="T57" fmla="*/ 2147483647 h 90"/>
                <a:gd name="T58" fmla="*/ 2147483647 w 46"/>
                <a:gd name="T59" fmla="*/ 2147483647 h 90"/>
                <a:gd name="T60" fmla="*/ 2147483647 w 46"/>
                <a:gd name="T61" fmla="*/ 2147483647 h 90"/>
                <a:gd name="T62" fmla="*/ 2147483647 w 46"/>
                <a:gd name="T63" fmla="*/ 2147483647 h 90"/>
                <a:gd name="T64" fmla="*/ 2147483647 w 46"/>
                <a:gd name="T65" fmla="*/ 2147483647 h 90"/>
                <a:gd name="T66" fmla="*/ 2147483647 w 46"/>
                <a:gd name="T67" fmla="*/ 2147483647 h 90"/>
                <a:gd name="T68" fmla="*/ 2147483647 w 46"/>
                <a:gd name="T69" fmla="*/ 2147483647 h 90"/>
                <a:gd name="T70" fmla="*/ 2147483647 w 46"/>
                <a:gd name="T71" fmla="*/ 2147483647 h 90"/>
                <a:gd name="T72" fmla="*/ 2147483647 w 46"/>
                <a:gd name="T73" fmla="*/ 2147483647 h 90"/>
                <a:gd name="T74" fmla="*/ 2147483647 w 46"/>
                <a:gd name="T75" fmla="*/ 2147483647 h 90"/>
                <a:gd name="T76" fmla="*/ 2147483647 w 46"/>
                <a:gd name="T77" fmla="*/ 2147483647 h 90"/>
                <a:gd name="T78" fmla="*/ 2147483647 w 46"/>
                <a:gd name="T79" fmla="*/ 2147483647 h 90"/>
                <a:gd name="T80" fmla="*/ 2147483647 w 46"/>
                <a:gd name="T81" fmla="*/ 2147483647 h 90"/>
                <a:gd name="T82" fmla="*/ 2147483647 w 46"/>
                <a:gd name="T83" fmla="*/ 2147483647 h 90"/>
                <a:gd name="T84" fmla="*/ 2147483647 w 46"/>
                <a:gd name="T85" fmla="*/ 2147483647 h 90"/>
                <a:gd name="T86" fmla="*/ 2147483647 w 46"/>
                <a:gd name="T87" fmla="*/ 2147483647 h 90"/>
                <a:gd name="T88" fmla="*/ 2147483647 w 46"/>
                <a:gd name="T89" fmla="*/ 2147483647 h 90"/>
                <a:gd name="T90" fmla="*/ 2147483647 w 46"/>
                <a:gd name="T91" fmla="*/ 2147483647 h 90"/>
                <a:gd name="T92" fmla="*/ 2147483647 w 46"/>
                <a:gd name="T93" fmla="*/ 2147483647 h 90"/>
                <a:gd name="T94" fmla="*/ 2147483647 w 46"/>
                <a:gd name="T95" fmla="*/ 2147483647 h 90"/>
                <a:gd name="T96" fmla="*/ 2147483647 w 46"/>
                <a:gd name="T97" fmla="*/ 2147483647 h 90"/>
                <a:gd name="T98" fmla="*/ 2147483647 w 46"/>
                <a:gd name="T99" fmla="*/ 2147483647 h 90"/>
                <a:gd name="T100" fmla="*/ 2147483647 w 46"/>
                <a:gd name="T101" fmla="*/ 2147483647 h 90"/>
                <a:gd name="T102" fmla="*/ 2147483647 w 46"/>
                <a:gd name="T103" fmla="*/ 2147483647 h 90"/>
                <a:gd name="T104" fmla="*/ 2147483647 w 46"/>
                <a:gd name="T105" fmla="*/ 2147483647 h 90"/>
                <a:gd name="T106" fmla="*/ 2147483647 w 46"/>
                <a:gd name="T107" fmla="*/ 2147483647 h 90"/>
                <a:gd name="T108" fmla="*/ 2147483647 w 46"/>
                <a:gd name="T109" fmla="*/ 2147483647 h 90"/>
                <a:gd name="T110" fmla="*/ 2147483647 w 46"/>
                <a:gd name="T111" fmla="*/ 2147483647 h 90"/>
                <a:gd name="T112" fmla="*/ 2147483647 w 46"/>
                <a:gd name="T113" fmla="*/ 2147483647 h 90"/>
                <a:gd name="T114" fmla="*/ 2147483647 w 46"/>
                <a:gd name="T115" fmla="*/ 2147483647 h 90"/>
                <a:gd name="T116" fmla="*/ 2147483647 w 46"/>
                <a:gd name="T117" fmla="*/ 2147483647 h 90"/>
                <a:gd name="T118" fmla="*/ 2147483647 w 46"/>
                <a:gd name="T119" fmla="*/ 2147483647 h 90"/>
                <a:gd name="T120" fmla="*/ 2147483647 w 46"/>
                <a:gd name="T121" fmla="*/ 2147483647 h 9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46" h="90">
                  <a:moveTo>
                    <a:pt x="39" y="44"/>
                  </a:moveTo>
                  <a:cubicBezTo>
                    <a:pt x="37" y="42"/>
                    <a:pt x="34" y="41"/>
                    <a:pt x="31" y="39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9" y="21"/>
                    <a:pt x="29" y="21"/>
                    <a:pt x="30" y="21"/>
                  </a:cubicBezTo>
                  <a:cubicBezTo>
                    <a:pt x="32" y="21"/>
                    <a:pt x="34" y="22"/>
                    <a:pt x="35" y="22"/>
                  </a:cubicBezTo>
                  <a:cubicBezTo>
                    <a:pt x="35" y="22"/>
                    <a:pt x="36" y="22"/>
                    <a:pt x="36" y="20"/>
                  </a:cubicBezTo>
                  <a:cubicBezTo>
                    <a:pt x="37" y="19"/>
                    <a:pt x="37" y="18"/>
                    <a:pt x="37" y="17"/>
                  </a:cubicBezTo>
                  <a:cubicBezTo>
                    <a:pt x="37" y="16"/>
                    <a:pt x="37" y="15"/>
                    <a:pt x="37" y="13"/>
                  </a:cubicBezTo>
                  <a:cubicBezTo>
                    <a:pt x="37" y="12"/>
                    <a:pt x="37" y="12"/>
                    <a:pt x="36" y="12"/>
                  </a:cubicBezTo>
                  <a:cubicBezTo>
                    <a:pt x="36" y="12"/>
                    <a:pt x="35" y="11"/>
                    <a:pt x="34" y="11"/>
                  </a:cubicBezTo>
                  <a:cubicBezTo>
                    <a:pt x="33" y="11"/>
                    <a:pt x="33" y="11"/>
                    <a:pt x="31" y="11"/>
                  </a:cubicBezTo>
                  <a:cubicBezTo>
                    <a:pt x="30" y="11"/>
                    <a:pt x="29" y="11"/>
                    <a:pt x="27" y="11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1"/>
                    <a:pt x="24" y="0"/>
                    <a:pt x="23" y="0"/>
                  </a:cubicBezTo>
                  <a:cubicBezTo>
                    <a:pt x="21" y="1"/>
                    <a:pt x="20" y="2"/>
                    <a:pt x="20" y="4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19" y="12"/>
                    <a:pt x="17" y="12"/>
                    <a:pt x="16" y="13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3"/>
                    <a:pt x="13" y="2"/>
                    <a:pt x="12" y="2"/>
                  </a:cubicBezTo>
                  <a:cubicBezTo>
                    <a:pt x="10" y="2"/>
                    <a:pt x="9" y="4"/>
                    <a:pt x="9" y="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8" y="16"/>
                    <a:pt x="6" y="17"/>
                    <a:pt x="4" y="19"/>
                  </a:cubicBezTo>
                  <a:cubicBezTo>
                    <a:pt x="3" y="20"/>
                    <a:pt x="1" y="22"/>
                    <a:pt x="1" y="25"/>
                  </a:cubicBezTo>
                  <a:cubicBezTo>
                    <a:pt x="0" y="27"/>
                    <a:pt x="0" y="29"/>
                    <a:pt x="0" y="31"/>
                  </a:cubicBezTo>
                  <a:cubicBezTo>
                    <a:pt x="1" y="34"/>
                    <a:pt x="2" y="36"/>
                    <a:pt x="3" y="38"/>
                  </a:cubicBezTo>
                  <a:cubicBezTo>
                    <a:pt x="4" y="40"/>
                    <a:pt x="5" y="42"/>
                    <a:pt x="7" y="43"/>
                  </a:cubicBezTo>
                  <a:cubicBezTo>
                    <a:pt x="9" y="44"/>
                    <a:pt x="11" y="45"/>
                    <a:pt x="13" y="46"/>
                  </a:cubicBezTo>
                  <a:cubicBezTo>
                    <a:pt x="14" y="46"/>
                    <a:pt x="14" y="46"/>
                    <a:pt x="14" y="47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5" y="67"/>
                    <a:pt x="13" y="67"/>
                    <a:pt x="12" y="66"/>
                  </a:cubicBezTo>
                  <a:cubicBezTo>
                    <a:pt x="9" y="66"/>
                    <a:pt x="7" y="66"/>
                    <a:pt x="5" y="65"/>
                  </a:cubicBezTo>
                  <a:cubicBezTo>
                    <a:pt x="5" y="65"/>
                    <a:pt x="4" y="66"/>
                    <a:pt x="4" y="67"/>
                  </a:cubicBezTo>
                  <a:cubicBezTo>
                    <a:pt x="4" y="68"/>
                    <a:pt x="4" y="69"/>
                    <a:pt x="4" y="70"/>
                  </a:cubicBezTo>
                  <a:cubicBezTo>
                    <a:pt x="3" y="71"/>
                    <a:pt x="3" y="72"/>
                    <a:pt x="3" y="73"/>
                  </a:cubicBezTo>
                  <a:cubicBezTo>
                    <a:pt x="4" y="74"/>
                    <a:pt x="4" y="75"/>
                    <a:pt x="4" y="75"/>
                  </a:cubicBezTo>
                  <a:cubicBezTo>
                    <a:pt x="5" y="76"/>
                    <a:pt x="8" y="77"/>
                    <a:pt x="11" y="77"/>
                  </a:cubicBezTo>
                  <a:cubicBezTo>
                    <a:pt x="13" y="77"/>
                    <a:pt x="15" y="77"/>
                    <a:pt x="18" y="77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0" y="89"/>
                    <a:pt x="21" y="90"/>
                    <a:pt x="23" y="89"/>
                  </a:cubicBezTo>
                  <a:cubicBezTo>
                    <a:pt x="24" y="89"/>
                    <a:pt x="25" y="88"/>
                    <a:pt x="25" y="86"/>
                  </a:cubicBezTo>
                  <a:cubicBezTo>
                    <a:pt x="24" y="77"/>
                    <a:pt x="24" y="77"/>
                    <a:pt x="24" y="77"/>
                  </a:cubicBezTo>
                  <a:cubicBezTo>
                    <a:pt x="26" y="76"/>
                    <a:pt x="28" y="76"/>
                    <a:pt x="30" y="75"/>
                  </a:cubicBezTo>
                  <a:cubicBezTo>
                    <a:pt x="31" y="86"/>
                    <a:pt x="31" y="86"/>
                    <a:pt x="31" y="86"/>
                  </a:cubicBezTo>
                  <a:cubicBezTo>
                    <a:pt x="31" y="87"/>
                    <a:pt x="33" y="88"/>
                    <a:pt x="34" y="88"/>
                  </a:cubicBezTo>
                  <a:cubicBezTo>
                    <a:pt x="36" y="88"/>
                    <a:pt x="37" y="86"/>
                    <a:pt x="37" y="85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7" y="73"/>
                    <a:pt x="38" y="72"/>
                    <a:pt x="40" y="71"/>
                  </a:cubicBezTo>
                  <a:cubicBezTo>
                    <a:pt x="42" y="69"/>
                    <a:pt x="43" y="67"/>
                    <a:pt x="44" y="64"/>
                  </a:cubicBezTo>
                  <a:cubicBezTo>
                    <a:pt x="45" y="62"/>
                    <a:pt x="46" y="59"/>
                    <a:pt x="45" y="55"/>
                  </a:cubicBezTo>
                  <a:cubicBezTo>
                    <a:pt x="45" y="51"/>
                    <a:pt x="43" y="47"/>
                    <a:pt x="39" y="44"/>
                  </a:cubicBezTo>
                  <a:close/>
                  <a:moveTo>
                    <a:pt x="17" y="23"/>
                  </a:moveTo>
                  <a:cubicBezTo>
                    <a:pt x="19" y="22"/>
                    <a:pt x="20" y="22"/>
                    <a:pt x="23" y="21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2" y="37"/>
                    <a:pt x="20" y="36"/>
                    <a:pt x="19" y="36"/>
                  </a:cubicBezTo>
                  <a:lnTo>
                    <a:pt x="17" y="23"/>
                  </a:lnTo>
                  <a:close/>
                  <a:moveTo>
                    <a:pt x="23" y="66"/>
                  </a:moveTo>
                  <a:cubicBezTo>
                    <a:pt x="20" y="48"/>
                    <a:pt x="20" y="48"/>
                    <a:pt x="20" y="48"/>
                  </a:cubicBezTo>
                  <a:cubicBezTo>
                    <a:pt x="23" y="49"/>
                    <a:pt x="25" y="50"/>
                    <a:pt x="26" y="50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7" y="65"/>
                    <a:pt x="25" y="66"/>
                    <a:pt x="23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7" name="Freeform 248"/>
            <p:cNvSpPr>
              <a:spLocks/>
            </p:cNvSpPr>
            <p:nvPr/>
          </p:nvSpPr>
          <p:spPr bwMode="auto">
            <a:xfrm>
              <a:off x="4156075" y="2233612"/>
              <a:ext cx="90488" cy="153988"/>
            </a:xfrm>
            <a:custGeom>
              <a:avLst/>
              <a:gdLst>
                <a:gd name="T0" fmla="*/ 2147483647 w 24"/>
                <a:gd name="T1" fmla="*/ 2147483647 h 41"/>
                <a:gd name="T2" fmla="*/ 2147483647 w 24"/>
                <a:gd name="T3" fmla="*/ 2147483647 h 41"/>
                <a:gd name="T4" fmla="*/ 2147483647 w 24"/>
                <a:gd name="T5" fmla="*/ 2147483647 h 41"/>
                <a:gd name="T6" fmla="*/ 2147483647 w 24"/>
                <a:gd name="T7" fmla="*/ 2147483647 h 41"/>
                <a:gd name="T8" fmla="*/ 2147483647 w 24"/>
                <a:gd name="T9" fmla="*/ 2147483647 h 41"/>
                <a:gd name="T10" fmla="*/ 2147483647 w 24"/>
                <a:gd name="T11" fmla="*/ 0 h 41"/>
                <a:gd name="T12" fmla="*/ 2147483647 w 24"/>
                <a:gd name="T13" fmla="*/ 2147483647 h 41"/>
                <a:gd name="T14" fmla="*/ 2147483647 w 24"/>
                <a:gd name="T15" fmla="*/ 2147483647 h 41"/>
                <a:gd name="T16" fmla="*/ 2147483647 w 24"/>
                <a:gd name="T17" fmla="*/ 2147483647 h 4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4" h="41">
                  <a:moveTo>
                    <a:pt x="17" y="36"/>
                  </a:moveTo>
                  <a:cubicBezTo>
                    <a:pt x="17" y="39"/>
                    <a:pt x="14" y="41"/>
                    <a:pt x="11" y="40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2" y="38"/>
                    <a:pt x="0" y="35"/>
                    <a:pt x="1" y="32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2"/>
                    <a:pt x="10" y="0"/>
                    <a:pt x="13" y="0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2"/>
                    <a:pt x="24" y="5"/>
                    <a:pt x="23" y="8"/>
                  </a:cubicBezTo>
                  <a:lnTo>
                    <a:pt x="17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8" name="Freeform 249"/>
            <p:cNvSpPr>
              <a:spLocks/>
            </p:cNvSpPr>
            <p:nvPr/>
          </p:nvSpPr>
          <p:spPr bwMode="auto">
            <a:xfrm>
              <a:off x="4241800" y="2211387"/>
              <a:ext cx="98425" cy="190500"/>
            </a:xfrm>
            <a:custGeom>
              <a:avLst/>
              <a:gdLst>
                <a:gd name="T0" fmla="*/ 2147483647 w 26"/>
                <a:gd name="T1" fmla="*/ 2147483647 h 51"/>
                <a:gd name="T2" fmla="*/ 2147483647 w 26"/>
                <a:gd name="T3" fmla="*/ 2147483647 h 51"/>
                <a:gd name="T4" fmla="*/ 2147483647 w 26"/>
                <a:gd name="T5" fmla="*/ 2147483647 h 51"/>
                <a:gd name="T6" fmla="*/ 2147483647 w 26"/>
                <a:gd name="T7" fmla="*/ 2147483647 h 51"/>
                <a:gd name="T8" fmla="*/ 2147483647 w 26"/>
                <a:gd name="T9" fmla="*/ 2147483647 h 51"/>
                <a:gd name="T10" fmla="*/ 2147483647 w 26"/>
                <a:gd name="T11" fmla="*/ 0 h 51"/>
                <a:gd name="T12" fmla="*/ 2147483647 w 26"/>
                <a:gd name="T13" fmla="*/ 2147483647 h 51"/>
                <a:gd name="T14" fmla="*/ 2147483647 w 26"/>
                <a:gd name="T15" fmla="*/ 2147483647 h 51"/>
                <a:gd name="T16" fmla="*/ 2147483647 w 26"/>
                <a:gd name="T17" fmla="*/ 2147483647 h 5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6" h="51">
                  <a:moveTo>
                    <a:pt x="18" y="47"/>
                  </a:moveTo>
                  <a:cubicBezTo>
                    <a:pt x="17" y="50"/>
                    <a:pt x="14" y="51"/>
                    <a:pt x="11" y="51"/>
                  </a:cubicBezTo>
                  <a:cubicBezTo>
                    <a:pt x="5" y="50"/>
                    <a:pt x="5" y="50"/>
                    <a:pt x="5" y="50"/>
                  </a:cubicBezTo>
                  <a:cubicBezTo>
                    <a:pt x="2" y="49"/>
                    <a:pt x="0" y="46"/>
                    <a:pt x="1" y="4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2"/>
                    <a:pt x="13" y="0"/>
                    <a:pt x="16" y="0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4" y="2"/>
                    <a:pt x="26" y="5"/>
                    <a:pt x="26" y="8"/>
                  </a:cubicBezTo>
                  <a:lnTo>
                    <a:pt x="18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99" name="Freeform 250"/>
            <p:cNvSpPr>
              <a:spLocks/>
            </p:cNvSpPr>
            <p:nvPr/>
          </p:nvSpPr>
          <p:spPr bwMode="auto">
            <a:xfrm>
              <a:off x="4332288" y="2176462"/>
              <a:ext cx="109538" cy="244475"/>
            </a:xfrm>
            <a:custGeom>
              <a:avLst/>
              <a:gdLst>
                <a:gd name="T0" fmla="*/ 2147483647 w 29"/>
                <a:gd name="T1" fmla="*/ 2147483647 h 65"/>
                <a:gd name="T2" fmla="*/ 2147483647 w 29"/>
                <a:gd name="T3" fmla="*/ 2147483647 h 65"/>
                <a:gd name="T4" fmla="*/ 2147483647 w 29"/>
                <a:gd name="T5" fmla="*/ 2147483647 h 65"/>
                <a:gd name="T6" fmla="*/ 2147483647 w 29"/>
                <a:gd name="T7" fmla="*/ 2147483647 h 65"/>
                <a:gd name="T8" fmla="*/ 2147483647 w 29"/>
                <a:gd name="T9" fmla="*/ 2147483647 h 65"/>
                <a:gd name="T10" fmla="*/ 2147483647 w 29"/>
                <a:gd name="T11" fmla="*/ 0 h 65"/>
                <a:gd name="T12" fmla="*/ 2147483647 w 29"/>
                <a:gd name="T13" fmla="*/ 2147483647 h 65"/>
                <a:gd name="T14" fmla="*/ 2147483647 w 29"/>
                <a:gd name="T15" fmla="*/ 2147483647 h 65"/>
                <a:gd name="T16" fmla="*/ 2147483647 w 29"/>
                <a:gd name="T17" fmla="*/ 2147483647 h 6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9" h="65">
                  <a:moveTo>
                    <a:pt x="17" y="61"/>
                  </a:moveTo>
                  <a:cubicBezTo>
                    <a:pt x="17" y="64"/>
                    <a:pt x="14" y="65"/>
                    <a:pt x="11" y="65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2" y="63"/>
                    <a:pt x="0" y="60"/>
                    <a:pt x="1" y="57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2"/>
                    <a:pt x="15" y="0"/>
                    <a:pt x="18" y="0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7" y="2"/>
                    <a:pt x="29" y="5"/>
                    <a:pt x="28" y="8"/>
                  </a:cubicBezTo>
                  <a:lnTo>
                    <a:pt x="17" y="6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0" name="Freeform 251"/>
            <p:cNvSpPr>
              <a:spLocks/>
            </p:cNvSpPr>
            <p:nvPr/>
          </p:nvSpPr>
          <p:spPr bwMode="auto">
            <a:xfrm>
              <a:off x="4414838" y="2244725"/>
              <a:ext cx="98425" cy="195263"/>
            </a:xfrm>
            <a:custGeom>
              <a:avLst/>
              <a:gdLst>
                <a:gd name="T0" fmla="*/ 2147483647 w 26"/>
                <a:gd name="T1" fmla="*/ 2147483647 h 52"/>
                <a:gd name="T2" fmla="*/ 2147483647 w 26"/>
                <a:gd name="T3" fmla="*/ 2147483647 h 52"/>
                <a:gd name="T4" fmla="*/ 2147483647 w 26"/>
                <a:gd name="T5" fmla="*/ 2147483647 h 52"/>
                <a:gd name="T6" fmla="*/ 2147483647 w 26"/>
                <a:gd name="T7" fmla="*/ 2147483647 h 52"/>
                <a:gd name="T8" fmla="*/ 2147483647 w 26"/>
                <a:gd name="T9" fmla="*/ 2147483647 h 52"/>
                <a:gd name="T10" fmla="*/ 2147483647 w 26"/>
                <a:gd name="T11" fmla="*/ 2147483647 h 52"/>
                <a:gd name="T12" fmla="*/ 2147483647 w 26"/>
                <a:gd name="T13" fmla="*/ 2147483647 h 52"/>
                <a:gd name="T14" fmla="*/ 2147483647 w 26"/>
                <a:gd name="T15" fmla="*/ 2147483647 h 52"/>
                <a:gd name="T16" fmla="*/ 2147483647 w 26"/>
                <a:gd name="T17" fmla="*/ 2147483647 h 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6" h="52">
                  <a:moveTo>
                    <a:pt x="17" y="47"/>
                  </a:moveTo>
                  <a:cubicBezTo>
                    <a:pt x="17" y="50"/>
                    <a:pt x="14" y="52"/>
                    <a:pt x="11" y="51"/>
                  </a:cubicBezTo>
                  <a:cubicBezTo>
                    <a:pt x="5" y="50"/>
                    <a:pt x="5" y="50"/>
                    <a:pt x="5" y="50"/>
                  </a:cubicBezTo>
                  <a:cubicBezTo>
                    <a:pt x="2" y="50"/>
                    <a:pt x="0" y="47"/>
                    <a:pt x="1" y="4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2"/>
                    <a:pt x="12" y="0"/>
                    <a:pt x="15" y="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4" y="3"/>
                    <a:pt x="26" y="6"/>
                    <a:pt x="25" y="9"/>
                  </a:cubicBezTo>
                  <a:lnTo>
                    <a:pt x="17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1" name="Freeform 252"/>
            <p:cNvSpPr>
              <a:spLocks noEditPoints="1"/>
            </p:cNvSpPr>
            <p:nvPr/>
          </p:nvSpPr>
          <p:spPr bwMode="auto">
            <a:xfrm>
              <a:off x="1852613" y="1425575"/>
              <a:ext cx="176213" cy="176213"/>
            </a:xfrm>
            <a:custGeom>
              <a:avLst/>
              <a:gdLst>
                <a:gd name="T0" fmla="*/ 2147483647 w 47"/>
                <a:gd name="T1" fmla="*/ 2147483647 h 47"/>
                <a:gd name="T2" fmla="*/ 2147483647 w 47"/>
                <a:gd name="T3" fmla="*/ 2147483647 h 47"/>
                <a:gd name="T4" fmla="*/ 2147483647 w 47"/>
                <a:gd name="T5" fmla="*/ 2147483647 h 47"/>
                <a:gd name="T6" fmla="*/ 2147483647 w 47"/>
                <a:gd name="T7" fmla="*/ 2147483647 h 47"/>
                <a:gd name="T8" fmla="*/ 2147483647 w 47"/>
                <a:gd name="T9" fmla="*/ 2147483647 h 47"/>
                <a:gd name="T10" fmla="*/ 2147483647 w 47"/>
                <a:gd name="T11" fmla="*/ 2147483647 h 47"/>
                <a:gd name="T12" fmla="*/ 2147483647 w 47"/>
                <a:gd name="T13" fmla="*/ 2147483647 h 47"/>
                <a:gd name="T14" fmla="*/ 2147483647 w 47"/>
                <a:gd name="T15" fmla="*/ 2147483647 h 47"/>
                <a:gd name="T16" fmla="*/ 2147483647 w 47"/>
                <a:gd name="T17" fmla="*/ 2147483647 h 47"/>
                <a:gd name="T18" fmla="*/ 2147483647 w 47"/>
                <a:gd name="T19" fmla="*/ 2147483647 h 4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7" h="47">
                  <a:moveTo>
                    <a:pt x="26" y="2"/>
                  </a:moveTo>
                  <a:cubicBezTo>
                    <a:pt x="15" y="0"/>
                    <a:pt x="3" y="9"/>
                    <a:pt x="2" y="20"/>
                  </a:cubicBezTo>
                  <a:cubicBezTo>
                    <a:pt x="0" y="32"/>
                    <a:pt x="8" y="43"/>
                    <a:pt x="20" y="45"/>
                  </a:cubicBezTo>
                  <a:cubicBezTo>
                    <a:pt x="32" y="47"/>
                    <a:pt x="43" y="39"/>
                    <a:pt x="45" y="27"/>
                  </a:cubicBezTo>
                  <a:cubicBezTo>
                    <a:pt x="47" y="15"/>
                    <a:pt x="38" y="4"/>
                    <a:pt x="26" y="2"/>
                  </a:cubicBezTo>
                  <a:close/>
                  <a:moveTo>
                    <a:pt x="21" y="41"/>
                  </a:moveTo>
                  <a:cubicBezTo>
                    <a:pt x="11" y="39"/>
                    <a:pt x="5" y="31"/>
                    <a:pt x="6" y="21"/>
                  </a:cubicBezTo>
                  <a:cubicBezTo>
                    <a:pt x="7" y="11"/>
                    <a:pt x="16" y="5"/>
                    <a:pt x="26" y="6"/>
                  </a:cubicBezTo>
                  <a:cubicBezTo>
                    <a:pt x="35" y="8"/>
                    <a:pt x="42" y="17"/>
                    <a:pt x="41" y="26"/>
                  </a:cubicBezTo>
                  <a:cubicBezTo>
                    <a:pt x="39" y="36"/>
                    <a:pt x="30" y="42"/>
                    <a:pt x="21" y="4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2" name="Freeform 253"/>
            <p:cNvSpPr>
              <a:spLocks/>
            </p:cNvSpPr>
            <p:nvPr/>
          </p:nvSpPr>
          <p:spPr bwMode="auto">
            <a:xfrm>
              <a:off x="1893888" y="1474787"/>
              <a:ext cx="93663" cy="82550"/>
            </a:xfrm>
            <a:custGeom>
              <a:avLst/>
              <a:gdLst>
                <a:gd name="T0" fmla="*/ 2147483647 w 25"/>
                <a:gd name="T1" fmla="*/ 2147483647 h 22"/>
                <a:gd name="T2" fmla="*/ 2147483647 w 25"/>
                <a:gd name="T3" fmla="*/ 2147483647 h 22"/>
                <a:gd name="T4" fmla="*/ 2147483647 w 25"/>
                <a:gd name="T5" fmla="*/ 2147483647 h 22"/>
                <a:gd name="T6" fmla="*/ 2147483647 w 25"/>
                <a:gd name="T7" fmla="*/ 2147483647 h 22"/>
                <a:gd name="T8" fmla="*/ 2147483647 w 25"/>
                <a:gd name="T9" fmla="*/ 2147483647 h 22"/>
                <a:gd name="T10" fmla="*/ 2147483647 w 25"/>
                <a:gd name="T11" fmla="*/ 2147483647 h 22"/>
                <a:gd name="T12" fmla="*/ 2147483647 w 25"/>
                <a:gd name="T13" fmla="*/ 2147483647 h 22"/>
                <a:gd name="T14" fmla="*/ 2147483647 w 25"/>
                <a:gd name="T15" fmla="*/ 2147483647 h 22"/>
                <a:gd name="T16" fmla="*/ 2147483647 w 25"/>
                <a:gd name="T17" fmla="*/ 2147483647 h 22"/>
                <a:gd name="T18" fmla="*/ 2147483647 w 25"/>
                <a:gd name="T19" fmla="*/ 2147483647 h 22"/>
                <a:gd name="T20" fmla="*/ 2147483647 w 25"/>
                <a:gd name="T21" fmla="*/ 2147483647 h 22"/>
                <a:gd name="T22" fmla="*/ 2147483647 w 25"/>
                <a:gd name="T23" fmla="*/ 2147483647 h 22"/>
                <a:gd name="T24" fmla="*/ 2147483647 w 25"/>
                <a:gd name="T25" fmla="*/ 2147483647 h 22"/>
                <a:gd name="T26" fmla="*/ 2147483647 w 25"/>
                <a:gd name="T27" fmla="*/ 2147483647 h 22"/>
                <a:gd name="T28" fmla="*/ 2147483647 w 25"/>
                <a:gd name="T29" fmla="*/ 2147483647 h 22"/>
                <a:gd name="T30" fmla="*/ 2147483647 w 25"/>
                <a:gd name="T31" fmla="*/ 2147483647 h 22"/>
                <a:gd name="T32" fmla="*/ 2147483647 w 25"/>
                <a:gd name="T33" fmla="*/ 2147483647 h 22"/>
                <a:gd name="T34" fmla="*/ 2147483647 w 25"/>
                <a:gd name="T35" fmla="*/ 2147483647 h 22"/>
                <a:gd name="T36" fmla="*/ 2147483647 w 25"/>
                <a:gd name="T37" fmla="*/ 2147483647 h 22"/>
                <a:gd name="T38" fmla="*/ 2147483647 w 25"/>
                <a:gd name="T39" fmla="*/ 2147483647 h 22"/>
                <a:gd name="T40" fmla="*/ 2147483647 w 25"/>
                <a:gd name="T41" fmla="*/ 2147483647 h 22"/>
                <a:gd name="T42" fmla="*/ 2147483647 w 25"/>
                <a:gd name="T43" fmla="*/ 2147483647 h 22"/>
                <a:gd name="T44" fmla="*/ 2147483647 w 25"/>
                <a:gd name="T45" fmla="*/ 2147483647 h 22"/>
                <a:gd name="T46" fmla="*/ 2147483647 w 25"/>
                <a:gd name="T47" fmla="*/ 2147483647 h 22"/>
                <a:gd name="T48" fmla="*/ 0 w 25"/>
                <a:gd name="T49" fmla="*/ 2147483647 h 22"/>
                <a:gd name="T50" fmla="*/ 2147483647 w 25"/>
                <a:gd name="T51" fmla="*/ 2147483647 h 22"/>
                <a:gd name="T52" fmla="*/ 2147483647 w 25"/>
                <a:gd name="T53" fmla="*/ 2147483647 h 22"/>
                <a:gd name="T54" fmla="*/ 2147483647 w 25"/>
                <a:gd name="T55" fmla="*/ 2147483647 h 22"/>
                <a:gd name="T56" fmla="*/ 2147483647 w 25"/>
                <a:gd name="T57" fmla="*/ 2147483647 h 22"/>
                <a:gd name="T58" fmla="*/ 2147483647 w 25"/>
                <a:gd name="T59" fmla="*/ 2147483647 h 22"/>
                <a:gd name="T60" fmla="*/ 2147483647 w 25"/>
                <a:gd name="T61" fmla="*/ 2147483647 h 22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5" h="22">
                  <a:moveTo>
                    <a:pt x="14" y="18"/>
                  </a:moveTo>
                  <a:cubicBezTo>
                    <a:pt x="12" y="18"/>
                    <a:pt x="10" y="16"/>
                    <a:pt x="9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5" y="14"/>
                    <a:pt x="15" y="13"/>
                  </a:cubicBezTo>
                  <a:cubicBezTo>
                    <a:pt x="15" y="13"/>
                    <a:pt x="15" y="12"/>
                    <a:pt x="14" y="12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1"/>
                    <a:pt x="8" y="10"/>
                    <a:pt x="8" y="10"/>
                  </a:cubicBezTo>
                  <a:cubicBezTo>
                    <a:pt x="8" y="10"/>
                    <a:pt x="8" y="9"/>
                    <a:pt x="9" y="9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10"/>
                    <a:pt x="16" y="9"/>
                    <a:pt x="16" y="9"/>
                  </a:cubicBezTo>
                  <a:cubicBezTo>
                    <a:pt x="16" y="8"/>
                    <a:pt x="16" y="7"/>
                    <a:pt x="15" y="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5"/>
                    <a:pt x="14" y="4"/>
                    <a:pt x="16" y="4"/>
                  </a:cubicBezTo>
                  <a:cubicBezTo>
                    <a:pt x="18" y="4"/>
                    <a:pt x="19" y="5"/>
                    <a:pt x="20" y="6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3" y="4"/>
                    <a:pt x="20" y="1"/>
                    <a:pt x="17" y="1"/>
                  </a:cubicBezTo>
                  <a:cubicBezTo>
                    <a:pt x="12" y="0"/>
                    <a:pt x="8" y="2"/>
                    <a:pt x="6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1" y="6"/>
                    <a:pt x="1" y="6"/>
                  </a:cubicBezTo>
                  <a:cubicBezTo>
                    <a:pt x="1" y="7"/>
                    <a:pt x="2" y="8"/>
                    <a:pt x="2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1" y="10"/>
                    <a:pt x="0" y="11"/>
                  </a:cubicBezTo>
                  <a:cubicBezTo>
                    <a:pt x="0" y="12"/>
                    <a:pt x="1" y="13"/>
                    <a:pt x="2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6" y="17"/>
                    <a:pt x="9" y="21"/>
                    <a:pt x="14" y="21"/>
                  </a:cubicBezTo>
                  <a:cubicBezTo>
                    <a:pt x="17" y="22"/>
                    <a:pt x="21" y="20"/>
                    <a:pt x="23" y="18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7" y="18"/>
                    <a:pt x="16" y="18"/>
                    <a:pt x="14" y="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3" name="Freeform 254"/>
            <p:cNvSpPr>
              <a:spLocks noEditPoints="1"/>
            </p:cNvSpPr>
            <p:nvPr/>
          </p:nvSpPr>
          <p:spPr bwMode="auto">
            <a:xfrm>
              <a:off x="3611563" y="827087"/>
              <a:ext cx="176213" cy="177800"/>
            </a:xfrm>
            <a:custGeom>
              <a:avLst/>
              <a:gdLst>
                <a:gd name="T0" fmla="*/ 2147483647 w 47"/>
                <a:gd name="T1" fmla="*/ 2147483647 h 47"/>
                <a:gd name="T2" fmla="*/ 2147483647 w 47"/>
                <a:gd name="T3" fmla="*/ 2147483647 h 47"/>
                <a:gd name="T4" fmla="*/ 2147483647 w 47"/>
                <a:gd name="T5" fmla="*/ 2147483647 h 47"/>
                <a:gd name="T6" fmla="*/ 2147483647 w 47"/>
                <a:gd name="T7" fmla="*/ 2147483647 h 47"/>
                <a:gd name="T8" fmla="*/ 2147483647 w 47"/>
                <a:gd name="T9" fmla="*/ 2147483647 h 47"/>
                <a:gd name="T10" fmla="*/ 2147483647 w 47"/>
                <a:gd name="T11" fmla="*/ 2147483647 h 47"/>
                <a:gd name="T12" fmla="*/ 2147483647 w 47"/>
                <a:gd name="T13" fmla="*/ 2147483647 h 47"/>
                <a:gd name="T14" fmla="*/ 2147483647 w 47"/>
                <a:gd name="T15" fmla="*/ 2147483647 h 47"/>
                <a:gd name="T16" fmla="*/ 2147483647 w 47"/>
                <a:gd name="T17" fmla="*/ 2147483647 h 47"/>
                <a:gd name="T18" fmla="*/ 2147483647 w 47"/>
                <a:gd name="T19" fmla="*/ 2147483647 h 4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7" h="47">
                  <a:moveTo>
                    <a:pt x="27" y="2"/>
                  </a:moveTo>
                  <a:cubicBezTo>
                    <a:pt x="15" y="0"/>
                    <a:pt x="4" y="8"/>
                    <a:pt x="2" y="20"/>
                  </a:cubicBezTo>
                  <a:cubicBezTo>
                    <a:pt x="0" y="32"/>
                    <a:pt x="8" y="43"/>
                    <a:pt x="20" y="45"/>
                  </a:cubicBezTo>
                  <a:cubicBezTo>
                    <a:pt x="32" y="47"/>
                    <a:pt x="43" y="38"/>
                    <a:pt x="45" y="26"/>
                  </a:cubicBezTo>
                  <a:cubicBezTo>
                    <a:pt x="47" y="15"/>
                    <a:pt x="38" y="4"/>
                    <a:pt x="27" y="2"/>
                  </a:cubicBezTo>
                  <a:close/>
                  <a:moveTo>
                    <a:pt x="21" y="41"/>
                  </a:moveTo>
                  <a:cubicBezTo>
                    <a:pt x="11" y="39"/>
                    <a:pt x="5" y="30"/>
                    <a:pt x="6" y="21"/>
                  </a:cubicBezTo>
                  <a:cubicBezTo>
                    <a:pt x="8" y="11"/>
                    <a:pt x="16" y="5"/>
                    <a:pt x="26" y="6"/>
                  </a:cubicBezTo>
                  <a:cubicBezTo>
                    <a:pt x="35" y="7"/>
                    <a:pt x="42" y="16"/>
                    <a:pt x="41" y="26"/>
                  </a:cubicBezTo>
                  <a:cubicBezTo>
                    <a:pt x="39" y="35"/>
                    <a:pt x="30" y="42"/>
                    <a:pt x="21" y="4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4" name="Freeform 255"/>
            <p:cNvSpPr>
              <a:spLocks/>
            </p:cNvSpPr>
            <p:nvPr/>
          </p:nvSpPr>
          <p:spPr bwMode="auto">
            <a:xfrm>
              <a:off x="3652838" y="876300"/>
              <a:ext cx="93663" cy="82550"/>
            </a:xfrm>
            <a:custGeom>
              <a:avLst/>
              <a:gdLst>
                <a:gd name="T0" fmla="*/ 2147483647 w 25"/>
                <a:gd name="T1" fmla="*/ 2147483647 h 22"/>
                <a:gd name="T2" fmla="*/ 2147483647 w 25"/>
                <a:gd name="T3" fmla="*/ 2147483647 h 22"/>
                <a:gd name="T4" fmla="*/ 2147483647 w 25"/>
                <a:gd name="T5" fmla="*/ 2147483647 h 22"/>
                <a:gd name="T6" fmla="*/ 2147483647 w 25"/>
                <a:gd name="T7" fmla="*/ 2147483647 h 22"/>
                <a:gd name="T8" fmla="*/ 2147483647 w 25"/>
                <a:gd name="T9" fmla="*/ 2147483647 h 22"/>
                <a:gd name="T10" fmla="*/ 2147483647 w 25"/>
                <a:gd name="T11" fmla="*/ 2147483647 h 22"/>
                <a:gd name="T12" fmla="*/ 2147483647 w 25"/>
                <a:gd name="T13" fmla="*/ 2147483647 h 22"/>
                <a:gd name="T14" fmla="*/ 2147483647 w 25"/>
                <a:gd name="T15" fmla="*/ 2147483647 h 22"/>
                <a:gd name="T16" fmla="*/ 2147483647 w 25"/>
                <a:gd name="T17" fmla="*/ 2147483647 h 22"/>
                <a:gd name="T18" fmla="*/ 2147483647 w 25"/>
                <a:gd name="T19" fmla="*/ 2147483647 h 22"/>
                <a:gd name="T20" fmla="*/ 2147483647 w 25"/>
                <a:gd name="T21" fmla="*/ 2147483647 h 22"/>
                <a:gd name="T22" fmla="*/ 2147483647 w 25"/>
                <a:gd name="T23" fmla="*/ 2147483647 h 22"/>
                <a:gd name="T24" fmla="*/ 2147483647 w 25"/>
                <a:gd name="T25" fmla="*/ 2147483647 h 22"/>
                <a:gd name="T26" fmla="*/ 2147483647 w 25"/>
                <a:gd name="T27" fmla="*/ 2147483647 h 22"/>
                <a:gd name="T28" fmla="*/ 2147483647 w 25"/>
                <a:gd name="T29" fmla="*/ 2147483647 h 22"/>
                <a:gd name="T30" fmla="*/ 2147483647 w 25"/>
                <a:gd name="T31" fmla="*/ 0 h 22"/>
                <a:gd name="T32" fmla="*/ 2147483647 w 25"/>
                <a:gd name="T33" fmla="*/ 2147483647 h 22"/>
                <a:gd name="T34" fmla="*/ 2147483647 w 25"/>
                <a:gd name="T35" fmla="*/ 2147483647 h 22"/>
                <a:gd name="T36" fmla="*/ 2147483647 w 25"/>
                <a:gd name="T37" fmla="*/ 2147483647 h 22"/>
                <a:gd name="T38" fmla="*/ 2147483647 w 25"/>
                <a:gd name="T39" fmla="*/ 2147483647 h 22"/>
                <a:gd name="T40" fmla="*/ 2147483647 w 25"/>
                <a:gd name="T41" fmla="*/ 2147483647 h 22"/>
                <a:gd name="T42" fmla="*/ 2147483647 w 25"/>
                <a:gd name="T43" fmla="*/ 2147483647 h 22"/>
                <a:gd name="T44" fmla="*/ 2147483647 w 25"/>
                <a:gd name="T45" fmla="*/ 2147483647 h 22"/>
                <a:gd name="T46" fmla="*/ 2147483647 w 25"/>
                <a:gd name="T47" fmla="*/ 2147483647 h 22"/>
                <a:gd name="T48" fmla="*/ 2147483647 w 25"/>
                <a:gd name="T49" fmla="*/ 2147483647 h 22"/>
                <a:gd name="T50" fmla="*/ 2147483647 w 25"/>
                <a:gd name="T51" fmla="*/ 2147483647 h 22"/>
                <a:gd name="T52" fmla="*/ 2147483647 w 25"/>
                <a:gd name="T53" fmla="*/ 2147483647 h 22"/>
                <a:gd name="T54" fmla="*/ 2147483647 w 25"/>
                <a:gd name="T55" fmla="*/ 2147483647 h 22"/>
                <a:gd name="T56" fmla="*/ 2147483647 w 25"/>
                <a:gd name="T57" fmla="*/ 2147483647 h 22"/>
                <a:gd name="T58" fmla="*/ 2147483647 w 25"/>
                <a:gd name="T59" fmla="*/ 2147483647 h 22"/>
                <a:gd name="T60" fmla="*/ 2147483647 w 25"/>
                <a:gd name="T61" fmla="*/ 2147483647 h 22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5" h="22">
                  <a:moveTo>
                    <a:pt x="14" y="18"/>
                  </a:moveTo>
                  <a:cubicBezTo>
                    <a:pt x="12" y="17"/>
                    <a:pt x="10" y="16"/>
                    <a:pt x="9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5"/>
                    <a:pt x="15" y="14"/>
                    <a:pt x="15" y="13"/>
                  </a:cubicBezTo>
                  <a:cubicBezTo>
                    <a:pt x="15" y="12"/>
                    <a:pt x="15" y="12"/>
                    <a:pt x="14" y="12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9"/>
                    <a:pt x="9" y="9"/>
                    <a:pt x="9" y="9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10"/>
                    <a:pt x="16" y="9"/>
                    <a:pt x="16" y="8"/>
                  </a:cubicBezTo>
                  <a:cubicBezTo>
                    <a:pt x="16" y="8"/>
                    <a:pt x="16" y="7"/>
                    <a:pt x="15" y="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2" y="4"/>
                    <a:pt x="14" y="3"/>
                    <a:pt x="16" y="4"/>
                  </a:cubicBezTo>
                  <a:cubicBezTo>
                    <a:pt x="18" y="4"/>
                    <a:pt x="19" y="5"/>
                    <a:pt x="20" y="6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3" y="3"/>
                    <a:pt x="20" y="1"/>
                    <a:pt x="17" y="0"/>
                  </a:cubicBezTo>
                  <a:cubicBezTo>
                    <a:pt x="12" y="0"/>
                    <a:pt x="8" y="2"/>
                    <a:pt x="6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1" y="5"/>
                    <a:pt x="1" y="6"/>
                  </a:cubicBezTo>
                  <a:cubicBezTo>
                    <a:pt x="1" y="7"/>
                    <a:pt x="2" y="8"/>
                    <a:pt x="2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1" y="10"/>
                    <a:pt x="1" y="11"/>
                  </a:cubicBezTo>
                  <a:cubicBezTo>
                    <a:pt x="0" y="12"/>
                    <a:pt x="1" y="13"/>
                    <a:pt x="2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6" y="17"/>
                    <a:pt x="9" y="21"/>
                    <a:pt x="14" y="21"/>
                  </a:cubicBezTo>
                  <a:cubicBezTo>
                    <a:pt x="17" y="22"/>
                    <a:pt x="21" y="20"/>
                    <a:pt x="23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7" y="18"/>
                    <a:pt x="16" y="18"/>
                    <a:pt x="14" y="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5" name="Freeform 256"/>
            <p:cNvSpPr>
              <a:spLocks noEditPoints="1"/>
            </p:cNvSpPr>
            <p:nvPr/>
          </p:nvSpPr>
          <p:spPr bwMode="auto">
            <a:xfrm>
              <a:off x="533400" y="1360487"/>
              <a:ext cx="96838" cy="155575"/>
            </a:xfrm>
            <a:custGeom>
              <a:avLst/>
              <a:gdLst>
                <a:gd name="T0" fmla="*/ 2147483647 w 26"/>
                <a:gd name="T1" fmla="*/ 0 h 41"/>
                <a:gd name="T2" fmla="*/ 2147483647 w 26"/>
                <a:gd name="T3" fmla="*/ 2147483647 h 41"/>
                <a:gd name="T4" fmla="*/ 2147483647 w 26"/>
                <a:gd name="T5" fmla="*/ 2147483647 h 41"/>
                <a:gd name="T6" fmla="*/ 2147483647 w 26"/>
                <a:gd name="T7" fmla="*/ 2147483647 h 41"/>
                <a:gd name="T8" fmla="*/ 2147483647 w 26"/>
                <a:gd name="T9" fmla="*/ 0 h 41"/>
                <a:gd name="T10" fmla="*/ 2147483647 w 26"/>
                <a:gd name="T11" fmla="*/ 2147483647 h 41"/>
                <a:gd name="T12" fmla="*/ 2147483647 w 26"/>
                <a:gd name="T13" fmla="*/ 2147483647 h 41"/>
                <a:gd name="T14" fmla="*/ 2147483647 w 26"/>
                <a:gd name="T15" fmla="*/ 2147483647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6" h="41">
                  <a:moveTo>
                    <a:pt x="9" y="0"/>
                  </a:moveTo>
                  <a:cubicBezTo>
                    <a:pt x="9" y="0"/>
                    <a:pt x="0" y="18"/>
                    <a:pt x="2" y="30"/>
                  </a:cubicBezTo>
                  <a:cubicBezTo>
                    <a:pt x="3" y="37"/>
                    <a:pt x="8" y="41"/>
                    <a:pt x="15" y="40"/>
                  </a:cubicBezTo>
                  <a:cubicBezTo>
                    <a:pt x="21" y="39"/>
                    <a:pt x="26" y="33"/>
                    <a:pt x="25" y="27"/>
                  </a:cubicBezTo>
                  <a:cubicBezTo>
                    <a:pt x="23" y="15"/>
                    <a:pt x="9" y="0"/>
                    <a:pt x="9" y="0"/>
                  </a:cubicBezTo>
                  <a:close/>
                  <a:moveTo>
                    <a:pt x="14" y="36"/>
                  </a:move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2" y="34"/>
                    <a:pt x="14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6" name="Freeform 257"/>
            <p:cNvSpPr>
              <a:spLocks noEditPoints="1"/>
            </p:cNvSpPr>
            <p:nvPr/>
          </p:nvSpPr>
          <p:spPr bwMode="auto">
            <a:xfrm>
              <a:off x="3298825" y="1041400"/>
              <a:ext cx="98425" cy="153988"/>
            </a:xfrm>
            <a:custGeom>
              <a:avLst/>
              <a:gdLst>
                <a:gd name="T0" fmla="*/ 2147483647 w 26"/>
                <a:gd name="T1" fmla="*/ 0 h 41"/>
                <a:gd name="T2" fmla="*/ 2147483647 w 26"/>
                <a:gd name="T3" fmla="*/ 2147483647 h 41"/>
                <a:gd name="T4" fmla="*/ 2147483647 w 26"/>
                <a:gd name="T5" fmla="*/ 2147483647 h 41"/>
                <a:gd name="T6" fmla="*/ 2147483647 w 26"/>
                <a:gd name="T7" fmla="*/ 2147483647 h 41"/>
                <a:gd name="T8" fmla="*/ 2147483647 w 26"/>
                <a:gd name="T9" fmla="*/ 0 h 41"/>
                <a:gd name="T10" fmla="*/ 2147483647 w 26"/>
                <a:gd name="T11" fmla="*/ 2147483647 h 41"/>
                <a:gd name="T12" fmla="*/ 2147483647 w 26"/>
                <a:gd name="T13" fmla="*/ 2147483647 h 41"/>
                <a:gd name="T14" fmla="*/ 2147483647 w 26"/>
                <a:gd name="T15" fmla="*/ 2147483647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6" h="41">
                  <a:moveTo>
                    <a:pt x="9" y="0"/>
                  </a:moveTo>
                  <a:cubicBezTo>
                    <a:pt x="9" y="0"/>
                    <a:pt x="0" y="18"/>
                    <a:pt x="2" y="30"/>
                  </a:cubicBezTo>
                  <a:cubicBezTo>
                    <a:pt x="3" y="37"/>
                    <a:pt x="9" y="41"/>
                    <a:pt x="15" y="40"/>
                  </a:cubicBezTo>
                  <a:cubicBezTo>
                    <a:pt x="22" y="39"/>
                    <a:pt x="26" y="33"/>
                    <a:pt x="25" y="27"/>
                  </a:cubicBezTo>
                  <a:cubicBezTo>
                    <a:pt x="23" y="15"/>
                    <a:pt x="9" y="0"/>
                    <a:pt x="9" y="0"/>
                  </a:cubicBezTo>
                  <a:close/>
                  <a:moveTo>
                    <a:pt x="14" y="36"/>
                  </a:move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3" y="34"/>
                    <a:pt x="14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7" name="Freeform 258"/>
            <p:cNvSpPr>
              <a:spLocks noEditPoints="1"/>
            </p:cNvSpPr>
            <p:nvPr/>
          </p:nvSpPr>
          <p:spPr bwMode="auto">
            <a:xfrm>
              <a:off x="5095875" y="2508250"/>
              <a:ext cx="171450" cy="280988"/>
            </a:xfrm>
            <a:custGeom>
              <a:avLst/>
              <a:gdLst>
                <a:gd name="T0" fmla="*/ 2147483647 w 46"/>
                <a:gd name="T1" fmla="*/ 0 h 75"/>
                <a:gd name="T2" fmla="*/ 2147483647 w 46"/>
                <a:gd name="T3" fmla="*/ 2147483647 h 75"/>
                <a:gd name="T4" fmla="*/ 2147483647 w 46"/>
                <a:gd name="T5" fmla="*/ 2147483647 h 75"/>
                <a:gd name="T6" fmla="*/ 2147483647 w 46"/>
                <a:gd name="T7" fmla="*/ 2147483647 h 75"/>
                <a:gd name="T8" fmla="*/ 2147483647 w 46"/>
                <a:gd name="T9" fmla="*/ 0 h 75"/>
                <a:gd name="T10" fmla="*/ 2147483647 w 46"/>
                <a:gd name="T11" fmla="*/ 2147483647 h 75"/>
                <a:gd name="T12" fmla="*/ 2147483647 w 46"/>
                <a:gd name="T13" fmla="*/ 2147483647 h 75"/>
                <a:gd name="T14" fmla="*/ 2147483647 w 46"/>
                <a:gd name="T15" fmla="*/ 2147483647 h 7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6" h="75">
                  <a:moveTo>
                    <a:pt x="16" y="0"/>
                  </a:moveTo>
                  <a:cubicBezTo>
                    <a:pt x="16" y="0"/>
                    <a:pt x="0" y="34"/>
                    <a:pt x="3" y="56"/>
                  </a:cubicBezTo>
                  <a:cubicBezTo>
                    <a:pt x="5" y="67"/>
                    <a:pt x="15" y="75"/>
                    <a:pt x="27" y="73"/>
                  </a:cubicBezTo>
                  <a:cubicBezTo>
                    <a:pt x="38" y="72"/>
                    <a:pt x="46" y="61"/>
                    <a:pt x="45" y="49"/>
                  </a:cubicBezTo>
                  <a:cubicBezTo>
                    <a:pt x="41" y="28"/>
                    <a:pt x="16" y="0"/>
                    <a:pt x="16" y="0"/>
                  </a:cubicBezTo>
                  <a:close/>
                  <a:moveTo>
                    <a:pt x="25" y="65"/>
                  </a:moveTo>
                  <a:cubicBezTo>
                    <a:pt x="36" y="46"/>
                    <a:pt x="36" y="46"/>
                    <a:pt x="36" y="46"/>
                  </a:cubicBezTo>
                  <a:cubicBezTo>
                    <a:pt x="36" y="46"/>
                    <a:pt x="40" y="63"/>
                    <a:pt x="25" y="6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8" name="Freeform 259"/>
            <p:cNvSpPr>
              <a:spLocks noEditPoints="1"/>
            </p:cNvSpPr>
            <p:nvPr/>
          </p:nvSpPr>
          <p:spPr bwMode="auto">
            <a:xfrm>
              <a:off x="4840288" y="1296987"/>
              <a:ext cx="171450" cy="282575"/>
            </a:xfrm>
            <a:custGeom>
              <a:avLst/>
              <a:gdLst>
                <a:gd name="T0" fmla="*/ 2147483647 w 46"/>
                <a:gd name="T1" fmla="*/ 0 h 75"/>
                <a:gd name="T2" fmla="*/ 2147483647 w 46"/>
                <a:gd name="T3" fmla="*/ 2147483647 h 75"/>
                <a:gd name="T4" fmla="*/ 2147483647 w 46"/>
                <a:gd name="T5" fmla="*/ 2147483647 h 75"/>
                <a:gd name="T6" fmla="*/ 2147483647 w 46"/>
                <a:gd name="T7" fmla="*/ 2147483647 h 75"/>
                <a:gd name="T8" fmla="*/ 2147483647 w 46"/>
                <a:gd name="T9" fmla="*/ 0 h 75"/>
                <a:gd name="T10" fmla="*/ 2147483647 w 46"/>
                <a:gd name="T11" fmla="*/ 2147483647 h 75"/>
                <a:gd name="T12" fmla="*/ 2147483647 w 46"/>
                <a:gd name="T13" fmla="*/ 2147483647 h 75"/>
                <a:gd name="T14" fmla="*/ 2147483647 w 46"/>
                <a:gd name="T15" fmla="*/ 2147483647 h 7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6" h="75">
                  <a:moveTo>
                    <a:pt x="16" y="0"/>
                  </a:moveTo>
                  <a:cubicBezTo>
                    <a:pt x="16" y="0"/>
                    <a:pt x="0" y="34"/>
                    <a:pt x="3" y="56"/>
                  </a:cubicBezTo>
                  <a:cubicBezTo>
                    <a:pt x="5" y="67"/>
                    <a:pt x="16" y="75"/>
                    <a:pt x="27" y="73"/>
                  </a:cubicBezTo>
                  <a:cubicBezTo>
                    <a:pt x="39" y="71"/>
                    <a:pt x="46" y="61"/>
                    <a:pt x="45" y="49"/>
                  </a:cubicBezTo>
                  <a:cubicBezTo>
                    <a:pt x="41" y="27"/>
                    <a:pt x="16" y="0"/>
                    <a:pt x="16" y="0"/>
                  </a:cubicBezTo>
                  <a:close/>
                  <a:moveTo>
                    <a:pt x="26" y="65"/>
                  </a:moveTo>
                  <a:cubicBezTo>
                    <a:pt x="36" y="46"/>
                    <a:pt x="36" y="46"/>
                    <a:pt x="36" y="46"/>
                  </a:cubicBezTo>
                  <a:cubicBezTo>
                    <a:pt x="36" y="46"/>
                    <a:pt x="40" y="63"/>
                    <a:pt x="26" y="6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09" name="Freeform 260"/>
            <p:cNvSpPr>
              <a:spLocks/>
            </p:cNvSpPr>
            <p:nvPr/>
          </p:nvSpPr>
          <p:spPr bwMode="auto">
            <a:xfrm>
              <a:off x="3681413" y="2046287"/>
              <a:ext cx="139700" cy="280988"/>
            </a:xfrm>
            <a:custGeom>
              <a:avLst/>
              <a:gdLst>
                <a:gd name="T0" fmla="*/ 2147483647 w 37"/>
                <a:gd name="T1" fmla="*/ 2147483647 h 75"/>
                <a:gd name="T2" fmla="*/ 2147483647 w 37"/>
                <a:gd name="T3" fmla="*/ 2147483647 h 75"/>
                <a:gd name="T4" fmla="*/ 2147483647 w 37"/>
                <a:gd name="T5" fmla="*/ 2147483647 h 75"/>
                <a:gd name="T6" fmla="*/ 2147483647 w 37"/>
                <a:gd name="T7" fmla="*/ 2147483647 h 75"/>
                <a:gd name="T8" fmla="*/ 2147483647 w 37"/>
                <a:gd name="T9" fmla="*/ 2147483647 h 75"/>
                <a:gd name="T10" fmla="*/ 2147483647 w 37"/>
                <a:gd name="T11" fmla="*/ 2147483647 h 75"/>
                <a:gd name="T12" fmla="*/ 2147483647 w 37"/>
                <a:gd name="T13" fmla="*/ 2147483647 h 75"/>
                <a:gd name="T14" fmla="*/ 2147483647 w 37"/>
                <a:gd name="T15" fmla="*/ 2147483647 h 75"/>
                <a:gd name="T16" fmla="*/ 2147483647 w 37"/>
                <a:gd name="T17" fmla="*/ 2147483647 h 75"/>
                <a:gd name="T18" fmla="*/ 2147483647 w 37"/>
                <a:gd name="T19" fmla="*/ 2147483647 h 75"/>
                <a:gd name="T20" fmla="*/ 2147483647 w 37"/>
                <a:gd name="T21" fmla="*/ 2147483647 h 75"/>
                <a:gd name="T22" fmla="*/ 2147483647 w 37"/>
                <a:gd name="T23" fmla="*/ 2147483647 h 75"/>
                <a:gd name="T24" fmla="*/ 2147483647 w 37"/>
                <a:gd name="T25" fmla="*/ 2147483647 h 75"/>
                <a:gd name="T26" fmla="*/ 2147483647 w 37"/>
                <a:gd name="T27" fmla="*/ 2147483647 h 75"/>
                <a:gd name="T28" fmla="*/ 2147483647 w 37"/>
                <a:gd name="T29" fmla="*/ 2147483647 h 75"/>
                <a:gd name="T30" fmla="*/ 2147483647 w 37"/>
                <a:gd name="T31" fmla="*/ 2147483647 h 75"/>
                <a:gd name="T32" fmla="*/ 2147483647 w 37"/>
                <a:gd name="T33" fmla="*/ 2147483647 h 75"/>
                <a:gd name="T34" fmla="*/ 2147483647 w 37"/>
                <a:gd name="T35" fmla="*/ 2147483647 h 75"/>
                <a:gd name="T36" fmla="*/ 2147483647 w 37"/>
                <a:gd name="T37" fmla="*/ 2147483647 h 75"/>
                <a:gd name="T38" fmla="*/ 2147483647 w 37"/>
                <a:gd name="T39" fmla="*/ 2147483647 h 75"/>
                <a:gd name="T40" fmla="*/ 2147483647 w 37"/>
                <a:gd name="T41" fmla="*/ 2147483647 h 75"/>
                <a:gd name="T42" fmla="*/ 2147483647 w 37"/>
                <a:gd name="T43" fmla="*/ 2147483647 h 75"/>
                <a:gd name="T44" fmla="*/ 2147483647 w 37"/>
                <a:gd name="T45" fmla="*/ 2147483647 h 75"/>
                <a:gd name="T46" fmla="*/ 2147483647 w 37"/>
                <a:gd name="T47" fmla="*/ 2147483647 h 75"/>
                <a:gd name="T48" fmla="*/ 2147483647 w 37"/>
                <a:gd name="T49" fmla="*/ 2147483647 h 75"/>
                <a:gd name="T50" fmla="*/ 2147483647 w 37"/>
                <a:gd name="T51" fmla="*/ 2147483647 h 75"/>
                <a:gd name="T52" fmla="*/ 2147483647 w 37"/>
                <a:gd name="T53" fmla="*/ 2147483647 h 75"/>
                <a:gd name="T54" fmla="*/ 2147483647 w 37"/>
                <a:gd name="T55" fmla="*/ 2147483647 h 75"/>
                <a:gd name="T56" fmla="*/ 2147483647 w 37"/>
                <a:gd name="T57" fmla="*/ 2147483647 h 75"/>
                <a:gd name="T58" fmla="*/ 2147483647 w 37"/>
                <a:gd name="T59" fmla="*/ 2147483647 h 75"/>
                <a:gd name="T60" fmla="*/ 2147483647 w 37"/>
                <a:gd name="T61" fmla="*/ 2147483647 h 75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37" h="75">
                  <a:moveTo>
                    <a:pt x="37" y="14"/>
                  </a:move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8"/>
                    <a:pt x="30" y="5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5" y="0"/>
                    <a:pt x="4" y="10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3"/>
                    <a:pt x="2" y="35"/>
                    <a:pt x="4" y="35"/>
                  </a:cubicBezTo>
                  <a:cubicBezTo>
                    <a:pt x="6" y="35"/>
                    <a:pt x="7" y="34"/>
                    <a:pt x="8" y="32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3" y="71"/>
                    <a:pt x="5" y="73"/>
                    <a:pt x="7" y="73"/>
                  </a:cubicBezTo>
                  <a:cubicBezTo>
                    <a:pt x="9" y="73"/>
                    <a:pt x="11" y="72"/>
                    <a:pt x="12" y="70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2"/>
                    <a:pt x="14" y="74"/>
                    <a:pt x="16" y="74"/>
                  </a:cubicBezTo>
                  <a:cubicBezTo>
                    <a:pt x="19" y="75"/>
                    <a:pt x="21" y="73"/>
                    <a:pt x="21" y="71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37"/>
                    <a:pt x="28" y="39"/>
                    <a:pt x="30" y="39"/>
                  </a:cubicBezTo>
                  <a:cubicBezTo>
                    <a:pt x="32" y="39"/>
                    <a:pt x="34" y="38"/>
                    <a:pt x="34" y="36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0" name="Freeform 261"/>
            <p:cNvSpPr>
              <a:spLocks/>
            </p:cNvSpPr>
            <p:nvPr/>
          </p:nvSpPr>
          <p:spPr bwMode="auto">
            <a:xfrm>
              <a:off x="3738563" y="1997075"/>
              <a:ext cx="60325" cy="60325"/>
            </a:xfrm>
            <a:custGeom>
              <a:avLst/>
              <a:gdLst>
                <a:gd name="T0" fmla="*/ 2147483647 w 16"/>
                <a:gd name="T1" fmla="*/ 2147483647 h 16"/>
                <a:gd name="T2" fmla="*/ 2147483647 w 16"/>
                <a:gd name="T3" fmla="*/ 2147483647 h 16"/>
                <a:gd name="T4" fmla="*/ 2147483647 w 16"/>
                <a:gd name="T5" fmla="*/ 0 h 16"/>
                <a:gd name="T6" fmla="*/ 2147483647 w 16"/>
                <a:gd name="T7" fmla="*/ 2147483647 h 16"/>
                <a:gd name="T8" fmla="*/ 2147483647 w 16"/>
                <a:gd name="T9" fmla="*/ 2147483647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" h="16">
                  <a:moveTo>
                    <a:pt x="7" y="15"/>
                  </a:moveTo>
                  <a:cubicBezTo>
                    <a:pt x="11" y="16"/>
                    <a:pt x="15" y="13"/>
                    <a:pt x="16" y="9"/>
                  </a:cubicBezTo>
                  <a:cubicBezTo>
                    <a:pt x="16" y="5"/>
                    <a:pt x="14" y="1"/>
                    <a:pt x="9" y="0"/>
                  </a:cubicBezTo>
                  <a:cubicBezTo>
                    <a:pt x="5" y="0"/>
                    <a:pt x="1" y="3"/>
                    <a:pt x="1" y="7"/>
                  </a:cubicBezTo>
                  <a:cubicBezTo>
                    <a:pt x="0" y="11"/>
                    <a:pt x="3" y="15"/>
                    <a:pt x="7" y="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1" name="Freeform 262"/>
            <p:cNvSpPr>
              <a:spLocks/>
            </p:cNvSpPr>
            <p:nvPr/>
          </p:nvSpPr>
          <p:spPr bwMode="auto">
            <a:xfrm>
              <a:off x="4911725" y="277812"/>
              <a:ext cx="176213" cy="274638"/>
            </a:xfrm>
            <a:custGeom>
              <a:avLst/>
              <a:gdLst>
                <a:gd name="T0" fmla="*/ 2147483647 w 47"/>
                <a:gd name="T1" fmla="*/ 2147483647 h 73"/>
                <a:gd name="T2" fmla="*/ 2147483647 w 47"/>
                <a:gd name="T3" fmla="*/ 2147483647 h 73"/>
                <a:gd name="T4" fmla="*/ 2147483647 w 47"/>
                <a:gd name="T5" fmla="*/ 2147483647 h 73"/>
                <a:gd name="T6" fmla="*/ 2147483647 w 47"/>
                <a:gd name="T7" fmla="*/ 2147483647 h 73"/>
                <a:gd name="T8" fmla="*/ 2147483647 w 47"/>
                <a:gd name="T9" fmla="*/ 2147483647 h 73"/>
                <a:gd name="T10" fmla="*/ 2147483647 w 47"/>
                <a:gd name="T11" fmla="*/ 2147483647 h 73"/>
                <a:gd name="T12" fmla="*/ 2147483647 w 47"/>
                <a:gd name="T13" fmla="*/ 2147483647 h 73"/>
                <a:gd name="T14" fmla="*/ 2147483647 w 47"/>
                <a:gd name="T15" fmla="*/ 2147483647 h 73"/>
                <a:gd name="T16" fmla="*/ 2147483647 w 47"/>
                <a:gd name="T17" fmla="*/ 2147483647 h 73"/>
                <a:gd name="T18" fmla="*/ 2147483647 w 47"/>
                <a:gd name="T19" fmla="*/ 2147483647 h 73"/>
                <a:gd name="T20" fmla="*/ 2147483647 w 47"/>
                <a:gd name="T21" fmla="*/ 2147483647 h 73"/>
                <a:gd name="T22" fmla="*/ 2147483647 w 47"/>
                <a:gd name="T23" fmla="*/ 2147483647 h 73"/>
                <a:gd name="T24" fmla="*/ 2147483647 w 47"/>
                <a:gd name="T25" fmla="*/ 2147483647 h 73"/>
                <a:gd name="T26" fmla="*/ 2147483647 w 47"/>
                <a:gd name="T27" fmla="*/ 2147483647 h 73"/>
                <a:gd name="T28" fmla="*/ 2147483647 w 47"/>
                <a:gd name="T29" fmla="*/ 2147483647 h 73"/>
                <a:gd name="T30" fmla="*/ 2147483647 w 47"/>
                <a:gd name="T31" fmla="*/ 2147483647 h 73"/>
                <a:gd name="T32" fmla="*/ 2147483647 w 47"/>
                <a:gd name="T33" fmla="*/ 2147483647 h 73"/>
                <a:gd name="T34" fmla="*/ 2147483647 w 47"/>
                <a:gd name="T35" fmla="*/ 2147483647 h 73"/>
                <a:gd name="T36" fmla="*/ 2147483647 w 47"/>
                <a:gd name="T37" fmla="*/ 2147483647 h 73"/>
                <a:gd name="T38" fmla="*/ 2147483647 w 47"/>
                <a:gd name="T39" fmla="*/ 2147483647 h 73"/>
                <a:gd name="T40" fmla="*/ 2147483647 w 47"/>
                <a:gd name="T41" fmla="*/ 2147483647 h 73"/>
                <a:gd name="T42" fmla="*/ 2147483647 w 47"/>
                <a:gd name="T43" fmla="*/ 2147483647 h 73"/>
                <a:gd name="T44" fmla="*/ 2147483647 w 47"/>
                <a:gd name="T45" fmla="*/ 2147483647 h 73"/>
                <a:gd name="T46" fmla="*/ 2147483647 w 47"/>
                <a:gd name="T47" fmla="*/ 2147483647 h 73"/>
                <a:gd name="T48" fmla="*/ 2147483647 w 47"/>
                <a:gd name="T49" fmla="*/ 2147483647 h 73"/>
                <a:gd name="T50" fmla="*/ 2147483647 w 47"/>
                <a:gd name="T51" fmla="*/ 2147483647 h 73"/>
                <a:gd name="T52" fmla="*/ 2147483647 w 47"/>
                <a:gd name="T53" fmla="*/ 2147483647 h 73"/>
                <a:gd name="T54" fmla="*/ 2147483647 w 47"/>
                <a:gd name="T55" fmla="*/ 2147483647 h 73"/>
                <a:gd name="T56" fmla="*/ 2147483647 w 47"/>
                <a:gd name="T57" fmla="*/ 2147483647 h 73"/>
                <a:gd name="T58" fmla="*/ 2147483647 w 47"/>
                <a:gd name="T59" fmla="*/ 2147483647 h 73"/>
                <a:gd name="T60" fmla="*/ 2147483647 w 47"/>
                <a:gd name="T61" fmla="*/ 2147483647 h 73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47" h="73">
                  <a:moveTo>
                    <a:pt x="35" y="5"/>
                  </a:moveTo>
                  <a:cubicBezTo>
                    <a:pt x="35" y="5"/>
                    <a:pt x="35" y="5"/>
                    <a:pt x="35" y="5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2" y="0"/>
                    <a:pt x="24" y="1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4"/>
                    <a:pt x="0" y="8"/>
                    <a:pt x="3" y="17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1" y="39"/>
                    <a:pt x="13" y="40"/>
                    <a:pt x="15" y="40"/>
                  </a:cubicBezTo>
                  <a:cubicBezTo>
                    <a:pt x="16" y="39"/>
                    <a:pt x="17" y="37"/>
                    <a:pt x="17" y="35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0" y="72"/>
                    <a:pt x="33" y="73"/>
                    <a:pt x="35" y="72"/>
                  </a:cubicBezTo>
                  <a:cubicBezTo>
                    <a:pt x="37" y="71"/>
                    <a:pt x="38" y="69"/>
                    <a:pt x="37" y="6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39" y="69"/>
                    <a:pt x="42" y="70"/>
                    <a:pt x="44" y="69"/>
                  </a:cubicBezTo>
                  <a:cubicBezTo>
                    <a:pt x="46" y="68"/>
                    <a:pt x="47" y="66"/>
                    <a:pt x="46" y="64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31"/>
                    <a:pt x="38" y="32"/>
                    <a:pt x="40" y="31"/>
                  </a:cubicBezTo>
                  <a:cubicBezTo>
                    <a:pt x="42" y="30"/>
                    <a:pt x="43" y="28"/>
                    <a:pt x="42" y="27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6"/>
                    <a:pt x="35" y="6"/>
                    <a:pt x="35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2" name="Freeform 263"/>
            <p:cNvSpPr>
              <a:spLocks/>
            </p:cNvSpPr>
            <p:nvPr/>
          </p:nvSpPr>
          <p:spPr bwMode="auto">
            <a:xfrm>
              <a:off x="4929188" y="225425"/>
              <a:ext cx="68263" cy="68263"/>
            </a:xfrm>
            <a:custGeom>
              <a:avLst/>
              <a:gdLst>
                <a:gd name="T0" fmla="*/ 2147483647 w 18"/>
                <a:gd name="T1" fmla="*/ 2147483647 h 18"/>
                <a:gd name="T2" fmla="*/ 2147483647 w 18"/>
                <a:gd name="T3" fmla="*/ 2147483647 h 18"/>
                <a:gd name="T4" fmla="*/ 2147483647 w 18"/>
                <a:gd name="T5" fmla="*/ 2147483647 h 18"/>
                <a:gd name="T6" fmla="*/ 2147483647 w 18"/>
                <a:gd name="T7" fmla="*/ 2147483647 h 18"/>
                <a:gd name="T8" fmla="*/ 2147483647 w 18"/>
                <a:gd name="T9" fmla="*/ 2147483647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" h="18">
                  <a:moveTo>
                    <a:pt x="11" y="16"/>
                  </a:moveTo>
                  <a:cubicBezTo>
                    <a:pt x="15" y="15"/>
                    <a:pt x="18" y="11"/>
                    <a:pt x="16" y="7"/>
                  </a:cubicBezTo>
                  <a:cubicBezTo>
                    <a:pt x="15" y="3"/>
                    <a:pt x="11" y="0"/>
                    <a:pt x="7" y="2"/>
                  </a:cubicBezTo>
                  <a:cubicBezTo>
                    <a:pt x="3" y="3"/>
                    <a:pt x="0" y="7"/>
                    <a:pt x="2" y="11"/>
                  </a:cubicBezTo>
                  <a:cubicBezTo>
                    <a:pt x="3" y="15"/>
                    <a:pt x="7" y="18"/>
                    <a:pt x="11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3" name="Freeform 264"/>
            <p:cNvSpPr>
              <a:spLocks noEditPoints="1"/>
            </p:cNvSpPr>
            <p:nvPr/>
          </p:nvSpPr>
          <p:spPr bwMode="auto">
            <a:xfrm>
              <a:off x="3441700" y="1978025"/>
              <a:ext cx="176213" cy="327025"/>
            </a:xfrm>
            <a:custGeom>
              <a:avLst/>
              <a:gdLst>
                <a:gd name="T0" fmla="*/ 2147483647 w 47"/>
                <a:gd name="T1" fmla="*/ 2147483647 h 87"/>
                <a:gd name="T2" fmla="*/ 2147483647 w 47"/>
                <a:gd name="T3" fmla="*/ 2147483647 h 87"/>
                <a:gd name="T4" fmla="*/ 2147483647 w 47"/>
                <a:gd name="T5" fmla="*/ 2147483647 h 87"/>
                <a:gd name="T6" fmla="*/ 2147483647 w 47"/>
                <a:gd name="T7" fmla="*/ 2147483647 h 87"/>
                <a:gd name="T8" fmla="*/ 2147483647 w 47"/>
                <a:gd name="T9" fmla="*/ 2147483647 h 87"/>
                <a:gd name="T10" fmla="*/ 2147483647 w 47"/>
                <a:gd name="T11" fmla="*/ 2147483647 h 87"/>
                <a:gd name="T12" fmla="*/ 2147483647 w 47"/>
                <a:gd name="T13" fmla="*/ 2147483647 h 87"/>
                <a:gd name="T14" fmla="*/ 2147483647 w 47"/>
                <a:gd name="T15" fmla="*/ 2147483647 h 87"/>
                <a:gd name="T16" fmla="*/ 2147483647 w 47"/>
                <a:gd name="T17" fmla="*/ 2147483647 h 87"/>
                <a:gd name="T18" fmla="*/ 2147483647 w 47"/>
                <a:gd name="T19" fmla="*/ 2147483647 h 87"/>
                <a:gd name="T20" fmla="*/ 2147483647 w 47"/>
                <a:gd name="T21" fmla="*/ 2147483647 h 87"/>
                <a:gd name="T22" fmla="*/ 2147483647 w 47"/>
                <a:gd name="T23" fmla="*/ 2147483647 h 87"/>
                <a:gd name="T24" fmla="*/ 2147483647 w 47"/>
                <a:gd name="T25" fmla="*/ 2147483647 h 87"/>
                <a:gd name="T26" fmla="*/ 2147483647 w 47"/>
                <a:gd name="T27" fmla="*/ 2147483647 h 87"/>
                <a:gd name="T28" fmla="*/ 2147483647 w 47"/>
                <a:gd name="T29" fmla="*/ 2147483647 h 87"/>
                <a:gd name="T30" fmla="*/ 2147483647 w 47"/>
                <a:gd name="T31" fmla="*/ 2147483647 h 87"/>
                <a:gd name="T32" fmla="*/ 2147483647 w 47"/>
                <a:gd name="T33" fmla="*/ 2147483647 h 87"/>
                <a:gd name="T34" fmla="*/ 2147483647 w 47"/>
                <a:gd name="T35" fmla="*/ 2147483647 h 87"/>
                <a:gd name="T36" fmla="*/ 2147483647 w 47"/>
                <a:gd name="T37" fmla="*/ 2147483647 h 87"/>
                <a:gd name="T38" fmla="*/ 2147483647 w 47"/>
                <a:gd name="T39" fmla="*/ 2147483647 h 87"/>
                <a:gd name="T40" fmla="*/ 2147483647 w 47"/>
                <a:gd name="T41" fmla="*/ 2147483647 h 87"/>
                <a:gd name="T42" fmla="*/ 2147483647 w 47"/>
                <a:gd name="T43" fmla="*/ 2147483647 h 87"/>
                <a:gd name="T44" fmla="*/ 2147483647 w 47"/>
                <a:gd name="T45" fmla="*/ 2147483647 h 87"/>
                <a:gd name="T46" fmla="*/ 2147483647 w 47"/>
                <a:gd name="T47" fmla="*/ 2147483647 h 87"/>
                <a:gd name="T48" fmla="*/ 2147483647 w 47"/>
                <a:gd name="T49" fmla="*/ 2147483647 h 87"/>
                <a:gd name="T50" fmla="*/ 2147483647 w 47"/>
                <a:gd name="T51" fmla="*/ 2147483647 h 87"/>
                <a:gd name="T52" fmla="*/ 2147483647 w 47"/>
                <a:gd name="T53" fmla="*/ 2147483647 h 87"/>
                <a:gd name="T54" fmla="*/ 2147483647 w 47"/>
                <a:gd name="T55" fmla="*/ 2147483647 h 87"/>
                <a:gd name="T56" fmla="*/ 2147483647 w 47"/>
                <a:gd name="T57" fmla="*/ 2147483647 h 87"/>
                <a:gd name="T58" fmla="*/ 2147483647 w 47"/>
                <a:gd name="T59" fmla="*/ 2147483647 h 87"/>
                <a:gd name="T60" fmla="*/ 2147483647 w 47"/>
                <a:gd name="T61" fmla="*/ 2147483647 h 87"/>
                <a:gd name="T62" fmla="*/ 2147483647 w 47"/>
                <a:gd name="T63" fmla="*/ 2147483647 h 87"/>
                <a:gd name="T64" fmla="*/ 2147483647 w 47"/>
                <a:gd name="T65" fmla="*/ 2147483647 h 87"/>
                <a:gd name="T66" fmla="*/ 2147483647 w 47"/>
                <a:gd name="T67" fmla="*/ 2147483647 h 87"/>
                <a:gd name="T68" fmla="*/ 2147483647 w 47"/>
                <a:gd name="T69" fmla="*/ 2147483647 h 87"/>
                <a:gd name="T70" fmla="*/ 2147483647 w 47"/>
                <a:gd name="T71" fmla="*/ 2147483647 h 87"/>
                <a:gd name="T72" fmla="*/ 2147483647 w 47"/>
                <a:gd name="T73" fmla="*/ 2147483647 h 87"/>
                <a:gd name="T74" fmla="*/ 2147483647 w 47"/>
                <a:gd name="T75" fmla="*/ 2147483647 h 87"/>
                <a:gd name="T76" fmla="*/ 2147483647 w 47"/>
                <a:gd name="T77" fmla="*/ 2147483647 h 87"/>
                <a:gd name="T78" fmla="*/ 2147483647 w 47"/>
                <a:gd name="T79" fmla="*/ 2147483647 h 87"/>
                <a:gd name="T80" fmla="*/ 2147483647 w 47"/>
                <a:gd name="T81" fmla="*/ 2147483647 h 87"/>
                <a:gd name="T82" fmla="*/ 2147483647 w 47"/>
                <a:gd name="T83" fmla="*/ 2147483647 h 87"/>
                <a:gd name="T84" fmla="*/ 2147483647 w 47"/>
                <a:gd name="T85" fmla="*/ 2147483647 h 87"/>
                <a:gd name="T86" fmla="*/ 2147483647 w 47"/>
                <a:gd name="T87" fmla="*/ 2147483647 h 8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47" h="87">
                  <a:moveTo>
                    <a:pt x="27" y="14"/>
                  </a:moveTo>
                  <a:cubicBezTo>
                    <a:pt x="31" y="14"/>
                    <a:pt x="34" y="12"/>
                    <a:pt x="35" y="8"/>
                  </a:cubicBezTo>
                  <a:cubicBezTo>
                    <a:pt x="35" y="5"/>
                    <a:pt x="33" y="1"/>
                    <a:pt x="29" y="1"/>
                  </a:cubicBezTo>
                  <a:cubicBezTo>
                    <a:pt x="25" y="0"/>
                    <a:pt x="22" y="3"/>
                    <a:pt x="22" y="6"/>
                  </a:cubicBezTo>
                  <a:cubicBezTo>
                    <a:pt x="21" y="10"/>
                    <a:pt x="24" y="13"/>
                    <a:pt x="27" y="14"/>
                  </a:cubicBezTo>
                  <a:close/>
                  <a:moveTo>
                    <a:pt x="41" y="39"/>
                  </a:moveTo>
                  <a:cubicBezTo>
                    <a:pt x="41" y="41"/>
                    <a:pt x="42" y="43"/>
                    <a:pt x="44" y="42"/>
                  </a:cubicBezTo>
                  <a:cubicBezTo>
                    <a:pt x="46" y="42"/>
                    <a:pt x="47" y="41"/>
                    <a:pt x="47" y="39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3"/>
                    <a:pt x="45" y="22"/>
                    <a:pt x="44" y="22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4" y="16"/>
                    <a:pt x="32" y="15"/>
                    <a:pt x="29" y="15"/>
                  </a:cubicBezTo>
                  <a:cubicBezTo>
                    <a:pt x="27" y="15"/>
                    <a:pt x="25" y="16"/>
                    <a:pt x="24" y="17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3" y="17"/>
                    <a:pt x="23" y="18"/>
                    <a:pt x="23" y="1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1" y="37"/>
                    <a:pt x="0" y="39"/>
                    <a:pt x="1" y="40"/>
                  </a:cubicBezTo>
                  <a:cubicBezTo>
                    <a:pt x="2" y="42"/>
                    <a:pt x="4" y="43"/>
                    <a:pt x="6" y="42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2"/>
                    <a:pt x="21" y="43"/>
                    <a:pt x="22" y="4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2" y="59"/>
                    <a:pt x="12" y="60"/>
                    <a:pt x="12" y="61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81"/>
                    <a:pt x="7" y="83"/>
                    <a:pt x="10" y="84"/>
                  </a:cubicBezTo>
                  <a:cubicBezTo>
                    <a:pt x="12" y="84"/>
                    <a:pt x="14" y="82"/>
                    <a:pt x="15" y="80"/>
                  </a:cubicBezTo>
                  <a:cubicBezTo>
                    <a:pt x="20" y="64"/>
                    <a:pt x="20" y="64"/>
                    <a:pt x="20" y="64"/>
                  </a:cubicBezTo>
                  <a:cubicBezTo>
                    <a:pt x="28" y="55"/>
                    <a:pt x="28" y="55"/>
                    <a:pt x="28" y="55"/>
                  </a:cubicBezTo>
                  <a:cubicBezTo>
                    <a:pt x="31" y="83"/>
                    <a:pt x="31" y="83"/>
                    <a:pt x="31" y="83"/>
                  </a:cubicBezTo>
                  <a:cubicBezTo>
                    <a:pt x="31" y="85"/>
                    <a:pt x="33" y="87"/>
                    <a:pt x="35" y="87"/>
                  </a:cubicBezTo>
                  <a:cubicBezTo>
                    <a:pt x="37" y="87"/>
                    <a:pt x="39" y="85"/>
                    <a:pt x="39" y="82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8" y="44"/>
                    <a:pt x="38" y="42"/>
                    <a:pt x="38" y="41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40" y="27"/>
                    <a:pt x="40" y="27"/>
                    <a:pt x="40" y="27"/>
                  </a:cubicBezTo>
                  <a:lnTo>
                    <a:pt x="41" y="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4" name="Freeform 265"/>
            <p:cNvSpPr>
              <a:spLocks noEditPoints="1"/>
            </p:cNvSpPr>
            <p:nvPr/>
          </p:nvSpPr>
          <p:spPr bwMode="auto">
            <a:xfrm>
              <a:off x="4835525" y="1612900"/>
              <a:ext cx="188913" cy="319088"/>
            </a:xfrm>
            <a:custGeom>
              <a:avLst/>
              <a:gdLst>
                <a:gd name="T0" fmla="*/ 2147483647 w 50"/>
                <a:gd name="T1" fmla="*/ 2147483647 h 85"/>
                <a:gd name="T2" fmla="*/ 2147483647 w 50"/>
                <a:gd name="T3" fmla="*/ 2147483647 h 85"/>
                <a:gd name="T4" fmla="*/ 2147483647 w 50"/>
                <a:gd name="T5" fmla="*/ 0 h 85"/>
                <a:gd name="T6" fmla="*/ 2147483647 w 50"/>
                <a:gd name="T7" fmla="*/ 2147483647 h 85"/>
                <a:gd name="T8" fmla="*/ 2147483647 w 50"/>
                <a:gd name="T9" fmla="*/ 2147483647 h 85"/>
                <a:gd name="T10" fmla="*/ 2147483647 w 50"/>
                <a:gd name="T11" fmla="*/ 2147483647 h 85"/>
                <a:gd name="T12" fmla="*/ 2147483647 w 50"/>
                <a:gd name="T13" fmla="*/ 2147483647 h 85"/>
                <a:gd name="T14" fmla="*/ 2147483647 w 50"/>
                <a:gd name="T15" fmla="*/ 2147483647 h 85"/>
                <a:gd name="T16" fmla="*/ 2147483647 w 50"/>
                <a:gd name="T17" fmla="*/ 2147483647 h 85"/>
                <a:gd name="T18" fmla="*/ 2147483647 w 50"/>
                <a:gd name="T19" fmla="*/ 2147483647 h 85"/>
                <a:gd name="T20" fmla="*/ 2147483647 w 50"/>
                <a:gd name="T21" fmla="*/ 2147483647 h 85"/>
                <a:gd name="T22" fmla="*/ 2147483647 w 50"/>
                <a:gd name="T23" fmla="*/ 2147483647 h 85"/>
                <a:gd name="T24" fmla="*/ 2147483647 w 50"/>
                <a:gd name="T25" fmla="*/ 2147483647 h 85"/>
                <a:gd name="T26" fmla="*/ 2147483647 w 50"/>
                <a:gd name="T27" fmla="*/ 2147483647 h 85"/>
                <a:gd name="T28" fmla="*/ 2147483647 w 50"/>
                <a:gd name="T29" fmla="*/ 2147483647 h 85"/>
                <a:gd name="T30" fmla="*/ 2147483647 w 50"/>
                <a:gd name="T31" fmla="*/ 2147483647 h 85"/>
                <a:gd name="T32" fmla="*/ 2147483647 w 50"/>
                <a:gd name="T33" fmla="*/ 2147483647 h 85"/>
                <a:gd name="T34" fmla="*/ 2147483647 w 50"/>
                <a:gd name="T35" fmla="*/ 2147483647 h 85"/>
                <a:gd name="T36" fmla="*/ 2147483647 w 50"/>
                <a:gd name="T37" fmla="*/ 2147483647 h 85"/>
                <a:gd name="T38" fmla="*/ 2147483647 w 50"/>
                <a:gd name="T39" fmla="*/ 2147483647 h 85"/>
                <a:gd name="T40" fmla="*/ 2147483647 w 50"/>
                <a:gd name="T41" fmla="*/ 2147483647 h 85"/>
                <a:gd name="T42" fmla="*/ 2147483647 w 50"/>
                <a:gd name="T43" fmla="*/ 2147483647 h 85"/>
                <a:gd name="T44" fmla="*/ 2147483647 w 50"/>
                <a:gd name="T45" fmla="*/ 2147483647 h 85"/>
                <a:gd name="T46" fmla="*/ 2147483647 w 50"/>
                <a:gd name="T47" fmla="*/ 2147483647 h 85"/>
                <a:gd name="T48" fmla="*/ 2147483647 w 50"/>
                <a:gd name="T49" fmla="*/ 2147483647 h 85"/>
                <a:gd name="T50" fmla="*/ 2147483647 w 50"/>
                <a:gd name="T51" fmla="*/ 2147483647 h 85"/>
                <a:gd name="T52" fmla="*/ 2147483647 w 50"/>
                <a:gd name="T53" fmla="*/ 2147483647 h 85"/>
                <a:gd name="T54" fmla="*/ 2147483647 w 50"/>
                <a:gd name="T55" fmla="*/ 2147483647 h 85"/>
                <a:gd name="T56" fmla="*/ 2147483647 w 50"/>
                <a:gd name="T57" fmla="*/ 2147483647 h 85"/>
                <a:gd name="T58" fmla="*/ 2147483647 w 50"/>
                <a:gd name="T59" fmla="*/ 2147483647 h 85"/>
                <a:gd name="T60" fmla="*/ 2147483647 w 50"/>
                <a:gd name="T61" fmla="*/ 2147483647 h 85"/>
                <a:gd name="T62" fmla="*/ 2147483647 w 50"/>
                <a:gd name="T63" fmla="*/ 2147483647 h 85"/>
                <a:gd name="T64" fmla="*/ 2147483647 w 50"/>
                <a:gd name="T65" fmla="*/ 2147483647 h 85"/>
                <a:gd name="T66" fmla="*/ 2147483647 w 50"/>
                <a:gd name="T67" fmla="*/ 2147483647 h 85"/>
                <a:gd name="T68" fmla="*/ 2147483647 w 50"/>
                <a:gd name="T69" fmla="*/ 2147483647 h 85"/>
                <a:gd name="T70" fmla="*/ 2147483647 w 50"/>
                <a:gd name="T71" fmla="*/ 2147483647 h 85"/>
                <a:gd name="T72" fmla="*/ 2147483647 w 50"/>
                <a:gd name="T73" fmla="*/ 2147483647 h 85"/>
                <a:gd name="T74" fmla="*/ 2147483647 w 50"/>
                <a:gd name="T75" fmla="*/ 2147483647 h 85"/>
                <a:gd name="T76" fmla="*/ 2147483647 w 50"/>
                <a:gd name="T77" fmla="*/ 2147483647 h 85"/>
                <a:gd name="T78" fmla="*/ 2147483647 w 50"/>
                <a:gd name="T79" fmla="*/ 2147483647 h 85"/>
                <a:gd name="T80" fmla="*/ 2147483647 w 50"/>
                <a:gd name="T81" fmla="*/ 2147483647 h 85"/>
                <a:gd name="T82" fmla="*/ 2147483647 w 50"/>
                <a:gd name="T83" fmla="*/ 2147483647 h 85"/>
                <a:gd name="T84" fmla="*/ 2147483647 w 50"/>
                <a:gd name="T85" fmla="*/ 2147483647 h 85"/>
                <a:gd name="T86" fmla="*/ 2147483647 w 50"/>
                <a:gd name="T87" fmla="*/ 2147483647 h 8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50" h="85">
                  <a:moveTo>
                    <a:pt x="19" y="13"/>
                  </a:moveTo>
                  <a:cubicBezTo>
                    <a:pt x="23" y="13"/>
                    <a:pt x="25" y="9"/>
                    <a:pt x="25" y="6"/>
                  </a:cubicBezTo>
                  <a:cubicBezTo>
                    <a:pt x="25" y="2"/>
                    <a:pt x="21" y="0"/>
                    <a:pt x="18" y="0"/>
                  </a:cubicBezTo>
                  <a:cubicBezTo>
                    <a:pt x="14" y="1"/>
                    <a:pt x="11" y="4"/>
                    <a:pt x="12" y="7"/>
                  </a:cubicBezTo>
                  <a:cubicBezTo>
                    <a:pt x="12" y="11"/>
                    <a:pt x="16" y="14"/>
                    <a:pt x="19" y="13"/>
                  </a:cubicBezTo>
                  <a:close/>
                  <a:moveTo>
                    <a:pt x="39" y="34"/>
                  </a:moveTo>
                  <a:cubicBezTo>
                    <a:pt x="40" y="36"/>
                    <a:pt x="42" y="37"/>
                    <a:pt x="43" y="36"/>
                  </a:cubicBezTo>
                  <a:cubicBezTo>
                    <a:pt x="45" y="36"/>
                    <a:pt x="46" y="34"/>
                    <a:pt x="45" y="32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0" y="17"/>
                    <a:pt x="39" y="17"/>
                    <a:pt x="38" y="17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7" y="13"/>
                    <a:pt x="24" y="13"/>
                    <a:pt x="22" y="14"/>
                  </a:cubicBezTo>
                  <a:cubicBezTo>
                    <a:pt x="20" y="14"/>
                    <a:pt x="18" y="16"/>
                    <a:pt x="17" y="17"/>
                  </a:cubicBezTo>
                  <a:cubicBezTo>
                    <a:pt x="17" y="17"/>
                    <a:pt x="17" y="17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6" y="18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2"/>
                    <a:pt x="0" y="45"/>
                    <a:pt x="1" y="46"/>
                  </a:cubicBezTo>
                  <a:cubicBezTo>
                    <a:pt x="2" y="47"/>
                    <a:pt x="5" y="47"/>
                    <a:pt x="6" y="4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4"/>
                    <a:pt x="17" y="34"/>
                    <a:pt x="17" y="34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2"/>
                    <a:pt x="22" y="43"/>
                    <a:pt x="22" y="44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7" y="61"/>
                    <a:pt x="17" y="62"/>
                    <a:pt x="17" y="63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6" y="84"/>
                    <a:pt x="18" y="85"/>
                    <a:pt x="21" y="85"/>
                  </a:cubicBezTo>
                  <a:cubicBezTo>
                    <a:pt x="23" y="85"/>
                    <a:pt x="25" y="83"/>
                    <a:pt x="25" y="80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81"/>
                    <a:pt x="44" y="82"/>
                    <a:pt x="46" y="82"/>
                  </a:cubicBezTo>
                  <a:cubicBezTo>
                    <a:pt x="48" y="81"/>
                    <a:pt x="50" y="78"/>
                    <a:pt x="49" y="76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7" y="40"/>
                    <a:pt x="37" y="38"/>
                    <a:pt x="37" y="36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5" y="23"/>
                    <a:pt x="35" y="23"/>
                    <a:pt x="35" y="23"/>
                  </a:cubicBezTo>
                  <a:lnTo>
                    <a:pt x="39" y="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5" name="Freeform 266"/>
            <p:cNvSpPr>
              <a:spLocks/>
            </p:cNvSpPr>
            <p:nvPr/>
          </p:nvSpPr>
          <p:spPr bwMode="auto">
            <a:xfrm>
              <a:off x="3629025" y="579437"/>
              <a:ext cx="180975" cy="252413"/>
            </a:xfrm>
            <a:custGeom>
              <a:avLst/>
              <a:gdLst>
                <a:gd name="T0" fmla="*/ 2147483647 w 48"/>
                <a:gd name="T1" fmla="*/ 2147483647 h 67"/>
                <a:gd name="T2" fmla="*/ 2147483647 w 48"/>
                <a:gd name="T3" fmla="*/ 2147483647 h 67"/>
                <a:gd name="T4" fmla="*/ 2147483647 w 48"/>
                <a:gd name="T5" fmla="*/ 2147483647 h 67"/>
                <a:gd name="T6" fmla="*/ 2147483647 w 48"/>
                <a:gd name="T7" fmla="*/ 2147483647 h 67"/>
                <a:gd name="T8" fmla="*/ 2147483647 w 48"/>
                <a:gd name="T9" fmla="*/ 2147483647 h 67"/>
                <a:gd name="T10" fmla="*/ 2147483647 w 48"/>
                <a:gd name="T11" fmla="*/ 2147483647 h 67"/>
                <a:gd name="T12" fmla="*/ 2147483647 w 48"/>
                <a:gd name="T13" fmla="*/ 2147483647 h 67"/>
                <a:gd name="T14" fmla="*/ 2147483647 w 48"/>
                <a:gd name="T15" fmla="*/ 2147483647 h 67"/>
                <a:gd name="T16" fmla="*/ 2147483647 w 48"/>
                <a:gd name="T17" fmla="*/ 2147483647 h 67"/>
                <a:gd name="T18" fmla="*/ 2147483647 w 48"/>
                <a:gd name="T19" fmla="*/ 2147483647 h 67"/>
                <a:gd name="T20" fmla="*/ 2147483647 w 48"/>
                <a:gd name="T21" fmla="*/ 2147483647 h 67"/>
                <a:gd name="T22" fmla="*/ 2147483647 w 48"/>
                <a:gd name="T23" fmla="*/ 2147483647 h 67"/>
                <a:gd name="T24" fmla="*/ 2147483647 w 48"/>
                <a:gd name="T25" fmla="*/ 2147483647 h 67"/>
                <a:gd name="T26" fmla="*/ 2147483647 w 48"/>
                <a:gd name="T27" fmla="*/ 2147483647 h 67"/>
                <a:gd name="T28" fmla="*/ 2147483647 w 48"/>
                <a:gd name="T29" fmla="*/ 2147483647 h 6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48" h="67">
                  <a:moveTo>
                    <a:pt x="33" y="2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1" y="17"/>
                    <a:pt x="0" y="20"/>
                    <a:pt x="1" y="23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7" y="35"/>
                    <a:pt x="10" y="36"/>
                    <a:pt x="13" y="35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40" y="66"/>
                    <a:pt x="42" y="67"/>
                    <a:pt x="44" y="66"/>
                  </a:cubicBezTo>
                  <a:cubicBezTo>
                    <a:pt x="46" y="65"/>
                    <a:pt x="46" y="65"/>
                    <a:pt x="46" y="65"/>
                  </a:cubicBezTo>
                  <a:cubicBezTo>
                    <a:pt x="48" y="64"/>
                    <a:pt x="48" y="62"/>
                    <a:pt x="48" y="60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5" y="20"/>
                    <a:pt x="46" y="16"/>
                    <a:pt x="45" y="1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39" y="2"/>
                    <a:pt x="36" y="0"/>
                    <a:pt x="33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6" name="Freeform 267"/>
            <p:cNvSpPr>
              <a:spLocks noEditPoints="1"/>
            </p:cNvSpPr>
            <p:nvPr/>
          </p:nvSpPr>
          <p:spPr bwMode="auto">
            <a:xfrm>
              <a:off x="758825" y="1639887"/>
              <a:ext cx="157163" cy="228600"/>
            </a:xfrm>
            <a:custGeom>
              <a:avLst/>
              <a:gdLst>
                <a:gd name="T0" fmla="*/ 2147483647 w 42"/>
                <a:gd name="T1" fmla="*/ 2147483647 h 61"/>
                <a:gd name="T2" fmla="*/ 2147483647 w 42"/>
                <a:gd name="T3" fmla="*/ 2147483647 h 61"/>
                <a:gd name="T4" fmla="*/ 0 w 42"/>
                <a:gd name="T5" fmla="*/ 2147483647 h 61"/>
                <a:gd name="T6" fmla="*/ 2147483647 w 42"/>
                <a:gd name="T7" fmla="*/ 2147483647 h 61"/>
                <a:gd name="T8" fmla="*/ 2147483647 w 42"/>
                <a:gd name="T9" fmla="*/ 2147483647 h 61"/>
                <a:gd name="T10" fmla="*/ 2147483647 w 42"/>
                <a:gd name="T11" fmla="*/ 2147483647 h 61"/>
                <a:gd name="T12" fmla="*/ 2147483647 w 42"/>
                <a:gd name="T13" fmla="*/ 2147483647 h 61"/>
                <a:gd name="T14" fmla="*/ 2147483647 w 42"/>
                <a:gd name="T15" fmla="*/ 2147483647 h 61"/>
                <a:gd name="T16" fmla="*/ 2147483647 w 42"/>
                <a:gd name="T17" fmla="*/ 2147483647 h 61"/>
                <a:gd name="T18" fmla="*/ 2147483647 w 42"/>
                <a:gd name="T19" fmla="*/ 2147483647 h 61"/>
                <a:gd name="T20" fmla="*/ 2147483647 w 42"/>
                <a:gd name="T21" fmla="*/ 2147483647 h 61"/>
                <a:gd name="T22" fmla="*/ 2147483647 w 42"/>
                <a:gd name="T23" fmla="*/ 2147483647 h 61"/>
                <a:gd name="T24" fmla="*/ 2147483647 w 42"/>
                <a:gd name="T25" fmla="*/ 2147483647 h 61"/>
                <a:gd name="T26" fmla="*/ 2147483647 w 42"/>
                <a:gd name="T27" fmla="*/ 2147483647 h 61"/>
                <a:gd name="T28" fmla="*/ 2147483647 w 42"/>
                <a:gd name="T29" fmla="*/ 2147483647 h 61"/>
                <a:gd name="T30" fmla="*/ 2147483647 w 42"/>
                <a:gd name="T31" fmla="*/ 2147483647 h 61"/>
                <a:gd name="T32" fmla="*/ 2147483647 w 42"/>
                <a:gd name="T33" fmla="*/ 2147483647 h 61"/>
                <a:gd name="T34" fmla="*/ 2147483647 w 42"/>
                <a:gd name="T35" fmla="*/ 2147483647 h 6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2" h="61">
                  <a:moveTo>
                    <a:pt x="27" y="1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4"/>
                    <a:pt x="0" y="8"/>
                    <a:pt x="0" y="13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6" y="57"/>
                    <a:pt x="10" y="61"/>
                    <a:pt x="15" y="60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9" y="57"/>
                    <a:pt x="42" y="53"/>
                    <a:pt x="42" y="48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6" y="4"/>
                    <a:pt x="32" y="0"/>
                    <a:pt x="27" y="1"/>
                  </a:cubicBezTo>
                  <a:close/>
                  <a:moveTo>
                    <a:pt x="38" y="48"/>
                  </a:moveTo>
                  <a:cubicBezTo>
                    <a:pt x="38" y="51"/>
                    <a:pt x="36" y="54"/>
                    <a:pt x="33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2" y="57"/>
                    <a:pt x="9" y="55"/>
                    <a:pt x="9" y="5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0"/>
                    <a:pt x="6" y="7"/>
                    <a:pt x="8" y="7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30" y="4"/>
                    <a:pt x="33" y="6"/>
                    <a:pt x="33" y="9"/>
                  </a:cubicBezTo>
                  <a:lnTo>
                    <a:pt x="38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7" name="Freeform 268"/>
            <p:cNvSpPr>
              <a:spLocks/>
            </p:cNvSpPr>
            <p:nvPr/>
          </p:nvSpPr>
          <p:spPr bwMode="auto">
            <a:xfrm>
              <a:off x="830263" y="1808162"/>
              <a:ext cx="30163" cy="26988"/>
            </a:xfrm>
            <a:custGeom>
              <a:avLst/>
              <a:gdLst>
                <a:gd name="T0" fmla="*/ 2147483647 w 8"/>
                <a:gd name="T1" fmla="*/ 0 h 7"/>
                <a:gd name="T2" fmla="*/ 2147483647 w 8"/>
                <a:gd name="T3" fmla="*/ 2147483647 h 7"/>
                <a:gd name="T4" fmla="*/ 0 w 8"/>
                <a:gd name="T5" fmla="*/ 2147483647 h 7"/>
                <a:gd name="T6" fmla="*/ 2147483647 w 8"/>
                <a:gd name="T7" fmla="*/ 2147483647 h 7"/>
                <a:gd name="T8" fmla="*/ 2147483647 w 8"/>
                <a:gd name="T9" fmla="*/ 2147483647 h 7"/>
                <a:gd name="T10" fmla="*/ 2147483647 w 8"/>
                <a:gd name="T11" fmla="*/ 2147483647 h 7"/>
                <a:gd name="T12" fmla="*/ 2147483647 w 8"/>
                <a:gd name="T13" fmla="*/ 2147483647 h 7"/>
                <a:gd name="T14" fmla="*/ 2147483647 w 8"/>
                <a:gd name="T15" fmla="*/ 2147483647 h 7"/>
                <a:gd name="T16" fmla="*/ 2147483647 w 8"/>
                <a:gd name="T17" fmla="*/ 0 h 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" h="7">
                  <a:moveTo>
                    <a:pt x="6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7"/>
                    <a:pt x="2" y="7"/>
                    <a:pt x="3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8" y="6"/>
                    <a:pt x="8" y="5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6" y="0"/>
                    <a:pt x="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8" name="Freeform 269"/>
            <p:cNvSpPr>
              <a:spLocks/>
            </p:cNvSpPr>
            <p:nvPr/>
          </p:nvSpPr>
          <p:spPr bwMode="auto">
            <a:xfrm>
              <a:off x="781050" y="1670050"/>
              <a:ext cx="104775" cy="134938"/>
            </a:xfrm>
            <a:custGeom>
              <a:avLst/>
              <a:gdLst>
                <a:gd name="T0" fmla="*/ 2147483647 w 28"/>
                <a:gd name="T1" fmla="*/ 0 h 36"/>
                <a:gd name="T2" fmla="*/ 2147483647 w 28"/>
                <a:gd name="T3" fmla="*/ 2147483647 h 36"/>
                <a:gd name="T4" fmla="*/ 0 w 28"/>
                <a:gd name="T5" fmla="*/ 2147483647 h 36"/>
                <a:gd name="T6" fmla="*/ 2147483647 w 28"/>
                <a:gd name="T7" fmla="*/ 2147483647 h 36"/>
                <a:gd name="T8" fmla="*/ 2147483647 w 28"/>
                <a:gd name="T9" fmla="*/ 2147483647 h 36"/>
                <a:gd name="T10" fmla="*/ 2147483647 w 28"/>
                <a:gd name="T11" fmla="*/ 2147483647 h 36"/>
                <a:gd name="T12" fmla="*/ 2147483647 w 28"/>
                <a:gd name="T13" fmla="*/ 2147483647 h 36"/>
                <a:gd name="T14" fmla="*/ 2147483647 w 28"/>
                <a:gd name="T15" fmla="*/ 2147483647 h 36"/>
                <a:gd name="T16" fmla="*/ 2147483647 w 28"/>
                <a:gd name="T17" fmla="*/ 0 h 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8" h="36">
                  <a:moveTo>
                    <a:pt x="23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0" y="4"/>
                    <a:pt x="0" y="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36"/>
                    <a:pt x="5" y="36"/>
                    <a:pt x="6" y="36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8" y="33"/>
                    <a:pt x="28" y="33"/>
                    <a:pt x="28" y="3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1"/>
                    <a:pt x="24" y="0"/>
                    <a:pt x="2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19" name="Freeform 270"/>
            <p:cNvSpPr>
              <a:spLocks noEditPoints="1"/>
            </p:cNvSpPr>
            <p:nvPr/>
          </p:nvSpPr>
          <p:spPr bwMode="auto">
            <a:xfrm>
              <a:off x="2295525" y="1395412"/>
              <a:ext cx="176213" cy="250825"/>
            </a:xfrm>
            <a:custGeom>
              <a:avLst/>
              <a:gdLst>
                <a:gd name="T0" fmla="*/ 2147483647 w 47"/>
                <a:gd name="T1" fmla="*/ 2147483647 h 67"/>
                <a:gd name="T2" fmla="*/ 2147483647 w 47"/>
                <a:gd name="T3" fmla="*/ 2147483647 h 67"/>
                <a:gd name="T4" fmla="*/ 0 w 47"/>
                <a:gd name="T5" fmla="*/ 2147483647 h 67"/>
                <a:gd name="T6" fmla="*/ 2147483647 w 47"/>
                <a:gd name="T7" fmla="*/ 2147483647 h 67"/>
                <a:gd name="T8" fmla="*/ 2147483647 w 47"/>
                <a:gd name="T9" fmla="*/ 2147483647 h 67"/>
                <a:gd name="T10" fmla="*/ 2147483647 w 47"/>
                <a:gd name="T11" fmla="*/ 2147483647 h 67"/>
                <a:gd name="T12" fmla="*/ 2147483647 w 47"/>
                <a:gd name="T13" fmla="*/ 2147483647 h 67"/>
                <a:gd name="T14" fmla="*/ 2147483647 w 47"/>
                <a:gd name="T15" fmla="*/ 2147483647 h 67"/>
                <a:gd name="T16" fmla="*/ 2147483647 w 47"/>
                <a:gd name="T17" fmla="*/ 2147483647 h 67"/>
                <a:gd name="T18" fmla="*/ 2147483647 w 47"/>
                <a:gd name="T19" fmla="*/ 2147483647 h 67"/>
                <a:gd name="T20" fmla="*/ 2147483647 w 47"/>
                <a:gd name="T21" fmla="*/ 2147483647 h 67"/>
                <a:gd name="T22" fmla="*/ 2147483647 w 47"/>
                <a:gd name="T23" fmla="*/ 2147483647 h 67"/>
                <a:gd name="T24" fmla="*/ 2147483647 w 47"/>
                <a:gd name="T25" fmla="*/ 2147483647 h 67"/>
                <a:gd name="T26" fmla="*/ 2147483647 w 47"/>
                <a:gd name="T27" fmla="*/ 2147483647 h 67"/>
                <a:gd name="T28" fmla="*/ 2147483647 w 47"/>
                <a:gd name="T29" fmla="*/ 2147483647 h 67"/>
                <a:gd name="T30" fmla="*/ 2147483647 w 47"/>
                <a:gd name="T31" fmla="*/ 2147483647 h 67"/>
                <a:gd name="T32" fmla="*/ 2147483647 w 47"/>
                <a:gd name="T33" fmla="*/ 2147483647 h 67"/>
                <a:gd name="T34" fmla="*/ 2147483647 w 47"/>
                <a:gd name="T35" fmla="*/ 2147483647 h 6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7" h="67">
                  <a:moveTo>
                    <a:pt x="30" y="1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4" y="4"/>
                    <a:pt x="0" y="9"/>
                    <a:pt x="0" y="15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63"/>
                    <a:pt x="11" y="67"/>
                    <a:pt x="17" y="66"/>
                  </a:cubicBezTo>
                  <a:cubicBezTo>
                    <a:pt x="38" y="64"/>
                    <a:pt x="38" y="64"/>
                    <a:pt x="38" y="64"/>
                  </a:cubicBezTo>
                  <a:cubicBezTo>
                    <a:pt x="43" y="63"/>
                    <a:pt x="47" y="58"/>
                    <a:pt x="46" y="53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0" y="4"/>
                    <a:pt x="35" y="0"/>
                    <a:pt x="30" y="1"/>
                  </a:cubicBezTo>
                  <a:close/>
                  <a:moveTo>
                    <a:pt x="42" y="53"/>
                  </a:moveTo>
                  <a:cubicBezTo>
                    <a:pt x="42" y="57"/>
                    <a:pt x="40" y="59"/>
                    <a:pt x="37" y="60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3" y="63"/>
                    <a:pt x="10" y="60"/>
                    <a:pt x="10" y="57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4" y="11"/>
                    <a:pt x="7" y="8"/>
                    <a:pt x="10" y="8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3" y="5"/>
                    <a:pt x="36" y="7"/>
                    <a:pt x="37" y="10"/>
                  </a:cubicBezTo>
                  <a:lnTo>
                    <a:pt x="42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0" name="Freeform 271"/>
            <p:cNvSpPr>
              <a:spLocks/>
            </p:cNvSpPr>
            <p:nvPr/>
          </p:nvSpPr>
          <p:spPr bwMode="auto">
            <a:xfrm>
              <a:off x="2378075" y="1582737"/>
              <a:ext cx="30163" cy="30163"/>
            </a:xfrm>
            <a:custGeom>
              <a:avLst/>
              <a:gdLst>
                <a:gd name="T0" fmla="*/ 2147483647 w 8"/>
                <a:gd name="T1" fmla="*/ 0 h 8"/>
                <a:gd name="T2" fmla="*/ 2147483647 w 8"/>
                <a:gd name="T3" fmla="*/ 0 h 8"/>
                <a:gd name="T4" fmla="*/ 0 w 8"/>
                <a:gd name="T5" fmla="*/ 2147483647 h 8"/>
                <a:gd name="T6" fmla="*/ 0 w 8"/>
                <a:gd name="T7" fmla="*/ 2147483647 h 8"/>
                <a:gd name="T8" fmla="*/ 2147483647 w 8"/>
                <a:gd name="T9" fmla="*/ 2147483647 h 8"/>
                <a:gd name="T10" fmla="*/ 2147483647 w 8"/>
                <a:gd name="T11" fmla="*/ 2147483647 h 8"/>
                <a:gd name="T12" fmla="*/ 2147483647 w 8"/>
                <a:gd name="T13" fmla="*/ 2147483647 h 8"/>
                <a:gd name="T14" fmla="*/ 2147483647 w 8"/>
                <a:gd name="T15" fmla="*/ 2147483647 h 8"/>
                <a:gd name="T16" fmla="*/ 2147483647 w 8"/>
                <a:gd name="T17" fmla="*/ 0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" h="8">
                  <a:moveTo>
                    <a:pt x="6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1" y="8"/>
                    <a:pt x="2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7"/>
                    <a:pt x="8" y="6"/>
                    <a:pt x="8" y="6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0"/>
                    <a:pt x="6" y="0"/>
                    <a:pt x="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1" name="Freeform 272"/>
            <p:cNvSpPr>
              <a:spLocks/>
            </p:cNvSpPr>
            <p:nvPr/>
          </p:nvSpPr>
          <p:spPr bwMode="auto">
            <a:xfrm>
              <a:off x="2322513" y="1428750"/>
              <a:ext cx="115888" cy="150813"/>
            </a:xfrm>
            <a:custGeom>
              <a:avLst/>
              <a:gdLst>
                <a:gd name="T0" fmla="*/ 2147483647 w 31"/>
                <a:gd name="T1" fmla="*/ 0 h 40"/>
                <a:gd name="T2" fmla="*/ 2147483647 w 31"/>
                <a:gd name="T3" fmla="*/ 2147483647 h 40"/>
                <a:gd name="T4" fmla="*/ 0 w 31"/>
                <a:gd name="T5" fmla="*/ 2147483647 h 40"/>
                <a:gd name="T6" fmla="*/ 2147483647 w 31"/>
                <a:gd name="T7" fmla="*/ 2147483647 h 40"/>
                <a:gd name="T8" fmla="*/ 2147483647 w 31"/>
                <a:gd name="T9" fmla="*/ 2147483647 h 40"/>
                <a:gd name="T10" fmla="*/ 2147483647 w 31"/>
                <a:gd name="T11" fmla="*/ 2147483647 h 40"/>
                <a:gd name="T12" fmla="*/ 2147483647 w 31"/>
                <a:gd name="T13" fmla="*/ 2147483647 h 40"/>
                <a:gd name="T14" fmla="*/ 2147483647 w 31"/>
                <a:gd name="T15" fmla="*/ 2147483647 h 40"/>
                <a:gd name="T16" fmla="*/ 2147483647 w 31"/>
                <a:gd name="T17" fmla="*/ 0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1" h="40">
                  <a:moveTo>
                    <a:pt x="25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0" y="4"/>
                    <a:pt x="0" y="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5" y="39"/>
                    <a:pt x="5" y="40"/>
                    <a:pt x="6" y="40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1" y="37"/>
                    <a:pt x="31" y="36"/>
                    <a:pt x="31" y="35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1"/>
                    <a:pt x="26" y="0"/>
                    <a:pt x="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2" name="Freeform 273"/>
            <p:cNvSpPr>
              <a:spLocks noEditPoints="1"/>
            </p:cNvSpPr>
            <p:nvPr/>
          </p:nvSpPr>
          <p:spPr bwMode="auto">
            <a:xfrm>
              <a:off x="4538663" y="134937"/>
              <a:ext cx="176213" cy="252413"/>
            </a:xfrm>
            <a:custGeom>
              <a:avLst/>
              <a:gdLst>
                <a:gd name="T0" fmla="*/ 2147483647 w 47"/>
                <a:gd name="T1" fmla="*/ 0 h 67"/>
                <a:gd name="T2" fmla="*/ 2147483647 w 47"/>
                <a:gd name="T3" fmla="*/ 2147483647 h 67"/>
                <a:gd name="T4" fmla="*/ 2147483647 w 47"/>
                <a:gd name="T5" fmla="*/ 2147483647 h 67"/>
                <a:gd name="T6" fmla="*/ 2147483647 w 47"/>
                <a:gd name="T7" fmla="*/ 2147483647 h 67"/>
                <a:gd name="T8" fmla="*/ 2147483647 w 47"/>
                <a:gd name="T9" fmla="*/ 2147483647 h 67"/>
                <a:gd name="T10" fmla="*/ 2147483647 w 47"/>
                <a:gd name="T11" fmla="*/ 2147483647 h 67"/>
                <a:gd name="T12" fmla="*/ 2147483647 w 47"/>
                <a:gd name="T13" fmla="*/ 2147483647 h 67"/>
                <a:gd name="T14" fmla="*/ 2147483647 w 47"/>
                <a:gd name="T15" fmla="*/ 2147483647 h 67"/>
                <a:gd name="T16" fmla="*/ 2147483647 w 47"/>
                <a:gd name="T17" fmla="*/ 0 h 67"/>
                <a:gd name="T18" fmla="*/ 2147483647 w 47"/>
                <a:gd name="T19" fmla="*/ 2147483647 h 67"/>
                <a:gd name="T20" fmla="*/ 2147483647 w 47"/>
                <a:gd name="T21" fmla="*/ 2147483647 h 67"/>
                <a:gd name="T22" fmla="*/ 2147483647 w 47"/>
                <a:gd name="T23" fmla="*/ 2147483647 h 67"/>
                <a:gd name="T24" fmla="*/ 2147483647 w 47"/>
                <a:gd name="T25" fmla="*/ 2147483647 h 67"/>
                <a:gd name="T26" fmla="*/ 2147483647 w 47"/>
                <a:gd name="T27" fmla="*/ 2147483647 h 67"/>
                <a:gd name="T28" fmla="*/ 2147483647 w 47"/>
                <a:gd name="T29" fmla="*/ 2147483647 h 67"/>
                <a:gd name="T30" fmla="*/ 2147483647 w 47"/>
                <a:gd name="T31" fmla="*/ 2147483647 h 67"/>
                <a:gd name="T32" fmla="*/ 2147483647 w 47"/>
                <a:gd name="T33" fmla="*/ 2147483647 h 67"/>
                <a:gd name="T34" fmla="*/ 2147483647 w 47"/>
                <a:gd name="T35" fmla="*/ 2147483647 h 6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7" h="67">
                  <a:moveTo>
                    <a:pt x="30" y="0"/>
                  </a:moveTo>
                  <a:cubicBezTo>
                    <a:pt x="9" y="3"/>
                    <a:pt x="9" y="3"/>
                    <a:pt x="9" y="3"/>
                  </a:cubicBezTo>
                  <a:cubicBezTo>
                    <a:pt x="4" y="4"/>
                    <a:pt x="0" y="9"/>
                    <a:pt x="1" y="14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7" y="63"/>
                    <a:pt x="12" y="67"/>
                    <a:pt x="17" y="66"/>
                  </a:cubicBezTo>
                  <a:cubicBezTo>
                    <a:pt x="38" y="63"/>
                    <a:pt x="38" y="63"/>
                    <a:pt x="38" y="63"/>
                  </a:cubicBezTo>
                  <a:cubicBezTo>
                    <a:pt x="43" y="63"/>
                    <a:pt x="47" y="58"/>
                    <a:pt x="47" y="52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4"/>
                    <a:pt x="36" y="0"/>
                    <a:pt x="30" y="0"/>
                  </a:cubicBezTo>
                  <a:close/>
                  <a:moveTo>
                    <a:pt x="42" y="53"/>
                  </a:moveTo>
                  <a:cubicBezTo>
                    <a:pt x="43" y="56"/>
                    <a:pt x="41" y="59"/>
                    <a:pt x="38" y="59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4" y="62"/>
                    <a:pt x="11" y="60"/>
                    <a:pt x="10" y="57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0"/>
                    <a:pt x="7" y="8"/>
                    <a:pt x="10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4" y="4"/>
                    <a:pt x="37" y="7"/>
                    <a:pt x="37" y="10"/>
                  </a:cubicBezTo>
                  <a:lnTo>
                    <a:pt x="42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3" name="Freeform 274"/>
            <p:cNvSpPr>
              <a:spLocks/>
            </p:cNvSpPr>
            <p:nvPr/>
          </p:nvSpPr>
          <p:spPr bwMode="auto">
            <a:xfrm>
              <a:off x="4621213" y="320675"/>
              <a:ext cx="30163" cy="28575"/>
            </a:xfrm>
            <a:custGeom>
              <a:avLst/>
              <a:gdLst>
                <a:gd name="T0" fmla="*/ 2147483647 w 8"/>
                <a:gd name="T1" fmla="*/ 0 h 8"/>
                <a:gd name="T2" fmla="*/ 2147483647 w 8"/>
                <a:gd name="T3" fmla="*/ 2147483647 h 8"/>
                <a:gd name="T4" fmla="*/ 0 w 8"/>
                <a:gd name="T5" fmla="*/ 2147483647 h 8"/>
                <a:gd name="T6" fmla="*/ 2147483647 w 8"/>
                <a:gd name="T7" fmla="*/ 2147483647 h 8"/>
                <a:gd name="T8" fmla="*/ 2147483647 w 8"/>
                <a:gd name="T9" fmla="*/ 2147483647 h 8"/>
                <a:gd name="T10" fmla="*/ 2147483647 w 8"/>
                <a:gd name="T11" fmla="*/ 2147483647 h 8"/>
                <a:gd name="T12" fmla="*/ 2147483647 w 8"/>
                <a:gd name="T13" fmla="*/ 2147483647 h 8"/>
                <a:gd name="T14" fmla="*/ 2147483647 w 8"/>
                <a:gd name="T15" fmla="*/ 2147483647 h 8"/>
                <a:gd name="T16" fmla="*/ 2147483647 w 8"/>
                <a:gd name="T17" fmla="*/ 0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" h="8">
                  <a:moveTo>
                    <a:pt x="6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8"/>
                    <a:pt x="2" y="8"/>
                    <a:pt x="3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8"/>
                    <a:pt x="8" y="7"/>
                    <a:pt x="8" y="6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1"/>
                    <a:pt x="7" y="0"/>
                    <a:pt x="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4" name="Freeform 275"/>
            <p:cNvSpPr>
              <a:spLocks/>
            </p:cNvSpPr>
            <p:nvPr/>
          </p:nvSpPr>
          <p:spPr bwMode="auto">
            <a:xfrm>
              <a:off x="4568825" y="169862"/>
              <a:ext cx="117475" cy="146050"/>
            </a:xfrm>
            <a:custGeom>
              <a:avLst/>
              <a:gdLst>
                <a:gd name="T0" fmla="*/ 2147483647 w 31"/>
                <a:gd name="T1" fmla="*/ 0 h 39"/>
                <a:gd name="T2" fmla="*/ 2147483647 w 31"/>
                <a:gd name="T3" fmla="*/ 2147483647 h 39"/>
                <a:gd name="T4" fmla="*/ 0 w 31"/>
                <a:gd name="T5" fmla="*/ 2147483647 h 39"/>
                <a:gd name="T6" fmla="*/ 2147483647 w 31"/>
                <a:gd name="T7" fmla="*/ 2147483647 h 39"/>
                <a:gd name="T8" fmla="*/ 2147483647 w 31"/>
                <a:gd name="T9" fmla="*/ 2147483647 h 39"/>
                <a:gd name="T10" fmla="*/ 2147483647 w 31"/>
                <a:gd name="T11" fmla="*/ 2147483647 h 39"/>
                <a:gd name="T12" fmla="*/ 2147483647 w 31"/>
                <a:gd name="T13" fmla="*/ 2147483647 h 39"/>
                <a:gd name="T14" fmla="*/ 2147483647 w 31"/>
                <a:gd name="T15" fmla="*/ 2147483647 h 39"/>
                <a:gd name="T16" fmla="*/ 2147483647 w 31"/>
                <a:gd name="T17" fmla="*/ 0 h 3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1" h="39">
                  <a:moveTo>
                    <a:pt x="25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9"/>
                    <a:pt x="5" y="39"/>
                    <a:pt x="6" y="39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30" y="36"/>
                    <a:pt x="31" y="35"/>
                    <a:pt x="31" y="34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6" y="0"/>
                    <a:pt x="26" y="0"/>
                    <a:pt x="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5" name="Freeform 276"/>
            <p:cNvSpPr>
              <a:spLocks noEditPoints="1"/>
            </p:cNvSpPr>
            <p:nvPr/>
          </p:nvSpPr>
          <p:spPr bwMode="auto">
            <a:xfrm>
              <a:off x="4884738" y="2395537"/>
              <a:ext cx="180975" cy="250825"/>
            </a:xfrm>
            <a:custGeom>
              <a:avLst/>
              <a:gdLst>
                <a:gd name="T0" fmla="*/ 2147483647 w 48"/>
                <a:gd name="T1" fmla="*/ 2147483647 h 67"/>
                <a:gd name="T2" fmla="*/ 2147483647 w 48"/>
                <a:gd name="T3" fmla="*/ 2147483647 h 67"/>
                <a:gd name="T4" fmla="*/ 2147483647 w 48"/>
                <a:gd name="T5" fmla="*/ 2147483647 h 67"/>
                <a:gd name="T6" fmla="*/ 2147483647 w 48"/>
                <a:gd name="T7" fmla="*/ 2147483647 h 67"/>
                <a:gd name="T8" fmla="*/ 2147483647 w 48"/>
                <a:gd name="T9" fmla="*/ 2147483647 h 67"/>
                <a:gd name="T10" fmla="*/ 2147483647 w 48"/>
                <a:gd name="T11" fmla="*/ 2147483647 h 67"/>
                <a:gd name="T12" fmla="*/ 2147483647 w 48"/>
                <a:gd name="T13" fmla="*/ 2147483647 h 67"/>
                <a:gd name="T14" fmla="*/ 2147483647 w 48"/>
                <a:gd name="T15" fmla="*/ 2147483647 h 67"/>
                <a:gd name="T16" fmla="*/ 2147483647 w 48"/>
                <a:gd name="T17" fmla="*/ 2147483647 h 67"/>
                <a:gd name="T18" fmla="*/ 2147483647 w 48"/>
                <a:gd name="T19" fmla="*/ 2147483647 h 67"/>
                <a:gd name="T20" fmla="*/ 2147483647 w 48"/>
                <a:gd name="T21" fmla="*/ 2147483647 h 67"/>
                <a:gd name="T22" fmla="*/ 2147483647 w 48"/>
                <a:gd name="T23" fmla="*/ 2147483647 h 67"/>
                <a:gd name="T24" fmla="*/ 2147483647 w 48"/>
                <a:gd name="T25" fmla="*/ 2147483647 h 67"/>
                <a:gd name="T26" fmla="*/ 2147483647 w 48"/>
                <a:gd name="T27" fmla="*/ 2147483647 h 67"/>
                <a:gd name="T28" fmla="*/ 2147483647 w 48"/>
                <a:gd name="T29" fmla="*/ 2147483647 h 67"/>
                <a:gd name="T30" fmla="*/ 2147483647 w 48"/>
                <a:gd name="T31" fmla="*/ 2147483647 h 67"/>
                <a:gd name="T32" fmla="*/ 2147483647 w 48"/>
                <a:gd name="T33" fmla="*/ 2147483647 h 67"/>
                <a:gd name="T34" fmla="*/ 2147483647 w 48"/>
                <a:gd name="T35" fmla="*/ 2147483647 h 6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8" h="67">
                  <a:moveTo>
                    <a:pt x="31" y="1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4" y="4"/>
                    <a:pt x="0" y="9"/>
                    <a:pt x="1" y="14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7" y="63"/>
                    <a:pt x="12" y="67"/>
                    <a:pt x="17" y="66"/>
                  </a:cubicBezTo>
                  <a:cubicBezTo>
                    <a:pt x="38" y="64"/>
                    <a:pt x="38" y="64"/>
                    <a:pt x="38" y="64"/>
                  </a:cubicBezTo>
                  <a:cubicBezTo>
                    <a:pt x="44" y="63"/>
                    <a:pt x="48" y="58"/>
                    <a:pt x="47" y="53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1" y="4"/>
                    <a:pt x="36" y="0"/>
                    <a:pt x="31" y="1"/>
                  </a:cubicBezTo>
                  <a:close/>
                  <a:moveTo>
                    <a:pt x="43" y="53"/>
                  </a:moveTo>
                  <a:cubicBezTo>
                    <a:pt x="43" y="56"/>
                    <a:pt x="41" y="59"/>
                    <a:pt x="38" y="59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4" y="62"/>
                    <a:pt x="11" y="60"/>
                    <a:pt x="11" y="57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1"/>
                    <a:pt x="7" y="8"/>
                    <a:pt x="10" y="8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4" y="5"/>
                    <a:pt x="37" y="7"/>
                    <a:pt x="37" y="10"/>
                  </a:cubicBezTo>
                  <a:lnTo>
                    <a:pt x="43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6" name="Freeform 277"/>
            <p:cNvSpPr>
              <a:spLocks/>
            </p:cNvSpPr>
            <p:nvPr/>
          </p:nvSpPr>
          <p:spPr bwMode="auto">
            <a:xfrm>
              <a:off x="4967288" y="2579687"/>
              <a:ext cx="33338" cy="33338"/>
            </a:xfrm>
            <a:custGeom>
              <a:avLst/>
              <a:gdLst>
                <a:gd name="T0" fmla="*/ 2147483647 w 9"/>
                <a:gd name="T1" fmla="*/ 2147483647 h 9"/>
                <a:gd name="T2" fmla="*/ 2147483647 w 9"/>
                <a:gd name="T3" fmla="*/ 2147483647 h 9"/>
                <a:gd name="T4" fmla="*/ 0 w 9"/>
                <a:gd name="T5" fmla="*/ 2147483647 h 9"/>
                <a:gd name="T6" fmla="*/ 2147483647 w 9"/>
                <a:gd name="T7" fmla="*/ 2147483647 h 9"/>
                <a:gd name="T8" fmla="*/ 2147483647 w 9"/>
                <a:gd name="T9" fmla="*/ 2147483647 h 9"/>
                <a:gd name="T10" fmla="*/ 2147483647 w 9"/>
                <a:gd name="T11" fmla="*/ 2147483647 h 9"/>
                <a:gd name="T12" fmla="*/ 2147483647 w 9"/>
                <a:gd name="T13" fmla="*/ 2147483647 h 9"/>
                <a:gd name="T14" fmla="*/ 2147483647 w 9"/>
                <a:gd name="T15" fmla="*/ 2147483647 h 9"/>
                <a:gd name="T16" fmla="*/ 2147483647 w 9"/>
                <a:gd name="T17" fmla="*/ 2147483647 h 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" h="9">
                  <a:moveTo>
                    <a:pt x="6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8"/>
                    <a:pt x="2" y="9"/>
                    <a:pt x="3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8"/>
                    <a:pt x="9" y="7"/>
                    <a:pt x="9" y="6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1"/>
                    <a:pt x="7" y="0"/>
                    <a:pt x="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27" name="Freeform 278"/>
            <p:cNvSpPr>
              <a:spLocks/>
            </p:cNvSpPr>
            <p:nvPr/>
          </p:nvSpPr>
          <p:spPr bwMode="auto">
            <a:xfrm>
              <a:off x="4914900" y="2428875"/>
              <a:ext cx="115888" cy="146050"/>
            </a:xfrm>
            <a:custGeom>
              <a:avLst/>
              <a:gdLst>
                <a:gd name="T0" fmla="*/ 2147483647 w 31"/>
                <a:gd name="T1" fmla="*/ 0 h 39"/>
                <a:gd name="T2" fmla="*/ 2147483647 w 31"/>
                <a:gd name="T3" fmla="*/ 2147483647 h 39"/>
                <a:gd name="T4" fmla="*/ 0 w 31"/>
                <a:gd name="T5" fmla="*/ 2147483647 h 39"/>
                <a:gd name="T6" fmla="*/ 2147483647 w 31"/>
                <a:gd name="T7" fmla="*/ 2147483647 h 39"/>
                <a:gd name="T8" fmla="*/ 2147483647 w 31"/>
                <a:gd name="T9" fmla="*/ 2147483647 h 39"/>
                <a:gd name="T10" fmla="*/ 2147483647 w 31"/>
                <a:gd name="T11" fmla="*/ 2147483647 h 39"/>
                <a:gd name="T12" fmla="*/ 2147483647 w 31"/>
                <a:gd name="T13" fmla="*/ 2147483647 h 39"/>
                <a:gd name="T14" fmla="*/ 2147483647 w 31"/>
                <a:gd name="T15" fmla="*/ 2147483647 h 39"/>
                <a:gd name="T16" fmla="*/ 2147483647 w 31"/>
                <a:gd name="T17" fmla="*/ 0 h 3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1" h="39">
                  <a:moveTo>
                    <a:pt x="25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9"/>
                    <a:pt x="5" y="39"/>
                    <a:pt x="6" y="39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30" y="36"/>
                    <a:pt x="31" y="36"/>
                    <a:pt x="31" y="35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0"/>
                    <a:pt x="26" y="0"/>
                    <a:pt x="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2" name="文本框 283"/>
          <p:cNvSpPr txBox="1">
            <a:spLocks noChangeArrowheads="1"/>
          </p:cNvSpPr>
          <p:nvPr/>
        </p:nvSpPr>
        <p:spPr bwMode="auto">
          <a:xfrm>
            <a:off x="5872163" y="3810000"/>
            <a:ext cx="55514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dist" eaLnBrk="1" hangingPunct="1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微信营销计划书</a:t>
            </a: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</p:txBody>
      </p:sp>
      <p:pic>
        <p:nvPicPr>
          <p:cNvPr id="2053" name="图片 28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55"/>
          <a:stretch>
            <a:fillRect/>
          </a:stretch>
        </p:blipFill>
        <p:spPr bwMode="auto">
          <a:xfrm>
            <a:off x="5353050" y="2398713"/>
            <a:ext cx="6589713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31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75" name="椭圆 294"/>
          <p:cNvSpPr>
            <a:spLocks noChangeArrowheads="1"/>
          </p:cNvSpPr>
          <p:nvPr/>
        </p:nvSpPr>
        <p:spPr bwMode="auto">
          <a:xfrm>
            <a:off x="1522413" y="2459038"/>
            <a:ext cx="1641475" cy="16414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76" name="Freeform 8"/>
          <p:cNvSpPr>
            <a:spLocks noEditPoints="1"/>
          </p:cNvSpPr>
          <p:nvPr/>
        </p:nvSpPr>
        <p:spPr bwMode="auto">
          <a:xfrm>
            <a:off x="2027238" y="2851150"/>
            <a:ext cx="630237" cy="857250"/>
          </a:xfrm>
          <a:custGeom>
            <a:avLst/>
            <a:gdLst>
              <a:gd name="T0" fmla="*/ 2147483647 w 734"/>
              <a:gd name="T1" fmla="*/ 2147483647 h 993"/>
              <a:gd name="T2" fmla="*/ 2147483647 w 734"/>
              <a:gd name="T3" fmla="*/ 2147483647 h 993"/>
              <a:gd name="T4" fmla="*/ 2147483647 w 734"/>
              <a:gd name="T5" fmla="*/ 2147483647 h 993"/>
              <a:gd name="T6" fmla="*/ 2147483647 w 734"/>
              <a:gd name="T7" fmla="*/ 2147483647 h 993"/>
              <a:gd name="T8" fmla="*/ 2147483647 w 734"/>
              <a:gd name="T9" fmla="*/ 2147483647 h 993"/>
              <a:gd name="T10" fmla="*/ 2147483647 w 734"/>
              <a:gd name="T11" fmla="*/ 2147483647 h 993"/>
              <a:gd name="T12" fmla="*/ 2147483647 w 734"/>
              <a:gd name="T13" fmla="*/ 2147483647 h 993"/>
              <a:gd name="T14" fmla="*/ 2147483647 w 734"/>
              <a:gd name="T15" fmla="*/ 2147483647 h 993"/>
              <a:gd name="T16" fmla="*/ 2147483647 w 734"/>
              <a:gd name="T17" fmla="*/ 2147483647 h 993"/>
              <a:gd name="T18" fmla="*/ 2147483647 w 734"/>
              <a:gd name="T19" fmla="*/ 2147483647 h 993"/>
              <a:gd name="T20" fmla="*/ 2147483647 w 734"/>
              <a:gd name="T21" fmla="*/ 2147483647 h 993"/>
              <a:gd name="T22" fmla="*/ 2147483647 w 734"/>
              <a:gd name="T23" fmla="*/ 0 h 993"/>
              <a:gd name="T24" fmla="*/ 2147483647 w 734"/>
              <a:gd name="T25" fmla="*/ 2147483647 h 993"/>
              <a:gd name="T26" fmla="*/ 2147483647 w 734"/>
              <a:gd name="T27" fmla="*/ 2147483647 h 993"/>
              <a:gd name="T28" fmla="*/ 2147483647 w 734"/>
              <a:gd name="T29" fmla="*/ 2147483647 h 993"/>
              <a:gd name="T30" fmla="*/ 2147483647 w 734"/>
              <a:gd name="T31" fmla="*/ 2147483647 h 993"/>
              <a:gd name="T32" fmla="*/ 2147483647 w 734"/>
              <a:gd name="T33" fmla="*/ 0 h 993"/>
              <a:gd name="T34" fmla="*/ 2147483647 w 734"/>
              <a:gd name="T35" fmla="*/ 2147483647 h 993"/>
              <a:gd name="T36" fmla="*/ 0 w 734"/>
              <a:gd name="T37" fmla="*/ 2147483647 h 993"/>
              <a:gd name="T38" fmla="*/ 2147483647 w 734"/>
              <a:gd name="T39" fmla="*/ 2147483647 h 993"/>
              <a:gd name="T40" fmla="*/ 2147483647 w 734"/>
              <a:gd name="T41" fmla="*/ 2147483647 h 993"/>
              <a:gd name="T42" fmla="*/ 2147483647 w 734"/>
              <a:gd name="T43" fmla="*/ 2147483647 h 993"/>
              <a:gd name="T44" fmla="*/ 2147483647 w 734"/>
              <a:gd name="T45" fmla="*/ 2147483647 h 993"/>
              <a:gd name="T46" fmla="*/ 2147483647 w 734"/>
              <a:gd name="T47" fmla="*/ 2147483647 h 993"/>
              <a:gd name="T48" fmla="*/ 2147483647 w 734"/>
              <a:gd name="T49" fmla="*/ 2147483647 h 993"/>
              <a:gd name="T50" fmla="*/ 2147483647 w 734"/>
              <a:gd name="T51" fmla="*/ 2147483647 h 993"/>
              <a:gd name="T52" fmla="*/ 2147483647 w 734"/>
              <a:gd name="T53" fmla="*/ 2147483647 h 993"/>
              <a:gd name="T54" fmla="*/ 2147483647 w 734"/>
              <a:gd name="T55" fmla="*/ 2147483647 h 993"/>
              <a:gd name="T56" fmla="*/ 2147483647 w 734"/>
              <a:gd name="T57" fmla="*/ 2147483647 h 993"/>
              <a:gd name="T58" fmla="*/ 2147483647 w 734"/>
              <a:gd name="T59" fmla="*/ 2147483647 h 993"/>
              <a:gd name="T60" fmla="*/ 2147483647 w 734"/>
              <a:gd name="T61" fmla="*/ 2147483647 h 993"/>
              <a:gd name="T62" fmla="*/ 2147483647 w 734"/>
              <a:gd name="T63" fmla="*/ 2147483647 h 99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734" h="993">
                <a:moveTo>
                  <a:pt x="656" y="906"/>
                </a:moveTo>
                <a:lnTo>
                  <a:pt x="79" y="906"/>
                </a:lnTo>
                <a:lnTo>
                  <a:pt x="79" y="153"/>
                </a:lnTo>
                <a:lnTo>
                  <a:pt x="124" y="153"/>
                </a:lnTo>
                <a:lnTo>
                  <a:pt x="124" y="179"/>
                </a:lnTo>
                <a:cubicBezTo>
                  <a:pt x="124" y="201"/>
                  <a:pt x="141" y="218"/>
                  <a:pt x="162" y="218"/>
                </a:cubicBezTo>
                <a:cubicBezTo>
                  <a:pt x="183" y="218"/>
                  <a:pt x="201" y="201"/>
                  <a:pt x="201" y="179"/>
                </a:cubicBezTo>
                <a:lnTo>
                  <a:pt x="201" y="153"/>
                </a:lnTo>
                <a:lnTo>
                  <a:pt x="328" y="153"/>
                </a:lnTo>
                <a:lnTo>
                  <a:pt x="328" y="179"/>
                </a:lnTo>
                <a:cubicBezTo>
                  <a:pt x="328" y="201"/>
                  <a:pt x="345" y="218"/>
                  <a:pt x="366" y="218"/>
                </a:cubicBezTo>
                <a:cubicBezTo>
                  <a:pt x="388" y="218"/>
                  <a:pt x="405" y="201"/>
                  <a:pt x="405" y="179"/>
                </a:cubicBezTo>
                <a:lnTo>
                  <a:pt x="405" y="153"/>
                </a:lnTo>
                <a:lnTo>
                  <a:pt x="533" y="153"/>
                </a:lnTo>
                <a:lnTo>
                  <a:pt x="533" y="179"/>
                </a:lnTo>
                <a:cubicBezTo>
                  <a:pt x="533" y="201"/>
                  <a:pt x="550" y="218"/>
                  <a:pt x="572" y="218"/>
                </a:cubicBezTo>
                <a:cubicBezTo>
                  <a:pt x="593" y="218"/>
                  <a:pt x="610" y="201"/>
                  <a:pt x="610" y="179"/>
                </a:cubicBezTo>
                <a:lnTo>
                  <a:pt x="610" y="153"/>
                </a:lnTo>
                <a:lnTo>
                  <a:pt x="656" y="153"/>
                </a:lnTo>
                <a:lnTo>
                  <a:pt x="656" y="906"/>
                </a:lnTo>
                <a:close/>
                <a:moveTo>
                  <a:pt x="655" y="67"/>
                </a:moveTo>
                <a:lnTo>
                  <a:pt x="610" y="67"/>
                </a:lnTo>
                <a:lnTo>
                  <a:pt x="610" y="38"/>
                </a:lnTo>
                <a:cubicBezTo>
                  <a:pt x="610" y="17"/>
                  <a:pt x="593" y="0"/>
                  <a:pt x="572" y="0"/>
                </a:cubicBezTo>
                <a:cubicBezTo>
                  <a:pt x="550" y="0"/>
                  <a:pt x="533" y="17"/>
                  <a:pt x="533" y="38"/>
                </a:cubicBezTo>
                <a:lnTo>
                  <a:pt x="533" y="67"/>
                </a:lnTo>
                <a:lnTo>
                  <a:pt x="405" y="67"/>
                </a:lnTo>
                <a:lnTo>
                  <a:pt x="405" y="38"/>
                </a:lnTo>
                <a:cubicBezTo>
                  <a:pt x="405" y="17"/>
                  <a:pt x="388" y="0"/>
                  <a:pt x="366" y="0"/>
                </a:cubicBezTo>
                <a:cubicBezTo>
                  <a:pt x="345" y="0"/>
                  <a:pt x="328" y="17"/>
                  <a:pt x="328" y="38"/>
                </a:cubicBezTo>
                <a:lnTo>
                  <a:pt x="328" y="67"/>
                </a:lnTo>
                <a:lnTo>
                  <a:pt x="201" y="67"/>
                </a:lnTo>
                <a:lnTo>
                  <a:pt x="201" y="38"/>
                </a:lnTo>
                <a:cubicBezTo>
                  <a:pt x="201" y="17"/>
                  <a:pt x="183" y="0"/>
                  <a:pt x="162" y="0"/>
                </a:cubicBezTo>
                <a:cubicBezTo>
                  <a:pt x="141" y="0"/>
                  <a:pt x="124" y="17"/>
                  <a:pt x="124" y="38"/>
                </a:cubicBezTo>
                <a:lnTo>
                  <a:pt x="124" y="67"/>
                </a:lnTo>
                <a:lnTo>
                  <a:pt x="80" y="67"/>
                </a:lnTo>
                <a:cubicBezTo>
                  <a:pt x="36" y="67"/>
                  <a:pt x="0" y="103"/>
                  <a:pt x="0" y="147"/>
                </a:cubicBezTo>
                <a:lnTo>
                  <a:pt x="0" y="913"/>
                </a:lnTo>
                <a:cubicBezTo>
                  <a:pt x="0" y="957"/>
                  <a:pt x="36" y="993"/>
                  <a:pt x="80" y="993"/>
                </a:cubicBezTo>
                <a:lnTo>
                  <a:pt x="655" y="993"/>
                </a:lnTo>
                <a:cubicBezTo>
                  <a:pt x="699" y="993"/>
                  <a:pt x="734" y="957"/>
                  <a:pt x="734" y="913"/>
                </a:cubicBezTo>
                <a:lnTo>
                  <a:pt x="734" y="147"/>
                </a:lnTo>
                <a:cubicBezTo>
                  <a:pt x="734" y="103"/>
                  <a:pt x="699" y="67"/>
                  <a:pt x="655" y="67"/>
                </a:cubicBezTo>
                <a:close/>
                <a:moveTo>
                  <a:pt x="161" y="371"/>
                </a:moveTo>
                <a:lnTo>
                  <a:pt x="573" y="371"/>
                </a:lnTo>
                <a:lnTo>
                  <a:pt x="573" y="317"/>
                </a:lnTo>
                <a:lnTo>
                  <a:pt x="161" y="317"/>
                </a:lnTo>
                <a:lnTo>
                  <a:pt x="161" y="371"/>
                </a:lnTo>
                <a:close/>
                <a:moveTo>
                  <a:pt x="161" y="512"/>
                </a:moveTo>
                <a:lnTo>
                  <a:pt x="573" y="512"/>
                </a:lnTo>
                <a:lnTo>
                  <a:pt x="573" y="458"/>
                </a:lnTo>
                <a:lnTo>
                  <a:pt x="161" y="458"/>
                </a:lnTo>
                <a:lnTo>
                  <a:pt x="161" y="512"/>
                </a:lnTo>
                <a:close/>
                <a:moveTo>
                  <a:pt x="161" y="653"/>
                </a:moveTo>
                <a:lnTo>
                  <a:pt x="573" y="653"/>
                </a:lnTo>
                <a:lnTo>
                  <a:pt x="573" y="599"/>
                </a:lnTo>
                <a:lnTo>
                  <a:pt x="161" y="599"/>
                </a:lnTo>
                <a:lnTo>
                  <a:pt x="161" y="653"/>
                </a:lnTo>
                <a:close/>
                <a:moveTo>
                  <a:pt x="161" y="794"/>
                </a:moveTo>
                <a:lnTo>
                  <a:pt x="573" y="794"/>
                </a:lnTo>
                <a:lnTo>
                  <a:pt x="573" y="740"/>
                </a:lnTo>
                <a:lnTo>
                  <a:pt x="161" y="740"/>
                </a:lnTo>
                <a:lnTo>
                  <a:pt x="161" y="794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7" name="椭圆 314"/>
          <p:cNvSpPr>
            <a:spLocks noChangeArrowheads="1"/>
          </p:cNvSpPr>
          <p:nvPr/>
        </p:nvSpPr>
        <p:spPr bwMode="auto">
          <a:xfrm>
            <a:off x="1435100" y="2373313"/>
            <a:ext cx="1814513" cy="1812925"/>
          </a:xfrm>
          <a:prstGeom prst="ellips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78" name="文本框 343"/>
          <p:cNvSpPr txBox="1">
            <a:spLocks noChangeArrowheads="1"/>
          </p:cNvSpPr>
          <p:nvPr/>
        </p:nvSpPr>
        <p:spPr bwMode="auto">
          <a:xfrm>
            <a:off x="1073150" y="4851400"/>
            <a:ext cx="25384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项目背景</a:t>
            </a:r>
          </a:p>
        </p:txBody>
      </p:sp>
      <p:sp>
        <p:nvSpPr>
          <p:cNvPr id="3079" name="文本框 344"/>
          <p:cNvSpPr txBox="1">
            <a:spLocks noChangeArrowheads="1"/>
          </p:cNvSpPr>
          <p:nvPr/>
        </p:nvSpPr>
        <p:spPr bwMode="auto">
          <a:xfrm>
            <a:off x="1073150" y="4451350"/>
            <a:ext cx="25384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Part 01</a:t>
            </a:r>
            <a:endParaRPr lang="zh-CN" altLang="en-US" sz="20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80" name="椭圆 1"/>
          <p:cNvSpPr>
            <a:spLocks noChangeArrowheads="1"/>
          </p:cNvSpPr>
          <p:nvPr/>
        </p:nvSpPr>
        <p:spPr bwMode="auto">
          <a:xfrm>
            <a:off x="4024313" y="2459038"/>
            <a:ext cx="1641475" cy="16414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81" name="Freeform 27"/>
          <p:cNvSpPr>
            <a:spLocks noEditPoints="1"/>
          </p:cNvSpPr>
          <p:nvPr/>
        </p:nvSpPr>
        <p:spPr bwMode="auto">
          <a:xfrm>
            <a:off x="4275138" y="2854325"/>
            <a:ext cx="1138237" cy="850900"/>
          </a:xfrm>
          <a:custGeom>
            <a:avLst/>
            <a:gdLst>
              <a:gd name="T0" fmla="*/ 2147483647 w 1408"/>
              <a:gd name="T1" fmla="*/ 2147483647 h 1053"/>
              <a:gd name="T2" fmla="*/ 2147483647 w 1408"/>
              <a:gd name="T3" fmla="*/ 2147483647 h 1053"/>
              <a:gd name="T4" fmla="*/ 0 w 1408"/>
              <a:gd name="T5" fmla="*/ 2147483647 h 1053"/>
              <a:gd name="T6" fmla="*/ 2147483647 w 1408"/>
              <a:gd name="T7" fmla="*/ 2147483647 h 1053"/>
              <a:gd name="T8" fmla="*/ 2147483647 w 1408"/>
              <a:gd name="T9" fmla="*/ 2147483647 h 1053"/>
              <a:gd name="T10" fmla="*/ 2147483647 w 1408"/>
              <a:gd name="T11" fmla="*/ 2147483647 h 1053"/>
              <a:gd name="T12" fmla="*/ 2147483647 w 1408"/>
              <a:gd name="T13" fmla="*/ 2147483647 h 1053"/>
              <a:gd name="T14" fmla="*/ 2147483647 w 1408"/>
              <a:gd name="T15" fmla="*/ 2147483647 h 1053"/>
              <a:gd name="T16" fmla="*/ 2147483647 w 1408"/>
              <a:gd name="T17" fmla="*/ 2147483647 h 1053"/>
              <a:gd name="T18" fmla="*/ 2147483647 w 1408"/>
              <a:gd name="T19" fmla="*/ 2147483647 h 1053"/>
              <a:gd name="T20" fmla="*/ 2147483647 w 1408"/>
              <a:gd name="T21" fmla="*/ 2147483647 h 1053"/>
              <a:gd name="T22" fmla="*/ 2147483647 w 1408"/>
              <a:gd name="T23" fmla="*/ 2147483647 h 1053"/>
              <a:gd name="T24" fmla="*/ 2147483647 w 1408"/>
              <a:gd name="T25" fmla="*/ 2147483647 h 1053"/>
              <a:gd name="T26" fmla="*/ 2147483647 w 1408"/>
              <a:gd name="T27" fmla="*/ 2147483647 h 1053"/>
              <a:gd name="T28" fmla="*/ 2147483647 w 1408"/>
              <a:gd name="T29" fmla="*/ 2147483647 h 1053"/>
              <a:gd name="T30" fmla="*/ 2147483647 w 1408"/>
              <a:gd name="T31" fmla="*/ 2147483647 h 1053"/>
              <a:gd name="T32" fmla="*/ 2147483647 w 1408"/>
              <a:gd name="T33" fmla="*/ 2147483647 h 1053"/>
              <a:gd name="T34" fmla="*/ 2147483647 w 1408"/>
              <a:gd name="T35" fmla="*/ 2147483647 h 1053"/>
              <a:gd name="T36" fmla="*/ 2147483647 w 1408"/>
              <a:gd name="T37" fmla="*/ 2147483647 h 1053"/>
              <a:gd name="T38" fmla="*/ 2147483647 w 1408"/>
              <a:gd name="T39" fmla="*/ 2147483647 h 1053"/>
              <a:gd name="T40" fmla="*/ 2147483647 w 1408"/>
              <a:gd name="T41" fmla="*/ 2147483647 h 1053"/>
              <a:gd name="T42" fmla="*/ 2147483647 w 1408"/>
              <a:gd name="T43" fmla="*/ 2147483647 h 1053"/>
              <a:gd name="T44" fmla="*/ 2147483647 w 1408"/>
              <a:gd name="T45" fmla="*/ 2147483647 h 1053"/>
              <a:gd name="T46" fmla="*/ 2147483647 w 1408"/>
              <a:gd name="T47" fmla="*/ 2147483647 h 1053"/>
              <a:gd name="T48" fmla="*/ 2147483647 w 1408"/>
              <a:gd name="T49" fmla="*/ 2147483647 h 1053"/>
              <a:gd name="T50" fmla="*/ 2147483647 w 1408"/>
              <a:gd name="T51" fmla="*/ 2147483647 h 1053"/>
              <a:gd name="T52" fmla="*/ 2147483647 w 1408"/>
              <a:gd name="T53" fmla="*/ 2147483647 h 1053"/>
              <a:gd name="T54" fmla="*/ 2147483647 w 1408"/>
              <a:gd name="T55" fmla="*/ 2147483647 h 1053"/>
              <a:gd name="T56" fmla="*/ 2147483647 w 1408"/>
              <a:gd name="T57" fmla="*/ 2147483647 h 1053"/>
              <a:gd name="T58" fmla="*/ 2147483647 w 1408"/>
              <a:gd name="T59" fmla="*/ 2147483647 h 1053"/>
              <a:gd name="T60" fmla="*/ 2147483647 w 1408"/>
              <a:gd name="T61" fmla="*/ 2147483647 h 1053"/>
              <a:gd name="T62" fmla="*/ 2147483647 w 1408"/>
              <a:gd name="T63" fmla="*/ 2147483647 h 1053"/>
              <a:gd name="T64" fmla="*/ 2147483647 w 1408"/>
              <a:gd name="T65" fmla="*/ 2147483647 h 1053"/>
              <a:gd name="T66" fmla="*/ 2147483647 w 1408"/>
              <a:gd name="T67" fmla="*/ 2147483647 h 1053"/>
              <a:gd name="T68" fmla="*/ 2147483647 w 1408"/>
              <a:gd name="T69" fmla="*/ 2147483647 h 1053"/>
              <a:gd name="T70" fmla="*/ 2147483647 w 1408"/>
              <a:gd name="T71" fmla="*/ 2147483647 h 1053"/>
              <a:gd name="T72" fmla="*/ 2147483647 w 1408"/>
              <a:gd name="T73" fmla="*/ 2147483647 h 1053"/>
              <a:gd name="T74" fmla="*/ 2147483647 w 1408"/>
              <a:gd name="T75" fmla="*/ 2147483647 h 1053"/>
              <a:gd name="T76" fmla="*/ 2147483647 w 1408"/>
              <a:gd name="T77" fmla="*/ 2147483647 h 1053"/>
              <a:gd name="T78" fmla="*/ 2147483647 w 1408"/>
              <a:gd name="T79" fmla="*/ 2147483647 h 1053"/>
              <a:gd name="T80" fmla="*/ 2147483647 w 1408"/>
              <a:gd name="T81" fmla="*/ 2147483647 h 1053"/>
              <a:gd name="T82" fmla="*/ 2147483647 w 1408"/>
              <a:gd name="T83" fmla="*/ 2147483647 h 1053"/>
              <a:gd name="T84" fmla="*/ 2147483647 w 1408"/>
              <a:gd name="T85" fmla="*/ 2147483647 h 1053"/>
              <a:gd name="T86" fmla="*/ 2147483647 w 1408"/>
              <a:gd name="T87" fmla="*/ 2147483647 h 1053"/>
              <a:gd name="T88" fmla="*/ 2147483647 w 1408"/>
              <a:gd name="T89" fmla="*/ 0 h 1053"/>
              <a:gd name="T90" fmla="*/ 2147483647 w 1408"/>
              <a:gd name="T91" fmla="*/ 2147483647 h 1053"/>
              <a:gd name="T92" fmla="*/ 2147483647 w 1408"/>
              <a:gd name="T93" fmla="*/ 2147483647 h 1053"/>
              <a:gd name="T94" fmla="*/ 2147483647 w 1408"/>
              <a:gd name="T95" fmla="*/ 2147483647 h 1053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1408" h="1053">
                <a:moveTo>
                  <a:pt x="295" y="644"/>
                </a:moveTo>
                <a:lnTo>
                  <a:pt x="256" y="644"/>
                </a:lnTo>
                <a:lnTo>
                  <a:pt x="234" y="783"/>
                </a:lnTo>
                <a:lnTo>
                  <a:pt x="162" y="556"/>
                </a:lnTo>
                <a:cubicBezTo>
                  <a:pt x="67" y="593"/>
                  <a:pt x="0" y="673"/>
                  <a:pt x="0" y="756"/>
                </a:cubicBezTo>
                <a:cubicBezTo>
                  <a:pt x="0" y="757"/>
                  <a:pt x="0" y="758"/>
                  <a:pt x="0" y="759"/>
                </a:cubicBezTo>
                <a:cubicBezTo>
                  <a:pt x="0" y="759"/>
                  <a:pt x="0" y="760"/>
                  <a:pt x="0" y="760"/>
                </a:cubicBezTo>
                <a:cubicBezTo>
                  <a:pt x="0" y="812"/>
                  <a:pt x="50" y="811"/>
                  <a:pt x="233" y="811"/>
                </a:cubicBezTo>
                <a:cubicBezTo>
                  <a:pt x="251" y="774"/>
                  <a:pt x="275" y="739"/>
                  <a:pt x="305" y="707"/>
                </a:cubicBezTo>
                <a:lnTo>
                  <a:pt x="295" y="644"/>
                </a:lnTo>
                <a:close/>
                <a:moveTo>
                  <a:pt x="357" y="659"/>
                </a:moveTo>
                <a:cubicBezTo>
                  <a:pt x="388" y="635"/>
                  <a:pt x="422" y="613"/>
                  <a:pt x="460" y="595"/>
                </a:cubicBezTo>
                <a:cubicBezTo>
                  <a:pt x="439" y="580"/>
                  <a:pt x="415" y="566"/>
                  <a:pt x="389" y="556"/>
                </a:cubicBezTo>
                <a:lnTo>
                  <a:pt x="357" y="659"/>
                </a:lnTo>
                <a:close/>
                <a:moveTo>
                  <a:pt x="290" y="574"/>
                </a:moveTo>
                <a:lnTo>
                  <a:pt x="261" y="574"/>
                </a:lnTo>
                <a:cubicBezTo>
                  <a:pt x="258" y="574"/>
                  <a:pt x="255" y="575"/>
                  <a:pt x="253" y="577"/>
                </a:cubicBezTo>
                <a:lnTo>
                  <a:pt x="242" y="589"/>
                </a:lnTo>
                <a:cubicBezTo>
                  <a:pt x="239" y="592"/>
                  <a:pt x="238" y="597"/>
                  <a:pt x="241" y="602"/>
                </a:cubicBezTo>
                <a:lnTo>
                  <a:pt x="255" y="625"/>
                </a:lnTo>
                <a:cubicBezTo>
                  <a:pt x="256" y="628"/>
                  <a:pt x="260" y="630"/>
                  <a:pt x="264" y="630"/>
                </a:cubicBezTo>
                <a:lnTo>
                  <a:pt x="287" y="630"/>
                </a:lnTo>
                <a:cubicBezTo>
                  <a:pt x="291" y="630"/>
                  <a:pt x="295" y="628"/>
                  <a:pt x="297" y="625"/>
                </a:cubicBezTo>
                <a:lnTo>
                  <a:pt x="311" y="602"/>
                </a:lnTo>
                <a:cubicBezTo>
                  <a:pt x="313" y="597"/>
                  <a:pt x="312" y="592"/>
                  <a:pt x="309" y="589"/>
                </a:cubicBezTo>
                <a:lnTo>
                  <a:pt x="298" y="577"/>
                </a:lnTo>
                <a:cubicBezTo>
                  <a:pt x="296" y="575"/>
                  <a:pt x="293" y="574"/>
                  <a:pt x="290" y="574"/>
                </a:cubicBezTo>
                <a:close/>
                <a:moveTo>
                  <a:pt x="1408" y="756"/>
                </a:moveTo>
                <a:cubicBezTo>
                  <a:pt x="1408" y="673"/>
                  <a:pt x="1341" y="593"/>
                  <a:pt x="1245" y="556"/>
                </a:cubicBezTo>
                <a:lnTo>
                  <a:pt x="1174" y="783"/>
                </a:lnTo>
                <a:lnTo>
                  <a:pt x="1151" y="644"/>
                </a:lnTo>
                <a:lnTo>
                  <a:pt x="1113" y="644"/>
                </a:lnTo>
                <a:lnTo>
                  <a:pt x="1103" y="707"/>
                </a:lnTo>
                <a:cubicBezTo>
                  <a:pt x="1132" y="739"/>
                  <a:pt x="1157" y="774"/>
                  <a:pt x="1174" y="811"/>
                </a:cubicBezTo>
                <a:cubicBezTo>
                  <a:pt x="1369" y="811"/>
                  <a:pt x="1408" y="812"/>
                  <a:pt x="1408" y="760"/>
                </a:cubicBezTo>
                <a:cubicBezTo>
                  <a:pt x="1408" y="760"/>
                  <a:pt x="1407" y="759"/>
                  <a:pt x="1407" y="759"/>
                </a:cubicBezTo>
                <a:cubicBezTo>
                  <a:pt x="1407" y="758"/>
                  <a:pt x="1408" y="757"/>
                  <a:pt x="1408" y="756"/>
                </a:cubicBezTo>
                <a:close/>
                <a:moveTo>
                  <a:pt x="891" y="624"/>
                </a:moveTo>
                <a:lnTo>
                  <a:pt x="773" y="999"/>
                </a:lnTo>
                <a:lnTo>
                  <a:pt x="736" y="768"/>
                </a:lnTo>
                <a:lnTo>
                  <a:pt x="672" y="768"/>
                </a:lnTo>
                <a:lnTo>
                  <a:pt x="635" y="999"/>
                </a:lnTo>
                <a:lnTo>
                  <a:pt x="516" y="624"/>
                </a:lnTo>
                <a:cubicBezTo>
                  <a:pt x="358" y="684"/>
                  <a:pt x="248" y="816"/>
                  <a:pt x="248" y="954"/>
                </a:cubicBezTo>
                <a:cubicBezTo>
                  <a:pt x="248" y="956"/>
                  <a:pt x="248" y="957"/>
                  <a:pt x="248" y="959"/>
                </a:cubicBezTo>
                <a:cubicBezTo>
                  <a:pt x="248" y="959"/>
                  <a:pt x="248" y="960"/>
                  <a:pt x="248" y="961"/>
                </a:cubicBezTo>
                <a:cubicBezTo>
                  <a:pt x="248" y="1053"/>
                  <a:pt x="344" y="1045"/>
                  <a:pt x="704" y="1045"/>
                </a:cubicBezTo>
                <a:cubicBezTo>
                  <a:pt x="1087" y="1045"/>
                  <a:pt x="1160" y="1053"/>
                  <a:pt x="1160" y="961"/>
                </a:cubicBezTo>
                <a:cubicBezTo>
                  <a:pt x="1160" y="960"/>
                  <a:pt x="1159" y="959"/>
                  <a:pt x="1159" y="959"/>
                </a:cubicBezTo>
                <a:cubicBezTo>
                  <a:pt x="1159" y="957"/>
                  <a:pt x="1160" y="956"/>
                  <a:pt x="1160" y="954"/>
                </a:cubicBezTo>
                <a:cubicBezTo>
                  <a:pt x="1160" y="816"/>
                  <a:pt x="1049" y="684"/>
                  <a:pt x="891" y="624"/>
                </a:cubicBezTo>
                <a:close/>
                <a:moveTo>
                  <a:pt x="728" y="653"/>
                </a:moveTo>
                <a:lnTo>
                  <a:pt x="680" y="653"/>
                </a:lnTo>
                <a:cubicBezTo>
                  <a:pt x="675" y="653"/>
                  <a:pt x="670" y="655"/>
                  <a:pt x="667" y="658"/>
                </a:cubicBezTo>
                <a:lnTo>
                  <a:pt x="649" y="677"/>
                </a:lnTo>
                <a:cubicBezTo>
                  <a:pt x="643" y="683"/>
                  <a:pt x="642" y="692"/>
                  <a:pt x="646" y="699"/>
                </a:cubicBezTo>
                <a:lnTo>
                  <a:pt x="669" y="737"/>
                </a:lnTo>
                <a:cubicBezTo>
                  <a:pt x="672" y="743"/>
                  <a:pt x="678" y="746"/>
                  <a:pt x="684" y="746"/>
                </a:cubicBezTo>
                <a:lnTo>
                  <a:pt x="723" y="746"/>
                </a:lnTo>
                <a:cubicBezTo>
                  <a:pt x="730" y="746"/>
                  <a:pt x="735" y="743"/>
                  <a:pt x="739" y="737"/>
                </a:cubicBezTo>
                <a:lnTo>
                  <a:pt x="762" y="699"/>
                </a:lnTo>
                <a:cubicBezTo>
                  <a:pt x="766" y="692"/>
                  <a:pt x="765" y="683"/>
                  <a:pt x="759" y="677"/>
                </a:cubicBezTo>
                <a:lnTo>
                  <a:pt x="740" y="658"/>
                </a:lnTo>
                <a:cubicBezTo>
                  <a:pt x="737" y="655"/>
                  <a:pt x="733" y="653"/>
                  <a:pt x="728" y="653"/>
                </a:cubicBezTo>
                <a:close/>
                <a:moveTo>
                  <a:pt x="1132" y="519"/>
                </a:moveTo>
                <a:cubicBezTo>
                  <a:pt x="1200" y="519"/>
                  <a:pt x="1255" y="425"/>
                  <a:pt x="1255" y="338"/>
                </a:cubicBezTo>
                <a:cubicBezTo>
                  <a:pt x="1255" y="250"/>
                  <a:pt x="1200" y="179"/>
                  <a:pt x="1132" y="179"/>
                </a:cubicBezTo>
                <a:cubicBezTo>
                  <a:pt x="1064" y="179"/>
                  <a:pt x="1009" y="250"/>
                  <a:pt x="1009" y="338"/>
                </a:cubicBezTo>
                <a:cubicBezTo>
                  <a:pt x="1009" y="425"/>
                  <a:pt x="1064" y="519"/>
                  <a:pt x="1132" y="519"/>
                </a:cubicBezTo>
                <a:close/>
                <a:moveTo>
                  <a:pt x="1146" y="574"/>
                </a:moveTo>
                <a:lnTo>
                  <a:pt x="1117" y="574"/>
                </a:lnTo>
                <a:cubicBezTo>
                  <a:pt x="1115" y="574"/>
                  <a:pt x="1112" y="575"/>
                  <a:pt x="1110" y="577"/>
                </a:cubicBezTo>
                <a:lnTo>
                  <a:pt x="1099" y="589"/>
                </a:lnTo>
                <a:cubicBezTo>
                  <a:pt x="1095" y="592"/>
                  <a:pt x="1094" y="597"/>
                  <a:pt x="1097" y="602"/>
                </a:cubicBezTo>
                <a:lnTo>
                  <a:pt x="1111" y="625"/>
                </a:lnTo>
                <a:cubicBezTo>
                  <a:pt x="1113" y="628"/>
                  <a:pt x="1116" y="630"/>
                  <a:pt x="1120" y="630"/>
                </a:cubicBezTo>
                <a:lnTo>
                  <a:pt x="1144" y="630"/>
                </a:lnTo>
                <a:cubicBezTo>
                  <a:pt x="1148" y="630"/>
                  <a:pt x="1151" y="628"/>
                  <a:pt x="1153" y="625"/>
                </a:cubicBezTo>
                <a:lnTo>
                  <a:pt x="1167" y="602"/>
                </a:lnTo>
                <a:cubicBezTo>
                  <a:pt x="1169" y="597"/>
                  <a:pt x="1169" y="592"/>
                  <a:pt x="1165" y="589"/>
                </a:cubicBezTo>
                <a:lnTo>
                  <a:pt x="1154" y="577"/>
                </a:lnTo>
                <a:cubicBezTo>
                  <a:pt x="1152" y="575"/>
                  <a:pt x="1149" y="574"/>
                  <a:pt x="1146" y="574"/>
                </a:cubicBezTo>
                <a:close/>
                <a:moveTo>
                  <a:pt x="276" y="519"/>
                </a:moveTo>
                <a:cubicBezTo>
                  <a:pt x="343" y="519"/>
                  <a:pt x="398" y="425"/>
                  <a:pt x="398" y="338"/>
                </a:cubicBezTo>
                <a:cubicBezTo>
                  <a:pt x="398" y="250"/>
                  <a:pt x="343" y="179"/>
                  <a:pt x="276" y="179"/>
                </a:cubicBezTo>
                <a:cubicBezTo>
                  <a:pt x="208" y="179"/>
                  <a:pt x="153" y="250"/>
                  <a:pt x="153" y="338"/>
                </a:cubicBezTo>
                <a:cubicBezTo>
                  <a:pt x="153" y="425"/>
                  <a:pt x="208" y="519"/>
                  <a:pt x="276" y="519"/>
                </a:cubicBezTo>
                <a:close/>
                <a:moveTo>
                  <a:pt x="704" y="561"/>
                </a:moveTo>
                <a:cubicBezTo>
                  <a:pt x="816" y="561"/>
                  <a:pt x="907" y="407"/>
                  <a:pt x="907" y="262"/>
                </a:cubicBezTo>
                <a:cubicBezTo>
                  <a:pt x="907" y="117"/>
                  <a:pt x="816" y="0"/>
                  <a:pt x="704" y="0"/>
                </a:cubicBezTo>
                <a:cubicBezTo>
                  <a:pt x="592" y="0"/>
                  <a:pt x="501" y="117"/>
                  <a:pt x="501" y="262"/>
                </a:cubicBezTo>
                <a:cubicBezTo>
                  <a:pt x="501" y="407"/>
                  <a:pt x="592" y="561"/>
                  <a:pt x="704" y="561"/>
                </a:cubicBezTo>
                <a:close/>
                <a:moveTo>
                  <a:pt x="1019" y="556"/>
                </a:moveTo>
                <a:cubicBezTo>
                  <a:pt x="993" y="566"/>
                  <a:pt x="969" y="580"/>
                  <a:pt x="948" y="595"/>
                </a:cubicBezTo>
                <a:cubicBezTo>
                  <a:pt x="986" y="613"/>
                  <a:pt x="1020" y="635"/>
                  <a:pt x="1051" y="659"/>
                </a:cubicBezTo>
                <a:lnTo>
                  <a:pt x="1019" y="556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2" name="椭圆 309"/>
          <p:cNvSpPr>
            <a:spLocks noChangeArrowheads="1"/>
          </p:cNvSpPr>
          <p:nvPr/>
        </p:nvSpPr>
        <p:spPr bwMode="auto">
          <a:xfrm>
            <a:off x="3938588" y="2373313"/>
            <a:ext cx="1812925" cy="1812925"/>
          </a:xfrm>
          <a:prstGeom prst="ellips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83" name="文本框 346"/>
          <p:cNvSpPr txBox="1">
            <a:spLocks noChangeArrowheads="1"/>
          </p:cNvSpPr>
          <p:nvPr/>
        </p:nvSpPr>
        <p:spPr bwMode="auto">
          <a:xfrm>
            <a:off x="3575050" y="4851400"/>
            <a:ext cx="25400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团队成员</a:t>
            </a:r>
          </a:p>
        </p:txBody>
      </p:sp>
      <p:sp>
        <p:nvSpPr>
          <p:cNvPr id="3084" name="文本框 347"/>
          <p:cNvSpPr txBox="1">
            <a:spLocks noChangeArrowheads="1"/>
          </p:cNvSpPr>
          <p:nvPr/>
        </p:nvSpPr>
        <p:spPr bwMode="auto">
          <a:xfrm>
            <a:off x="3575050" y="4451350"/>
            <a:ext cx="2540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Part 02</a:t>
            </a:r>
            <a:endParaRPr lang="zh-CN" altLang="en-US" sz="20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085" name="组合 81"/>
          <p:cNvGrpSpPr>
            <a:grpSpLocks/>
          </p:cNvGrpSpPr>
          <p:nvPr/>
        </p:nvGrpSpPr>
        <p:grpSpPr bwMode="auto">
          <a:xfrm>
            <a:off x="6526213" y="2459038"/>
            <a:ext cx="1641475" cy="1641475"/>
            <a:chOff x="0" y="0"/>
            <a:chExt cx="929464" cy="929464"/>
          </a:xfrm>
        </p:grpSpPr>
        <p:sp>
          <p:nvSpPr>
            <p:cNvPr id="3098" name="椭圆 295"/>
            <p:cNvSpPr>
              <a:spLocks noChangeArrowheads="1"/>
            </p:cNvSpPr>
            <p:nvPr/>
          </p:nvSpPr>
          <p:spPr bwMode="auto">
            <a:xfrm>
              <a:off x="0" y="0"/>
              <a:ext cx="929464" cy="9294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9" name="Freeform 36"/>
            <p:cNvSpPr>
              <a:spLocks noEditPoints="1"/>
            </p:cNvSpPr>
            <p:nvPr/>
          </p:nvSpPr>
          <p:spPr bwMode="auto">
            <a:xfrm>
              <a:off x="225657" y="225657"/>
              <a:ext cx="478150" cy="478150"/>
            </a:xfrm>
            <a:custGeom>
              <a:avLst/>
              <a:gdLst>
                <a:gd name="T0" fmla="*/ 2147483647 w 933"/>
                <a:gd name="T1" fmla="*/ 2147483647 h 932"/>
                <a:gd name="T2" fmla="*/ 2147483647 w 933"/>
                <a:gd name="T3" fmla="*/ 2147483647 h 932"/>
                <a:gd name="T4" fmla="*/ 2147483647 w 933"/>
                <a:gd name="T5" fmla="*/ 2147483647 h 932"/>
                <a:gd name="T6" fmla="*/ 2147483647 w 933"/>
                <a:gd name="T7" fmla="*/ 2147483647 h 932"/>
                <a:gd name="T8" fmla="*/ 2147483647 w 933"/>
                <a:gd name="T9" fmla="*/ 2147483647 h 932"/>
                <a:gd name="T10" fmla="*/ 2147483647 w 933"/>
                <a:gd name="T11" fmla="*/ 2147483647 h 932"/>
                <a:gd name="T12" fmla="*/ 2147483647 w 933"/>
                <a:gd name="T13" fmla="*/ 2147483647 h 932"/>
                <a:gd name="T14" fmla="*/ 2147483647 w 933"/>
                <a:gd name="T15" fmla="*/ 2147483647 h 932"/>
                <a:gd name="T16" fmla="*/ 2147483647 w 933"/>
                <a:gd name="T17" fmla="*/ 2147483647 h 932"/>
                <a:gd name="T18" fmla="*/ 2147483647 w 933"/>
                <a:gd name="T19" fmla="*/ 2147483647 h 932"/>
                <a:gd name="T20" fmla="*/ 0 w 933"/>
                <a:gd name="T21" fmla="*/ 2147483647 h 932"/>
                <a:gd name="T22" fmla="*/ 2147483647 w 933"/>
                <a:gd name="T23" fmla="*/ 2147483647 h 932"/>
                <a:gd name="T24" fmla="*/ 2147483647 w 933"/>
                <a:gd name="T25" fmla="*/ 0 h 932"/>
                <a:gd name="T26" fmla="*/ 2147483647 w 933"/>
                <a:gd name="T27" fmla="*/ 2147483647 h 932"/>
                <a:gd name="T28" fmla="*/ 2147483647 w 933"/>
                <a:gd name="T29" fmla="*/ 2147483647 h 932"/>
                <a:gd name="T30" fmla="*/ 2147483647 w 933"/>
                <a:gd name="T31" fmla="*/ 2147483647 h 932"/>
                <a:gd name="T32" fmla="*/ 2147483647 w 933"/>
                <a:gd name="T33" fmla="*/ 2147483647 h 932"/>
                <a:gd name="T34" fmla="*/ 2147483647 w 933"/>
                <a:gd name="T35" fmla="*/ 2147483647 h 932"/>
                <a:gd name="T36" fmla="*/ 2147483647 w 933"/>
                <a:gd name="T37" fmla="*/ 2147483647 h 932"/>
                <a:gd name="T38" fmla="*/ 2147483647 w 933"/>
                <a:gd name="T39" fmla="*/ 2147483647 h 932"/>
                <a:gd name="T40" fmla="*/ 2147483647 w 933"/>
                <a:gd name="T41" fmla="*/ 2147483647 h 932"/>
                <a:gd name="T42" fmla="*/ 2147483647 w 933"/>
                <a:gd name="T43" fmla="*/ 2147483647 h 932"/>
                <a:gd name="T44" fmla="*/ 2147483647 w 933"/>
                <a:gd name="T45" fmla="*/ 2147483647 h 932"/>
                <a:gd name="T46" fmla="*/ 2147483647 w 933"/>
                <a:gd name="T47" fmla="*/ 2147483647 h 932"/>
                <a:gd name="T48" fmla="*/ 2147483647 w 933"/>
                <a:gd name="T49" fmla="*/ 2147483647 h 932"/>
                <a:gd name="T50" fmla="*/ 2147483647 w 933"/>
                <a:gd name="T51" fmla="*/ 2147483647 h 932"/>
                <a:gd name="T52" fmla="*/ 2147483647 w 933"/>
                <a:gd name="T53" fmla="*/ 2147483647 h 932"/>
                <a:gd name="T54" fmla="*/ 2147483647 w 933"/>
                <a:gd name="T55" fmla="*/ 2147483647 h 932"/>
                <a:gd name="T56" fmla="*/ 2147483647 w 933"/>
                <a:gd name="T57" fmla="*/ 2147483647 h 932"/>
                <a:gd name="T58" fmla="*/ 2147483647 w 933"/>
                <a:gd name="T59" fmla="*/ 2147483647 h 932"/>
                <a:gd name="T60" fmla="*/ 2147483647 w 933"/>
                <a:gd name="T61" fmla="*/ 2147483647 h 932"/>
                <a:gd name="T62" fmla="*/ 2147483647 w 933"/>
                <a:gd name="T63" fmla="*/ 2147483647 h 932"/>
                <a:gd name="T64" fmla="*/ 2147483647 w 933"/>
                <a:gd name="T65" fmla="*/ 2147483647 h 932"/>
                <a:gd name="T66" fmla="*/ 2147483647 w 933"/>
                <a:gd name="T67" fmla="*/ 2147483647 h 932"/>
                <a:gd name="T68" fmla="*/ 2147483647 w 933"/>
                <a:gd name="T69" fmla="*/ 2147483647 h 932"/>
                <a:gd name="T70" fmla="*/ 2147483647 w 933"/>
                <a:gd name="T71" fmla="*/ 2147483647 h 932"/>
                <a:gd name="T72" fmla="*/ 2147483647 w 933"/>
                <a:gd name="T73" fmla="*/ 2147483647 h 932"/>
                <a:gd name="T74" fmla="*/ 2147483647 w 933"/>
                <a:gd name="T75" fmla="*/ 2147483647 h 932"/>
                <a:gd name="T76" fmla="*/ 2147483647 w 933"/>
                <a:gd name="T77" fmla="*/ 2147483647 h 932"/>
                <a:gd name="T78" fmla="*/ 2147483647 w 933"/>
                <a:gd name="T79" fmla="*/ 2147483647 h 932"/>
                <a:gd name="T80" fmla="*/ 2147483647 w 933"/>
                <a:gd name="T81" fmla="*/ 2147483647 h 932"/>
                <a:gd name="T82" fmla="*/ 2147483647 w 933"/>
                <a:gd name="T83" fmla="*/ 2147483647 h 932"/>
                <a:gd name="T84" fmla="*/ 2147483647 w 933"/>
                <a:gd name="T85" fmla="*/ 2147483647 h 932"/>
                <a:gd name="T86" fmla="*/ 2147483647 w 933"/>
                <a:gd name="T87" fmla="*/ 2147483647 h 932"/>
                <a:gd name="T88" fmla="*/ 2147483647 w 933"/>
                <a:gd name="T89" fmla="*/ 2147483647 h 932"/>
                <a:gd name="T90" fmla="*/ 2147483647 w 933"/>
                <a:gd name="T91" fmla="*/ 2147483647 h 932"/>
                <a:gd name="T92" fmla="*/ 2147483647 w 933"/>
                <a:gd name="T93" fmla="*/ 2147483647 h 932"/>
                <a:gd name="T94" fmla="*/ 2147483647 w 933"/>
                <a:gd name="T95" fmla="*/ 2147483647 h 932"/>
                <a:gd name="T96" fmla="*/ 2147483647 w 933"/>
                <a:gd name="T97" fmla="*/ 2147483647 h 932"/>
                <a:gd name="T98" fmla="*/ 2147483647 w 933"/>
                <a:gd name="T99" fmla="*/ 2147483647 h 932"/>
                <a:gd name="T100" fmla="*/ 2147483647 w 933"/>
                <a:gd name="T101" fmla="*/ 2147483647 h 932"/>
                <a:gd name="T102" fmla="*/ 2147483647 w 933"/>
                <a:gd name="T103" fmla="*/ 2147483647 h 932"/>
                <a:gd name="T104" fmla="*/ 2147483647 w 933"/>
                <a:gd name="T105" fmla="*/ 2147483647 h 932"/>
                <a:gd name="T106" fmla="*/ 2147483647 w 933"/>
                <a:gd name="T107" fmla="*/ 2147483647 h 932"/>
                <a:gd name="T108" fmla="*/ 2147483647 w 933"/>
                <a:gd name="T109" fmla="*/ 2147483647 h 93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933" h="932">
                  <a:moveTo>
                    <a:pt x="341" y="63"/>
                  </a:moveTo>
                  <a:cubicBezTo>
                    <a:pt x="267" y="63"/>
                    <a:pt x="197" y="92"/>
                    <a:pt x="145" y="144"/>
                  </a:cubicBezTo>
                  <a:cubicBezTo>
                    <a:pt x="93" y="197"/>
                    <a:pt x="64" y="266"/>
                    <a:pt x="64" y="340"/>
                  </a:cubicBezTo>
                  <a:cubicBezTo>
                    <a:pt x="64" y="414"/>
                    <a:pt x="93" y="484"/>
                    <a:pt x="145" y="536"/>
                  </a:cubicBezTo>
                  <a:cubicBezTo>
                    <a:pt x="197" y="589"/>
                    <a:pt x="267" y="617"/>
                    <a:pt x="341" y="617"/>
                  </a:cubicBezTo>
                  <a:cubicBezTo>
                    <a:pt x="415" y="617"/>
                    <a:pt x="484" y="589"/>
                    <a:pt x="537" y="536"/>
                  </a:cubicBezTo>
                  <a:cubicBezTo>
                    <a:pt x="645" y="428"/>
                    <a:pt x="645" y="252"/>
                    <a:pt x="537" y="144"/>
                  </a:cubicBezTo>
                  <a:cubicBezTo>
                    <a:pt x="484" y="92"/>
                    <a:pt x="415" y="63"/>
                    <a:pt x="341" y="63"/>
                  </a:cubicBezTo>
                  <a:close/>
                  <a:moveTo>
                    <a:pt x="341" y="681"/>
                  </a:moveTo>
                  <a:cubicBezTo>
                    <a:pt x="250" y="681"/>
                    <a:pt x="164" y="645"/>
                    <a:pt x="100" y="581"/>
                  </a:cubicBezTo>
                  <a:cubicBezTo>
                    <a:pt x="36" y="517"/>
                    <a:pt x="0" y="431"/>
                    <a:pt x="0" y="340"/>
                  </a:cubicBezTo>
                  <a:cubicBezTo>
                    <a:pt x="0" y="249"/>
                    <a:pt x="36" y="164"/>
                    <a:pt x="100" y="100"/>
                  </a:cubicBezTo>
                  <a:cubicBezTo>
                    <a:pt x="164" y="35"/>
                    <a:pt x="250" y="0"/>
                    <a:pt x="341" y="0"/>
                  </a:cubicBezTo>
                  <a:cubicBezTo>
                    <a:pt x="432" y="0"/>
                    <a:pt x="517" y="35"/>
                    <a:pt x="582" y="100"/>
                  </a:cubicBezTo>
                  <a:cubicBezTo>
                    <a:pt x="714" y="232"/>
                    <a:pt x="714" y="448"/>
                    <a:pt x="582" y="581"/>
                  </a:cubicBezTo>
                  <a:cubicBezTo>
                    <a:pt x="517" y="645"/>
                    <a:pt x="432" y="681"/>
                    <a:pt x="341" y="681"/>
                  </a:cubicBezTo>
                  <a:close/>
                  <a:moveTo>
                    <a:pt x="636" y="538"/>
                  </a:moveTo>
                  <a:cubicBezTo>
                    <a:pt x="648" y="550"/>
                    <a:pt x="648" y="569"/>
                    <a:pt x="636" y="581"/>
                  </a:cubicBezTo>
                  <a:lnTo>
                    <a:pt x="582" y="636"/>
                  </a:lnTo>
                  <a:cubicBezTo>
                    <a:pt x="570" y="648"/>
                    <a:pt x="551" y="648"/>
                    <a:pt x="539" y="636"/>
                  </a:cubicBezTo>
                  <a:lnTo>
                    <a:pt x="537" y="634"/>
                  </a:lnTo>
                  <a:cubicBezTo>
                    <a:pt x="525" y="622"/>
                    <a:pt x="525" y="602"/>
                    <a:pt x="537" y="591"/>
                  </a:cubicBezTo>
                  <a:lnTo>
                    <a:pt x="591" y="536"/>
                  </a:lnTo>
                  <a:cubicBezTo>
                    <a:pt x="603" y="524"/>
                    <a:pt x="622" y="524"/>
                    <a:pt x="634" y="536"/>
                  </a:cubicBezTo>
                  <a:lnTo>
                    <a:pt x="636" y="538"/>
                  </a:lnTo>
                  <a:close/>
                  <a:moveTo>
                    <a:pt x="707" y="630"/>
                  </a:moveTo>
                  <a:cubicBezTo>
                    <a:pt x="728" y="651"/>
                    <a:pt x="728" y="685"/>
                    <a:pt x="707" y="706"/>
                  </a:cubicBezTo>
                  <a:cubicBezTo>
                    <a:pt x="686" y="727"/>
                    <a:pt x="652" y="727"/>
                    <a:pt x="631" y="706"/>
                  </a:cubicBezTo>
                  <a:cubicBezTo>
                    <a:pt x="610" y="685"/>
                    <a:pt x="610" y="651"/>
                    <a:pt x="631" y="630"/>
                  </a:cubicBezTo>
                  <a:cubicBezTo>
                    <a:pt x="652" y="609"/>
                    <a:pt x="686" y="609"/>
                    <a:pt x="707" y="630"/>
                  </a:cubicBezTo>
                  <a:close/>
                  <a:moveTo>
                    <a:pt x="922" y="834"/>
                  </a:moveTo>
                  <a:cubicBezTo>
                    <a:pt x="933" y="845"/>
                    <a:pt x="932" y="864"/>
                    <a:pt x="920" y="875"/>
                  </a:cubicBezTo>
                  <a:lnTo>
                    <a:pt x="876" y="919"/>
                  </a:lnTo>
                  <a:cubicBezTo>
                    <a:pt x="864" y="931"/>
                    <a:pt x="846" y="932"/>
                    <a:pt x="835" y="921"/>
                  </a:cubicBezTo>
                  <a:lnTo>
                    <a:pt x="705" y="791"/>
                  </a:lnTo>
                  <a:cubicBezTo>
                    <a:pt x="694" y="780"/>
                    <a:pt x="695" y="762"/>
                    <a:pt x="707" y="750"/>
                  </a:cubicBezTo>
                  <a:lnTo>
                    <a:pt x="750" y="706"/>
                  </a:lnTo>
                  <a:cubicBezTo>
                    <a:pt x="762" y="694"/>
                    <a:pt x="781" y="693"/>
                    <a:pt x="791" y="704"/>
                  </a:cubicBezTo>
                  <a:lnTo>
                    <a:pt x="922" y="834"/>
                  </a:lnTo>
                  <a:close/>
                  <a:moveTo>
                    <a:pt x="341" y="136"/>
                  </a:moveTo>
                  <a:cubicBezTo>
                    <a:pt x="286" y="136"/>
                    <a:pt x="235" y="157"/>
                    <a:pt x="196" y="196"/>
                  </a:cubicBezTo>
                  <a:cubicBezTo>
                    <a:pt x="158" y="234"/>
                    <a:pt x="137" y="286"/>
                    <a:pt x="137" y="340"/>
                  </a:cubicBezTo>
                  <a:cubicBezTo>
                    <a:pt x="137" y="395"/>
                    <a:pt x="158" y="446"/>
                    <a:pt x="196" y="485"/>
                  </a:cubicBezTo>
                  <a:cubicBezTo>
                    <a:pt x="235" y="523"/>
                    <a:pt x="286" y="545"/>
                    <a:pt x="341" y="545"/>
                  </a:cubicBezTo>
                  <a:cubicBezTo>
                    <a:pt x="395" y="545"/>
                    <a:pt x="447" y="523"/>
                    <a:pt x="485" y="485"/>
                  </a:cubicBezTo>
                  <a:cubicBezTo>
                    <a:pt x="565" y="405"/>
                    <a:pt x="565" y="275"/>
                    <a:pt x="485" y="196"/>
                  </a:cubicBezTo>
                  <a:cubicBezTo>
                    <a:pt x="447" y="157"/>
                    <a:pt x="395" y="136"/>
                    <a:pt x="341" y="136"/>
                  </a:cubicBezTo>
                  <a:close/>
                  <a:moveTo>
                    <a:pt x="341" y="587"/>
                  </a:moveTo>
                  <a:cubicBezTo>
                    <a:pt x="275" y="587"/>
                    <a:pt x="213" y="561"/>
                    <a:pt x="167" y="515"/>
                  </a:cubicBezTo>
                  <a:cubicBezTo>
                    <a:pt x="120" y="468"/>
                    <a:pt x="94" y="406"/>
                    <a:pt x="94" y="340"/>
                  </a:cubicBezTo>
                  <a:cubicBezTo>
                    <a:pt x="94" y="274"/>
                    <a:pt x="120" y="212"/>
                    <a:pt x="167" y="166"/>
                  </a:cubicBezTo>
                  <a:cubicBezTo>
                    <a:pt x="213" y="119"/>
                    <a:pt x="275" y="94"/>
                    <a:pt x="341" y="94"/>
                  </a:cubicBezTo>
                  <a:cubicBezTo>
                    <a:pt x="407" y="94"/>
                    <a:pt x="469" y="119"/>
                    <a:pt x="515" y="166"/>
                  </a:cubicBezTo>
                  <a:cubicBezTo>
                    <a:pt x="611" y="262"/>
                    <a:pt x="611" y="418"/>
                    <a:pt x="515" y="515"/>
                  </a:cubicBezTo>
                  <a:cubicBezTo>
                    <a:pt x="469" y="561"/>
                    <a:pt x="407" y="587"/>
                    <a:pt x="341" y="587"/>
                  </a:cubicBezTo>
                  <a:close/>
                </a:path>
              </a:pathLst>
            </a:custGeom>
            <a:solidFill>
              <a:srgbClr val="32AC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86" name="椭圆 318"/>
          <p:cNvSpPr>
            <a:spLocks noChangeArrowheads="1"/>
          </p:cNvSpPr>
          <p:nvPr/>
        </p:nvSpPr>
        <p:spPr bwMode="auto">
          <a:xfrm>
            <a:off x="6440488" y="2373313"/>
            <a:ext cx="1812925" cy="1812925"/>
          </a:xfrm>
          <a:prstGeom prst="ellips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87" name="文本框 349"/>
          <p:cNvSpPr txBox="1">
            <a:spLocks noChangeArrowheads="1"/>
          </p:cNvSpPr>
          <p:nvPr/>
        </p:nvSpPr>
        <p:spPr bwMode="auto">
          <a:xfrm>
            <a:off x="6076950" y="4851400"/>
            <a:ext cx="25400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项目特色</a:t>
            </a:r>
          </a:p>
        </p:txBody>
      </p:sp>
      <p:sp>
        <p:nvSpPr>
          <p:cNvPr id="3088" name="文本框 350"/>
          <p:cNvSpPr txBox="1">
            <a:spLocks noChangeArrowheads="1"/>
          </p:cNvSpPr>
          <p:nvPr/>
        </p:nvSpPr>
        <p:spPr bwMode="auto">
          <a:xfrm>
            <a:off x="6076950" y="4451350"/>
            <a:ext cx="2540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Part 03</a:t>
            </a:r>
            <a:endParaRPr lang="zh-CN" altLang="en-US" sz="20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89" name="椭圆 303"/>
          <p:cNvSpPr>
            <a:spLocks noChangeArrowheads="1"/>
          </p:cNvSpPr>
          <p:nvPr/>
        </p:nvSpPr>
        <p:spPr bwMode="auto">
          <a:xfrm>
            <a:off x="9028113" y="2459038"/>
            <a:ext cx="1641475" cy="16414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90" name="Freeform 9"/>
          <p:cNvSpPr>
            <a:spLocks noEditPoints="1"/>
          </p:cNvSpPr>
          <p:nvPr/>
        </p:nvSpPr>
        <p:spPr bwMode="auto">
          <a:xfrm>
            <a:off x="9540875" y="2852738"/>
            <a:ext cx="617538" cy="854075"/>
          </a:xfrm>
          <a:custGeom>
            <a:avLst/>
            <a:gdLst>
              <a:gd name="T0" fmla="*/ 2147483647 w 683"/>
              <a:gd name="T1" fmla="*/ 2147483647 h 941"/>
              <a:gd name="T2" fmla="*/ 2147483647 w 683"/>
              <a:gd name="T3" fmla="*/ 2147483647 h 941"/>
              <a:gd name="T4" fmla="*/ 2147483647 w 683"/>
              <a:gd name="T5" fmla="*/ 2147483647 h 941"/>
              <a:gd name="T6" fmla="*/ 2147483647 w 683"/>
              <a:gd name="T7" fmla="*/ 2147483647 h 941"/>
              <a:gd name="T8" fmla="*/ 2147483647 w 683"/>
              <a:gd name="T9" fmla="*/ 2147483647 h 941"/>
              <a:gd name="T10" fmla="*/ 2147483647 w 683"/>
              <a:gd name="T11" fmla="*/ 2147483647 h 941"/>
              <a:gd name="T12" fmla="*/ 2147483647 w 683"/>
              <a:gd name="T13" fmla="*/ 2147483647 h 941"/>
              <a:gd name="T14" fmla="*/ 2147483647 w 683"/>
              <a:gd name="T15" fmla="*/ 2147483647 h 941"/>
              <a:gd name="T16" fmla="*/ 2147483647 w 683"/>
              <a:gd name="T17" fmla="*/ 2147483647 h 941"/>
              <a:gd name="T18" fmla="*/ 2147483647 w 683"/>
              <a:gd name="T19" fmla="*/ 2147483647 h 941"/>
              <a:gd name="T20" fmla="*/ 2147483647 w 683"/>
              <a:gd name="T21" fmla="*/ 2147483647 h 941"/>
              <a:gd name="T22" fmla="*/ 2147483647 w 683"/>
              <a:gd name="T23" fmla="*/ 2147483647 h 941"/>
              <a:gd name="T24" fmla="*/ 2147483647 w 683"/>
              <a:gd name="T25" fmla="*/ 2147483647 h 941"/>
              <a:gd name="T26" fmla="*/ 2147483647 w 683"/>
              <a:gd name="T27" fmla="*/ 2147483647 h 941"/>
              <a:gd name="T28" fmla="*/ 2147483647 w 683"/>
              <a:gd name="T29" fmla="*/ 2147483647 h 941"/>
              <a:gd name="T30" fmla="*/ 2147483647 w 683"/>
              <a:gd name="T31" fmla="*/ 2147483647 h 941"/>
              <a:gd name="T32" fmla="*/ 2147483647 w 683"/>
              <a:gd name="T33" fmla="*/ 2147483647 h 941"/>
              <a:gd name="T34" fmla="*/ 2147483647 w 683"/>
              <a:gd name="T35" fmla="*/ 2147483647 h 941"/>
              <a:gd name="T36" fmla="*/ 2147483647 w 683"/>
              <a:gd name="T37" fmla="*/ 2147483647 h 941"/>
              <a:gd name="T38" fmla="*/ 2147483647 w 683"/>
              <a:gd name="T39" fmla="*/ 2147483647 h 941"/>
              <a:gd name="T40" fmla="*/ 2147483647 w 683"/>
              <a:gd name="T41" fmla="*/ 2147483647 h 941"/>
              <a:gd name="T42" fmla="*/ 2147483647 w 683"/>
              <a:gd name="T43" fmla="*/ 2147483647 h 941"/>
              <a:gd name="T44" fmla="*/ 2147483647 w 683"/>
              <a:gd name="T45" fmla="*/ 2147483647 h 941"/>
              <a:gd name="T46" fmla="*/ 2147483647 w 683"/>
              <a:gd name="T47" fmla="*/ 2147483647 h 941"/>
              <a:gd name="T48" fmla="*/ 2147483647 w 683"/>
              <a:gd name="T49" fmla="*/ 2147483647 h 941"/>
              <a:gd name="T50" fmla="*/ 2147483647 w 683"/>
              <a:gd name="T51" fmla="*/ 2147483647 h 941"/>
              <a:gd name="T52" fmla="*/ 2147483647 w 683"/>
              <a:gd name="T53" fmla="*/ 2147483647 h 941"/>
              <a:gd name="T54" fmla="*/ 2147483647 w 683"/>
              <a:gd name="T55" fmla="*/ 2147483647 h 941"/>
              <a:gd name="T56" fmla="*/ 2147483647 w 683"/>
              <a:gd name="T57" fmla="*/ 2147483647 h 941"/>
              <a:gd name="T58" fmla="*/ 2147483647 w 683"/>
              <a:gd name="T59" fmla="*/ 2147483647 h 941"/>
              <a:gd name="T60" fmla="*/ 2147483647 w 683"/>
              <a:gd name="T61" fmla="*/ 2147483647 h 941"/>
              <a:gd name="T62" fmla="*/ 2147483647 w 683"/>
              <a:gd name="T63" fmla="*/ 2147483647 h 941"/>
              <a:gd name="T64" fmla="*/ 2147483647 w 683"/>
              <a:gd name="T65" fmla="*/ 2147483647 h 941"/>
              <a:gd name="T66" fmla="*/ 2147483647 w 683"/>
              <a:gd name="T67" fmla="*/ 2147483647 h 941"/>
              <a:gd name="T68" fmla="*/ 2147483647 w 683"/>
              <a:gd name="T69" fmla="*/ 2147483647 h 941"/>
              <a:gd name="T70" fmla="*/ 2147483647 w 683"/>
              <a:gd name="T71" fmla="*/ 2147483647 h 941"/>
              <a:gd name="T72" fmla="*/ 2147483647 w 683"/>
              <a:gd name="T73" fmla="*/ 2147483647 h 941"/>
              <a:gd name="T74" fmla="*/ 2147483647 w 683"/>
              <a:gd name="T75" fmla="*/ 2147483647 h 941"/>
              <a:gd name="T76" fmla="*/ 2147483647 w 683"/>
              <a:gd name="T77" fmla="*/ 2147483647 h 941"/>
              <a:gd name="T78" fmla="*/ 2147483647 w 683"/>
              <a:gd name="T79" fmla="*/ 2147483647 h 941"/>
              <a:gd name="T80" fmla="*/ 2147483647 w 683"/>
              <a:gd name="T81" fmla="*/ 2147483647 h 941"/>
              <a:gd name="T82" fmla="*/ 2147483647 w 683"/>
              <a:gd name="T83" fmla="*/ 2147483647 h 941"/>
              <a:gd name="T84" fmla="*/ 2147483647 w 683"/>
              <a:gd name="T85" fmla="*/ 2147483647 h 941"/>
              <a:gd name="T86" fmla="*/ 2147483647 w 683"/>
              <a:gd name="T87" fmla="*/ 2147483647 h 941"/>
              <a:gd name="T88" fmla="*/ 2147483647 w 683"/>
              <a:gd name="T89" fmla="*/ 2147483647 h 941"/>
              <a:gd name="T90" fmla="*/ 2147483647 w 683"/>
              <a:gd name="T91" fmla="*/ 2147483647 h 941"/>
              <a:gd name="T92" fmla="*/ 2147483647 w 683"/>
              <a:gd name="T93" fmla="*/ 2147483647 h 941"/>
              <a:gd name="T94" fmla="*/ 2147483647 w 683"/>
              <a:gd name="T95" fmla="*/ 2147483647 h 941"/>
              <a:gd name="T96" fmla="*/ 2147483647 w 683"/>
              <a:gd name="T97" fmla="*/ 2147483647 h 941"/>
              <a:gd name="T98" fmla="*/ 2147483647 w 683"/>
              <a:gd name="T99" fmla="*/ 2147483647 h 94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683" h="941">
                <a:moveTo>
                  <a:pt x="68" y="130"/>
                </a:moveTo>
                <a:cubicBezTo>
                  <a:pt x="95" y="82"/>
                  <a:pt x="141" y="58"/>
                  <a:pt x="170" y="74"/>
                </a:cubicBezTo>
                <a:cubicBezTo>
                  <a:pt x="199" y="91"/>
                  <a:pt x="200" y="143"/>
                  <a:pt x="173" y="190"/>
                </a:cubicBezTo>
                <a:cubicBezTo>
                  <a:pt x="146" y="238"/>
                  <a:pt x="100" y="262"/>
                  <a:pt x="71" y="246"/>
                </a:cubicBezTo>
                <a:cubicBezTo>
                  <a:pt x="42" y="229"/>
                  <a:pt x="41" y="177"/>
                  <a:pt x="68" y="130"/>
                </a:cubicBezTo>
                <a:close/>
                <a:moveTo>
                  <a:pt x="266" y="416"/>
                </a:moveTo>
                <a:lnTo>
                  <a:pt x="266" y="416"/>
                </a:lnTo>
                <a:cubicBezTo>
                  <a:pt x="311" y="437"/>
                  <a:pt x="378" y="399"/>
                  <a:pt x="419" y="329"/>
                </a:cubicBezTo>
                <a:cubicBezTo>
                  <a:pt x="460" y="258"/>
                  <a:pt x="459" y="181"/>
                  <a:pt x="418" y="153"/>
                </a:cubicBezTo>
                <a:lnTo>
                  <a:pt x="197" y="25"/>
                </a:lnTo>
                <a:cubicBezTo>
                  <a:pt x="153" y="0"/>
                  <a:pt x="83" y="38"/>
                  <a:pt x="41" y="111"/>
                </a:cubicBezTo>
                <a:cubicBezTo>
                  <a:pt x="0" y="183"/>
                  <a:pt x="2" y="262"/>
                  <a:pt x="45" y="288"/>
                </a:cubicBezTo>
                <a:lnTo>
                  <a:pt x="266" y="416"/>
                </a:lnTo>
                <a:close/>
                <a:moveTo>
                  <a:pt x="664" y="395"/>
                </a:moveTo>
                <a:lnTo>
                  <a:pt x="665" y="395"/>
                </a:lnTo>
                <a:lnTo>
                  <a:pt x="628" y="374"/>
                </a:lnTo>
                <a:cubicBezTo>
                  <a:pt x="623" y="393"/>
                  <a:pt x="616" y="414"/>
                  <a:pt x="604" y="433"/>
                </a:cubicBezTo>
                <a:cubicBezTo>
                  <a:pt x="592" y="455"/>
                  <a:pt x="577" y="473"/>
                  <a:pt x="561" y="487"/>
                </a:cubicBezTo>
                <a:lnTo>
                  <a:pt x="599" y="509"/>
                </a:lnTo>
                <a:lnTo>
                  <a:pt x="599" y="508"/>
                </a:lnTo>
                <a:cubicBezTo>
                  <a:pt x="618" y="518"/>
                  <a:pt x="647" y="501"/>
                  <a:pt x="665" y="471"/>
                </a:cubicBezTo>
                <a:cubicBezTo>
                  <a:pt x="683" y="441"/>
                  <a:pt x="682" y="407"/>
                  <a:pt x="664" y="395"/>
                </a:cubicBezTo>
                <a:close/>
                <a:moveTo>
                  <a:pt x="575" y="305"/>
                </a:moveTo>
                <a:lnTo>
                  <a:pt x="575" y="305"/>
                </a:lnTo>
                <a:lnTo>
                  <a:pt x="486" y="253"/>
                </a:lnTo>
                <a:cubicBezTo>
                  <a:pt x="481" y="286"/>
                  <a:pt x="468" y="320"/>
                  <a:pt x="449" y="353"/>
                </a:cubicBezTo>
                <a:cubicBezTo>
                  <a:pt x="432" y="382"/>
                  <a:pt x="412" y="407"/>
                  <a:pt x="391" y="427"/>
                </a:cubicBezTo>
                <a:lnTo>
                  <a:pt x="476" y="476"/>
                </a:lnTo>
                <a:cubicBezTo>
                  <a:pt x="505" y="490"/>
                  <a:pt x="549" y="465"/>
                  <a:pt x="576" y="419"/>
                </a:cubicBezTo>
                <a:cubicBezTo>
                  <a:pt x="602" y="373"/>
                  <a:pt x="602" y="323"/>
                  <a:pt x="575" y="305"/>
                </a:cubicBezTo>
                <a:close/>
                <a:moveTo>
                  <a:pt x="410" y="579"/>
                </a:moveTo>
                <a:cubicBezTo>
                  <a:pt x="420" y="566"/>
                  <a:pt x="425" y="550"/>
                  <a:pt x="425" y="532"/>
                </a:cubicBezTo>
                <a:cubicBezTo>
                  <a:pt x="425" y="490"/>
                  <a:pt x="391" y="456"/>
                  <a:pt x="349" y="456"/>
                </a:cubicBezTo>
                <a:cubicBezTo>
                  <a:pt x="307" y="456"/>
                  <a:pt x="273" y="490"/>
                  <a:pt x="273" y="532"/>
                </a:cubicBezTo>
                <a:cubicBezTo>
                  <a:pt x="273" y="550"/>
                  <a:pt x="279" y="566"/>
                  <a:pt x="289" y="579"/>
                </a:cubicBezTo>
                <a:lnTo>
                  <a:pt x="172" y="907"/>
                </a:lnTo>
                <a:cubicBezTo>
                  <a:pt x="169" y="916"/>
                  <a:pt x="174" y="926"/>
                  <a:pt x="182" y="929"/>
                </a:cubicBezTo>
                <a:lnTo>
                  <a:pt x="208" y="938"/>
                </a:lnTo>
                <a:cubicBezTo>
                  <a:pt x="217" y="941"/>
                  <a:pt x="227" y="937"/>
                  <a:pt x="230" y="928"/>
                </a:cubicBezTo>
                <a:lnTo>
                  <a:pt x="319" y="677"/>
                </a:lnTo>
                <a:lnTo>
                  <a:pt x="319" y="922"/>
                </a:lnTo>
                <a:cubicBezTo>
                  <a:pt x="319" y="932"/>
                  <a:pt x="327" y="939"/>
                  <a:pt x="336" y="939"/>
                </a:cubicBezTo>
                <a:lnTo>
                  <a:pt x="363" y="939"/>
                </a:lnTo>
                <a:cubicBezTo>
                  <a:pt x="373" y="939"/>
                  <a:pt x="380" y="932"/>
                  <a:pt x="380" y="922"/>
                </a:cubicBezTo>
                <a:lnTo>
                  <a:pt x="380" y="679"/>
                </a:lnTo>
                <a:lnTo>
                  <a:pt x="469" y="928"/>
                </a:lnTo>
                <a:cubicBezTo>
                  <a:pt x="472" y="937"/>
                  <a:pt x="482" y="941"/>
                  <a:pt x="490" y="938"/>
                </a:cubicBezTo>
                <a:lnTo>
                  <a:pt x="516" y="929"/>
                </a:lnTo>
                <a:cubicBezTo>
                  <a:pt x="525" y="926"/>
                  <a:pt x="530" y="916"/>
                  <a:pt x="527" y="907"/>
                </a:cubicBezTo>
                <a:lnTo>
                  <a:pt x="410" y="579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91" name="椭圆 313"/>
          <p:cNvSpPr>
            <a:spLocks noChangeArrowheads="1"/>
          </p:cNvSpPr>
          <p:nvPr/>
        </p:nvSpPr>
        <p:spPr bwMode="auto">
          <a:xfrm>
            <a:off x="8942388" y="2373313"/>
            <a:ext cx="1814512" cy="1812925"/>
          </a:xfrm>
          <a:prstGeom prst="ellips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92" name="文本框 352"/>
          <p:cNvSpPr txBox="1">
            <a:spLocks noChangeArrowheads="1"/>
          </p:cNvSpPr>
          <p:nvPr/>
        </p:nvSpPr>
        <p:spPr bwMode="auto">
          <a:xfrm>
            <a:off x="8580438" y="4851400"/>
            <a:ext cx="25384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市场评估</a:t>
            </a:r>
          </a:p>
        </p:txBody>
      </p:sp>
      <p:sp>
        <p:nvSpPr>
          <p:cNvPr id="3093" name="文本框 353"/>
          <p:cNvSpPr txBox="1">
            <a:spLocks noChangeArrowheads="1"/>
          </p:cNvSpPr>
          <p:nvPr/>
        </p:nvSpPr>
        <p:spPr bwMode="auto">
          <a:xfrm>
            <a:off x="8580438" y="4451350"/>
            <a:ext cx="25384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Part 04</a:t>
            </a:r>
            <a:endParaRPr lang="zh-CN" altLang="en-US" sz="20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094" name="组合 6"/>
          <p:cNvGrpSpPr>
            <a:grpSpLocks/>
          </p:cNvGrpSpPr>
          <p:nvPr/>
        </p:nvGrpSpPr>
        <p:grpSpPr bwMode="auto">
          <a:xfrm>
            <a:off x="4759325" y="587375"/>
            <a:ext cx="2365375" cy="1292225"/>
            <a:chOff x="0" y="0"/>
            <a:chExt cx="2366148" cy="1292697"/>
          </a:xfrm>
        </p:grpSpPr>
        <p:sp>
          <p:nvSpPr>
            <p:cNvPr id="3096" name="文本框 42"/>
            <p:cNvSpPr txBox="1">
              <a:spLocks noChangeArrowheads="1"/>
            </p:cNvSpPr>
            <p:nvPr/>
          </p:nvSpPr>
          <p:spPr bwMode="auto">
            <a:xfrm>
              <a:off x="0" y="861810"/>
              <a:ext cx="2366148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2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CONTENTS</a:t>
              </a:r>
              <a:endParaRPr lang="zh-CN" altLang="en-US" sz="22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97" name="文本框 43"/>
            <p:cNvSpPr txBox="1">
              <a:spLocks noChangeArrowheads="1"/>
            </p:cNvSpPr>
            <p:nvPr/>
          </p:nvSpPr>
          <p:spPr bwMode="auto">
            <a:xfrm>
              <a:off x="330200" y="0"/>
              <a:ext cx="1705748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dist" eaLnBrk="1" hangingPunct="1"/>
              <a:r>
                <a:rPr lang="zh-CN" altLang="en-US" sz="54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目录</a:t>
              </a:r>
              <a:endPara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pic>
        <p:nvPicPr>
          <p:cNvPr id="3095" name="组合 2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0038" y="5346700"/>
            <a:ext cx="2116137" cy="210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57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4099" name="组合 4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725" y="2322513"/>
            <a:ext cx="2212975" cy="221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0" name="组合 8"/>
          <p:cNvGrpSpPr>
            <a:grpSpLocks/>
          </p:cNvGrpSpPr>
          <p:nvPr/>
        </p:nvGrpSpPr>
        <p:grpSpPr bwMode="auto">
          <a:xfrm>
            <a:off x="5759450" y="2590800"/>
            <a:ext cx="3581400" cy="1676400"/>
            <a:chOff x="0" y="0"/>
            <a:chExt cx="3580406" cy="1677381"/>
          </a:xfrm>
        </p:grpSpPr>
        <p:sp>
          <p:nvSpPr>
            <p:cNvPr id="4101" name="文本框 54"/>
            <p:cNvSpPr txBox="1">
              <a:spLocks noChangeArrowheads="1"/>
            </p:cNvSpPr>
            <p:nvPr/>
          </p:nvSpPr>
          <p:spPr bwMode="auto">
            <a:xfrm>
              <a:off x="0" y="661718"/>
              <a:ext cx="358040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60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项目背景</a:t>
              </a:r>
            </a:p>
          </p:txBody>
        </p:sp>
        <p:sp>
          <p:nvSpPr>
            <p:cNvPr id="4102" name="文本框 55"/>
            <p:cNvSpPr txBox="1">
              <a:spLocks noChangeArrowheads="1"/>
            </p:cNvSpPr>
            <p:nvPr/>
          </p:nvSpPr>
          <p:spPr bwMode="auto">
            <a:xfrm>
              <a:off x="0" y="0"/>
              <a:ext cx="358040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32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Part 01</a:t>
              </a:r>
              <a:endParaRPr lang="zh-CN" altLang="en-US" sz="32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4103" name="直接连接符 4"/>
            <p:cNvCxnSpPr>
              <a:cxnSpLocks noChangeShapeType="1"/>
            </p:cNvCxnSpPr>
            <p:nvPr/>
          </p:nvCxnSpPr>
          <p:spPr bwMode="auto">
            <a:xfrm>
              <a:off x="69353" y="623247"/>
              <a:ext cx="1695947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框 11"/>
          <p:cNvSpPr txBox="1">
            <a:spLocks noChangeArrowheads="1"/>
          </p:cNvSpPr>
          <p:nvPr/>
        </p:nvSpPr>
        <p:spPr bwMode="auto">
          <a:xfrm>
            <a:off x="481013" y="204788"/>
            <a:ext cx="1900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grpSp>
        <p:nvGrpSpPr>
          <p:cNvPr id="5123" name="组合 2"/>
          <p:cNvGrpSpPr>
            <a:grpSpLocks/>
          </p:cNvGrpSpPr>
          <p:nvPr/>
        </p:nvGrpSpPr>
        <p:grpSpPr bwMode="auto">
          <a:xfrm rot="-2700000">
            <a:off x="247650" y="307975"/>
            <a:ext cx="166688" cy="165100"/>
            <a:chOff x="0" y="0"/>
            <a:chExt cx="1346200" cy="1346200"/>
          </a:xfrm>
        </p:grpSpPr>
        <p:cxnSp>
          <p:nvCxnSpPr>
            <p:cNvPr id="5143" name="直接连接符 3"/>
            <p:cNvCxnSpPr>
              <a:cxnSpLocks noChangeShapeType="1"/>
            </p:cNvCxnSpPr>
            <p:nvPr/>
          </p:nvCxnSpPr>
          <p:spPr bwMode="auto">
            <a:xfrm>
              <a:off x="0" y="0"/>
              <a:ext cx="1346200" cy="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44" name="直接连接符 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3462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45" name="直接连接符 10"/>
            <p:cNvCxnSpPr>
              <a:cxnSpLocks noChangeShapeType="1"/>
            </p:cNvCxnSpPr>
            <p:nvPr/>
          </p:nvCxnSpPr>
          <p:spPr bwMode="auto">
            <a:xfrm>
              <a:off x="12700" y="0"/>
              <a:ext cx="1308100" cy="13081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5124" name="모서리가 둥근 직사각형 17"/>
          <p:cNvSpPr>
            <a:spLocks noChangeArrowheads="1"/>
          </p:cNvSpPr>
          <p:nvPr/>
        </p:nvSpPr>
        <p:spPr bwMode="auto">
          <a:xfrm>
            <a:off x="2238375" y="1990725"/>
            <a:ext cx="3840163" cy="1720850"/>
          </a:xfrm>
          <a:prstGeom prst="roundRect">
            <a:avLst>
              <a:gd name="adj" fmla="val 7356"/>
            </a:avLst>
          </a:pr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r>
              <a:rPr lang="en-US" altLang="zh-CN" sz="3600" b="1">
                <a:solidFill>
                  <a:srgbClr val="32AC7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 </a:t>
            </a:r>
            <a:endParaRPr lang="ko-KR" altLang="en-US" sz="3600" b="1">
              <a:solidFill>
                <a:srgbClr val="32AC71"/>
              </a:solidFill>
              <a:latin typeface="微软雅黑" pitchFamily="34" charset="-122"/>
              <a:ea typeface="Malgun Gothic" pitchFamily="34" charset="-127"/>
              <a:sym typeface="Arial" pitchFamily="34" charset="0"/>
            </a:endParaRPr>
          </a:p>
        </p:txBody>
      </p:sp>
      <p:sp>
        <p:nvSpPr>
          <p:cNvPr id="5125" name="모서리가 둥근 직사각형 18"/>
          <p:cNvSpPr>
            <a:spLocks noChangeArrowheads="1"/>
          </p:cNvSpPr>
          <p:nvPr/>
        </p:nvSpPr>
        <p:spPr bwMode="auto">
          <a:xfrm>
            <a:off x="6215063" y="1990725"/>
            <a:ext cx="3838575" cy="1720850"/>
          </a:xfrm>
          <a:prstGeom prst="roundRect">
            <a:avLst>
              <a:gd name="adj" fmla="val 5361"/>
            </a:avLst>
          </a:pr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ko-KR" altLang="en-US" sz="3600" b="1">
              <a:solidFill>
                <a:srgbClr val="32AC71"/>
              </a:solidFill>
              <a:latin typeface="微软雅黑" pitchFamily="34" charset="-122"/>
              <a:ea typeface="Malgun Gothic" pitchFamily="34" charset="-127"/>
              <a:sym typeface="Arial" pitchFamily="34" charset="0"/>
            </a:endParaRPr>
          </a:p>
        </p:txBody>
      </p:sp>
      <p:sp>
        <p:nvSpPr>
          <p:cNvPr id="5126" name="모서리가 둥근 직사각형 19"/>
          <p:cNvSpPr>
            <a:spLocks noChangeArrowheads="1"/>
          </p:cNvSpPr>
          <p:nvPr/>
        </p:nvSpPr>
        <p:spPr bwMode="auto">
          <a:xfrm>
            <a:off x="2238375" y="3849688"/>
            <a:ext cx="3840163" cy="1720850"/>
          </a:xfrm>
          <a:prstGeom prst="roundRect">
            <a:avLst>
              <a:gd name="adj" fmla="val 6690"/>
            </a:avLst>
          </a:pr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ko-KR" altLang="en-US" sz="3600" b="1">
              <a:solidFill>
                <a:srgbClr val="32AC71"/>
              </a:solidFill>
              <a:latin typeface="微软雅黑" pitchFamily="34" charset="-122"/>
              <a:ea typeface="Malgun Gothic" pitchFamily="34" charset="-127"/>
              <a:sym typeface="Arial" pitchFamily="34" charset="0"/>
            </a:endParaRPr>
          </a:p>
        </p:txBody>
      </p:sp>
      <p:sp>
        <p:nvSpPr>
          <p:cNvPr id="5127" name="모서리가 둥근 직사각형 20"/>
          <p:cNvSpPr>
            <a:spLocks noChangeArrowheads="1"/>
          </p:cNvSpPr>
          <p:nvPr/>
        </p:nvSpPr>
        <p:spPr bwMode="auto">
          <a:xfrm>
            <a:off x="6215063" y="3849688"/>
            <a:ext cx="3838575" cy="1720850"/>
          </a:xfrm>
          <a:prstGeom prst="roundRect">
            <a:avLst>
              <a:gd name="adj" fmla="val 10014"/>
            </a:avLst>
          </a:pr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ko-KR" altLang="en-US" sz="3600" b="1">
              <a:solidFill>
                <a:srgbClr val="32AC71"/>
              </a:solidFill>
              <a:latin typeface="微软雅黑" pitchFamily="34" charset="-122"/>
              <a:ea typeface="Malgun Gothic" pitchFamily="34" charset="-127"/>
              <a:sym typeface="Arial" pitchFamily="34" charset="0"/>
            </a:endParaRPr>
          </a:p>
        </p:txBody>
      </p:sp>
      <p:sp>
        <p:nvSpPr>
          <p:cNvPr id="5128" name="모서리가 둥근 직사각형 21"/>
          <p:cNvSpPr>
            <a:spLocks noChangeArrowheads="1"/>
          </p:cNvSpPr>
          <p:nvPr/>
        </p:nvSpPr>
        <p:spPr bwMode="auto">
          <a:xfrm>
            <a:off x="2301875" y="1803400"/>
            <a:ext cx="3689350" cy="190817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ko-KR" altLang="en-US">
              <a:solidFill>
                <a:srgbClr val="32AC71"/>
              </a:solidFill>
              <a:latin typeface="微软雅黑" pitchFamily="34" charset="-122"/>
              <a:ea typeface="Malgun Gothic" pitchFamily="34" charset="-127"/>
              <a:sym typeface="Arial" pitchFamily="34" charset="0"/>
            </a:endParaRPr>
          </a:p>
        </p:txBody>
      </p:sp>
      <p:sp>
        <p:nvSpPr>
          <p:cNvPr id="5129" name="모서리가 둥근 직사각형 22"/>
          <p:cNvSpPr>
            <a:spLocks noChangeArrowheads="1"/>
          </p:cNvSpPr>
          <p:nvPr/>
        </p:nvSpPr>
        <p:spPr bwMode="auto">
          <a:xfrm>
            <a:off x="6403975" y="1803400"/>
            <a:ext cx="3689350" cy="190817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ko-KR" altLang="en-US">
              <a:solidFill>
                <a:srgbClr val="32AC71"/>
              </a:solidFill>
              <a:latin typeface="微软雅黑" pitchFamily="34" charset="-122"/>
              <a:ea typeface="Malgun Gothic" pitchFamily="34" charset="-127"/>
              <a:sym typeface="Arial" pitchFamily="34" charset="0"/>
            </a:endParaRPr>
          </a:p>
        </p:txBody>
      </p:sp>
      <p:sp>
        <p:nvSpPr>
          <p:cNvPr id="5130" name="모서리가 둥근 직사각형 23"/>
          <p:cNvSpPr>
            <a:spLocks noChangeArrowheads="1"/>
          </p:cNvSpPr>
          <p:nvPr/>
        </p:nvSpPr>
        <p:spPr bwMode="auto">
          <a:xfrm>
            <a:off x="2301875" y="3892550"/>
            <a:ext cx="3689350" cy="190817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ko-KR" altLang="en-US">
              <a:solidFill>
                <a:srgbClr val="32AC71"/>
              </a:solidFill>
              <a:latin typeface="微软雅黑" pitchFamily="34" charset="-122"/>
              <a:ea typeface="Malgun Gothic" pitchFamily="34" charset="-127"/>
              <a:sym typeface="Arial" pitchFamily="34" charset="0"/>
            </a:endParaRPr>
          </a:p>
        </p:txBody>
      </p:sp>
      <p:sp>
        <p:nvSpPr>
          <p:cNvPr id="5131" name="모서리가 둥근 직사각형 24"/>
          <p:cNvSpPr>
            <a:spLocks noChangeArrowheads="1"/>
          </p:cNvSpPr>
          <p:nvPr/>
        </p:nvSpPr>
        <p:spPr bwMode="auto">
          <a:xfrm>
            <a:off x="6403975" y="3892550"/>
            <a:ext cx="3689350" cy="190817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ko-KR" altLang="en-US">
              <a:solidFill>
                <a:srgbClr val="32AC71"/>
              </a:solidFill>
              <a:latin typeface="微软雅黑" pitchFamily="34" charset="-122"/>
              <a:ea typeface="Malgun Gothic" pitchFamily="34" charset="-127"/>
              <a:sym typeface="Arial" pitchFamily="34" charset="0"/>
            </a:endParaRPr>
          </a:p>
        </p:txBody>
      </p:sp>
      <p:sp>
        <p:nvSpPr>
          <p:cNvPr id="5132" name="타원 25@|1FFC:0|FBC:0|LFC:16777215|LBC:16777215"/>
          <p:cNvSpPr>
            <a:spLocks noChangeArrowheads="1"/>
          </p:cNvSpPr>
          <p:nvPr/>
        </p:nvSpPr>
        <p:spPr bwMode="auto">
          <a:xfrm>
            <a:off x="5056188" y="2565400"/>
            <a:ext cx="2239962" cy="2239963"/>
          </a:xfrm>
          <a:prstGeom prst="ellipse">
            <a:avLst/>
          </a:pr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ko-KR" altLang="en-US" sz="3600" b="1">
              <a:solidFill>
                <a:srgbClr val="32AC71"/>
              </a:solidFill>
              <a:latin typeface="微软雅黑" pitchFamily="34" charset="-122"/>
              <a:ea typeface="Malgun Gothic" pitchFamily="34" charset="-127"/>
              <a:sym typeface="Arial" pitchFamily="34" charset="0"/>
            </a:endParaRPr>
          </a:p>
        </p:txBody>
      </p:sp>
      <p:sp>
        <p:nvSpPr>
          <p:cNvPr id="5133" name="원호 27@|1FFC:0|FBC:0|LFC:12566463|LBC:16777215"/>
          <p:cNvSpPr>
            <a:spLocks/>
          </p:cNvSpPr>
          <p:nvPr/>
        </p:nvSpPr>
        <p:spPr bwMode="auto">
          <a:xfrm>
            <a:off x="5281613" y="2776538"/>
            <a:ext cx="1806575" cy="1808162"/>
          </a:xfrm>
          <a:custGeom>
            <a:avLst/>
            <a:gdLst>
              <a:gd name="T0" fmla="*/ 902202 w 1807300"/>
              <a:gd name="T1" fmla="*/ 0 h 1807299"/>
              <a:gd name="T2" fmla="*/ 1764342 w 1807300"/>
              <a:gd name="T3" fmla="*/ 638585 h 1807299"/>
              <a:gd name="T4" fmla="*/ 1410305 w 1807300"/>
              <a:gd name="T5" fmla="*/ 1653520 h 1807299"/>
              <a:gd name="T6" fmla="*/ 339513 w 1807300"/>
              <a:gd name="T7" fmla="*/ 1613089 h 1807299"/>
              <a:gd name="T8" fmla="*/ 62477 w 1807300"/>
              <a:gd name="T9" fmla="*/ 574325 h 1807299"/>
              <a:gd name="T10" fmla="*/ 902202 w 1807300"/>
              <a:gd name="T11" fmla="*/ 905378 h 1807299"/>
              <a:gd name="T12" fmla="*/ 902202 w 1807300"/>
              <a:gd name="T13" fmla="*/ 0 h 1807299"/>
              <a:gd name="T14" fmla="*/ 902202 w 1807300"/>
              <a:gd name="T15" fmla="*/ 0 h 1807299"/>
              <a:gd name="T16" fmla="*/ 1764342 w 1807300"/>
              <a:gd name="T17" fmla="*/ 638585 h 1807299"/>
              <a:gd name="T18" fmla="*/ 1410305 w 1807300"/>
              <a:gd name="T19" fmla="*/ 1653520 h 1807299"/>
              <a:gd name="T20" fmla="*/ 339513 w 1807300"/>
              <a:gd name="T21" fmla="*/ 1613089 h 1807299"/>
              <a:gd name="T22" fmla="*/ 62477 w 1807300"/>
              <a:gd name="T23" fmla="*/ 574325 h 180729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807300" h="1807299" stroke="0">
                <a:moveTo>
                  <a:pt x="903650" y="0"/>
                </a:moveTo>
                <a:cubicBezTo>
                  <a:pt x="1300151" y="0"/>
                  <a:pt x="1650337" y="258472"/>
                  <a:pt x="1767176" y="637367"/>
                </a:cubicBezTo>
                <a:cubicBezTo>
                  <a:pt x="1884015" y="1016262"/>
                  <a:pt x="1740211" y="1427064"/>
                  <a:pt x="1412570" y="1650366"/>
                </a:cubicBezTo>
                <a:cubicBezTo>
                  <a:pt x="1084928" y="1873668"/>
                  <a:pt x="649992" y="1857303"/>
                  <a:pt x="340057" y="1610011"/>
                </a:cubicBezTo>
                <a:cubicBezTo>
                  <a:pt x="30122" y="1362719"/>
                  <a:pt x="-82404" y="942272"/>
                  <a:pt x="62577" y="573229"/>
                </a:cubicBezTo>
                <a:lnTo>
                  <a:pt x="903650" y="903650"/>
                </a:lnTo>
                <a:lnTo>
                  <a:pt x="903650" y="0"/>
                </a:lnTo>
                <a:close/>
              </a:path>
              <a:path w="1807300" h="1807299" fill="none">
                <a:moveTo>
                  <a:pt x="903650" y="0"/>
                </a:moveTo>
                <a:cubicBezTo>
                  <a:pt x="1300151" y="0"/>
                  <a:pt x="1650337" y="258472"/>
                  <a:pt x="1767176" y="637367"/>
                </a:cubicBezTo>
                <a:cubicBezTo>
                  <a:pt x="1884015" y="1016262"/>
                  <a:pt x="1740211" y="1427064"/>
                  <a:pt x="1412570" y="1650366"/>
                </a:cubicBezTo>
                <a:cubicBezTo>
                  <a:pt x="1084928" y="1873668"/>
                  <a:pt x="649992" y="1857303"/>
                  <a:pt x="340057" y="1610011"/>
                </a:cubicBezTo>
                <a:cubicBezTo>
                  <a:pt x="30122" y="1362719"/>
                  <a:pt x="-82404" y="942272"/>
                  <a:pt x="62577" y="573229"/>
                </a:cubicBezTo>
              </a:path>
            </a:pathLst>
          </a:custGeom>
          <a:noFill/>
          <a:ln w="63500" cap="flat" cmpd="sng">
            <a:solidFill>
              <a:srgbClr val="FEFEFE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34" name="Freeform 252"/>
          <p:cNvSpPr>
            <a:spLocks noEditPoints="1"/>
          </p:cNvSpPr>
          <p:nvPr/>
        </p:nvSpPr>
        <p:spPr bwMode="auto">
          <a:xfrm>
            <a:off x="5643563" y="3221038"/>
            <a:ext cx="1036637" cy="982662"/>
          </a:xfrm>
          <a:custGeom>
            <a:avLst/>
            <a:gdLst>
              <a:gd name="T0" fmla="*/ 2147483647 w 301"/>
              <a:gd name="T1" fmla="*/ 2147483647 h 285"/>
              <a:gd name="T2" fmla="*/ 2147483647 w 301"/>
              <a:gd name="T3" fmla="*/ 2147483647 h 285"/>
              <a:gd name="T4" fmla="*/ 2147483647 w 301"/>
              <a:gd name="T5" fmla="*/ 2147483647 h 285"/>
              <a:gd name="T6" fmla="*/ 2147483647 w 301"/>
              <a:gd name="T7" fmla="*/ 2147483647 h 285"/>
              <a:gd name="T8" fmla="*/ 2147483647 w 301"/>
              <a:gd name="T9" fmla="*/ 2147483647 h 285"/>
              <a:gd name="T10" fmla="*/ 2147483647 w 301"/>
              <a:gd name="T11" fmla="*/ 2147483647 h 285"/>
              <a:gd name="T12" fmla="*/ 2147483647 w 301"/>
              <a:gd name="T13" fmla="*/ 2147483647 h 285"/>
              <a:gd name="T14" fmla="*/ 2147483647 w 301"/>
              <a:gd name="T15" fmla="*/ 2147483647 h 285"/>
              <a:gd name="T16" fmla="*/ 2147483647 w 301"/>
              <a:gd name="T17" fmla="*/ 2147483647 h 285"/>
              <a:gd name="T18" fmla="*/ 2147483647 w 301"/>
              <a:gd name="T19" fmla="*/ 2147483647 h 285"/>
              <a:gd name="T20" fmla="*/ 2147483647 w 301"/>
              <a:gd name="T21" fmla="*/ 2147483647 h 285"/>
              <a:gd name="T22" fmla="*/ 2147483647 w 301"/>
              <a:gd name="T23" fmla="*/ 2147483647 h 285"/>
              <a:gd name="T24" fmla="*/ 2147483647 w 301"/>
              <a:gd name="T25" fmla="*/ 2147483647 h 285"/>
              <a:gd name="T26" fmla="*/ 2147483647 w 301"/>
              <a:gd name="T27" fmla="*/ 2147483647 h 285"/>
              <a:gd name="T28" fmla="*/ 2147483647 w 301"/>
              <a:gd name="T29" fmla="*/ 2147483647 h 285"/>
              <a:gd name="T30" fmla="*/ 2147483647 w 301"/>
              <a:gd name="T31" fmla="*/ 2147483647 h 285"/>
              <a:gd name="T32" fmla="*/ 2147483647 w 301"/>
              <a:gd name="T33" fmla="*/ 2147483647 h 285"/>
              <a:gd name="T34" fmla="*/ 2147483647 w 301"/>
              <a:gd name="T35" fmla="*/ 2147483647 h 285"/>
              <a:gd name="T36" fmla="*/ 2147483647 w 301"/>
              <a:gd name="T37" fmla="*/ 2147483647 h 285"/>
              <a:gd name="T38" fmla="*/ 2147483647 w 301"/>
              <a:gd name="T39" fmla="*/ 2147483647 h 285"/>
              <a:gd name="T40" fmla="*/ 2147483647 w 301"/>
              <a:gd name="T41" fmla="*/ 2147483647 h 285"/>
              <a:gd name="T42" fmla="*/ 2147483647 w 301"/>
              <a:gd name="T43" fmla="*/ 2147483647 h 285"/>
              <a:gd name="T44" fmla="*/ 2147483647 w 301"/>
              <a:gd name="T45" fmla="*/ 2147483647 h 28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01" h="285">
                <a:moveTo>
                  <a:pt x="294" y="107"/>
                </a:moveTo>
                <a:cubicBezTo>
                  <a:pt x="286" y="44"/>
                  <a:pt x="216" y="0"/>
                  <a:pt x="137" y="9"/>
                </a:cubicBezTo>
                <a:cubicBezTo>
                  <a:pt x="58" y="18"/>
                  <a:pt x="0" y="76"/>
                  <a:pt x="7" y="139"/>
                </a:cubicBezTo>
                <a:cubicBezTo>
                  <a:pt x="11" y="172"/>
                  <a:pt x="33" y="200"/>
                  <a:pt x="64" y="218"/>
                </a:cubicBezTo>
                <a:cubicBezTo>
                  <a:pt x="65" y="232"/>
                  <a:pt x="60" y="250"/>
                  <a:pt x="36" y="268"/>
                </a:cubicBezTo>
                <a:cubicBezTo>
                  <a:pt x="26" y="275"/>
                  <a:pt x="76" y="285"/>
                  <a:pt x="122" y="237"/>
                </a:cubicBezTo>
                <a:cubicBezTo>
                  <a:pt x="136" y="238"/>
                  <a:pt x="150" y="239"/>
                  <a:pt x="164" y="237"/>
                </a:cubicBezTo>
                <a:cubicBezTo>
                  <a:pt x="243" y="228"/>
                  <a:pt x="301" y="170"/>
                  <a:pt x="294" y="107"/>
                </a:cubicBezTo>
                <a:close/>
                <a:moveTo>
                  <a:pt x="80" y="143"/>
                </a:moveTo>
                <a:cubicBezTo>
                  <a:pt x="69" y="143"/>
                  <a:pt x="60" y="134"/>
                  <a:pt x="60" y="123"/>
                </a:cubicBezTo>
                <a:cubicBezTo>
                  <a:pt x="60" y="112"/>
                  <a:pt x="69" y="103"/>
                  <a:pt x="80" y="103"/>
                </a:cubicBezTo>
                <a:cubicBezTo>
                  <a:pt x="91" y="103"/>
                  <a:pt x="100" y="112"/>
                  <a:pt x="100" y="123"/>
                </a:cubicBezTo>
                <a:cubicBezTo>
                  <a:pt x="100" y="134"/>
                  <a:pt x="91" y="143"/>
                  <a:pt x="80" y="143"/>
                </a:cubicBezTo>
                <a:close/>
                <a:moveTo>
                  <a:pt x="151" y="143"/>
                </a:moveTo>
                <a:cubicBezTo>
                  <a:pt x="140" y="143"/>
                  <a:pt x="131" y="134"/>
                  <a:pt x="131" y="123"/>
                </a:cubicBezTo>
                <a:cubicBezTo>
                  <a:pt x="131" y="112"/>
                  <a:pt x="140" y="103"/>
                  <a:pt x="151" y="103"/>
                </a:cubicBezTo>
                <a:cubicBezTo>
                  <a:pt x="163" y="103"/>
                  <a:pt x="172" y="112"/>
                  <a:pt x="172" y="123"/>
                </a:cubicBezTo>
                <a:cubicBezTo>
                  <a:pt x="172" y="134"/>
                  <a:pt x="163" y="143"/>
                  <a:pt x="151" y="143"/>
                </a:cubicBezTo>
                <a:close/>
                <a:moveTo>
                  <a:pt x="223" y="143"/>
                </a:moveTo>
                <a:cubicBezTo>
                  <a:pt x="212" y="143"/>
                  <a:pt x="203" y="134"/>
                  <a:pt x="203" y="123"/>
                </a:cubicBezTo>
                <a:cubicBezTo>
                  <a:pt x="203" y="112"/>
                  <a:pt x="212" y="103"/>
                  <a:pt x="223" y="103"/>
                </a:cubicBezTo>
                <a:cubicBezTo>
                  <a:pt x="234" y="103"/>
                  <a:pt x="243" y="112"/>
                  <a:pt x="243" y="123"/>
                </a:cubicBezTo>
                <a:cubicBezTo>
                  <a:pt x="243" y="134"/>
                  <a:pt x="234" y="143"/>
                  <a:pt x="223" y="143"/>
                </a:cubicBezTo>
                <a:close/>
              </a:path>
            </a:pathLst>
          </a:custGeom>
          <a:solidFill>
            <a:srgbClr val="FD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5" name="TextBox 13"/>
          <p:cNvSpPr txBox="1">
            <a:spLocks noChangeArrowheads="1"/>
          </p:cNvSpPr>
          <p:nvPr/>
        </p:nvSpPr>
        <p:spPr bwMode="auto">
          <a:xfrm>
            <a:off x="2630488" y="2486025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136" name="TextBox 13"/>
          <p:cNvSpPr txBox="1">
            <a:spLocks noChangeArrowheads="1"/>
          </p:cNvSpPr>
          <p:nvPr/>
        </p:nvSpPr>
        <p:spPr bwMode="auto">
          <a:xfrm>
            <a:off x="2635250" y="2800350"/>
            <a:ext cx="2333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32AC7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32AC7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137" name="TextBox 13"/>
          <p:cNvSpPr txBox="1">
            <a:spLocks noChangeArrowheads="1"/>
          </p:cNvSpPr>
          <p:nvPr/>
        </p:nvSpPr>
        <p:spPr bwMode="auto">
          <a:xfrm>
            <a:off x="2630488" y="4394200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138" name="TextBox 13"/>
          <p:cNvSpPr txBox="1">
            <a:spLocks noChangeArrowheads="1"/>
          </p:cNvSpPr>
          <p:nvPr/>
        </p:nvSpPr>
        <p:spPr bwMode="auto">
          <a:xfrm>
            <a:off x="2635250" y="4710113"/>
            <a:ext cx="233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32AC7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32AC7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139" name="TextBox 13"/>
          <p:cNvSpPr txBox="1">
            <a:spLocks noChangeArrowheads="1"/>
          </p:cNvSpPr>
          <p:nvPr/>
        </p:nvSpPr>
        <p:spPr bwMode="auto">
          <a:xfrm>
            <a:off x="7313613" y="2486025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140" name="TextBox 13"/>
          <p:cNvSpPr txBox="1">
            <a:spLocks noChangeArrowheads="1"/>
          </p:cNvSpPr>
          <p:nvPr/>
        </p:nvSpPr>
        <p:spPr bwMode="auto">
          <a:xfrm>
            <a:off x="7316788" y="2800350"/>
            <a:ext cx="2333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32AC7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32AC7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141" name="TextBox 13"/>
          <p:cNvSpPr txBox="1">
            <a:spLocks noChangeArrowheads="1"/>
          </p:cNvSpPr>
          <p:nvPr/>
        </p:nvSpPr>
        <p:spPr bwMode="auto">
          <a:xfrm>
            <a:off x="7313613" y="43386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142" name="TextBox 13"/>
          <p:cNvSpPr txBox="1">
            <a:spLocks noChangeArrowheads="1"/>
          </p:cNvSpPr>
          <p:nvPr/>
        </p:nvSpPr>
        <p:spPr bwMode="auto">
          <a:xfrm>
            <a:off x="7316788" y="4652963"/>
            <a:ext cx="233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32AC7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32AC7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11"/>
          <p:cNvSpPr txBox="1">
            <a:spLocks noChangeArrowheads="1"/>
          </p:cNvSpPr>
          <p:nvPr/>
        </p:nvSpPr>
        <p:spPr bwMode="auto">
          <a:xfrm>
            <a:off x="481013" y="204788"/>
            <a:ext cx="1900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grpSp>
        <p:nvGrpSpPr>
          <p:cNvPr id="6147" name="组合 2"/>
          <p:cNvGrpSpPr>
            <a:grpSpLocks/>
          </p:cNvGrpSpPr>
          <p:nvPr/>
        </p:nvGrpSpPr>
        <p:grpSpPr bwMode="auto">
          <a:xfrm rot="-2700000">
            <a:off x="247650" y="307975"/>
            <a:ext cx="166688" cy="165100"/>
            <a:chOff x="0" y="0"/>
            <a:chExt cx="1346200" cy="1346200"/>
          </a:xfrm>
        </p:grpSpPr>
        <p:cxnSp>
          <p:nvCxnSpPr>
            <p:cNvPr id="6174" name="直接连接符 3"/>
            <p:cNvCxnSpPr>
              <a:cxnSpLocks noChangeShapeType="1"/>
            </p:cNvCxnSpPr>
            <p:nvPr/>
          </p:nvCxnSpPr>
          <p:spPr bwMode="auto">
            <a:xfrm>
              <a:off x="0" y="0"/>
              <a:ext cx="1346200" cy="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75" name="直接连接符 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3462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76" name="直接连接符 10"/>
            <p:cNvCxnSpPr>
              <a:cxnSpLocks noChangeShapeType="1"/>
            </p:cNvCxnSpPr>
            <p:nvPr/>
          </p:nvCxnSpPr>
          <p:spPr bwMode="auto">
            <a:xfrm>
              <a:off x="12700" y="0"/>
              <a:ext cx="1308100" cy="13081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6148" name="Freeform 44"/>
          <p:cNvSpPr>
            <a:spLocks/>
          </p:cNvSpPr>
          <p:nvPr/>
        </p:nvSpPr>
        <p:spPr bwMode="auto">
          <a:xfrm>
            <a:off x="8782050" y="4316413"/>
            <a:ext cx="3406775" cy="2255837"/>
          </a:xfrm>
          <a:custGeom>
            <a:avLst/>
            <a:gdLst>
              <a:gd name="T0" fmla="*/ 2147483647 w 2560"/>
              <a:gd name="T1" fmla="*/ 0 h 1681"/>
              <a:gd name="T2" fmla="*/ 2147483647 w 2560"/>
              <a:gd name="T3" fmla="*/ 2147483647 h 1681"/>
              <a:gd name="T4" fmla="*/ 0 w 2560"/>
              <a:gd name="T5" fmla="*/ 2147483647 h 1681"/>
              <a:gd name="T6" fmla="*/ 0 w 2560"/>
              <a:gd name="T7" fmla="*/ 2147483647 h 1681"/>
              <a:gd name="T8" fmla="*/ 0 w 2560"/>
              <a:gd name="T9" fmla="*/ 2147483647 h 1681"/>
              <a:gd name="T10" fmla="*/ 2147483647 w 2560"/>
              <a:gd name="T11" fmla="*/ 0 h 168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560" h="1681">
                <a:moveTo>
                  <a:pt x="2560" y="0"/>
                </a:moveTo>
                <a:lnTo>
                  <a:pt x="2560" y="729"/>
                </a:lnTo>
                <a:lnTo>
                  <a:pt x="0" y="1681"/>
                </a:lnTo>
                <a:lnTo>
                  <a:pt x="0" y="954"/>
                </a:lnTo>
                <a:lnTo>
                  <a:pt x="2560" y="0"/>
                </a:lnTo>
                <a:close/>
              </a:path>
            </a:pathLst>
          </a:cu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49" name="Freeform 45"/>
          <p:cNvSpPr>
            <a:spLocks/>
          </p:cNvSpPr>
          <p:nvPr/>
        </p:nvSpPr>
        <p:spPr bwMode="auto">
          <a:xfrm>
            <a:off x="6908800" y="4852988"/>
            <a:ext cx="1873250" cy="1719262"/>
          </a:xfrm>
          <a:custGeom>
            <a:avLst/>
            <a:gdLst>
              <a:gd name="T0" fmla="*/ 0 w 1408"/>
              <a:gd name="T1" fmla="*/ 0 h 1280"/>
              <a:gd name="T2" fmla="*/ 2147483647 w 1408"/>
              <a:gd name="T3" fmla="*/ 2147483647 h 1280"/>
              <a:gd name="T4" fmla="*/ 2147483647 w 1408"/>
              <a:gd name="T5" fmla="*/ 2147483647 h 1280"/>
              <a:gd name="T6" fmla="*/ 2147483647 w 1408"/>
              <a:gd name="T7" fmla="*/ 2147483647 h 1280"/>
              <a:gd name="T8" fmla="*/ 0 w 1408"/>
              <a:gd name="T9" fmla="*/ 2147483647 h 1280"/>
              <a:gd name="T10" fmla="*/ 0 w 1408"/>
              <a:gd name="T11" fmla="*/ 0 h 12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408" h="1280">
                <a:moveTo>
                  <a:pt x="0" y="0"/>
                </a:moveTo>
                <a:lnTo>
                  <a:pt x="1408" y="553"/>
                </a:lnTo>
                <a:lnTo>
                  <a:pt x="1408" y="1280"/>
                </a:lnTo>
                <a:lnTo>
                  <a:pt x="0" y="728"/>
                </a:lnTo>
                <a:lnTo>
                  <a:pt x="0" y="0"/>
                </a:lnTo>
                <a:close/>
              </a:path>
            </a:pathLst>
          </a:cu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0" name="Freeform 46"/>
          <p:cNvSpPr>
            <a:spLocks/>
          </p:cNvSpPr>
          <p:nvPr/>
        </p:nvSpPr>
        <p:spPr bwMode="auto">
          <a:xfrm>
            <a:off x="7156450" y="3832225"/>
            <a:ext cx="1625600" cy="1504950"/>
          </a:xfrm>
          <a:custGeom>
            <a:avLst/>
            <a:gdLst>
              <a:gd name="T0" fmla="*/ 0 w 1223"/>
              <a:gd name="T1" fmla="*/ 0 h 1121"/>
              <a:gd name="T2" fmla="*/ 2147483647 w 1223"/>
              <a:gd name="T3" fmla="*/ 2147483647 h 1121"/>
              <a:gd name="T4" fmla="*/ 2147483647 w 1223"/>
              <a:gd name="T5" fmla="*/ 2147483647 h 1121"/>
              <a:gd name="T6" fmla="*/ 2147483647 w 1223"/>
              <a:gd name="T7" fmla="*/ 2147483647 h 1121"/>
              <a:gd name="T8" fmla="*/ 0 w 1223"/>
              <a:gd name="T9" fmla="*/ 2147483647 h 1121"/>
              <a:gd name="T10" fmla="*/ 0 w 1223"/>
              <a:gd name="T11" fmla="*/ 0 h 112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223" h="1121">
                <a:moveTo>
                  <a:pt x="0" y="0"/>
                </a:moveTo>
                <a:lnTo>
                  <a:pt x="1223" y="490"/>
                </a:lnTo>
                <a:lnTo>
                  <a:pt x="1223" y="1121"/>
                </a:lnTo>
                <a:lnTo>
                  <a:pt x="0" y="631"/>
                </a:lnTo>
                <a:lnTo>
                  <a:pt x="0" y="0"/>
                </a:lnTo>
                <a:close/>
              </a:path>
            </a:pathLst>
          </a:cu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1" name="Freeform 47"/>
          <p:cNvSpPr>
            <a:spLocks/>
          </p:cNvSpPr>
          <p:nvPr/>
        </p:nvSpPr>
        <p:spPr bwMode="auto">
          <a:xfrm>
            <a:off x="8782050" y="3209925"/>
            <a:ext cx="3406775" cy="2127250"/>
          </a:xfrm>
          <a:custGeom>
            <a:avLst/>
            <a:gdLst>
              <a:gd name="T0" fmla="*/ 2147483647 w 2560"/>
              <a:gd name="T1" fmla="*/ 0 h 1583"/>
              <a:gd name="T2" fmla="*/ 2147483647 w 2560"/>
              <a:gd name="T3" fmla="*/ 2147483647 h 1583"/>
              <a:gd name="T4" fmla="*/ 0 w 2560"/>
              <a:gd name="T5" fmla="*/ 2147483647 h 1583"/>
              <a:gd name="T6" fmla="*/ 0 w 2560"/>
              <a:gd name="T7" fmla="*/ 2147483647 h 1583"/>
              <a:gd name="T8" fmla="*/ 0 w 2560"/>
              <a:gd name="T9" fmla="*/ 2147483647 h 1583"/>
              <a:gd name="T10" fmla="*/ 2147483647 w 2560"/>
              <a:gd name="T11" fmla="*/ 0 h 158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560" h="1583">
                <a:moveTo>
                  <a:pt x="2560" y="0"/>
                </a:moveTo>
                <a:lnTo>
                  <a:pt x="2560" y="631"/>
                </a:lnTo>
                <a:lnTo>
                  <a:pt x="0" y="1583"/>
                </a:lnTo>
                <a:lnTo>
                  <a:pt x="0" y="952"/>
                </a:lnTo>
                <a:lnTo>
                  <a:pt x="2560" y="0"/>
                </a:lnTo>
                <a:close/>
              </a:path>
            </a:pathLst>
          </a:cu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2" name="Freeform 48"/>
          <p:cNvSpPr>
            <a:spLocks/>
          </p:cNvSpPr>
          <p:nvPr/>
        </p:nvSpPr>
        <p:spPr bwMode="auto">
          <a:xfrm>
            <a:off x="7502525" y="2876550"/>
            <a:ext cx="1279525" cy="1328738"/>
          </a:xfrm>
          <a:custGeom>
            <a:avLst/>
            <a:gdLst>
              <a:gd name="T0" fmla="*/ 0 w 963"/>
              <a:gd name="T1" fmla="*/ 0 h 992"/>
              <a:gd name="T2" fmla="*/ 2147483647 w 963"/>
              <a:gd name="T3" fmla="*/ 2147483647 h 992"/>
              <a:gd name="T4" fmla="*/ 2147483647 w 963"/>
              <a:gd name="T5" fmla="*/ 2147483647 h 992"/>
              <a:gd name="T6" fmla="*/ 2147483647 w 963"/>
              <a:gd name="T7" fmla="*/ 2147483647 h 992"/>
              <a:gd name="T8" fmla="*/ 2147483647 w 963"/>
              <a:gd name="T9" fmla="*/ 2147483647 h 992"/>
              <a:gd name="T10" fmla="*/ 0 w 963"/>
              <a:gd name="T11" fmla="*/ 2147483647 h 992"/>
              <a:gd name="T12" fmla="*/ 0 w 963"/>
              <a:gd name="T13" fmla="*/ 0 h 99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963" h="992">
                <a:moveTo>
                  <a:pt x="0" y="0"/>
                </a:moveTo>
                <a:lnTo>
                  <a:pt x="958" y="401"/>
                </a:lnTo>
                <a:lnTo>
                  <a:pt x="963" y="399"/>
                </a:lnTo>
                <a:lnTo>
                  <a:pt x="963" y="992"/>
                </a:lnTo>
                <a:lnTo>
                  <a:pt x="0" y="591"/>
                </a:lnTo>
                <a:lnTo>
                  <a:pt x="0" y="0"/>
                </a:lnTo>
                <a:close/>
              </a:path>
            </a:pathLst>
          </a:cu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3" name="Freeform 49"/>
          <p:cNvSpPr>
            <a:spLocks/>
          </p:cNvSpPr>
          <p:nvPr/>
        </p:nvSpPr>
        <p:spPr bwMode="auto">
          <a:xfrm>
            <a:off x="8782050" y="2143125"/>
            <a:ext cx="3409950" cy="2062163"/>
          </a:xfrm>
          <a:custGeom>
            <a:avLst/>
            <a:gdLst>
              <a:gd name="T0" fmla="*/ 2147483647 w 2561"/>
              <a:gd name="T1" fmla="*/ 0 h 1536"/>
              <a:gd name="T2" fmla="*/ 2147483647 w 2561"/>
              <a:gd name="T3" fmla="*/ 2147483647 h 1536"/>
              <a:gd name="T4" fmla="*/ 0 w 2561"/>
              <a:gd name="T5" fmla="*/ 2147483647 h 1536"/>
              <a:gd name="T6" fmla="*/ 0 w 2561"/>
              <a:gd name="T7" fmla="*/ 2147483647 h 1536"/>
              <a:gd name="T8" fmla="*/ 2147483647 w 2561"/>
              <a:gd name="T9" fmla="*/ 0 h 153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561" h="1536">
                <a:moveTo>
                  <a:pt x="2561" y="0"/>
                </a:moveTo>
                <a:lnTo>
                  <a:pt x="2561" y="591"/>
                </a:lnTo>
                <a:lnTo>
                  <a:pt x="0" y="1536"/>
                </a:lnTo>
                <a:lnTo>
                  <a:pt x="0" y="943"/>
                </a:lnTo>
                <a:lnTo>
                  <a:pt x="2561" y="0"/>
                </a:lnTo>
                <a:close/>
              </a:path>
            </a:pathLst>
          </a:cu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4" name="Freeform 50"/>
          <p:cNvSpPr>
            <a:spLocks/>
          </p:cNvSpPr>
          <p:nvPr/>
        </p:nvSpPr>
        <p:spPr bwMode="auto">
          <a:xfrm>
            <a:off x="7872413" y="1952625"/>
            <a:ext cx="909637" cy="1157288"/>
          </a:xfrm>
          <a:custGeom>
            <a:avLst/>
            <a:gdLst>
              <a:gd name="T0" fmla="*/ 0 w 685"/>
              <a:gd name="T1" fmla="*/ 0 h 864"/>
              <a:gd name="T2" fmla="*/ 2147483647 w 685"/>
              <a:gd name="T3" fmla="*/ 2147483647 h 864"/>
              <a:gd name="T4" fmla="*/ 2147483647 w 685"/>
              <a:gd name="T5" fmla="*/ 2147483647 h 864"/>
              <a:gd name="T6" fmla="*/ 2147483647 w 685"/>
              <a:gd name="T7" fmla="*/ 2147483647 h 864"/>
              <a:gd name="T8" fmla="*/ 2147483647 w 685"/>
              <a:gd name="T9" fmla="*/ 2147483647 h 864"/>
              <a:gd name="T10" fmla="*/ 0 w 685"/>
              <a:gd name="T11" fmla="*/ 2147483647 h 864"/>
              <a:gd name="T12" fmla="*/ 0 w 685"/>
              <a:gd name="T13" fmla="*/ 0 h 86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85" h="864">
                <a:moveTo>
                  <a:pt x="0" y="0"/>
                </a:moveTo>
                <a:lnTo>
                  <a:pt x="682" y="307"/>
                </a:lnTo>
                <a:lnTo>
                  <a:pt x="685" y="305"/>
                </a:lnTo>
                <a:lnTo>
                  <a:pt x="685" y="864"/>
                </a:lnTo>
                <a:lnTo>
                  <a:pt x="0" y="558"/>
                </a:lnTo>
                <a:lnTo>
                  <a:pt x="0" y="0"/>
                </a:lnTo>
                <a:close/>
              </a:path>
            </a:pathLst>
          </a:cu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5" name="Freeform 51"/>
          <p:cNvSpPr>
            <a:spLocks/>
          </p:cNvSpPr>
          <p:nvPr/>
        </p:nvSpPr>
        <p:spPr bwMode="auto">
          <a:xfrm>
            <a:off x="8782050" y="1092200"/>
            <a:ext cx="3406775" cy="2017713"/>
          </a:xfrm>
          <a:custGeom>
            <a:avLst/>
            <a:gdLst>
              <a:gd name="T0" fmla="*/ 2147483647 w 2560"/>
              <a:gd name="T1" fmla="*/ 0 h 1503"/>
              <a:gd name="T2" fmla="*/ 2147483647 w 2560"/>
              <a:gd name="T3" fmla="*/ 2147483647 h 1503"/>
              <a:gd name="T4" fmla="*/ 0 w 2560"/>
              <a:gd name="T5" fmla="*/ 2147483647 h 1503"/>
              <a:gd name="T6" fmla="*/ 0 w 2560"/>
              <a:gd name="T7" fmla="*/ 2147483647 h 1503"/>
              <a:gd name="T8" fmla="*/ 2147483647 w 2560"/>
              <a:gd name="T9" fmla="*/ 0 h 150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560" h="1503">
                <a:moveTo>
                  <a:pt x="2560" y="0"/>
                </a:moveTo>
                <a:lnTo>
                  <a:pt x="2560" y="558"/>
                </a:lnTo>
                <a:lnTo>
                  <a:pt x="0" y="1503"/>
                </a:lnTo>
                <a:lnTo>
                  <a:pt x="0" y="944"/>
                </a:lnTo>
                <a:lnTo>
                  <a:pt x="2560" y="0"/>
                </a:lnTo>
                <a:close/>
              </a:path>
            </a:pathLst>
          </a:cu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6" name="TextBox 64"/>
          <p:cNvSpPr txBox="1">
            <a:spLocks noChangeArrowheads="1"/>
          </p:cNvSpPr>
          <p:nvPr/>
        </p:nvSpPr>
        <p:spPr bwMode="auto">
          <a:xfrm rot="659273">
            <a:off x="7562850" y="2317750"/>
            <a:ext cx="15192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32AC71"/>
                </a:solidFill>
                <a:latin typeface="Bebas Neue"/>
              </a:rPr>
              <a:t>55%</a:t>
            </a:r>
          </a:p>
        </p:txBody>
      </p:sp>
      <p:sp>
        <p:nvSpPr>
          <p:cNvPr id="6157" name="Freeform 56"/>
          <p:cNvSpPr>
            <a:spLocks noEditPoints="1"/>
          </p:cNvSpPr>
          <p:nvPr/>
        </p:nvSpPr>
        <p:spPr bwMode="auto">
          <a:xfrm>
            <a:off x="9180513" y="5664200"/>
            <a:ext cx="355600" cy="460375"/>
          </a:xfrm>
          <a:custGeom>
            <a:avLst/>
            <a:gdLst>
              <a:gd name="T0" fmla="*/ 2147483647 w 685"/>
              <a:gd name="T1" fmla="*/ 2147483647 h 884"/>
              <a:gd name="T2" fmla="*/ 2147483647 w 685"/>
              <a:gd name="T3" fmla="*/ 2147483647 h 884"/>
              <a:gd name="T4" fmla="*/ 2147483647 w 685"/>
              <a:gd name="T5" fmla="*/ 2147483647 h 884"/>
              <a:gd name="T6" fmla="*/ 2147483647 w 685"/>
              <a:gd name="T7" fmla="*/ 2147483647 h 884"/>
              <a:gd name="T8" fmla="*/ 2147483647 w 685"/>
              <a:gd name="T9" fmla="*/ 2147483647 h 884"/>
              <a:gd name="T10" fmla="*/ 2147483647 w 685"/>
              <a:gd name="T11" fmla="*/ 2147483647 h 884"/>
              <a:gd name="T12" fmla="*/ 2147483647 w 685"/>
              <a:gd name="T13" fmla="*/ 2147483647 h 884"/>
              <a:gd name="T14" fmla="*/ 2147483647 w 685"/>
              <a:gd name="T15" fmla="*/ 2147483647 h 884"/>
              <a:gd name="T16" fmla="*/ 2147483647 w 685"/>
              <a:gd name="T17" fmla="*/ 2147483647 h 884"/>
              <a:gd name="T18" fmla="*/ 2147483647 w 685"/>
              <a:gd name="T19" fmla="*/ 2147483647 h 884"/>
              <a:gd name="T20" fmla="*/ 2147483647 w 685"/>
              <a:gd name="T21" fmla="*/ 2147483647 h 884"/>
              <a:gd name="T22" fmla="*/ 2147483647 w 685"/>
              <a:gd name="T23" fmla="*/ 2147483647 h 884"/>
              <a:gd name="T24" fmla="*/ 2147483647 w 685"/>
              <a:gd name="T25" fmla="*/ 2147483647 h 884"/>
              <a:gd name="T26" fmla="*/ 2147483647 w 685"/>
              <a:gd name="T27" fmla="*/ 2147483647 h 884"/>
              <a:gd name="T28" fmla="*/ 2147483647 w 685"/>
              <a:gd name="T29" fmla="*/ 2147483647 h 884"/>
              <a:gd name="T30" fmla="*/ 2147483647 w 685"/>
              <a:gd name="T31" fmla="*/ 2147483647 h 884"/>
              <a:gd name="T32" fmla="*/ 2147483647 w 685"/>
              <a:gd name="T33" fmla="*/ 2147483647 h 884"/>
              <a:gd name="T34" fmla="*/ 2147483647 w 685"/>
              <a:gd name="T35" fmla="*/ 2147483647 h 884"/>
              <a:gd name="T36" fmla="*/ 2147483647 w 685"/>
              <a:gd name="T37" fmla="*/ 2147483647 h 884"/>
              <a:gd name="T38" fmla="*/ 2147483647 w 685"/>
              <a:gd name="T39" fmla="*/ 2147483647 h 884"/>
              <a:gd name="T40" fmla="*/ 2147483647 w 685"/>
              <a:gd name="T41" fmla="*/ 2147483647 h 884"/>
              <a:gd name="T42" fmla="*/ 2147483647 w 685"/>
              <a:gd name="T43" fmla="*/ 2147483647 h 884"/>
              <a:gd name="T44" fmla="*/ 2147483647 w 685"/>
              <a:gd name="T45" fmla="*/ 2147483647 h 884"/>
              <a:gd name="T46" fmla="*/ 2147483647 w 685"/>
              <a:gd name="T47" fmla="*/ 2147483647 h 884"/>
              <a:gd name="T48" fmla="*/ 2147483647 w 685"/>
              <a:gd name="T49" fmla="*/ 2147483647 h 884"/>
              <a:gd name="T50" fmla="*/ 2147483647 w 685"/>
              <a:gd name="T51" fmla="*/ 2147483647 h 884"/>
              <a:gd name="T52" fmla="*/ 2147483647 w 685"/>
              <a:gd name="T53" fmla="*/ 2147483647 h 884"/>
              <a:gd name="T54" fmla="*/ 2147483647 w 685"/>
              <a:gd name="T55" fmla="*/ 2147483647 h 884"/>
              <a:gd name="T56" fmla="*/ 2147483647 w 685"/>
              <a:gd name="T57" fmla="*/ 2147483647 h 884"/>
              <a:gd name="T58" fmla="*/ 2147483647 w 685"/>
              <a:gd name="T59" fmla="*/ 2147483647 h 884"/>
              <a:gd name="T60" fmla="*/ 2147483647 w 685"/>
              <a:gd name="T61" fmla="*/ 2147483647 h 884"/>
              <a:gd name="T62" fmla="*/ 2147483647 w 685"/>
              <a:gd name="T63" fmla="*/ 2147483647 h 884"/>
              <a:gd name="T64" fmla="*/ 2147483647 w 685"/>
              <a:gd name="T65" fmla="*/ 2147483647 h 884"/>
              <a:gd name="T66" fmla="*/ 2147483647 w 685"/>
              <a:gd name="T67" fmla="*/ 2147483647 h 884"/>
              <a:gd name="T68" fmla="*/ 2147483647 w 685"/>
              <a:gd name="T69" fmla="*/ 2147483647 h 884"/>
              <a:gd name="T70" fmla="*/ 2147483647 w 685"/>
              <a:gd name="T71" fmla="*/ 2147483647 h 884"/>
              <a:gd name="T72" fmla="*/ 2147483647 w 685"/>
              <a:gd name="T73" fmla="*/ 2147483647 h 884"/>
              <a:gd name="T74" fmla="*/ 2147483647 w 685"/>
              <a:gd name="T75" fmla="*/ 2147483647 h 884"/>
              <a:gd name="T76" fmla="*/ 2147483647 w 685"/>
              <a:gd name="T77" fmla="*/ 2147483647 h 884"/>
              <a:gd name="T78" fmla="*/ 2147483647 w 685"/>
              <a:gd name="T79" fmla="*/ 2147483647 h 884"/>
              <a:gd name="T80" fmla="*/ 2147483647 w 685"/>
              <a:gd name="T81" fmla="*/ 2147483647 h 884"/>
              <a:gd name="T82" fmla="*/ 2147483647 w 685"/>
              <a:gd name="T83" fmla="*/ 2147483647 h 884"/>
              <a:gd name="T84" fmla="*/ 0 w 685"/>
              <a:gd name="T85" fmla="*/ 2147483647 h 884"/>
              <a:gd name="T86" fmla="*/ 2147483647 w 685"/>
              <a:gd name="T87" fmla="*/ 2147483647 h 884"/>
              <a:gd name="T88" fmla="*/ 2147483647 w 685"/>
              <a:gd name="T89" fmla="*/ 2147483647 h 884"/>
              <a:gd name="T90" fmla="*/ 2147483647 w 685"/>
              <a:gd name="T91" fmla="*/ 2147483647 h 884"/>
              <a:gd name="T92" fmla="*/ 2147483647 w 685"/>
              <a:gd name="T93" fmla="*/ 2147483647 h 884"/>
              <a:gd name="T94" fmla="*/ 2147483647 w 685"/>
              <a:gd name="T95" fmla="*/ 2147483647 h 884"/>
              <a:gd name="T96" fmla="*/ 2147483647 w 685"/>
              <a:gd name="T97" fmla="*/ 2147483647 h 884"/>
              <a:gd name="T98" fmla="*/ 2147483647 w 685"/>
              <a:gd name="T99" fmla="*/ 2147483647 h 884"/>
              <a:gd name="T100" fmla="*/ 2147483647 w 685"/>
              <a:gd name="T101" fmla="*/ 2147483647 h 884"/>
              <a:gd name="T102" fmla="*/ 2147483647 w 685"/>
              <a:gd name="T103" fmla="*/ 2147483647 h 884"/>
              <a:gd name="T104" fmla="*/ 2147483647 w 685"/>
              <a:gd name="T105" fmla="*/ 2147483647 h 884"/>
              <a:gd name="T106" fmla="*/ 2147483647 w 685"/>
              <a:gd name="T107" fmla="*/ 2147483647 h 884"/>
              <a:gd name="T108" fmla="*/ 2147483647 w 685"/>
              <a:gd name="T109" fmla="*/ 2147483647 h 884"/>
              <a:gd name="T110" fmla="*/ 2147483647 w 685"/>
              <a:gd name="T111" fmla="*/ 2147483647 h 884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685" h="884">
                <a:moveTo>
                  <a:pt x="26" y="333"/>
                </a:moveTo>
                <a:lnTo>
                  <a:pt x="92" y="333"/>
                </a:lnTo>
                <a:lnTo>
                  <a:pt x="106" y="337"/>
                </a:lnTo>
                <a:lnTo>
                  <a:pt x="116" y="346"/>
                </a:lnTo>
                <a:lnTo>
                  <a:pt x="120" y="360"/>
                </a:lnTo>
                <a:lnTo>
                  <a:pt x="120" y="366"/>
                </a:lnTo>
                <a:lnTo>
                  <a:pt x="118" y="378"/>
                </a:lnTo>
                <a:lnTo>
                  <a:pt x="110" y="388"/>
                </a:lnTo>
                <a:lnTo>
                  <a:pt x="98" y="393"/>
                </a:lnTo>
                <a:lnTo>
                  <a:pt x="98" y="463"/>
                </a:lnTo>
                <a:lnTo>
                  <a:pt x="137" y="463"/>
                </a:lnTo>
                <a:lnTo>
                  <a:pt x="142" y="480"/>
                </a:lnTo>
                <a:lnTo>
                  <a:pt x="152" y="495"/>
                </a:lnTo>
                <a:lnTo>
                  <a:pt x="168" y="507"/>
                </a:lnTo>
                <a:lnTo>
                  <a:pt x="184" y="517"/>
                </a:lnTo>
                <a:lnTo>
                  <a:pt x="204" y="523"/>
                </a:lnTo>
                <a:lnTo>
                  <a:pt x="223" y="525"/>
                </a:lnTo>
                <a:lnTo>
                  <a:pt x="467" y="525"/>
                </a:lnTo>
                <a:lnTo>
                  <a:pt x="485" y="523"/>
                </a:lnTo>
                <a:lnTo>
                  <a:pt x="504" y="517"/>
                </a:lnTo>
                <a:lnTo>
                  <a:pt x="522" y="507"/>
                </a:lnTo>
                <a:lnTo>
                  <a:pt x="536" y="495"/>
                </a:lnTo>
                <a:lnTo>
                  <a:pt x="546" y="480"/>
                </a:lnTo>
                <a:lnTo>
                  <a:pt x="553" y="463"/>
                </a:lnTo>
                <a:lnTo>
                  <a:pt x="585" y="463"/>
                </a:lnTo>
                <a:lnTo>
                  <a:pt x="585" y="393"/>
                </a:lnTo>
                <a:lnTo>
                  <a:pt x="575" y="388"/>
                </a:lnTo>
                <a:lnTo>
                  <a:pt x="567" y="378"/>
                </a:lnTo>
                <a:lnTo>
                  <a:pt x="564" y="366"/>
                </a:lnTo>
                <a:lnTo>
                  <a:pt x="564" y="360"/>
                </a:lnTo>
                <a:lnTo>
                  <a:pt x="567" y="350"/>
                </a:lnTo>
                <a:lnTo>
                  <a:pt x="572" y="340"/>
                </a:lnTo>
                <a:lnTo>
                  <a:pt x="581" y="334"/>
                </a:lnTo>
                <a:lnTo>
                  <a:pt x="593" y="333"/>
                </a:lnTo>
                <a:lnTo>
                  <a:pt x="657" y="333"/>
                </a:lnTo>
                <a:lnTo>
                  <a:pt x="671" y="337"/>
                </a:lnTo>
                <a:lnTo>
                  <a:pt x="681" y="346"/>
                </a:lnTo>
                <a:lnTo>
                  <a:pt x="685" y="360"/>
                </a:lnTo>
                <a:lnTo>
                  <a:pt x="685" y="366"/>
                </a:lnTo>
                <a:lnTo>
                  <a:pt x="681" y="381"/>
                </a:lnTo>
                <a:lnTo>
                  <a:pt x="671" y="391"/>
                </a:lnTo>
                <a:lnTo>
                  <a:pt x="657" y="395"/>
                </a:lnTo>
                <a:lnTo>
                  <a:pt x="613" y="395"/>
                </a:lnTo>
                <a:lnTo>
                  <a:pt x="613" y="466"/>
                </a:lnTo>
                <a:lnTo>
                  <a:pt x="622" y="470"/>
                </a:lnTo>
                <a:lnTo>
                  <a:pt x="631" y="475"/>
                </a:lnTo>
                <a:lnTo>
                  <a:pt x="636" y="484"/>
                </a:lnTo>
                <a:lnTo>
                  <a:pt x="641" y="497"/>
                </a:lnTo>
                <a:lnTo>
                  <a:pt x="643" y="513"/>
                </a:lnTo>
                <a:lnTo>
                  <a:pt x="643" y="572"/>
                </a:lnTo>
                <a:lnTo>
                  <a:pt x="640" y="588"/>
                </a:lnTo>
                <a:lnTo>
                  <a:pt x="632" y="601"/>
                </a:lnTo>
                <a:lnTo>
                  <a:pt x="621" y="613"/>
                </a:lnTo>
                <a:lnTo>
                  <a:pt x="607" y="621"/>
                </a:lnTo>
                <a:lnTo>
                  <a:pt x="591" y="623"/>
                </a:lnTo>
                <a:lnTo>
                  <a:pt x="351" y="623"/>
                </a:lnTo>
                <a:lnTo>
                  <a:pt x="351" y="697"/>
                </a:lnTo>
                <a:lnTo>
                  <a:pt x="566" y="825"/>
                </a:lnTo>
                <a:lnTo>
                  <a:pt x="572" y="821"/>
                </a:lnTo>
                <a:lnTo>
                  <a:pt x="578" y="818"/>
                </a:lnTo>
                <a:lnTo>
                  <a:pt x="586" y="817"/>
                </a:lnTo>
                <a:lnTo>
                  <a:pt x="598" y="820"/>
                </a:lnTo>
                <a:lnTo>
                  <a:pt x="608" y="826"/>
                </a:lnTo>
                <a:lnTo>
                  <a:pt x="614" y="836"/>
                </a:lnTo>
                <a:lnTo>
                  <a:pt x="617" y="848"/>
                </a:lnTo>
                <a:lnTo>
                  <a:pt x="614" y="861"/>
                </a:lnTo>
                <a:lnTo>
                  <a:pt x="608" y="871"/>
                </a:lnTo>
                <a:lnTo>
                  <a:pt x="598" y="878"/>
                </a:lnTo>
                <a:lnTo>
                  <a:pt x="586" y="880"/>
                </a:lnTo>
                <a:lnTo>
                  <a:pt x="573" y="878"/>
                </a:lnTo>
                <a:lnTo>
                  <a:pt x="563" y="871"/>
                </a:lnTo>
                <a:lnTo>
                  <a:pt x="557" y="861"/>
                </a:lnTo>
                <a:lnTo>
                  <a:pt x="554" y="848"/>
                </a:lnTo>
                <a:lnTo>
                  <a:pt x="555" y="843"/>
                </a:lnTo>
                <a:lnTo>
                  <a:pt x="557" y="839"/>
                </a:lnTo>
                <a:lnTo>
                  <a:pt x="351" y="716"/>
                </a:lnTo>
                <a:lnTo>
                  <a:pt x="351" y="822"/>
                </a:lnTo>
                <a:lnTo>
                  <a:pt x="363" y="829"/>
                </a:lnTo>
                <a:lnTo>
                  <a:pt x="370" y="839"/>
                </a:lnTo>
                <a:lnTo>
                  <a:pt x="374" y="853"/>
                </a:lnTo>
                <a:lnTo>
                  <a:pt x="372" y="865"/>
                </a:lnTo>
                <a:lnTo>
                  <a:pt x="364" y="875"/>
                </a:lnTo>
                <a:lnTo>
                  <a:pt x="355" y="882"/>
                </a:lnTo>
                <a:lnTo>
                  <a:pt x="342" y="884"/>
                </a:lnTo>
                <a:lnTo>
                  <a:pt x="331" y="882"/>
                </a:lnTo>
                <a:lnTo>
                  <a:pt x="320" y="875"/>
                </a:lnTo>
                <a:lnTo>
                  <a:pt x="314" y="865"/>
                </a:lnTo>
                <a:lnTo>
                  <a:pt x="311" y="853"/>
                </a:lnTo>
                <a:lnTo>
                  <a:pt x="314" y="839"/>
                </a:lnTo>
                <a:lnTo>
                  <a:pt x="322" y="829"/>
                </a:lnTo>
                <a:lnTo>
                  <a:pt x="335" y="822"/>
                </a:lnTo>
                <a:lnTo>
                  <a:pt x="335" y="720"/>
                </a:lnTo>
                <a:lnTo>
                  <a:pt x="136" y="839"/>
                </a:lnTo>
                <a:lnTo>
                  <a:pt x="137" y="844"/>
                </a:lnTo>
                <a:lnTo>
                  <a:pt x="137" y="848"/>
                </a:lnTo>
                <a:lnTo>
                  <a:pt x="134" y="861"/>
                </a:lnTo>
                <a:lnTo>
                  <a:pt x="128" y="871"/>
                </a:lnTo>
                <a:lnTo>
                  <a:pt x="118" y="878"/>
                </a:lnTo>
                <a:lnTo>
                  <a:pt x="106" y="880"/>
                </a:lnTo>
                <a:lnTo>
                  <a:pt x="93" y="878"/>
                </a:lnTo>
                <a:lnTo>
                  <a:pt x="83" y="871"/>
                </a:lnTo>
                <a:lnTo>
                  <a:pt x="77" y="861"/>
                </a:lnTo>
                <a:lnTo>
                  <a:pt x="74" y="848"/>
                </a:lnTo>
                <a:lnTo>
                  <a:pt x="77" y="836"/>
                </a:lnTo>
                <a:lnTo>
                  <a:pt x="83" y="826"/>
                </a:lnTo>
                <a:lnTo>
                  <a:pt x="93" y="820"/>
                </a:lnTo>
                <a:lnTo>
                  <a:pt x="106" y="817"/>
                </a:lnTo>
                <a:lnTo>
                  <a:pt x="112" y="818"/>
                </a:lnTo>
                <a:lnTo>
                  <a:pt x="120" y="821"/>
                </a:lnTo>
                <a:lnTo>
                  <a:pt x="127" y="825"/>
                </a:lnTo>
                <a:lnTo>
                  <a:pt x="335" y="701"/>
                </a:lnTo>
                <a:lnTo>
                  <a:pt x="335" y="623"/>
                </a:lnTo>
                <a:lnTo>
                  <a:pt x="97" y="623"/>
                </a:lnTo>
                <a:lnTo>
                  <a:pt x="82" y="621"/>
                </a:lnTo>
                <a:lnTo>
                  <a:pt x="68" y="613"/>
                </a:lnTo>
                <a:lnTo>
                  <a:pt x="56" y="601"/>
                </a:lnTo>
                <a:lnTo>
                  <a:pt x="48" y="588"/>
                </a:lnTo>
                <a:lnTo>
                  <a:pt x="46" y="572"/>
                </a:lnTo>
                <a:lnTo>
                  <a:pt x="46" y="513"/>
                </a:lnTo>
                <a:lnTo>
                  <a:pt x="48" y="495"/>
                </a:lnTo>
                <a:lnTo>
                  <a:pt x="53" y="481"/>
                </a:lnTo>
                <a:lnTo>
                  <a:pt x="61" y="472"/>
                </a:lnTo>
                <a:lnTo>
                  <a:pt x="71" y="467"/>
                </a:lnTo>
                <a:lnTo>
                  <a:pt x="71" y="395"/>
                </a:lnTo>
                <a:lnTo>
                  <a:pt x="26" y="395"/>
                </a:lnTo>
                <a:lnTo>
                  <a:pt x="14" y="391"/>
                </a:lnTo>
                <a:lnTo>
                  <a:pt x="3" y="381"/>
                </a:lnTo>
                <a:lnTo>
                  <a:pt x="0" y="366"/>
                </a:lnTo>
                <a:lnTo>
                  <a:pt x="0" y="360"/>
                </a:lnTo>
                <a:lnTo>
                  <a:pt x="3" y="346"/>
                </a:lnTo>
                <a:lnTo>
                  <a:pt x="14" y="337"/>
                </a:lnTo>
                <a:lnTo>
                  <a:pt x="26" y="333"/>
                </a:lnTo>
                <a:close/>
                <a:moveTo>
                  <a:pt x="146" y="0"/>
                </a:moveTo>
                <a:lnTo>
                  <a:pt x="540" y="0"/>
                </a:lnTo>
                <a:lnTo>
                  <a:pt x="557" y="3"/>
                </a:lnTo>
                <a:lnTo>
                  <a:pt x="571" y="12"/>
                </a:lnTo>
                <a:lnTo>
                  <a:pt x="580" y="25"/>
                </a:lnTo>
                <a:lnTo>
                  <a:pt x="584" y="42"/>
                </a:lnTo>
                <a:lnTo>
                  <a:pt x="584" y="84"/>
                </a:lnTo>
                <a:lnTo>
                  <a:pt x="580" y="100"/>
                </a:lnTo>
                <a:lnTo>
                  <a:pt x="571" y="113"/>
                </a:lnTo>
                <a:lnTo>
                  <a:pt x="557" y="122"/>
                </a:lnTo>
                <a:lnTo>
                  <a:pt x="540" y="126"/>
                </a:lnTo>
                <a:lnTo>
                  <a:pt x="532" y="126"/>
                </a:lnTo>
                <a:lnTo>
                  <a:pt x="534" y="312"/>
                </a:lnTo>
                <a:lnTo>
                  <a:pt x="534" y="414"/>
                </a:lnTo>
                <a:lnTo>
                  <a:pt x="530" y="436"/>
                </a:lnTo>
                <a:lnTo>
                  <a:pt x="519" y="455"/>
                </a:lnTo>
                <a:lnTo>
                  <a:pt x="504" y="471"/>
                </a:lnTo>
                <a:lnTo>
                  <a:pt x="485" y="481"/>
                </a:lnTo>
                <a:lnTo>
                  <a:pt x="462" y="485"/>
                </a:lnTo>
                <a:lnTo>
                  <a:pt x="224" y="485"/>
                </a:lnTo>
                <a:lnTo>
                  <a:pt x="201" y="481"/>
                </a:lnTo>
                <a:lnTo>
                  <a:pt x="182" y="471"/>
                </a:lnTo>
                <a:lnTo>
                  <a:pt x="166" y="455"/>
                </a:lnTo>
                <a:lnTo>
                  <a:pt x="156" y="436"/>
                </a:lnTo>
                <a:lnTo>
                  <a:pt x="152" y="414"/>
                </a:lnTo>
                <a:lnTo>
                  <a:pt x="152" y="312"/>
                </a:lnTo>
                <a:lnTo>
                  <a:pt x="154" y="126"/>
                </a:lnTo>
                <a:lnTo>
                  <a:pt x="146" y="126"/>
                </a:lnTo>
                <a:lnTo>
                  <a:pt x="129" y="122"/>
                </a:lnTo>
                <a:lnTo>
                  <a:pt x="115" y="113"/>
                </a:lnTo>
                <a:lnTo>
                  <a:pt x="106" y="100"/>
                </a:lnTo>
                <a:lnTo>
                  <a:pt x="102" y="84"/>
                </a:lnTo>
                <a:lnTo>
                  <a:pt x="102" y="42"/>
                </a:lnTo>
                <a:lnTo>
                  <a:pt x="106" y="25"/>
                </a:lnTo>
                <a:lnTo>
                  <a:pt x="115" y="12"/>
                </a:lnTo>
                <a:lnTo>
                  <a:pt x="129" y="3"/>
                </a:lnTo>
                <a:lnTo>
                  <a:pt x="146" y="0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8" name="Freeform 57"/>
          <p:cNvSpPr>
            <a:spLocks noEditPoints="1"/>
          </p:cNvSpPr>
          <p:nvPr/>
        </p:nvSpPr>
        <p:spPr bwMode="auto">
          <a:xfrm>
            <a:off x="9147175" y="2363788"/>
            <a:ext cx="382588" cy="425450"/>
          </a:xfrm>
          <a:custGeom>
            <a:avLst/>
            <a:gdLst>
              <a:gd name="T0" fmla="*/ 2147483647 w 780"/>
              <a:gd name="T1" fmla="*/ 2147483647 h 866"/>
              <a:gd name="T2" fmla="*/ 2147483647 w 780"/>
              <a:gd name="T3" fmla="*/ 2147483647 h 866"/>
              <a:gd name="T4" fmla="*/ 2147483647 w 780"/>
              <a:gd name="T5" fmla="*/ 2147483647 h 866"/>
              <a:gd name="T6" fmla="*/ 2147483647 w 780"/>
              <a:gd name="T7" fmla="*/ 2147483647 h 866"/>
              <a:gd name="T8" fmla="*/ 2147483647 w 780"/>
              <a:gd name="T9" fmla="*/ 2147483647 h 866"/>
              <a:gd name="T10" fmla="*/ 2147483647 w 780"/>
              <a:gd name="T11" fmla="*/ 2147483647 h 866"/>
              <a:gd name="T12" fmla="*/ 2147483647 w 780"/>
              <a:gd name="T13" fmla="*/ 2147483647 h 866"/>
              <a:gd name="T14" fmla="*/ 2147483647 w 780"/>
              <a:gd name="T15" fmla="*/ 2147483647 h 866"/>
              <a:gd name="T16" fmla="*/ 2147483647 w 780"/>
              <a:gd name="T17" fmla="*/ 2147483647 h 866"/>
              <a:gd name="T18" fmla="*/ 2147483647 w 780"/>
              <a:gd name="T19" fmla="*/ 2147483647 h 866"/>
              <a:gd name="T20" fmla="*/ 2147483647 w 780"/>
              <a:gd name="T21" fmla="*/ 2147483647 h 866"/>
              <a:gd name="T22" fmla="*/ 2147483647 w 780"/>
              <a:gd name="T23" fmla="*/ 2147483647 h 866"/>
              <a:gd name="T24" fmla="*/ 2147483647 w 780"/>
              <a:gd name="T25" fmla="*/ 2147483647 h 866"/>
              <a:gd name="T26" fmla="*/ 2147483647 w 780"/>
              <a:gd name="T27" fmla="*/ 2147483647 h 866"/>
              <a:gd name="T28" fmla="*/ 2147483647 w 780"/>
              <a:gd name="T29" fmla="*/ 2147483647 h 866"/>
              <a:gd name="T30" fmla="*/ 2147483647 w 780"/>
              <a:gd name="T31" fmla="*/ 2147483647 h 866"/>
              <a:gd name="T32" fmla="*/ 2147483647 w 780"/>
              <a:gd name="T33" fmla="*/ 2147483647 h 866"/>
              <a:gd name="T34" fmla="*/ 2147483647 w 780"/>
              <a:gd name="T35" fmla="*/ 2147483647 h 866"/>
              <a:gd name="T36" fmla="*/ 2147483647 w 780"/>
              <a:gd name="T37" fmla="*/ 2147483647 h 866"/>
              <a:gd name="T38" fmla="*/ 2147483647 w 780"/>
              <a:gd name="T39" fmla="*/ 2147483647 h 866"/>
              <a:gd name="T40" fmla="*/ 2147483647 w 780"/>
              <a:gd name="T41" fmla="*/ 2147483647 h 866"/>
              <a:gd name="T42" fmla="*/ 2147483647 w 780"/>
              <a:gd name="T43" fmla="*/ 2147483647 h 866"/>
              <a:gd name="T44" fmla="*/ 2147483647 w 780"/>
              <a:gd name="T45" fmla="*/ 2147483647 h 866"/>
              <a:gd name="T46" fmla="*/ 2147483647 w 780"/>
              <a:gd name="T47" fmla="*/ 2147483647 h 866"/>
              <a:gd name="T48" fmla="*/ 2147483647 w 780"/>
              <a:gd name="T49" fmla="*/ 2147483647 h 866"/>
              <a:gd name="T50" fmla="*/ 2147483647 w 780"/>
              <a:gd name="T51" fmla="*/ 2147483647 h 866"/>
              <a:gd name="T52" fmla="*/ 2147483647 w 780"/>
              <a:gd name="T53" fmla="*/ 2147483647 h 866"/>
              <a:gd name="T54" fmla="*/ 2147483647 w 780"/>
              <a:gd name="T55" fmla="*/ 2147483647 h 866"/>
              <a:gd name="T56" fmla="*/ 2147483647 w 780"/>
              <a:gd name="T57" fmla="*/ 2147483647 h 866"/>
              <a:gd name="T58" fmla="*/ 2147483647 w 780"/>
              <a:gd name="T59" fmla="*/ 2147483647 h 866"/>
              <a:gd name="T60" fmla="*/ 2147483647 w 780"/>
              <a:gd name="T61" fmla="*/ 2147483647 h 866"/>
              <a:gd name="T62" fmla="*/ 2147483647 w 780"/>
              <a:gd name="T63" fmla="*/ 2147483647 h 866"/>
              <a:gd name="T64" fmla="*/ 2147483647 w 780"/>
              <a:gd name="T65" fmla="*/ 2147483647 h 866"/>
              <a:gd name="T66" fmla="*/ 2147483647 w 780"/>
              <a:gd name="T67" fmla="*/ 2147483647 h 866"/>
              <a:gd name="T68" fmla="*/ 2147483647 w 780"/>
              <a:gd name="T69" fmla="*/ 2147483647 h 866"/>
              <a:gd name="T70" fmla="*/ 2147483647 w 780"/>
              <a:gd name="T71" fmla="*/ 2147483647 h 866"/>
              <a:gd name="T72" fmla="*/ 2147483647 w 780"/>
              <a:gd name="T73" fmla="*/ 2147483647 h 866"/>
              <a:gd name="T74" fmla="*/ 2147483647 w 780"/>
              <a:gd name="T75" fmla="*/ 2147483647 h 866"/>
              <a:gd name="T76" fmla="*/ 2147483647 w 780"/>
              <a:gd name="T77" fmla="*/ 2147483647 h 866"/>
              <a:gd name="T78" fmla="*/ 2147483647 w 780"/>
              <a:gd name="T79" fmla="*/ 2147483647 h 866"/>
              <a:gd name="T80" fmla="*/ 2147483647 w 780"/>
              <a:gd name="T81" fmla="*/ 2147483647 h 866"/>
              <a:gd name="T82" fmla="*/ 2147483647 w 780"/>
              <a:gd name="T83" fmla="*/ 2147483647 h 866"/>
              <a:gd name="T84" fmla="*/ 2147483647 w 780"/>
              <a:gd name="T85" fmla="*/ 2147483647 h 866"/>
              <a:gd name="T86" fmla="*/ 2147483647 w 780"/>
              <a:gd name="T87" fmla="*/ 2147483647 h 866"/>
              <a:gd name="T88" fmla="*/ 2147483647 w 780"/>
              <a:gd name="T89" fmla="*/ 2147483647 h 866"/>
              <a:gd name="T90" fmla="*/ 2147483647 w 780"/>
              <a:gd name="T91" fmla="*/ 2147483647 h 866"/>
              <a:gd name="T92" fmla="*/ 2147483647 w 780"/>
              <a:gd name="T93" fmla="*/ 2147483647 h 866"/>
              <a:gd name="T94" fmla="*/ 2147483647 w 780"/>
              <a:gd name="T95" fmla="*/ 0 h 866"/>
              <a:gd name="T96" fmla="*/ 2147483647 w 780"/>
              <a:gd name="T97" fmla="*/ 2147483647 h 866"/>
              <a:gd name="T98" fmla="*/ 2147483647 w 780"/>
              <a:gd name="T99" fmla="*/ 2147483647 h 866"/>
              <a:gd name="T100" fmla="*/ 2147483647 w 780"/>
              <a:gd name="T101" fmla="*/ 2147483647 h 866"/>
              <a:gd name="T102" fmla="*/ 0 w 780"/>
              <a:gd name="T103" fmla="*/ 2147483647 h 866"/>
              <a:gd name="T104" fmla="*/ 2147483647 w 780"/>
              <a:gd name="T105" fmla="*/ 0 h 86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780" h="866">
                <a:moveTo>
                  <a:pt x="204" y="359"/>
                </a:moveTo>
                <a:lnTo>
                  <a:pt x="200" y="360"/>
                </a:lnTo>
                <a:lnTo>
                  <a:pt x="196" y="362"/>
                </a:lnTo>
                <a:lnTo>
                  <a:pt x="194" y="366"/>
                </a:lnTo>
                <a:lnTo>
                  <a:pt x="192" y="370"/>
                </a:lnTo>
                <a:lnTo>
                  <a:pt x="192" y="423"/>
                </a:lnTo>
                <a:lnTo>
                  <a:pt x="265" y="423"/>
                </a:lnTo>
                <a:lnTo>
                  <a:pt x="265" y="370"/>
                </a:lnTo>
                <a:lnTo>
                  <a:pt x="265" y="366"/>
                </a:lnTo>
                <a:lnTo>
                  <a:pt x="263" y="362"/>
                </a:lnTo>
                <a:lnTo>
                  <a:pt x="259" y="360"/>
                </a:lnTo>
                <a:lnTo>
                  <a:pt x="254" y="359"/>
                </a:lnTo>
                <a:lnTo>
                  <a:pt x="204" y="359"/>
                </a:lnTo>
                <a:close/>
                <a:moveTo>
                  <a:pt x="316" y="326"/>
                </a:moveTo>
                <a:lnTo>
                  <a:pt x="310" y="328"/>
                </a:lnTo>
                <a:lnTo>
                  <a:pt x="308" y="330"/>
                </a:lnTo>
                <a:lnTo>
                  <a:pt x="305" y="334"/>
                </a:lnTo>
                <a:lnTo>
                  <a:pt x="304" y="338"/>
                </a:lnTo>
                <a:lnTo>
                  <a:pt x="304" y="423"/>
                </a:lnTo>
                <a:lnTo>
                  <a:pt x="377" y="423"/>
                </a:lnTo>
                <a:lnTo>
                  <a:pt x="377" y="338"/>
                </a:lnTo>
                <a:lnTo>
                  <a:pt x="376" y="334"/>
                </a:lnTo>
                <a:lnTo>
                  <a:pt x="373" y="330"/>
                </a:lnTo>
                <a:lnTo>
                  <a:pt x="371" y="328"/>
                </a:lnTo>
                <a:lnTo>
                  <a:pt x="366" y="326"/>
                </a:lnTo>
                <a:lnTo>
                  <a:pt x="316" y="326"/>
                </a:lnTo>
                <a:close/>
                <a:moveTo>
                  <a:pt x="426" y="282"/>
                </a:moveTo>
                <a:lnTo>
                  <a:pt x="422" y="282"/>
                </a:lnTo>
                <a:lnTo>
                  <a:pt x="418" y="285"/>
                </a:lnTo>
                <a:lnTo>
                  <a:pt x="416" y="290"/>
                </a:lnTo>
                <a:lnTo>
                  <a:pt x="414" y="294"/>
                </a:lnTo>
                <a:lnTo>
                  <a:pt x="414" y="423"/>
                </a:lnTo>
                <a:lnTo>
                  <a:pt x="488" y="423"/>
                </a:lnTo>
                <a:lnTo>
                  <a:pt x="488" y="294"/>
                </a:lnTo>
                <a:lnTo>
                  <a:pt x="488" y="290"/>
                </a:lnTo>
                <a:lnTo>
                  <a:pt x="485" y="285"/>
                </a:lnTo>
                <a:lnTo>
                  <a:pt x="481" y="282"/>
                </a:lnTo>
                <a:lnTo>
                  <a:pt x="476" y="282"/>
                </a:lnTo>
                <a:lnTo>
                  <a:pt x="426" y="282"/>
                </a:lnTo>
                <a:close/>
                <a:moveTo>
                  <a:pt x="538" y="183"/>
                </a:moveTo>
                <a:lnTo>
                  <a:pt x="534" y="183"/>
                </a:lnTo>
                <a:lnTo>
                  <a:pt x="531" y="186"/>
                </a:lnTo>
                <a:lnTo>
                  <a:pt x="529" y="188"/>
                </a:lnTo>
                <a:lnTo>
                  <a:pt x="526" y="192"/>
                </a:lnTo>
                <a:lnTo>
                  <a:pt x="526" y="196"/>
                </a:lnTo>
                <a:lnTo>
                  <a:pt x="526" y="422"/>
                </a:lnTo>
                <a:lnTo>
                  <a:pt x="599" y="422"/>
                </a:lnTo>
                <a:lnTo>
                  <a:pt x="599" y="196"/>
                </a:lnTo>
                <a:lnTo>
                  <a:pt x="599" y="192"/>
                </a:lnTo>
                <a:lnTo>
                  <a:pt x="597" y="188"/>
                </a:lnTo>
                <a:lnTo>
                  <a:pt x="594" y="186"/>
                </a:lnTo>
                <a:lnTo>
                  <a:pt x="592" y="183"/>
                </a:lnTo>
                <a:lnTo>
                  <a:pt x="588" y="183"/>
                </a:lnTo>
                <a:lnTo>
                  <a:pt x="538" y="183"/>
                </a:lnTo>
                <a:close/>
                <a:moveTo>
                  <a:pt x="145" y="176"/>
                </a:moveTo>
                <a:lnTo>
                  <a:pt x="141" y="176"/>
                </a:lnTo>
                <a:lnTo>
                  <a:pt x="137" y="179"/>
                </a:lnTo>
                <a:lnTo>
                  <a:pt x="135" y="183"/>
                </a:lnTo>
                <a:lnTo>
                  <a:pt x="133" y="187"/>
                </a:lnTo>
                <a:lnTo>
                  <a:pt x="133" y="459"/>
                </a:lnTo>
                <a:lnTo>
                  <a:pt x="135" y="463"/>
                </a:lnTo>
                <a:lnTo>
                  <a:pt x="137" y="467"/>
                </a:lnTo>
                <a:lnTo>
                  <a:pt x="141" y="470"/>
                </a:lnTo>
                <a:lnTo>
                  <a:pt x="145" y="470"/>
                </a:lnTo>
                <a:lnTo>
                  <a:pt x="630" y="470"/>
                </a:lnTo>
                <a:lnTo>
                  <a:pt x="634" y="470"/>
                </a:lnTo>
                <a:lnTo>
                  <a:pt x="638" y="467"/>
                </a:lnTo>
                <a:lnTo>
                  <a:pt x="640" y="463"/>
                </a:lnTo>
                <a:lnTo>
                  <a:pt x="640" y="458"/>
                </a:lnTo>
                <a:lnTo>
                  <a:pt x="640" y="454"/>
                </a:lnTo>
                <a:lnTo>
                  <a:pt x="638" y="450"/>
                </a:lnTo>
                <a:lnTo>
                  <a:pt x="634" y="448"/>
                </a:lnTo>
                <a:lnTo>
                  <a:pt x="630" y="446"/>
                </a:lnTo>
                <a:lnTo>
                  <a:pt x="158" y="446"/>
                </a:lnTo>
                <a:lnTo>
                  <a:pt x="158" y="187"/>
                </a:lnTo>
                <a:lnTo>
                  <a:pt x="156" y="183"/>
                </a:lnTo>
                <a:lnTo>
                  <a:pt x="154" y="179"/>
                </a:lnTo>
                <a:lnTo>
                  <a:pt x="150" y="176"/>
                </a:lnTo>
                <a:lnTo>
                  <a:pt x="145" y="176"/>
                </a:lnTo>
                <a:close/>
                <a:moveTo>
                  <a:pt x="63" y="116"/>
                </a:moveTo>
                <a:lnTo>
                  <a:pt x="716" y="116"/>
                </a:lnTo>
                <a:lnTo>
                  <a:pt x="716" y="515"/>
                </a:lnTo>
                <a:lnTo>
                  <a:pt x="394" y="515"/>
                </a:lnTo>
                <a:lnTo>
                  <a:pt x="394" y="630"/>
                </a:lnTo>
                <a:lnTo>
                  <a:pt x="670" y="794"/>
                </a:lnTo>
                <a:lnTo>
                  <a:pt x="681" y="787"/>
                </a:lnTo>
                <a:lnTo>
                  <a:pt x="696" y="785"/>
                </a:lnTo>
                <a:lnTo>
                  <a:pt x="711" y="787"/>
                </a:lnTo>
                <a:lnTo>
                  <a:pt x="724" y="796"/>
                </a:lnTo>
                <a:lnTo>
                  <a:pt x="733" y="809"/>
                </a:lnTo>
                <a:lnTo>
                  <a:pt x="735" y="825"/>
                </a:lnTo>
                <a:lnTo>
                  <a:pt x="733" y="840"/>
                </a:lnTo>
                <a:lnTo>
                  <a:pt x="724" y="853"/>
                </a:lnTo>
                <a:lnTo>
                  <a:pt x="711" y="862"/>
                </a:lnTo>
                <a:lnTo>
                  <a:pt x="696" y="866"/>
                </a:lnTo>
                <a:lnTo>
                  <a:pt x="680" y="862"/>
                </a:lnTo>
                <a:lnTo>
                  <a:pt x="667" y="853"/>
                </a:lnTo>
                <a:lnTo>
                  <a:pt x="658" y="840"/>
                </a:lnTo>
                <a:lnTo>
                  <a:pt x="654" y="825"/>
                </a:lnTo>
                <a:lnTo>
                  <a:pt x="656" y="818"/>
                </a:lnTo>
                <a:lnTo>
                  <a:pt x="657" y="812"/>
                </a:lnTo>
                <a:lnTo>
                  <a:pt x="394" y="656"/>
                </a:lnTo>
                <a:lnTo>
                  <a:pt x="394" y="776"/>
                </a:lnTo>
                <a:lnTo>
                  <a:pt x="405" y="781"/>
                </a:lnTo>
                <a:lnTo>
                  <a:pt x="416" y="790"/>
                </a:lnTo>
                <a:lnTo>
                  <a:pt x="421" y="801"/>
                </a:lnTo>
                <a:lnTo>
                  <a:pt x="423" y="814"/>
                </a:lnTo>
                <a:lnTo>
                  <a:pt x="421" y="830"/>
                </a:lnTo>
                <a:lnTo>
                  <a:pt x="412" y="843"/>
                </a:lnTo>
                <a:lnTo>
                  <a:pt x="399" y="852"/>
                </a:lnTo>
                <a:lnTo>
                  <a:pt x="384" y="854"/>
                </a:lnTo>
                <a:lnTo>
                  <a:pt x="367" y="852"/>
                </a:lnTo>
                <a:lnTo>
                  <a:pt x="354" y="843"/>
                </a:lnTo>
                <a:lnTo>
                  <a:pt x="346" y="830"/>
                </a:lnTo>
                <a:lnTo>
                  <a:pt x="343" y="814"/>
                </a:lnTo>
                <a:lnTo>
                  <a:pt x="345" y="801"/>
                </a:lnTo>
                <a:lnTo>
                  <a:pt x="351" y="790"/>
                </a:lnTo>
                <a:lnTo>
                  <a:pt x="360" y="781"/>
                </a:lnTo>
                <a:lnTo>
                  <a:pt x="372" y="776"/>
                </a:lnTo>
                <a:lnTo>
                  <a:pt x="372" y="661"/>
                </a:lnTo>
                <a:lnTo>
                  <a:pt x="117" y="812"/>
                </a:lnTo>
                <a:lnTo>
                  <a:pt x="119" y="818"/>
                </a:lnTo>
                <a:lnTo>
                  <a:pt x="119" y="825"/>
                </a:lnTo>
                <a:lnTo>
                  <a:pt x="117" y="840"/>
                </a:lnTo>
                <a:lnTo>
                  <a:pt x="108" y="853"/>
                </a:lnTo>
                <a:lnTo>
                  <a:pt x="95" y="862"/>
                </a:lnTo>
                <a:lnTo>
                  <a:pt x="79" y="866"/>
                </a:lnTo>
                <a:lnTo>
                  <a:pt x="63" y="862"/>
                </a:lnTo>
                <a:lnTo>
                  <a:pt x="50" y="853"/>
                </a:lnTo>
                <a:lnTo>
                  <a:pt x="42" y="840"/>
                </a:lnTo>
                <a:lnTo>
                  <a:pt x="38" y="825"/>
                </a:lnTo>
                <a:lnTo>
                  <a:pt x="42" y="809"/>
                </a:lnTo>
                <a:lnTo>
                  <a:pt x="50" y="796"/>
                </a:lnTo>
                <a:lnTo>
                  <a:pt x="63" y="787"/>
                </a:lnTo>
                <a:lnTo>
                  <a:pt x="79" y="785"/>
                </a:lnTo>
                <a:lnTo>
                  <a:pt x="93" y="787"/>
                </a:lnTo>
                <a:lnTo>
                  <a:pt x="105" y="795"/>
                </a:lnTo>
                <a:lnTo>
                  <a:pt x="372" y="635"/>
                </a:lnTo>
                <a:lnTo>
                  <a:pt x="372" y="515"/>
                </a:lnTo>
                <a:lnTo>
                  <a:pt x="63" y="515"/>
                </a:lnTo>
                <a:lnTo>
                  <a:pt x="63" y="116"/>
                </a:lnTo>
                <a:close/>
                <a:moveTo>
                  <a:pt x="28" y="0"/>
                </a:moveTo>
                <a:lnTo>
                  <a:pt x="752" y="0"/>
                </a:lnTo>
                <a:lnTo>
                  <a:pt x="766" y="2"/>
                </a:lnTo>
                <a:lnTo>
                  <a:pt x="776" y="11"/>
                </a:lnTo>
                <a:lnTo>
                  <a:pt x="780" y="23"/>
                </a:lnTo>
                <a:lnTo>
                  <a:pt x="780" y="51"/>
                </a:lnTo>
                <a:lnTo>
                  <a:pt x="776" y="63"/>
                </a:lnTo>
                <a:lnTo>
                  <a:pt x="766" y="72"/>
                </a:lnTo>
                <a:lnTo>
                  <a:pt x="752" y="74"/>
                </a:lnTo>
                <a:lnTo>
                  <a:pt x="28" y="74"/>
                </a:lnTo>
                <a:lnTo>
                  <a:pt x="14" y="72"/>
                </a:lnTo>
                <a:lnTo>
                  <a:pt x="4" y="63"/>
                </a:lnTo>
                <a:lnTo>
                  <a:pt x="0" y="51"/>
                </a:lnTo>
                <a:lnTo>
                  <a:pt x="0" y="23"/>
                </a:lnTo>
                <a:lnTo>
                  <a:pt x="4" y="11"/>
                </a:lnTo>
                <a:lnTo>
                  <a:pt x="14" y="2"/>
                </a:lnTo>
                <a:lnTo>
                  <a:pt x="28" y="0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9" name="Freeform 58"/>
          <p:cNvSpPr>
            <a:spLocks noEditPoints="1"/>
          </p:cNvSpPr>
          <p:nvPr/>
        </p:nvSpPr>
        <p:spPr bwMode="auto">
          <a:xfrm>
            <a:off x="9202738" y="4552950"/>
            <a:ext cx="271462" cy="360363"/>
          </a:xfrm>
          <a:custGeom>
            <a:avLst/>
            <a:gdLst>
              <a:gd name="T0" fmla="*/ 2147483647 w 614"/>
              <a:gd name="T1" fmla="*/ 2147483647 h 817"/>
              <a:gd name="T2" fmla="*/ 2147483647 w 614"/>
              <a:gd name="T3" fmla="*/ 2147483647 h 817"/>
              <a:gd name="T4" fmla="*/ 2147483647 w 614"/>
              <a:gd name="T5" fmla="*/ 2147483647 h 817"/>
              <a:gd name="T6" fmla="*/ 2147483647 w 614"/>
              <a:gd name="T7" fmla="*/ 2147483647 h 817"/>
              <a:gd name="T8" fmla="*/ 2147483647 w 614"/>
              <a:gd name="T9" fmla="*/ 2147483647 h 817"/>
              <a:gd name="T10" fmla="*/ 2147483647 w 614"/>
              <a:gd name="T11" fmla="*/ 2147483647 h 817"/>
              <a:gd name="T12" fmla="*/ 2147483647 w 614"/>
              <a:gd name="T13" fmla="*/ 2147483647 h 817"/>
              <a:gd name="T14" fmla="*/ 2147483647 w 614"/>
              <a:gd name="T15" fmla="*/ 2147483647 h 817"/>
              <a:gd name="T16" fmla="*/ 0 w 614"/>
              <a:gd name="T17" fmla="*/ 2147483647 h 817"/>
              <a:gd name="T18" fmla="*/ 2147483647 w 614"/>
              <a:gd name="T19" fmla="*/ 2147483647 h 817"/>
              <a:gd name="T20" fmla="*/ 2147483647 w 614"/>
              <a:gd name="T21" fmla="*/ 2147483647 h 817"/>
              <a:gd name="T22" fmla="*/ 2147483647 w 614"/>
              <a:gd name="T23" fmla="*/ 2147483647 h 817"/>
              <a:gd name="T24" fmla="*/ 2147483647 w 614"/>
              <a:gd name="T25" fmla="*/ 2147483647 h 817"/>
              <a:gd name="T26" fmla="*/ 2147483647 w 614"/>
              <a:gd name="T27" fmla="*/ 2147483647 h 817"/>
              <a:gd name="T28" fmla="*/ 2147483647 w 614"/>
              <a:gd name="T29" fmla="*/ 2147483647 h 817"/>
              <a:gd name="T30" fmla="*/ 2147483647 w 614"/>
              <a:gd name="T31" fmla="*/ 2147483647 h 817"/>
              <a:gd name="T32" fmla="*/ 2147483647 w 614"/>
              <a:gd name="T33" fmla="*/ 2147483647 h 817"/>
              <a:gd name="T34" fmla="*/ 2147483647 w 614"/>
              <a:gd name="T35" fmla="*/ 2147483647 h 817"/>
              <a:gd name="T36" fmla="*/ 2147483647 w 614"/>
              <a:gd name="T37" fmla="*/ 2147483647 h 817"/>
              <a:gd name="T38" fmla="*/ 2147483647 w 614"/>
              <a:gd name="T39" fmla="*/ 2147483647 h 817"/>
              <a:gd name="T40" fmla="*/ 2147483647 w 614"/>
              <a:gd name="T41" fmla="*/ 2147483647 h 817"/>
              <a:gd name="T42" fmla="*/ 2147483647 w 614"/>
              <a:gd name="T43" fmla="*/ 2147483647 h 817"/>
              <a:gd name="T44" fmla="*/ 2147483647 w 614"/>
              <a:gd name="T45" fmla="*/ 2147483647 h 817"/>
              <a:gd name="T46" fmla="*/ 2147483647 w 614"/>
              <a:gd name="T47" fmla="*/ 2147483647 h 817"/>
              <a:gd name="T48" fmla="*/ 2147483647 w 614"/>
              <a:gd name="T49" fmla="*/ 2147483647 h 817"/>
              <a:gd name="T50" fmla="*/ 2147483647 w 614"/>
              <a:gd name="T51" fmla="*/ 2147483647 h 817"/>
              <a:gd name="T52" fmla="*/ 2147483647 w 614"/>
              <a:gd name="T53" fmla="*/ 2147483647 h 817"/>
              <a:gd name="T54" fmla="*/ 2147483647 w 614"/>
              <a:gd name="T55" fmla="*/ 2147483647 h 817"/>
              <a:gd name="T56" fmla="*/ 2147483647 w 614"/>
              <a:gd name="T57" fmla="*/ 2147483647 h 817"/>
              <a:gd name="T58" fmla="*/ 2147483647 w 614"/>
              <a:gd name="T59" fmla="*/ 2147483647 h 817"/>
              <a:gd name="T60" fmla="*/ 2147483647 w 614"/>
              <a:gd name="T61" fmla="*/ 2147483647 h 817"/>
              <a:gd name="T62" fmla="*/ 2147483647 w 614"/>
              <a:gd name="T63" fmla="*/ 2147483647 h 817"/>
              <a:gd name="T64" fmla="*/ 2147483647 w 614"/>
              <a:gd name="T65" fmla="*/ 2147483647 h 817"/>
              <a:gd name="T66" fmla="*/ 2147483647 w 614"/>
              <a:gd name="T67" fmla="*/ 2147483647 h 817"/>
              <a:gd name="T68" fmla="*/ 2147483647 w 614"/>
              <a:gd name="T69" fmla="*/ 2147483647 h 817"/>
              <a:gd name="T70" fmla="*/ 2147483647 w 614"/>
              <a:gd name="T71" fmla="*/ 2147483647 h 817"/>
              <a:gd name="T72" fmla="*/ 2147483647 w 614"/>
              <a:gd name="T73" fmla="*/ 0 h 817"/>
              <a:gd name="T74" fmla="*/ 2147483647 w 614"/>
              <a:gd name="T75" fmla="*/ 2147483647 h 817"/>
              <a:gd name="T76" fmla="*/ 2147483647 w 614"/>
              <a:gd name="T77" fmla="*/ 2147483647 h 817"/>
              <a:gd name="T78" fmla="*/ 2147483647 w 614"/>
              <a:gd name="T79" fmla="*/ 2147483647 h 817"/>
              <a:gd name="T80" fmla="*/ 2147483647 w 614"/>
              <a:gd name="T81" fmla="*/ 2147483647 h 817"/>
              <a:gd name="T82" fmla="*/ 2147483647 w 614"/>
              <a:gd name="T83" fmla="*/ 2147483647 h 817"/>
              <a:gd name="T84" fmla="*/ 2147483647 w 614"/>
              <a:gd name="T85" fmla="*/ 2147483647 h 817"/>
              <a:gd name="T86" fmla="*/ 2147483647 w 614"/>
              <a:gd name="T87" fmla="*/ 2147483647 h 817"/>
              <a:gd name="T88" fmla="*/ 2147483647 w 614"/>
              <a:gd name="T89" fmla="*/ 2147483647 h 817"/>
              <a:gd name="T90" fmla="*/ 2147483647 w 614"/>
              <a:gd name="T91" fmla="*/ 2147483647 h 817"/>
              <a:gd name="T92" fmla="*/ 2147483647 w 614"/>
              <a:gd name="T93" fmla="*/ 2147483647 h 817"/>
              <a:gd name="T94" fmla="*/ 2147483647 w 614"/>
              <a:gd name="T95" fmla="*/ 0 h 817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614" h="817">
                <a:moveTo>
                  <a:pt x="0" y="609"/>
                </a:moveTo>
                <a:lnTo>
                  <a:pt x="5" y="612"/>
                </a:lnTo>
                <a:lnTo>
                  <a:pt x="14" y="618"/>
                </a:lnTo>
                <a:lnTo>
                  <a:pt x="27" y="624"/>
                </a:lnTo>
                <a:lnTo>
                  <a:pt x="43" y="632"/>
                </a:lnTo>
                <a:lnTo>
                  <a:pt x="64" y="637"/>
                </a:lnTo>
                <a:lnTo>
                  <a:pt x="89" y="640"/>
                </a:lnTo>
                <a:lnTo>
                  <a:pt x="120" y="639"/>
                </a:lnTo>
                <a:lnTo>
                  <a:pt x="136" y="641"/>
                </a:lnTo>
                <a:lnTo>
                  <a:pt x="150" y="649"/>
                </a:lnTo>
                <a:lnTo>
                  <a:pt x="160" y="659"/>
                </a:lnTo>
                <a:lnTo>
                  <a:pt x="168" y="674"/>
                </a:lnTo>
                <a:lnTo>
                  <a:pt x="170" y="689"/>
                </a:lnTo>
                <a:lnTo>
                  <a:pt x="170" y="730"/>
                </a:lnTo>
                <a:lnTo>
                  <a:pt x="172" y="751"/>
                </a:lnTo>
                <a:lnTo>
                  <a:pt x="177" y="768"/>
                </a:lnTo>
                <a:lnTo>
                  <a:pt x="183" y="782"/>
                </a:lnTo>
                <a:lnTo>
                  <a:pt x="191" y="792"/>
                </a:lnTo>
                <a:lnTo>
                  <a:pt x="197" y="801"/>
                </a:lnTo>
                <a:lnTo>
                  <a:pt x="201" y="808"/>
                </a:lnTo>
                <a:lnTo>
                  <a:pt x="204" y="813"/>
                </a:lnTo>
                <a:lnTo>
                  <a:pt x="201" y="814"/>
                </a:lnTo>
                <a:lnTo>
                  <a:pt x="193" y="812"/>
                </a:lnTo>
                <a:lnTo>
                  <a:pt x="183" y="807"/>
                </a:lnTo>
                <a:lnTo>
                  <a:pt x="170" y="800"/>
                </a:lnTo>
                <a:lnTo>
                  <a:pt x="157" y="792"/>
                </a:lnTo>
                <a:lnTo>
                  <a:pt x="146" y="783"/>
                </a:lnTo>
                <a:lnTo>
                  <a:pt x="137" y="774"/>
                </a:lnTo>
                <a:lnTo>
                  <a:pt x="50" y="677"/>
                </a:lnTo>
                <a:lnTo>
                  <a:pt x="42" y="670"/>
                </a:lnTo>
                <a:lnTo>
                  <a:pt x="33" y="658"/>
                </a:lnTo>
                <a:lnTo>
                  <a:pt x="24" y="648"/>
                </a:lnTo>
                <a:lnTo>
                  <a:pt x="15" y="636"/>
                </a:lnTo>
                <a:lnTo>
                  <a:pt x="7" y="626"/>
                </a:lnTo>
                <a:lnTo>
                  <a:pt x="2" y="617"/>
                </a:lnTo>
                <a:lnTo>
                  <a:pt x="0" y="612"/>
                </a:lnTo>
                <a:lnTo>
                  <a:pt x="0" y="609"/>
                </a:lnTo>
                <a:close/>
                <a:moveTo>
                  <a:pt x="97" y="466"/>
                </a:moveTo>
                <a:lnTo>
                  <a:pt x="97" y="504"/>
                </a:lnTo>
                <a:lnTo>
                  <a:pt x="518" y="504"/>
                </a:lnTo>
                <a:lnTo>
                  <a:pt x="518" y="466"/>
                </a:lnTo>
                <a:lnTo>
                  <a:pt x="97" y="466"/>
                </a:lnTo>
                <a:close/>
                <a:moveTo>
                  <a:pt x="97" y="369"/>
                </a:moveTo>
                <a:lnTo>
                  <a:pt x="97" y="409"/>
                </a:lnTo>
                <a:lnTo>
                  <a:pt x="518" y="409"/>
                </a:lnTo>
                <a:lnTo>
                  <a:pt x="518" y="369"/>
                </a:lnTo>
                <a:lnTo>
                  <a:pt x="97" y="369"/>
                </a:lnTo>
                <a:close/>
                <a:moveTo>
                  <a:pt x="97" y="273"/>
                </a:moveTo>
                <a:lnTo>
                  <a:pt x="97" y="312"/>
                </a:lnTo>
                <a:lnTo>
                  <a:pt x="518" y="312"/>
                </a:lnTo>
                <a:lnTo>
                  <a:pt x="518" y="273"/>
                </a:lnTo>
                <a:lnTo>
                  <a:pt x="97" y="273"/>
                </a:lnTo>
                <a:close/>
                <a:moveTo>
                  <a:pt x="52" y="92"/>
                </a:moveTo>
                <a:lnTo>
                  <a:pt x="57" y="92"/>
                </a:lnTo>
                <a:lnTo>
                  <a:pt x="57" y="123"/>
                </a:lnTo>
                <a:lnTo>
                  <a:pt x="61" y="144"/>
                </a:lnTo>
                <a:lnTo>
                  <a:pt x="70" y="161"/>
                </a:lnTo>
                <a:lnTo>
                  <a:pt x="84" y="175"/>
                </a:lnTo>
                <a:lnTo>
                  <a:pt x="101" y="184"/>
                </a:lnTo>
                <a:lnTo>
                  <a:pt x="120" y="187"/>
                </a:lnTo>
                <a:lnTo>
                  <a:pt x="139" y="184"/>
                </a:lnTo>
                <a:lnTo>
                  <a:pt x="156" y="176"/>
                </a:lnTo>
                <a:lnTo>
                  <a:pt x="169" y="164"/>
                </a:lnTo>
                <a:lnTo>
                  <a:pt x="178" y="148"/>
                </a:lnTo>
                <a:lnTo>
                  <a:pt x="183" y="130"/>
                </a:lnTo>
                <a:lnTo>
                  <a:pt x="188" y="148"/>
                </a:lnTo>
                <a:lnTo>
                  <a:pt x="197" y="164"/>
                </a:lnTo>
                <a:lnTo>
                  <a:pt x="210" y="176"/>
                </a:lnTo>
                <a:lnTo>
                  <a:pt x="227" y="184"/>
                </a:lnTo>
                <a:lnTo>
                  <a:pt x="245" y="187"/>
                </a:lnTo>
                <a:lnTo>
                  <a:pt x="264" y="184"/>
                </a:lnTo>
                <a:lnTo>
                  <a:pt x="281" y="176"/>
                </a:lnTo>
                <a:lnTo>
                  <a:pt x="294" y="164"/>
                </a:lnTo>
                <a:lnTo>
                  <a:pt x="303" y="148"/>
                </a:lnTo>
                <a:lnTo>
                  <a:pt x="308" y="130"/>
                </a:lnTo>
                <a:lnTo>
                  <a:pt x="313" y="148"/>
                </a:lnTo>
                <a:lnTo>
                  <a:pt x="322" y="164"/>
                </a:lnTo>
                <a:lnTo>
                  <a:pt x="335" y="176"/>
                </a:lnTo>
                <a:lnTo>
                  <a:pt x="351" y="184"/>
                </a:lnTo>
                <a:lnTo>
                  <a:pt x="371" y="187"/>
                </a:lnTo>
                <a:lnTo>
                  <a:pt x="389" y="184"/>
                </a:lnTo>
                <a:lnTo>
                  <a:pt x="405" y="176"/>
                </a:lnTo>
                <a:lnTo>
                  <a:pt x="418" y="164"/>
                </a:lnTo>
                <a:lnTo>
                  <a:pt x="427" y="148"/>
                </a:lnTo>
                <a:lnTo>
                  <a:pt x="432" y="130"/>
                </a:lnTo>
                <a:lnTo>
                  <a:pt x="437" y="148"/>
                </a:lnTo>
                <a:lnTo>
                  <a:pt x="446" y="164"/>
                </a:lnTo>
                <a:lnTo>
                  <a:pt x="459" y="176"/>
                </a:lnTo>
                <a:lnTo>
                  <a:pt x="476" y="184"/>
                </a:lnTo>
                <a:lnTo>
                  <a:pt x="495" y="187"/>
                </a:lnTo>
                <a:lnTo>
                  <a:pt x="514" y="184"/>
                </a:lnTo>
                <a:lnTo>
                  <a:pt x="532" y="175"/>
                </a:lnTo>
                <a:lnTo>
                  <a:pt x="545" y="161"/>
                </a:lnTo>
                <a:lnTo>
                  <a:pt x="554" y="144"/>
                </a:lnTo>
                <a:lnTo>
                  <a:pt x="558" y="123"/>
                </a:lnTo>
                <a:lnTo>
                  <a:pt x="558" y="92"/>
                </a:lnTo>
                <a:lnTo>
                  <a:pt x="564" y="92"/>
                </a:lnTo>
                <a:lnTo>
                  <a:pt x="580" y="95"/>
                </a:lnTo>
                <a:lnTo>
                  <a:pt x="594" y="102"/>
                </a:lnTo>
                <a:lnTo>
                  <a:pt x="605" y="113"/>
                </a:lnTo>
                <a:lnTo>
                  <a:pt x="612" y="127"/>
                </a:lnTo>
                <a:lnTo>
                  <a:pt x="614" y="143"/>
                </a:lnTo>
                <a:lnTo>
                  <a:pt x="614" y="767"/>
                </a:lnTo>
                <a:lnTo>
                  <a:pt x="612" y="782"/>
                </a:lnTo>
                <a:lnTo>
                  <a:pt x="605" y="796"/>
                </a:lnTo>
                <a:lnTo>
                  <a:pt x="594" y="808"/>
                </a:lnTo>
                <a:lnTo>
                  <a:pt x="580" y="814"/>
                </a:lnTo>
                <a:lnTo>
                  <a:pt x="564" y="817"/>
                </a:lnTo>
                <a:lnTo>
                  <a:pt x="265" y="817"/>
                </a:lnTo>
                <a:lnTo>
                  <a:pt x="249" y="814"/>
                </a:lnTo>
                <a:lnTo>
                  <a:pt x="234" y="808"/>
                </a:lnTo>
                <a:lnTo>
                  <a:pt x="224" y="796"/>
                </a:lnTo>
                <a:lnTo>
                  <a:pt x="217" y="782"/>
                </a:lnTo>
                <a:lnTo>
                  <a:pt x="214" y="767"/>
                </a:lnTo>
                <a:lnTo>
                  <a:pt x="210" y="650"/>
                </a:lnTo>
                <a:lnTo>
                  <a:pt x="208" y="635"/>
                </a:lnTo>
                <a:lnTo>
                  <a:pt x="200" y="621"/>
                </a:lnTo>
                <a:lnTo>
                  <a:pt x="188" y="609"/>
                </a:lnTo>
                <a:lnTo>
                  <a:pt x="174" y="603"/>
                </a:lnTo>
                <a:lnTo>
                  <a:pt x="159" y="600"/>
                </a:lnTo>
                <a:lnTo>
                  <a:pt x="52" y="601"/>
                </a:lnTo>
                <a:lnTo>
                  <a:pt x="36" y="599"/>
                </a:lnTo>
                <a:lnTo>
                  <a:pt x="21" y="592"/>
                </a:lnTo>
                <a:lnTo>
                  <a:pt x="11" y="582"/>
                </a:lnTo>
                <a:lnTo>
                  <a:pt x="3" y="568"/>
                </a:lnTo>
                <a:lnTo>
                  <a:pt x="1" y="552"/>
                </a:lnTo>
                <a:lnTo>
                  <a:pt x="1" y="143"/>
                </a:lnTo>
                <a:lnTo>
                  <a:pt x="3" y="127"/>
                </a:lnTo>
                <a:lnTo>
                  <a:pt x="11" y="113"/>
                </a:lnTo>
                <a:lnTo>
                  <a:pt x="21" y="102"/>
                </a:lnTo>
                <a:lnTo>
                  <a:pt x="36" y="95"/>
                </a:lnTo>
                <a:lnTo>
                  <a:pt x="52" y="92"/>
                </a:lnTo>
                <a:close/>
                <a:moveTo>
                  <a:pt x="495" y="0"/>
                </a:moveTo>
                <a:lnTo>
                  <a:pt x="507" y="3"/>
                </a:lnTo>
                <a:lnTo>
                  <a:pt x="514" y="11"/>
                </a:lnTo>
                <a:lnTo>
                  <a:pt x="517" y="23"/>
                </a:lnTo>
                <a:lnTo>
                  <a:pt x="517" y="123"/>
                </a:lnTo>
                <a:lnTo>
                  <a:pt x="514" y="135"/>
                </a:lnTo>
                <a:lnTo>
                  <a:pt x="507" y="144"/>
                </a:lnTo>
                <a:lnTo>
                  <a:pt x="495" y="147"/>
                </a:lnTo>
                <a:lnTo>
                  <a:pt x="484" y="144"/>
                </a:lnTo>
                <a:lnTo>
                  <a:pt x="475" y="135"/>
                </a:lnTo>
                <a:lnTo>
                  <a:pt x="472" y="123"/>
                </a:lnTo>
                <a:lnTo>
                  <a:pt x="472" y="23"/>
                </a:lnTo>
                <a:lnTo>
                  <a:pt x="475" y="11"/>
                </a:lnTo>
                <a:lnTo>
                  <a:pt x="484" y="3"/>
                </a:lnTo>
                <a:lnTo>
                  <a:pt x="495" y="0"/>
                </a:lnTo>
                <a:close/>
                <a:moveTo>
                  <a:pt x="371" y="0"/>
                </a:moveTo>
                <a:lnTo>
                  <a:pt x="382" y="3"/>
                </a:lnTo>
                <a:lnTo>
                  <a:pt x="390" y="11"/>
                </a:lnTo>
                <a:lnTo>
                  <a:pt x="392" y="23"/>
                </a:lnTo>
                <a:lnTo>
                  <a:pt x="392" y="123"/>
                </a:lnTo>
                <a:lnTo>
                  <a:pt x="390" y="135"/>
                </a:lnTo>
                <a:lnTo>
                  <a:pt x="382" y="144"/>
                </a:lnTo>
                <a:lnTo>
                  <a:pt x="371" y="147"/>
                </a:lnTo>
                <a:lnTo>
                  <a:pt x="359" y="144"/>
                </a:lnTo>
                <a:lnTo>
                  <a:pt x="350" y="135"/>
                </a:lnTo>
                <a:lnTo>
                  <a:pt x="347" y="123"/>
                </a:lnTo>
                <a:lnTo>
                  <a:pt x="347" y="23"/>
                </a:lnTo>
                <a:lnTo>
                  <a:pt x="350" y="11"/>
                </a:lnTo>
                <a:lnTo>
                  <a:pt x="359" y="3"/>
                </a:lnTo>
                <a:lnTo>
                  <a:pt x="371" y="0"/>
                </a:lnTo>
                <a:close/>
                <a:moveTo>
                  <a:pt x="245" y="0"/>
                </a:moveTo>
                <a:lnTo>
                  <a:pt x="256" y="3"/>
                </a:lnTo>
                <a:lnTo>
                  <a:pt x="265" y="11"/>
                </a:lnTo>
                <a:lnTo>
                  <a:pt x="268" y="23"/>
                </a:lnTo>
                <a:lnTo>
                  <a:pt x="268" y="123"/>
                </a:lnTo>
                <a:lnTo>
                  <a:pt x="265" y="135"/>
                </a:lnTo>
                <a:lnTo>
                  <a:pt x="256" y="144"/>
                </a:lnTo>
                <a:lnTo>
                  <a:pt x="245" y="147"/>
                </a:lnTo>
                <a:lnTo>
                  <a:pt x="234" y="144"/>
                </a:lnTo>
                <a:lnTo>
                  <a:pt x="225" y="135"/>
                </a:lnTo>
                <a:lnTo>
                  <a:pt x="223" y="123"/>
                </a:lnTo>
                <a:lnTo>
                  <a:pt x="223" y="23"/>
                </a:lnTo>
                <a:lnTo>
                  <a:pt x="225" y="11"/>
                </a:lnTo>
                <a:lnTo>
                  <a:pt x="234" y="3"/>
                </a:lnTo>
                <a:lnTo>
                  <a:pt x="245" y="0"/>
                </a:lnTo>
                <a:close/>
                <a:moveTo>
                  <a:pt x="120" y="0"/>
                </a:moveTo>
                <a:lnTo>
                  <a:pt x="132" y="3"/>
                </a:lnTo>
                <a:lnTo>
                  <a:pt x="141" y="11"/>
                </a:lnTo>
                <a:lnTo>
                  <a:pt x="143" y="23"/>
                </a:lnTo>
                <a:lnTo>
                  <a:pt x="143" y="123"/>
                </a:lnTo>
                <a:lnTo>
                  <a:pt x="141" y="135"/>
                </a:lnTo>
                <a:lnTo>
                  <a:pt x="132" y="144"/>
                </a:lnTo>
                <a:lnTo>
                  <a:pt x="120" y="147"/>
                </a:lnTo>
                <a:lnTo>
                  <a:pt x="109" y="144"/>
                </a:lnTo>
                <a:lnTo>
                  <a:pt x="101" y="135"/>
                </a:lnTo>
                <a:lnTo>
                  <a:pt x="98" y="123"/>
                </a:lnTo>
                <a:lnTo>
                  <a:pt x="98" y="23"/>
                </a:lnTo>
                <a:lnTo>
                  <a:pt x="101" y="11"/>
                </a:lnTo>
                <a:lnTo>
                  <a:pt x="109" y="3"/>
                </a:lnTo>
                <a:lnTo>
                  <a:pt x="120" y="0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60" name="Freeform 59"/>
          <p:cNvSpPr>
            <a:spLocks noEditPoints="1"/>
          </p:cNvSpPr>
          <p:nvPr/>
        </p:nvSpPr>
        <p:spPr bwMode="auto">
          <a:xfrm rot="-1337430">
            <a:off x="9158288" y="3402013"/>
            <a:ext cx="422275" cy="363537"/>
          </a:xfrm>
          <a:custGeom>
            <a:avLst/>
            <a:gdLst>
              <a:gd name="T0" fmla="*/ 2147483647 w 836"/>
              <a:gd name="T1" fmla="*/ 2147483647 h 621"/>
              <a:gd name="T2" fmla="*/ 2147483647 w 836"/>
              <a:gd name="T3" fmla="*/ 2147483647 h 621"/>
              <a:gd name="T4" fmla="*/ 2147483647 w 836"/>
              <a:gd name="T5" fmla="*/ 2147483647 h 621"/>
              <a:gd name="T6" fmla="*/ 2147483647 w 836"/>
              <a:gd name="T7" fmla="*/ 2147483647 h 621"/>
              <a:gd name="T8" fmla="*/ 2147483647 w 836"/>
              <a:gd name="T9" fmla="*/ 2147483647 h 621"/>
              <a:gd name="T10" fmla="*/ 2147483647 w 836"/>
              <a:gd name="T11" fmla="*/ 2147483647 h 621"/>
              <a:gd name="T12" fmla="*/ 2147483647 w 836"/>
              <a:gd name="T13" fmla="*/ 2147483647 h 621"/>
              <a:gd name="T14" fmla="*/ 2147483647 w 836"/>
              <a:gd name="T15" fmla="*/ 2147483647 h 621"/>
              <a:gd name="T16" fmla="*/ 2147483647 w 836"/>
              <a:gd name="T17" fmla="*/ 2147483647 h 621"/>
              <a:gd name="T18" fmla="*/ 2147483647 w 836"/>
              <a:gd name="T19" fmla="*/ 2147483647 h 621"/>
              <a:gd name="T20" fmla="*/ 2147483647 w 836"/>
              <a:gd name="T21" fmla="*/ 2147483647 h 621"/>
              <a:gd name="T22" fmla="*/ 2147483647 w 836"/>
              <a:gd name="T23" fmla="*/ 2147483647 h 621"/>
              <a:gd name="T24" fmla="*/ 2147483647 w 836"/>
              <a:gd name="T25" fmla="*/ 2147483647 h 621"/>
              <a:gd name="T26" fmla="*/ 2147483647 w 836"/>
              <a:gd name="T27" fmla="*/ 2147483647 h 621"/>
              <a:gd name="T28" fmla="*/ 2147483647 w 836"/>
              <a:gd name="T29" fmla="*/ 2147483647 h 621"/>
              <a:gd name="T30" fmla="*/ 2147483647 w 836"/>
              <a:gd name="T31" fmla="*/ 2147483647 h 621"/>
              <a:gd name="T32" fmla="*/ 2147483647 w 836"/>
              <a:gd name="T33" fmla="*/ 2147483647 h 621"/>
              <a:gd name="T34" fmla="*/ 2147483647 w 836"/>
              <a:gd name="T35" fmla="*/ 2147483647 h 621"/>
              <a:gd name="T36" fmla="*/ 2147483647 w 836"/>
              <a:gd name="T37" fmla="*/ 2147483647 h 621"/>
              <a:gd name="T38" fmla="*/ 2147483647 w 836"/>
              <a:gd name="T39" fmla="*/ 2147483647 h 621"/>
              <a:gd name="T40" fmla="*/ 2147483647 w 836"/>
              <a:gd name="T41" fmla="*/ 2147483647 h 621"/>
              <a:gd name="T42" fmla="*/ 2147483647 w 836"/>
              <a:gd name="T43" fmla="*/ 2147483647 h 621"/>
              <a:gd name="T44" fmla="*/ 2147483647 w 836"/>
              <a:gd name="T45" fmla="*/ 2147483647 h 621"/>
              <a:gd name="T46" fmla="*/ 2147483647 w 836"/>
              <a:gd name="T47" fmla="*/ 2147483647 h 621"/>
              <a:gd name="T48" fmla="*/ 2147483647 w 836"/>
              <a:gd name="T49" fmla="*/ 2147483647 h 621"/>
              <a:gd name="T50" fmla="*/ 2147483647 w 836"/>
              <a:gd name="T51" fmla="*/ 2147483647 h 621"/>
              <a:gd name="T52" fmla="*/ 2147483647 w 836"/>
              <a:gd name="T53" fmla="*/ 2147483647 h 621"/>
              <a:gd name="T54" fmla="*/ 2147483647 w 836"/>
              <a:gd name="T55" fmla="*/ 2147483647 h 621"/>
              <a:gd name="T56" fmla="*/ 2147483647 w 836"/>
              <a:gd name="T57" fmla="*/ 2147483647 h 621"/>
              <a:gd name="T58" fmla="*/ 2147483647 w 836"/>
              <a:gd name="T59" fmla="*/ 2147483647 h 621"/>
              <a:gd name="T60" fmla="*/ 2147483647 w 836"/>
              <a:gd name="T61" fmla="*/ 2147483647 h 621"/>
              <a:gd name="T62" fmla="*/ 2147483647 w 836"/>
              <a:gd name="T63" fmla="*/ 2147483647 h 621"/>
              <a:gd name="T64" fmla="*/ 2147483647 w 836"/>
              <a:gd name="T65" fmla="*/ 2147483647 h 621"/>
              <a:gd name="T66" fmla="*/ 2147483647 w 836"/>
              <a:gd name="T67" fmla="*/ 2147483647 h 621"/>
              <a:gd name="T68" fmla="*/ 2147483647 w 836"/>
              <a:gd name="T69" fmla="*/ 2147483647 h 621"/>
              <a:gd name="T70" fmla="*/ 2147483647 w 836"/>
              <a:gd name="T71" fmla="*/ 2147483647 h 621"/>
              <a:gd name="T72" fmla="*/ 2147483647 w 836"/>
              <a:gd name="T73" fmla="*/ 2147483647 h 621"/>
              <a:gd name="T74" fmla="*/ 2147483647 w 836"/>
              <a:gd name="T75" fmla="*/ 2147483647 h 621"/>
              <a:gd name="T76" fmla="*/ 2147483647 w 836"/>
              <a:gd name="T77" fmla="*/ 2147483647 h 621"/>
              <a:gd name="T78" fmla="*/ 2147483647 w 836"/>
              <a:gd name="T79" fmla="*/ 2147483647 h 621"/>
              <a:gd name="T80" fmla="*/ 2147483647 w 836"/>
              <a:gd name="T81" fmla="*/ 2147483647 h 621"/>
              <a:gd name="T82" fmla="*/ 2147483647 w 836"/>
              <a:gd name="T83" fmla="*/ 2147483647 h 621"/>
              <a:gd name="T84" fmla="*/ 2147483647 w 836"/>
              <a:gd name="T85" fmla="*/ 0 h 62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836" h="621">
                <a:moveTo>
                  <a:pt x="135" y="292"/>
                </a:moveTo>
                <a:lnTo>
                  <a:pt x="122" y="295"/>
                </a:lnTo>
                <a:lnTo>
                  <a:pt x="113" y="304"/>
                </a:lnTo>
                <a:lnTo>
                  <a:pt x="110" y="316"/>
                </a:lnTo>
                <a:lnTo>
                  <a:pt x="110" y="319"/>
                </a:lnTo>
                <a:lnTo>
                  <a:pt x="110" y="325"/>
                </a:lnTo>
                <a:lnTo>
                  <a:pt x="112" y="334"/>
                </a:lnTo>
                <a:lnTo>
                  <a:pt x="116" y="346"/>
                </a:lnTo>
                <a:lnTo>
                  <a:pt x="119" y="359"/>
                </a:lnTo>
                <a:lnTo>
                  <a:pt x="126" y="373"/>
                </a:lnTo>
                <a:lnTo>
                  <a:pt x="136" y="387"/>
                </a:lnTo>
                <a:lnTo>
                  <a:pt x="148" y="401"/>
                </a:lnTo>
                <a:lnTo>
                  <a:pt x="163" y="415"/>
                </a:lnTo>
                <a:lnTo>
                  <a:pt x="184" y="427"/>
                </a:lnTo>
                <a:lnTo>
                  <a:pt x="207" y="435"/>
                </a:lnTo>
                <a:lnTo>
                  <a:pt x="235" y="441"/>
                </a:lnTo>
                <a:lnTo>
                  <a:pt x="270" y="444"/>
                </a:lnTo>
                <a:lnTo>
                  <a:pt x="281" y="440"/>
                </a:lnTo>
                <a:lnTo>
                  <a:pt x="290" y="431"/>
                </a:lnTo>
                <a:lnTo>
                  <a:pt x="294" y="419"/>
                </a:lnTo>
                <a:lnTo>
                  <a:pt x="290" y="406"/>
                </a:lnTo>
                <a:lnTo>
                  <a:pt x="281" y="397"/>
                </a:lnTo>
                <a:lnTo>
                  <a:pt x="270" y="395"/>
                </a:lnTo>
                <a:lnTo>
                  <a:pt x="249" y="394"/>
                </a:lnTo>
                <a:lnTo>
                  <a:pt x="232" y="391"/>
                </a:lnTo>
                <a:lnTo>
                  <a:pt x="209" y="383"/>
                </a:lnTo>
                <a:lnTo>
                  <a:pt x="191" y="374"/>
                </a:lnTo>
                <a:lnTo>
                  <a:pt x="178" y="363"/>
                </a:lnTo>
                <a:lnTo>
                  <a:pt x="169" y="351"/>
                </a:lnTo>
                <a:lnTo>
                  <a:pt x="163" y="338"/>
                </a:lnTo>
                <a:lnTo>
                  <a:pt x="159" y="324"/>
                </a:lnTo>
                <a:lnTo>
                  <a:pt x="159" y="316"/>
                </a:lnTo>
                <a:lnTo>
                  <a:pt x="155" y="304"/>
                </a:lnTo>
                <a:lnTo>
                  <a:pt x="146" y="295"/>
                </a:lnTo>
                <a:lnTo>
                  <a:pt x="135" y="292"/>
                </a:lnTo>
                <a:close/>
                <a:moveTo>
                  <a:pt x="734" y="204"/>
                </a:moveTo>
                <a:lnTo>
                  <a:pt x="761" y="208"/>
                </a:lnTo>
                <a:lnTo>
                  <a:pt x="786" y="219"/>
                </a:lnTo>
                <a:lnTo>
                  <a:pt x="806" y="236"/>
                </a:lnTo>
                <a:lnTo>
                  <a:pt x="822" y="258"/>
                </a:lnTo>
                <a:lnTo>
                  <a:pt x="832" y="282"/>
                </a:lnTo>
                <a:lnTo>
                  <a:pt x="836" y="310"/>
                </a:lnTo>
                <a:lnTo>
                  <a:pt x="832" y="338"/>
                </a:lnTo>
                <a:lnTo>
                  <a:pt x="822" y="363"/>
                </a:lnTo>
                <a:lnTo>
                  <a:pt x="806" y="385"/>
                </a:lnTo>
                <a:lnTo>
                  <a:pt x="786" y="400"/>
                </a:lnTo>
                <a:lnTo>
                  <a:pt x="761" y="412"/>
                </a:lnTo>
                <a:lnTo>
                  <a:pt x="734" y="417"/>
                </a:lnTo>
                <a:lnTo>
                  <a:pt x="734" y="204"/>
                </a:lnTo>
                <a:close/>
                <a:moveTo>
                  <a:pt x="632" y="0"/>
                </a:moveTo>
                <a:lnTo>
                  <a:pt x="644" y="2"/>
                </a:lnTo>
                <a:lnTo>
                  <a:pt x="655" y="7"/>
                </a:lnTo>
                <a:lnTo>
                  <a:pt x="664" y="15"/>
                </a:lnTo>
                <a:lnTo>
                  <a:pt x="669" y="23"/>
                </a:lnTo>
                <a:lnTo>
                  <a:pt x="674" y="31"/>
                </a:lnTo>
                <a:lnTo>
                  <a:pt x="676" y="36"/>
                </a:lnTo>
                <a:lnTo>
                  <a:pt x="676" y="38"/>
                </a:lnTo>
                <a:lnTo>
                  <a:pt x="676" y="582"/>
                </a:lnTo>
                <a:lnTo>
                  <a:pt x="676" y="585"/>
                </a:lnTo>
                <a:lnTo>
                  <a:pt x="674" y="590"/>
                </a:lnTo>
                <a:lnTo>
                  <a:pt x="669" y="596"/>
                </a:lnTo>
                <a:lnTo>
                  <a:pt x="664" y="605"/>
                </a:lnTo>
                <a:lnTo>
                  <a:pt x="655" y="612"/>
                </a:lnTo>
                <a:lnTo>
                  <a:pt x="644" y="618"/>
                </a:lnTo>
                <a:lnTo>
                  <a:pt x="632" y="621"/>
                </a:lnTo>
                <a:lnTo>
                  <a:pt x="617" y="618"/>
                </a:lnTo>
                <a:lnTo>
                  <a:pt x="599" y="610"/>
                </a:lnTo>
                <a:lnTo>
                  <a:pt x="597" y="609"/>
                </a:lnTo>
                <a:lnTo>
                  <a:pt x="588" y="603"/>
                </a:lnTo>
                <a:lnTo>
                  <a:pt x="574" y="595"/>
                </a:lnTo>
                <a:lnTo>
                  <a:pt x="555" y="585"/>
                </a:lnTo>
                <a:lnTo>
                  <a:pt x="531" y="573"/>
                </a:lnTo>
                <a:lnTo>
                  <a:pt x="503" y="560"/>
                </a:lnTo>
                <a:lnTo>
                  <a:pt x="471" y="547"/>
                </a:lnTo>
                <a:lnTo>
                  <a:pt x="434" y="536"/>
                </a:lnTo>
                <a:lnTo>
                  <a:pt x="394" y="524"/>
                </a:lnTo>
                <a:lnTo>
                  <a:pt x="352" y="515"/>
                </a:lnTo>
                <a:lnTo>
                  <a:pt x="306" y="508"/>
                </a:lnTo>
                <a:lnTo>
                  <a:pt x="257" y="505"/>
                </a:lnTo>
                <a:lnTo>
                  <a:pt x="254" y="505"/>
                </a:lnTo>
                <a:lnTo>
                  <a:pt x="248" y="505"/>
                </a:lnTo>
                <a:lnTo>
                  <a:pt x="236" y="505"/>
                </a:lnTo>
                <a:lnTo>
                  <a:pt x="222" y="505"/>
                </a:lnTo>
                <a:lnTo>
                  <a:pt x="207" y="503"/>
                </a:lnTo>
                <a:lnTo>
                  <a:pt x="189" y="499"/>
                </a:lnTo>
                <a:lnTo>
                  <a:pt x="169" y="494"/>
                </a:lnTo>
                <a:lnTo>
                  <a:pt x="149" y="487"/>
                </a:lnTo>
                <a:lnTo>
                  <a:pt x="130" y="475"/>
                </a:lnTo>
                <a:lnTo>
                  <a:pt x="112" y="461"/>
                </a:lnTo>
                <a:lnTo>
                  <a:pt x="95" y="441"/>
                </a:lnTo>
                <a:lnTo>
                  <a:pt x="80" y="418"/>
                </a:lnTo>
                <a:lnTo>
                  <a:pt x="68" y="390"/>
                </a:lnTo>
                <a:lnTo>
                  <a:pt x="46" y="383"/>
                </a:lnTo>
                <a:lnTo>
                  <a:pt x="28" y="370"/>
                </a:lnTo>
                <a:lnTo>
                  <a:pt x="13" y="354"/>
                </a:lnTo>
                <a:lnTo>
                  <a:pt x="4" y="333"/>
                </a:lnTo>
                <a:lnTo>
                  <a:pt x="0" y="310"/>
                </a:lnTo>
                <a:lnTo>
                  <a:pt x="4" y="286"/>
                </a:lnTo>
                <a:lnTo>
                  <a:pt x="13" y="266"/>
                </a:lnTo>
                <a:lnTo>
                  <a:pt x="28" y="249"/>
                </a:lnTo>
                <a:lnTo>
                  <a:pt x="46" y="237"/>
                </a:lnTo>
                <a:lnTo>
                  <a:pt x="68" y="231"/>
                </a:lnTo>
                <a:lnTo>
                  <a:pt x="80" y="202"/>
                </a:lnTo>
                <a:lnTo>
                  <a:pt x="95" y="178"/>
                </a:lnTo>
                <a:lnTo>
                  <a:pt x="112" y="160"/>
                </a:lnTo>
                <a:lnTo>
                  <a:pt x="130" y="144"/>
                </a:lnTo>
                <a:lnTo>
                  <a:pt x="149" y="134"/>
                </a:lnTo>
                <a:lnTo>
                  <a:pt x="169" y="125"/>
                </a:lnTo>
                <a:lnTo>
                  <a:pt x="189" y="120"/>
                </a:lnTo>
                <a:lnTo>
                  <a:pt x="207" y="117"/>
                </a:lnTo>
                <a:lnTo>
                  <a:pt x="222" y="115"/>
                </a:lnTo>
                <a:lnTo>
                  <a:pt x="236" y="115"/>
                </a:lnTo>
                <a:lnTo>
                  <a:pt x="248" y="115"/>
                </a:lnTo>
                <a:lnTo>
                  <a:pt x="254" y="116"/>
                </a:lnTo>
                <a:lnTo>
                  <a:pt x="257" y="116"/>
                </a:lnTo>
                <a:lnTo>
                  <a:pt x="306" y="112"/>
                </a:lnTo>
                <a:lnTo>
                  <a:pt x="352" y="106"/>
                </a:lnTo>
                <a:lnTo>
                  <a:pt x="394" y="95"/>
                </a:lnTo>
                <a:lnTo>
                  <a:pt x="434" y="85"/>
                </a:lnTo>
                <a:lnTo>
                  <a:pt x="471" y="72"/>
                </a:lnTo>
                <a:lnTo>
                  <a:pt x="503" y="59"/>
                </a:lnTo>
                <a:lnTo>
                  <a:pt x="531" y="47"/>
                </a:lnTo>
                <a:lnTo>
                  <a:pt x="555" y="35"/>
                </a:lnTo>
                <a:lnTo>
                  <a:pt x="574" y="24"/>
                </a:lnTo>
                <a:lnTo>
                  <a:pt x="588" y="17"/>
                </a:lnTo>
                <a:lnTo>
                  <a:pt x="597" y="11"/>
                </a:lnTo>
                <a:lnTo>
                  <a:pt x="599" y="9"/>
                </a:lnTo>
                <a:lnTo>
                  <a:pt x="617" y="2"/>
                </a:lnTo>
                <a:lnTo>
                  <a:pt x="632" y="0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61" name="Title 1"/>
          <p:cNvSpPr txBox="1">
            <a:spLocks noChangeArrowheads="1"/>
          </p:cNvSpPr>
          <p:nvPr/>
        </p:nvSpPr>
        <p:spPr bwMode="auto">
          <a:xfrm>
            <a:off x="498475" y="2036763"/>
            <a:ext cx="4117975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rgbClr val="FEFEFE"/>
                </a:solidFill>
                <a:latin typeface="Bebas Neue"/>
              </a:rPr>
              <a:t>Business</a:t>
            </a:r>
          </a:p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rgbClr val="FEFEFE"/>
                </a:solidFill>
                <a:latin typeface="Bebas Neue"/>
              </a:rPr>
              <a:t>Presentations</a:t>
            </a:r>
          </a:p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rgbClr val="FEFEFE"/>
                </a:solidFill>
                <a:latin typeface="Bebas Neue"/>
              </a:rPr>
              <a:t>All ready</a:t>
            </a:r>
          </a:p>
        </p:txBody>
      </p:sp>
      <p:sp>
        <p:nvSpPr>
          <p:cNvPr id="6162" name="TextBox 64"/>
          <p:cNvSpPr txBox="1">
            <a:spLocks noChangeArrowheads="1"/>
          </p:cNvSpPr>
          <p:nvPr/>
        </p:nvSpPr>
        <p:spPr bwMode="auto">
          <a:xfrm rot="659273">
            <a:off x="7364413" y="3338513"/>
            <a:ext cx="15192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32AC71"/>
                </a:solidFill>
                <a:latin typeface="Bebas Neue"/>
              </a:rPr>
              <a:t>55%</a:t>
            </a:r>
          </a:p>
        </p:txBody>
      </p:sp>
      <p:sp>
        <p:nvSpPr>
          <p:cNvPr id="6163" name="TextBox 64"/>
          <p:cNvSpPr txBox="1">
            <a:spLocks noChangeArrowheads="1"/>
          </p:cNvSpPr>
          <p:nvPr/>
        </p:nvSpPr>
        <p:spPr bwMode="auto">
          <a:xfrm rot="659273">
            <a:off x="7164388" y="4376738"/>
            <a:ext cx="15192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32AC71"/>
                </a:solidFill>
                <a:latin typeface="Bebas Neue"/>
              </a:rPr>
              <a:t>55%</a:t>
            </a:r>
          </a:p>
        </p:txBody>
      </p:sp>
      <p:sp>
        <p:nvSpPr>
          <p:cNvPr id="6164" name="TextBox 64"/>
          <p:cNvSpPr txBox="1">
            <a:spLocks noChangeArrowheads="1"/>
          </p:cNvSpPr>
          <p:nvPr/>
        </p:nvSpPr>
        <p:spPr bwMode="auto">
          <a:xfrm rot="659273">
            <a:off x="7040563" y="5502275"/>
            <a:ext cx="15192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32AC71"/>
                </a:solidFill>
                <a:latin typeface="Bebas Neue"/>
              </a:rPr>
              <a:t>55%</a:t>
            </a:r>
          </a:p>
        </p:txBody>
      </p:sp>
      <p:sp>
        <p:nvSpPr>
          <p:cNvPr id="6165" name="TextBox 13"/>
          <p:cNvSpPr txBox="1">
            <a:spLocks noChangeArrowheads="1"/>
          </p:cNvSpPr>
          <p:nvPr/>
        </p:nvSpPr>
        <p:spPr bwMode="auto">
          <a:xfrm rot="-1203063">
            <a:off x="9744075" y="1852613"/>
            <a:ext cx="1395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166" name="TextBox 13"/>
          <p:cNvSpPr txBox="1">
            <a:spLocks noChangeArrowheads="1"/>
          </p:cNvSpPr>
          <p:nvPr/>
        </p:nvSpPr>
        <p:spPr bwMode="auto">
          <a:xfrm rot="-1203063">
            <a:off x="9826625" y="2074863"/>
            <a:ext cx="16684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167" name="TextBox 13"/>
          <p:cNvSpPr txBox="1">
            <a:spLocks noChangeArrowheads="1"/>
          </p:cNvSpPr>
          <p:nvPr/>
        </p:nvSpPr>
        <p:spPr bwMode="auto">
          <a:xfrm rot="-1203063">
            <a:off x="9744075" y="2995613"/>
            <a:ext cx="1395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168" name="TextBox 13"/>
          <p:cNvSpPr txBox="1">
            <a:spLocks noChangeArrowheads="1"/>
          </p:cNvSpPr>
          <p:nvPr/>
        </p:nvSpPr>
        <p:spPr bwMode="auto">
          <a:xfrm rot="-1203063">
            <a:off x="9826625" y="3217863"/>
            <a:ext cx="16684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169" name="TextBox 13"/>
          <p:cNvSpPr txBox="1">
            <a:spLocks noChangeArrowheads="1"/>
          </p:cNvSpPr>
          <p:nvPr/>
        </p:nvSpPr>
        <p:spPr bwMode="auto">
          <a:xfrm rot="-1203063">
            <a:off x="9744075" y="4078288"/>
            <a:ext cx="1395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170" name="TextBox 13"/>
          <p:cNvSpPr txBox="1">
            <a:spLocks noChangeArrowheads="1"/>
          </p:cNvSpPr>
          <p:nvPr/>
        </p:nvSpPr>
        <p:spPr bwMode="auto">
          <a:xfrm rot="-1203063">
            <a:off x="9826625" y="4300538"/>
            <a:ext cx="16684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171" name="TextBox 13"/>
          <p:cNvSpPr txBox="1">
            <a:spLocks noChangeArrowheads="1"/>
          </p:cNvSpPr>
          <p:nvPr/>
        </p:nvSpPr>
        <p:spPr bwMode="auto">
          <a:xfrm rot="-1203063">
            <a:off x="9744075" y="5229225"/>
            <a:ext cx="13954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172" name="TextBox 13"/>
          <p:cNvSpPr txBox="1">
            <a:spLocks noChangeArrowheads="1"/>
          </p:cNvSpPr>
          <p:nvPr/>
        </p:nvSpPr>
        <p:spPr bwMode="auto">
          <a:xfrm rot="-1203063">
            <a:off x="9826625" y="5451475"/>
            <a:ext cx="16684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rgbClr val="FEFEFE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173" name="矩形 59"/>
          <p:cNvSpPr>
            <a:spLocks noChangeArrowheads="1"/>
          </p:cNvSpPr>
          <p:nvPr/>
        </p:nvSpPr>
        <p:spPr bwMode="auto">
          <a:xfrm>
            <a:off x="671513" y="3962400"/>
            <a:ext cx="4289425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FEFEFE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哎呀小小草为您效劳，专业</a:t>
            </a:r>
            <a:r>
              <a:rPr lang="en-US" altLang="zh-CN" sz="1400">
                <a:solidFill>
                  <a:srgbClr val="FEFEFE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模板设计、个性</a:t>
            </a:r>
            <a:r>
              <a:rPr lang="en-US" altLang="zh-CN" sz="1400">
                <a:solidFill>
                  <a:srgbClr val="FEFEFE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EFEFE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——</a:t>
            </a:r>
            <a:r>
              <a:rPr lang="zh-CN" altLang="en-US" sz="1400">
                <a:solidFill>
                  <a:srgbClr val="FEFEFE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哎呀小小草：囚心钻研，诚心不贰。更多优质作品，请搜索：哎呀小小草</a:t>
            </a:r>
            <a:endParaRPr lang="en-US" sz="1400">
              <a:solidFill>
                <a:srgbClr val="FEFEFE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11"/>
          <p:cNvSpPr txBox="1">
            <a:spLocks noChangeArrowheads="1"/>
          </p:cNvSpPr>
          <p:nvPr/>
        </p:nvSpPr>
        <p:spPr bwMode="auto">
          <a:xfrm>
            <a:off x="481013" y="204788"/>
            <a:ext cx="1900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grpSp>
        <p:nvGrpSpPr>
          <p:cNvPr id="7171" name="组合 2"/>
          <p:cNvGrpSpPr>
            <a:grpSpLocks/>
          </p:cNvGrpSpPr>
          <p:nvPr/>
        </p:nvGrpSpPr>
        <p:grpSpPr bwMode="auto">
          <a:xfrm rot="-2700000">
            <a:off x="247650" y="307975"/>
            <a:ext cx="166688" cy="165100"/>
            <a:chOff x="0" y="0"/>
            <a:chExt cx="1346200" cy="1346200"/>
          </a:xfrm>
        </p:grpSpPr>
        <p:cxnSp>
          <p:nvCxnSpPr>
            <p:cNvPr id="7178" name="直接连接符 3"/>
            <p:cNvCxnSpPr>
              <a:cxnSpLocks noChangeShapeType="1"/>
            </p:cNvCxnSpPr>
            <p:nvPr/>
          </p:nvCxnSpPr>
          <p:spPr bwMode="auto">
            <a:xfrm>
              <a:off x="0" y="0"/>
              <a:ext cx="1346200" cy="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79" name="直接连接符 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3462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80" name="直接连接符 10"/>
            <p:cNvCxnSpPr>
              <a:cxnSpLocks noChangeShapeType="1"/>
            </p:cNvCxnSpPr>
            <p:nvPr/>
          </p:nvCxnSpPr>
          <p:spPr bwMode="auto">
            <a:xfrm>
              <a:off x="12700" y="0"/>
              <a:ext cx="1308100" cy="13081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7172" name="Freeform 6"/>
          <p:cNvSpPr>
            <a:spLocks/>
          </p:cNvSpPr>
          <p:nvPr/>
        </p:nvSpPr>
        <p:spPr bwMode="auto">
          <a:xfrm flipH="1">
            <a:off x="0" y="2311400"/>
            <a:ext cx="5605463" cy="4546600"/>
          </a:xfrm>
          <a:custGeom>
            <a:avLst/>
            <a:gdLst>
              <a:gd name="T0" fmla="*/ 0 w 4332"/>
              <a:gd name="T1" fmla="*/ 0 h 3638"/>
              <a:gd name="T2" fmla="*/ 2147483647 w 4332"/>
              <a:gd name="T3" fmla="*/ 2147483647 h 3638"/>
              <a:gd name="T4" fmla="*/ 2147483647 w 4332"/>
              <a:gd name="T5" fmla="*/ 2147483647 h 3638"/>
              <a:gd name="T6" fmla="*/ 2147483647 w 4332"/>
              <a:gd name="T7" fmla="*/ 2147483647 h 3638"/>
              <a:gd name="T8" fmla="*/ 2147483647 w 4332"/>
              <a:gd name="T9" fmla="*/ 2147483647 h 3638"/>
              <a:gd name="T10" fmla="*/ 2147483647 w 4332"/>
              <a:gd name="T11" fmla="*/ 2147483647 h 3638"/>
              <a:gd name="T12" fmla="*/ 2147483647 w 4332"/>
              <a:gd name="T13" fmla="*/ 2147483647 h 3638"/>
              <a:gd name="T14" fmla="*/ 2147483647 w 4332"/>
              <a:gd name="T15" fmla="*/ 2147483647 h 3638"/>
              <a:gd name="T16" fmla="*/ 2147483647 w 4332"/>
              <a:gd name="T17" fmla="*/ 2147483647 h 3638"/>
              <a:gd name="T18" fmla="*/ 2147483647 w 4332"/>
              <a:gd name="T19" fmla="*/ 2147483647 h 3638"/>
              <a:gd name="T20" fmla="*/ 2147483647 w 4332"/>
              <a:gd name="T21" fmla="*/ 2147483647 h 3638"/>
              <a:gd name="T22" fmla="*/ 2147483647 w 4332"/>
              <a:gd name="T23" fmla="*/ 2147483647 h 3638"/>
              <a:gd name="T24" fmla="*/ 2147483647 w 4332"/>
              <a:gd name="T25" fmla="*/ 2147483647 h 3638"/>
              <a:gd name="T26" fmla="*/ 2147483647 w 4332"/>
              <a:gd name="T27" fmla="*/ 2147483647 h 3638"/>
              <a:gd name="T28" fmla="*/ 2147483647 w 4332"/>
              <a:gd name="T29" fmla="*/ 2147483647 h 3638"/>
              <a:gd name="T30" fmla="*/ 2147483647 w 4332"/>
              <a:gd name="T31" fmla="*/ 2147483647 h 3638"/>
              <a:gd name="T32" fmla="*/ 0 w 4332"/>
              <a:gd name="T33" fmla="*/ 0 h 3638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4332" h="3638">
                <a:moveTo>
                  <a:pt x="0" y="0"/>
                </a:moveTo>
                <a:lnTo>
                  <a:pt x="980" y="256"/>
                </a:lnTo>
                <a:lnTo>
                  <a:pt x="1963" y="503"/>
                </a:lnTo>
                <a:lnTo>
                  <a:pt x="1555" y="919"/>
                </a:lnTo>
                <a:lnTo>
                  <a:pt x="4332" y="3638"/>
                </a:lnTo>
                <a:lnTo>
                  <a:pt x="3139" y="3638"/>
                </a:lnTo>
                <a:lnTo>
                  <a:pt x="2297" y="2813"/>
                </a:lnTo>
                <a:lnTo>
                  <a:pt x="2503" y="2603"/>
                </a:lnTo>
                <a:lnTo>
                  <a:pt x="2691" y="2412"/>
                </a:lnTo>
                <a:lnTo>
                  <a:pt x="2432" y="2347"/>
                </a:lnTo>
                <a:lnTo>
                  <a:pt x="1675" y="2157"/>
                </a:lnTo>
                <a:lnTo>
                  <a:pt x="1677" y="2157"/>
                </a:lnTo>
                <a:lnTo>
                  <a:pt x="1556" y="2125"/>
                </a:lnTo>
                <a:lnTo>
                  <a:pt x="953" y="1536"/>
                </a:lnTo>
                <a:lnTo>
                  <a:pt x="547" y="1954"/>
                </a:lnTo>
                <a:lnTo>
                  <a:pt x="277" y="977"/>
                </a:lnTo>
                <a:lnTo>
                  <a:pt x="0" y="0"/>
                </a:lnTo>
                <a:close/>
              </a:path>
            </a:pathLst>
          </a:cu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3" name="Freeform 7"/>
          <p:cNvSpPr>
            <a:spLocks/>
          </p:cNvSpPr>
          <p:nvPr/>
        </p:nvSpPr>
        <p:spPr bwMode="auto">
          <a:xfrm flipH="1">
            <a:off x="1938338" y="4946650"/>
            <a:ext cx="2635250" cy="1911350"/>
          </a:xfrm>
          <a:custGeom>
            <a:avLst/>
            <a:gdLst>
              <a:gd name="T0" fmla="*/ 0 w 2037"/>
              <a:gd name="T1" fmla="*/ 0 h 1530"/>
              <a:gd name="T2" fmla="*/ 2147483647 w 2037"/>
              <a:gd name="T3" fmla="*/ 2147483647 h 1530"/>
              <a:gd name="T4" fmla="*/ 2147483647 w 2037"/>
              <a:gd name="T5" fmla="*/ 2147483647 h 1530"/>
              <a:gd name="T6" fmla="*/ 2147483647 w 2037"/>
              <a:gd name="T7" fmla="*/ 2147483647 h 1530"/>
              <a:gd name="T8" fmla="*/ 2147483647 w 2037"/>
              <a:gd name="T9" fmla="*/ 2147483647 h 1530"/>
              <a:gd name="T10" fmla="*/ 2147483647 w 2037"/>
              <a:gd name="T11" fmla="*/ 2147483647 h 1530"/>
              <a:gd name="T12" fmla="*/ 2147483647 w 2037"/>
              <a:gd name="T13" fmla="*/ 2147483647 h 1530"/>
              <a:gd name="T14" fmla="*/ 2147483647 w 2037"/>
              <a:gd name="T15" fmla="*/ 2147483647 h 1530"/>
              <a:gd name="T16" fmla="*/ 2147483647 w 2037"/>
              <a:gd name="T17" fmla="*/ 2147483647 h 1530"/>
              <a:gd name="T18" fmla="*/ 0 w 2037"/>
              <a:gd name="T19" fmla="*/ 0 h 153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37" h="1530">
                <a:moveTo>
                  <a:pt x="0" y="0"/>
                </a:moveTo>
                <a:lnTo>
                  <a:pt x="754" y="197"/>
                </a:lnTo>
                <a:lnTo>
                  <a:pt x="1511" y="388"/>
                </a:lnTo>
                <a:lnTo>
                  <a:pt x="1197" y="708"/>
                </a:lnTo>
                <a:lnTo>
                  <a:pt x="2037" y="1530"/>
                </a:lnTo>
                <a:lnTo>
                  <a:pt x="1088" y="1530"/>
                </a:lnTo>
                <a:lnTo>
                  <a:pt x="733" y="1183"/>
                </a:lnTo>
                <a:lnTo>
                  <a:pt x="421" y="1505"/>
                </a:lnTo>
                <a:lnTo>
                  <a:pt x="213" y="751"/>
                </a:lnTo>
                <a:lnTo>
                  <a:pt x="0" y="0"/>
                </a:lnTo>
                <a:close/>
              </a:path>
            </a:pathLst>
          </a:cu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4" name="Title 1"/>
          <p:cNvSpPr txBox="1">
            <a:spLocks noChangeArrowheads="1"/>
          </p:cNvSpPr>
          <p:nvPr/>
        </p:nvSpPr>
        <p:spPr bwMode="auto">
          <a:xfrm>
            <a:off x="6546850" y="2743200"/>
            <a:ext cx="409575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rgbClr val="FDFDFD"/>
                </a:solidFill>
                <a:latin typeface="Bebas Neue"/>
              </a:rPr>
              <a:t>Business</a:t>
            </a:r>
          </a:p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rgbClr val="FDFDFD"/>
                </a:solidFill>
                <a:latin typeface="Bebas Neue"/>
              </a:rPr>
              <a:t>Presentations</a:t>
            </a:r>
          </a:p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rgbClr val="FDFDFD"/>
                </a:solidFill>
                <a:latin typeface="Bebas Neue"/>
              </a:rPr>
              <a:t>All ready</a:t>
            </a:r>
          </a:p>
        </p:txBody>
      </p:sp>
      <p:sp>
        <p:nvSpPr>
          <p:cNvPr id="7175" name="TextBox 20"/>
          <p:cNvSpPr txBox="1">
            <a:spLocks noChangeArrowheads="1"/>
          </p:cNvSpPr>
          <p:nvPr/>
        </p:nvSpPr>
        <p:spPr bwMode="auto">
          <a:xfrm>
            <a:off x="3613150" y="2819400"/>
            <a:ext cx="16700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4800">
                <a:solidFill>
                  <a:srgbClr val="32AC71"/>
                </a:solidFill>
                <a:latin typeface="Bebas Neue"/>
              </a:rPr>
              <a:t>2014</a:t>
            </a:r>
          </a:p>
        </p:txBody>
      </p:sp>
      <p:sp>
        <p:nvSpPr>
          <p:cNvPr id="7176" name="TextBox 21"/>
          <p:cNvSpPr txBox="1">
            <a:spLocks noChangeArrowheads="1"/>
          </p:cNvSpPr>
          <p:nvPr/>
        </p:nvSpPr>
        <p:spPr bwMode="auto">
          <a:xfrm>
            <a:off x="2828925" y="5360988"/>
            <a:ext cx="16700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700">
                <a:solidFill>
                  <a:srgbClr val="32AC71"/>
                </a:solidFill>
                <a:latin typeface="Bebas Neue"/>
              </a:rPr>
              <a:t>2013</a:t>
            </a:r>
          </a:p>
        </p:txBody>
      </p:sp>
      <p:sp>
        <p:nvSpPr>
          <p:cNvPr id="7177" name="矩形 13"/>
          <p:cNvSpPr>
            <a:spLocks noChangeArrowheads="1"/>
          </p:cNvSpPr>
          <p:nvPr/>
        </p:nvSpPr>
        <p:spPr bwMode="auto">
          <a:xfrm>
            <a:off x="6683375" y="4441825"/>
            <a:ext cx="4289425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FDFDFD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哎呀小小草为您效劳，专业</a:t>
            </a:r>
            <a:r>
              <a:rPr lang="en-US" altLang="zh-CN" sz="1400">
                <a:solidFill>
                  <a:srgbClr val="FDFDFD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模板设计、个性</a:t>
            </a:r>
            <a:r>
              <a:rPr lang="en-US" altLang="zh-CN" sz="1400">
                <a:solidFill>
                  <a:srgbClr val="FDFDFD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DFDFD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——</a:t>
            </a:r>
            <a:r>
              <a:rPr lang="zh-CN" altLang="en-US" sz="1400">
                <a:solidFill>
                  <a:srgbClr val="FDFDFD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哎呀小小草：囚心钻研，诚心不贰。更多优质作品，请搜索：哎呀小小草</a:t>
            </a:r>
            <a:endParaRPr lang="en-US" sz="1400">
              <a:solidFill>
                <a:srgbClr val="FDFDFD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本框 11"/>
          <p:cNvSpPr txBox="1">
            <a:spLocks noChangeArrowheads="1"/>
          </p:cNvSpPr>
          <p:nvPr/>
        </p:nvSpPr>
        <p:spPr bwMode="auto">
          <a:xfrm>
            <a:off x="481013" y="204788"/>
            <a:ext cx="1900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grpSp>
        <p:nvGrpSpPr>
          <p:cNvPr id="8195" name="组合 2"/>
          <p:cNvGrpSpPr>
            <a:grpSpLocks/>
          </p:cNvGrpSpPr>
          <p:nvPr/>
        </p:nvGrpSpPr>
        <p:grpSpPr bwMode="auto">
          <a:xfrm rot="-2700000">
            <a:off x="247650" y="307975"/>
            <a:ext cx="166688" cy="165100"/>
            <a:chOff x="0" y="0"/>
            <a:chExt cx="1346200" cy="1346200"/>
          </a:xfrm>
        </p:grpSpPr>
        <p:cxnSp>
          <p:nvCxnSpPr>
            <p:cNvPr id="8234" name="直接连接符 3"/>
            <p:cNvCxnSpPr>
              <a:cxnSpLocks noChangeShapeType="1"/>
            </p:cNvCxnSpPr>
            <p:nvPr/>
          </p:nvCxnSpPr>
          <p:spPr bwMode="auto">
            <a:xfrm>
              <a:off x="0" y="0"/>
              <a:ext cx="1346200" cy="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235" name="直接连接符 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3462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236" name="直接连接符 10"/>
            <p:cNvCxnSpPr>
              <a:cxnSpLocks noChangeShapeType="1"/>
            </p:cNvCxnSpPr>
            <p:nvPr/>
          </p:nvCxnSpPr>
          <p:spPr bwMode="auto">
            <a:xfrm>
              <a:off x="12700" y="0"/>
              <a:ext cx="1308100" cy="13081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8196" name="Connector 749"/>
          <p:cNvCxnSpPr>
            <a:cxnSpLocks noChangeShapeType="1"/>
            <a:stCxn id="8217" idx="0"/>
            <a:endCxn id="8208" idx="0"/>
          </p:cNvCxnSpPr>
          <p:nvPr/>
        </p:nvCxnSpPr>
        <p:spPr bwMode="auto">
          <a:xfrm>
            <a:off x="2690813" y="2446338"/>
            <a:ext cx="3279775" cy="1177925"/>
          </a:xfrm>
          <a:prstGeom prst="straightConnector1">
            <a:avLst/>
          </a:prstGeom>
          <a:noFill/>
          <a:ln w="12700" cap="sq">
            <a:solidFill>
              <a:srgbClr val="FEFEF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7" name="Connector 750"/>
          <p:cNvCxnSpPr>
            <a:cxnSpLocks noChangeShapeType="1"/>
            <a:stCxn id="8211" idx="0"/>
            <a:endCxn id="8208" idx="0"/>
          </p:cNvCxnSpPr>
          <p:nvPr/>
        </p:nvCxnSpPr>
        <p:spPr bwMode="auto">
          <a:xfrm>
            <a:off x="4852988" y="2563813"/>
            <a:ext cx="1117600" cy="1060450"/>
          </a:xfrm>
          <a:prstGeom prst="straightConnector1">
            <a:avLst/>
          </a:prstGeom>
          <a:noFill/>
          <a:ln w="12700" cap="sq">
            <a:solidFill>
              <a:srgbClr val="FEFEF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8" name="Connector 751"/>
          <p:cNvCxnSpPr>
            <a:cxnSpLocks noChangeShapeType="1"/>
            <a:stCxn id="8220" idx="0"/>
            <a:endCxn id="8208" idx="0"/>
          </p:cNvCxnSpPr>
          <p:nvPr/>
        </p:nvCxnSpPr>
        <p:spPr bwMode="auto">
          <a:xfrm>
            <a:off x="5970588" y="2284413"/>
            <a:ext cx="0" cy="1339850"/>
          </a:xfrm>
          <a:prstGeom prst="straightConnector1">
            <a:avLst/>
          </a:prstGeom>
          <a:noFill/>
          <a:ln w="12700" cap="sq">
            <a:solidFill>
              <a:srgbClr val="FEFEF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9" name="Connector 752"/>
          <p:cNvCxnSpPr>
            <a:cxnSpLocks noChangeShapeType="1"/>
            <a:stCxn id="8212" idx="0"/>
            <a:endCxn id="8208" idx="0"/>
          </p:cNvCxnSpPr>
          <p:nvPr/>
        </p:nvCxnSpPr>
        <p:spPr bwMode="auto">
          <a:xfrm flipH="1">
            <a:off x="5970588" y="2693988"/>
            <a:ext cx="1425575" cy="930275"/>
          </a:xfrm>
          <a:prstGeom prst="straightConnector1">
            <a:avLst/>
          </a:prstGeom>
          <a:noFill/>
          <a:ln w="12700" cap="sq">
            <a:solidFill>
              <a:srgbClr val="FEFEF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0" name="Connector 753"/>
          <p:cNvCxnSpPr>
            <a:cxnSpLocks noChangeShapeType="1"/>
            <a:stCxn id="8208" idx="0"/>
            <a:endCxn id="8214" idx="0"/>
          </p:cNvCxnSpPr>
          <p:nvPr/>
        </p:nvCxnSpPr>
        <p:spPr bwMode="auto">
          <a:xfrm>
            <a:off x="5970588" y="3624263"/>
            <a:ext cx="2397125" cy="200025"/>
          </a:xfrm>
          <a:prstGeom prst="straightConnector1">
            <a:avLst/>
          </a:prstGeom>
          <a:noFill/>
          <a:ln w="12700" cap="sq">
            <a:solidFill>
              <a:srgbClr val="FEFEF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1" name="Connector 754"/>
          <p:cNvCxnSpPr>
            <a:cxnSpLocks noChangeShapeType="1"/>
            <a:stCxn id="8215" idx="0"/>
            <a:endCxn id="8208" idx="0"/>
          </p:cNvCxnSpPr>
          <p:nvPr/>
        </p:nvCxnSpPr>
        <p:spPr bwMode="auto">
          <a:xfrm flipH="1">
            <a:off x="5970588" y="2843213"/>
            <a:ext cx="2838450" cy="781050"/>
          </a:xfrm>
          <a:prstGeom prst="straightConnector1">
            <a:avLst/>
          </a:prstGeom>
          <a:noFill/>
          <a:ln w="12700" cap="sq">
            <a:solidFill>
              <a:srgbClr val="FEFEF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2" name="Connector 755"/>
          <p:cNvCxnSpPr>
            <a:cxnSpLocks noChangeShapeType="1"/>
            <a:stCxn id="8208" idx="0"/>
            <a:endCxn id="8216" idx="0"/>
          </p:cNvCxnSpPr>
          <p:nvPr/>
        </p:nvCxnSpPr>
        <p:spPr bwMode="auto">
          <a:xfrm>
            <a:off x="5970588" y="3624263"/>
            <a:ext cx="3559175" cy="638175"/>
          </a:xfrm>
          <a:prstGeom prst="straightConnector1">
            <a:avLst/>
          </a:prstGeom>
          <a:noFill/>
          <a:ln w="12700" cap="sq">
            <a:solidFill>
              <a:srgbClr val="FEFEF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3" name="Connector 756"/>
          <p:cNvCxnSpPr>
            <a:cxnSpLocks noChangeShapeType="1"/>
            <a:stCxn id="8208" idx="0"/>
            <a:endCxn id="8213" idx="0"/>
          </p:cNvCxnSpPr>
          <p:nvPr/>
        </p:nvCxnSpPr>
        <p:spPr bwMode="auto">
          <a:xfrm>
            <a:off x="5970588" y="3624263"/>
            <a:ext cx="1143000" cy="1130300"/>
          </a:xfrm>
          <a:prstGeom prst="straightConnector1">
            <a:avLst/>
          </a:prstGeom>
          <a:noFill/>
          <a:ln w="12700" cap="sq">
            <a:solidFill>
              <a:srgbClr val="FEFEF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4" name="Connector 757"/>
          <p:cNvCxnSpPr>
            <a:cxnSpLocks noChangeShapeType="1"/>
            <a:stCxn id="8208" idx="0"/>
            <a:endCxn id="8219" idx="0"/>
          </p:cNvCxnSpPr>
          <p:nvPr/>
        </p:nvCxnSpPr>
        <p:spPr bwMode="auto">
          <a:xfrm flipH="1">
            <a:off x="5970588" y="3624263"/>
            <a:ext cx="0" cy="1517650"/>
          </a:xfrm>
          <a:prstGeom prst="straightConnector1">
            <a:avLst/>
          </a:prstGeom>
          <a:noFill/>
          <a:ln w="12700" cap="sq">
            <a:solidFill>
              <a:srgbClr val="FEFEF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5" name="Connector 758"/>
          <p:cNvCxnSpPr>
            <a:cxnSpLocks noChangeShapeType="1"/>
            <a:stCxn id="8208" idx="0"/>
            <a:endCxn id="8210" idx="0"/>
          </p:cNvCxnSpPr>
          <p:nvPr/>
        </p:nvCxnSpPr>
        <p:spPr bwMode="auto">
          <a:xfrm flipH="1">
            <a:off x="4564063" y="3624263"/>
            <a:ext cx="1406525" cy="1000125"/>
          </a:xfrm>
          <a:prstGeom prst="straightConnector1">
            <a:avLst/>
          </a:prstGeom>
          <a:noFill/>
          <a:ln w="12700" cap="sq">
            <a:solidFill>
              <a:srgbClr val="FEFEF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6" name="Connector 759"/>
          <p:cNvCxnSpPr>
            <a:cxnSpLocks noChangeShapeType="1"/>
            <a:stCxn id="8208" idx="0"/>
            <a:endCxn id="8218" idx="0"/>
          </p:cNvCxnSpPr>
          <p:nvPr/>
        </p:nvCxnSpPr>
        <p:spPr bwMode="auto">
          <a:xfrm flipH="1">
            <a:off x="3087688" y="3624263"/>
            <a:ext cx="2882900" cy="723900"/>
          </a:xfrm>
          <a:prstGeom prst="straightConnector1">
            <a:avLst/>
          </a:prstGeom>
          <a:noFill/>
          <a:ln w="12700" cap="sq">
            <a:solidFill>
              <a:srgbClr val="FEFEF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7" name="Connector 760"/>
          <p:cNvCxnSpPr>
            <a:cxnSpLocks noChangeShapeType="1"/>
            <a:stCxn id="8209" idx="0"/>
            <a:endCxn id="8208" idx="0"/>
          </p:cNvCxnSpPr>
          <p:nvPr/>
        </p:nvCxnSpPr>
        <p:spPr bwMode="auto">
          <a:xfrm>
            <a:off x="3573463" y="3328988"/>
            <a:ext cx="2397125" cy="295275"/>
          </a:xfrm>
          <a:prstGeom prst="straightConnector1">
            <a:avLst/>
          </a:prstGeom>
          <a:noFill/>
          <a:ln w="12700" cap="sq">
            <a:solidFill>
              <a:srgbClr val="FEFEF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08" name="Shape 761"/>
          <p:cNvSpPr>
            <a:spLocks/>
          </p:cNvSpPr>
          <p:nvPr/>
        </p:nvSpPr>
        <p:spPr bwMode="auto">
          <a:xfrm>
            <a:off x="5259388" y="2913063"/>
            <a:ext cx="1422400" cy="14224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9" name="Shape 762"/>
          <p:cNvSpPr>
            <a:spLocks/>
          </p:cNvSpPr>
          <p:nvPr/>
        </p:nvSpPr>
        <p:spPr bwMode="auto">
          <a:xfrm>
            <a:off x="3132138" y="2887663"/>
            <a:ext cx="882650" cy="88265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10" name="Shape 763"/>
          <p:cNvSpPr>
            <a:spLocks/>
          </p:cNvSpPr>
          <p:nvPr/>
        </p:nvSpPr>
        <p:spPr bwMode="auto">
          <a:xfrm>
            <a:off x="3875088" y="3935413"/>
            <a:ext cx="1377950" cy="137795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11" name="Shape 764"/>
          <p:cNvSpPr>
            <a:spLocks/>
          </p:cNvSpPr>
          <p:nvPr/>
        </p:nvSpPr>
        <p:spPr bwMode="auto">
          <a:xfrm>
            <a:off x="4294188" y="2005013"/>
            <a:ext cx="1117600" cy="11176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12" name="Shape 765"/>
          <p:cNvSpPr>
            <a:spLocks/>
          </p:cNvSpPr>
          <p:nvPr/>
        </p:nvSpPr>
        <p:spPr bwMode="auto">
          <a:xfrm>
            <a:off x="6707188" y="2005013"/>
            <a:ext cx="1377950" cy="137795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13" name="Shape 766"/>
          <p:cNvSpPr>
            <a:spLocks/>
          </p:cNvSpPr>
          <p:nvPr/>
        </p:nvSpPr>
        <p:spPr bwMode="auto">
          <a:xfrm>
            <a:off x="6554788" y="4195763"/>
            <a:ext cx="1117600" cy="11176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14" name="Shape 767"/>
          <p:cNvSpPr>
            <a:spLocks/>
          </p:cNvSpPr>
          <p:nvPr/>
        </p:nvSpPr>
        <p:spPr bwMode="auto">
          <a:xfrm>
            <a:off x="7926388" y="3382963"/>
            <a:ext cx="882650" cy="88265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15" name="Shape 768"/>
          <p:cNvSpPr>
            <a:spLocks/>
          </p:cNvSpPr>
          <p:nvPr/>
        </p:nvSpPr>
        <p:spPr bwMode="auto">
          <a:xfrm>
            <a:off x="8529638" y="2563813"/>
            <a:ext cx="558800" cy="558800"/>
          </a:xfrm>
          <a:custGeom>
            <a:avLst/>
            <a:gdLst>
              <a:gd name="T0" fmla="*/ 2147483647 w 19679"/>
              <a:gd name="T1" fmla="*/ 1873741985 h 19679"/>
              <a:gd name="T2" fmla="*/ 2147483647 w 19679"/>
              <a:gd name="T3" fmla="*/ 2147483647 h 19679"/>
              <a:gd name="T4" fmla="*/ 1873741985 w 19679"/>
              <a:gd name="T5" fmla="*/ 2147483647 h 19679"/>
              <a:gd name="T6" fmla="*/ 1873741985 w 19679"/>
              <a:gd name="T7" fmla="*/ 1873741985 h 19679"/>
              <a:gd name="T8" fmla="*/ 2147483647 w 19679"/>
              <a:gd name="T9" fmla="*/ 1873741985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16" name="Shape 769"/>
          <p:cNvSpPr>
            <a:spLocks/>
          </p:cNvSpPr>
          <p:nvPr/>
        </p:nvSpPr>
        <p:spPr bwMode="auto">
          <a:xfrm>
            <a:off x="9088438" y="3821113"/>
            <a:ext cx="882650" cy="88265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17" name="Shape 770"/>
          <p:cNvSpPr>
            <a:spLocks/>
          </p:cNvSpPr>
          <p:nvPr/>
        </p:nvSpPr>
        <p:spPr bwMode="auto">
          <a:xfrm>
            <a:off x="2249488" y="2005013"/>
            <a:ext cx="882650" cy="88265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18" name="Shape 771"/>
          <p:cNvSpPr>
            <a:spLocks/>
          </p:cNvSpPr>
          <p:nvPr/>
        </p:nvSpPr>
        <p:spPr bwMode="auto">
          <a:xfrm>
            <a:off x="2808288" y="4068763"/>
            <a:ext cx="558800" cy="558800"/>
          </a:xfrm>
          <a:custGeom>
            <a:avLst/>
            <a:gdLst>
              <a:gd name="T0" fmla="*/ 2147483647 w 19679"/>
              <a:gd name="T1" fmla="*/ 1873741985 h 19679"/>
              <a:gd name="T2" fmla="*/ 2147483647 w 19679"/>
              <a:gd name="T3" fmla="*/ 2147483647 h 19679"/>
              <a:gd name="T4" fmla="*/ 1873741985 w 19679"/>
              <a:gd name="T5" fmla="*/ 2147483647 h 19679"/>
              <a:gd name="T6" fmla="*/ 1873741985 w 19679"/>
              <a:gd name="T7" fmla="*/ 1873741985 h 19679"/>
              <a:gd name="T8" fmla="*/ 2147483647 w 19679"/>
              <a:gd name="T9" fmla="*/ 1873741985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19" name="Shape 772"/>
          <p:cNvSpPr>
            <a:spLocks/>
          </p:cNvSpPr>
          <p:nvPr/>
        </p:nvSpPr>
        <p:spPr bwMode="auto">
          <a:xfrm>
            <a:off x="5691188" y="4862513"/>
            <a:ext cx="558800" cy="558800"/>
          </a:xfrm>
          <a:custGeom>
            <a:avLst/>
            <a:gdLst>
              <a:gd name="T0" fmla="*/ 2147483647 w 19679"/>
              <a:gd name="T1" fmla="*/ 1873741985 h 19679"/>
              <a:gd name="T2" fmla="*/ 2147483647 w 19679"/>
              <a:gd name="T3" fmla="*/ 2147483647 h 19679"/>
              <a:gd name="T4" fmla="*/ 1873741985 w 19679"/>
              <a:gd name="T5" fmla="*/ 2147483647 h 19679"/>
              <a:gd name="T6" fmla="*/ 1873741985 w 19679"/>
              <a:gd name="T7" fmla="*/ 1873741985 h 19679"/>
              <a:gd name="T8" fmla="*/ 2147483647 w 19679"/>
              <a:gd name="T9" fmla="*/ 1873741985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20" name="Shape 773"/>
          <p:cNvSpPr>
            <a:spLocks/>
          </p:cNvSpPr>
          <p:nvPr/>
        </p:nvSpPr>
        <p:spPr bwMode="auto">
          <a:xfrm>
            <a:off x="5691188" y="2005013"/>
            <a:ext cx="558800" cy="558800"/>
          </a:xfrm>
          <a:custGeom>
            <a:avLst/>
            <a:gdLst>
              <a:gd name="T0" fmla="*/ 2147483647 w 19679"/>
              <a:gd name="T1" fmla="*/ 1873741985 h 19679"/>
              <a:gd name="T2" fmla="*/ 2147483647 w 19679"/>
              <a:gd name="T3" fmla="*/ 2147483647 h 19679"/>
              <a:gd name="T4" fmla="*/ 1873741985 w 19679"/>
              <a:gd name="T5" fmla="*/ 2147483647 h 19679"/>
              <a:gd name="T6" fmla="*/ 1873741985 w 19679"/>
              <a:gd name="T7" fmla="*/ 1873741985 h 19679"/>
              <a:gd name="T8" fmla="*/ 2147483647 w 19679"/>
              <a:gd name="T9" fmla="*/ 1873741985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21" name="Shape 775"/>
          <p:cNvSpPr>
            <a:spLocks noChangeArrowheads="1"/>
          </p:cNvSpPr>
          <p:nvPr/>
        </p:nvSpPr>
        <p:spPr bwMode="auto">
          <a:xfrm>
            <a:off x="4370388" y="2327275"/>
            <a:ext cx="9525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412750" eaLnBrk="1" hangingPunct="1"/>
            <a:r>
              <a:rPr lang="zh-CN" altLang="en-US" sz="14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</a:t>
            </a:r>
            <a:endParaRPr lang="en-US" sz="1400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  <a:p>
            <a:pPr algn="ctr" defTabSz="412750" eaLnBrk="1" hangingPunct="1"/>
            <a:r>
              <a:rPr lang="zh-CN" altLang="en-US" sz="14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编辑标题</a:t>
            </a:r>
          </a:p>
        </p:txBody>
      </p:sp>
      <p:sp>
        <p:nvSpPr>
          <p:cNvPr id="8222" name="Shape 779"/>
          <p:cNvSpPr>
            <a:spLocks noChangeArrowheads="1"/>
          </p:cNvSpPr>
          <p:nvPr/>
        </p:nvSpPr>
        <p:spPr bwMode="auto">
          <a:xfrm>
            <a:off x="7894638" y="3730625"/>
            <a:ext cx="9525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412750" eaLnBrk="1" hangingPunct="1"/>
            <a:r>
              <a:rPr lang="zh-CN" altLang="en-US" sz="12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编辑标题</a:t>
            </a:r>
          </a:p>
        </p:txBody>
      </p:sp>
      <p:sp>
        <p:nvSpPr>
          <p:cNvPr id="8223" name="Shape 780"/>
          <p:cNvSpPr>
            <a:spLocks noChangeArrowheads="1"/>
          </p:cNvSpPr>
          <p:nvPr/>
        </p:nvSpPr>
        <p:spPr bwMode="auto">
          <a:xfrm>
            <a:off x="9056688" y="4168775"/>
            <a:ext cx="9525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412750" eaLnBrk="1" hangingPunct="1"/>
            <a:r>
              <a:rPr lang="zh-CN" altLang="en-US" sz="12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编辑标题</a:t>
            </a:r>
          </a:p>
        </p:txBody>
      </p:sp>
      <p:sp>
        <p:nvSpPr>
          <p:cNvPr id="8224" name="Shape 781"/>
          <p:cNvSpPr>
            <a:spLocks noChangeArrowheads="1"/>
          </p:cNvSpPr>
          <p:nvPr/>
        </p:nvSpPr>
        <p:spPr bwMode="auto">
          <a:xfrm>
            <a:off x="3101975" y="3236913"/>
            <a:ext cx="952500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412750" eaLnBrk="1" hangingPunct="1"/>
            <a:r>
              <a:rPr lang="zh-CN" altLang="en-US" sz="12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编辑标题</a:t>
            </a:r>
          </a:p>
        </p:txBody>
      </p:sp>
      <p:sp>
        <p:nvSpPr>
          <p:cNvPr id="8225" name="Shape 782"/>
          <p:cNvSpPr>
            <a:spLocks noChangeArrowheads="1"/>
          </p:cNvSpPr>
          <p:nvPr/>
        </p:nvSpPr>
        <p:spPr bwMode="auto">
          <a:xfrm>
            <a:off x="2217738" y="2360613"/>
            <a:ext cx="952500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412750" eaLnBrk="1" hangingPunct="1"/>
            <a:r>
              <a:rPr lang="zh-CN" altLang="en-US" sz="12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编辑标题</a:t>
            </a:r>
          </a:p>
        </p:txBody>
      </p:sp>
      <p:sp>
        <p:nvSpPr>
          <p:cNvPr id="8226" name="Shape 783"/>
          <p:cNvSpPr>
            <a:spLocks noChangeArrowheads="1"/>
          </p:cNvSpPr>
          <p:nvPr/>
        </p:nvSpPr>
        <p:spPr bwMode="auto">
          <a:xfrm>
            <a:off x="5494338" y="2205038"/>
            <a:ext cx="9525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412750" eaLnBrk="1" hangingPunct="1"/>
            <a:r>
              <a:rPr lang="zh-CN" altLang="en-US" sz="12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标题</a:t>
            </a:r>
          </a:p>
        </p:txBody>
      </p:sp>
      <p:sp>
        <p:nvSpPr>
          <p:cNvPr id="8227" name="Shape 784"/>
          <p:cNvSpPr>
            <a:spLocks noChangeArrowheads="1"/>
          </p:cNvSpPr>
          <p:nvPr/>
        </p:nvSpPr>
        <p:spPr bwMode="auto">
          <a:xfrm>
            <a:off x="5500688" y="5059363"/>
            <a:ext cx="952500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412750" eaLnBrk="1" hangingPunct="1"/>
            <a:r>
              <a:rPr lang="zh-CN" altLang="en-US" sz="12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标题</a:t>
            </a:r>
          </a:p>
        </p:txBody>
      </p:sp>
      <p:sp>
        <p:nvSpPr>
          <p:cNvPr id="8228" name="Shape 785"/>
          <p:cNvSpPr>
            <a:spLocks noChangeArrowheads="1"/>
          </p:cNvSpPr>
          <p:nvPr/>
        </p:nvSpPr>
        <p:spPr bwMode="auto">
          <a:xfrm>
            <a:off x="8332788" y="2757488"/>
            <a:ext cx="9525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412750" eaLnBrk="1" hangingPunct="1"/>
            <a:r>
              <a:rPr lang="zh-CN" altLang="en-US" sz="12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标题</a:t>
            </a:r>
          </a:p>
        </p:txBody>
      </p:sp>
      <p:sp>
        <p:nvSpPr>
          <p:cNvPr id="8229" name="Shape 786"/>
          <p:cNvSpPr>
            <a:spLocks noChangeArrowheads="1"/>
          </p:cNvSpPr>
          <p:nvPr/>
        </p:nvSpPr>
        <p:spPr bwMode="auto">
          <a:xfrm>
            <a:off x="2611438" y="4256088"/>
            <a:ext cx="9525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412750" eaLnBrk="1" hangingPunct="1"/>
            <a:r>
              <a:rPr lang="zh-CN" altLang="en-US" sz="12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标题</a:t>
            </a:r>
          </a:p>
        </p:txBody>
      </p:sp>
      <p:pic>
        <p:nvPicPr>
          <p:cNvPr id="8230" name="组合 4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150" y="3359150"/>
            <a:ext cx="652463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31" name="TextBox 13"/>
          <p:cNvSpPr txBox="1">
            <a:spLocks noChangeArrowheads="1"/>
          </p:cNvSpPr>
          <p:nvPr/>
        </p:nvSpPr>
        <p:spPr bwMode="auto">
          <a:xfrm>
            <a:off x="6778625" y="25717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sym typeface="Arial" pitchFamily="34" charset="0"/>
            </a:endParaRPr>
          </a:p>
        </p:txBody>
      </p:sp>
      <p:sp>
        <p:nvSpPr>
          <p:cNvPr id="8232" name="TextBox 13"/>
          <p:cNvSpPr txBox="1">
            <a:spLocks noChangeArrowheads="1"/>
          </p:cNvSpPr>
          <p:nvPr/>
        </p:nvSpPr>
        <p:spPr bwMode="auto">
          <a:xfrm>
            <a:off x="6737350" y="4484688"/>
            <a:ext cx="1952625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sym typeface="Arial" pitchFamily="34" charset="0"/>
              </a:rPr>
              <a:t>   单击</a:t>
            </a:r>
            <a:endParaRPr lang="en-US" sz="1600" b="1">
              <a:solidFill>
                <a:srgbClr val="32AC71"/>
              </a:solidFill>
              <a:sym typeface="Arial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sym typeface="Arial" pitchFamily="34" charset="0"/>
              </a:rPr>
              <a:t>编辑标题</a:t>
            </a:r>
            <a:endParaRPr lang="en-US" sz="1600" b="1">
              <a:solidFill>
                <a:srgbClr val="32AC71"/>
              </a:solidFill>
              <a:sym typeface="Arial" pitchFamily="34" charset="0"/>
            </a:endParaRPr>
          </a:p>
        </p:txBody>
      </p:sp>
      <p:sp>
        <p:nvSpPr>
          <p:cNvPr id="8233" name="TextBox 13"/>
          <p:cNvSpPr txBox="1">
            <a:spLocks noChangeArrowheads="1"/>
          </p:cNvSpPr>
          <p:nvPr/>
        </p:nvSpPr>
        <p:spPr bwMode="auto">
          <a:xfrm>
            <a:off x="4171950" y="4354513"/>
            <a:ext cx="1081088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sym typeface="Arial" pitchFamily="34" charset="0"/>
              </a:rPr>
              <a:t>   单击</a:t>
            </a:r>
            <a:endParaRPr lang="en-US" sz="1600" b="1">
              <a:solidFill>
                <a:srgbClr val="32AC71"/>
              </a:solidFill>
              <a:sym typeface="Arial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sym typeface="Arial" pitchFamily="34" charset="0"/>
              </a:rPr>
              <a:t>编辑标题</a:t>
            </a:r>
            <a:endParaRPr lang="en-US" sz="1600" b="1">
              <a:solidFill>
                <a:srgbClr val="32AC71"/>
              </a:solidFill>
              <a:sym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本框 11"/>
          <p:cNvSpPr txBox="1">
            <a:spLocks noChangeArrowheads="1"/>
          </p:cNvSpPr>
          <p:nvPr/>
        </p:nvSpPr>
        <p:spPr bwMode="auto">
          <a:xfrm>
            <a:off x="481013" y="204788"/>
            <a:ext cx="1900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grpSp>
        <p:nvGrpSpPr>
          <p:cNvPr id="9219" name="组合 2"/>
          <p:cNvGrpSpPr>
            <a:grpSpLocks/>
          </p:cNvGrpSpPr>
          <p:nvPr/>
        </p:nvGrpSpPr>
        <p:grpSpPr bwMode="auto">
          <a:xfrm rot="-2700000">
            <a:off x="247650" y="307975"/>
            <a:ext cx="166688" cy="165100"/>
            <a:chOff x="0" y="0"/>
            <a:chExt cx="1346200" cy="1346200"/>
          </a:xfrm>
        </p:grpSpPr>
        <p:cxnSp>
          <p:nvCxnSpPr>
            <p:cNvPr id="9236" name="直接连接符 3"/>
            <p:cNvCxnSpPr>
              <a:cxnSpLocks noChangeShapeType="1"/>
            </p:cNvCxnSpPr>
            <p:nvPr/>
          </p:nvCxnSpPr>
          <p:spPr bwMode="auto">
            <a:xfrm>
              <a:off x="0" y="0"/>
              <a:ext cx="1346200" cy="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37" name="直接连接符 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3462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238" name="直接连接符 10"/>
            <p:cNvCxnSpPr>
              <a:cxnSpLocks noChangeShapeType="1"/>
            </p:cNvCxnSpPr>
            <p:nvPr/>
          </p:nvCxnSpPr>
          <p:spPr bwMode="auto">
            <a:xfrm>
              <a:off x="12700" y="0"/>
              <a:ext cx="1308100" cy="13081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9220" name="Freeform 3"/>
          <p:cNvSpPr>
            <a:spLocks/>
          </p:cNvSpPr>
          <p:nvPr/>
        </p:nvSpPr>
        <p:spPr bwMode="auto">
          <a:xfrm rot="-7621736">
            <a:off x="3976688" y="3000375"/>
            <a:ext cx="2087562" cy="2116138"/>
          </a:xfrm>
          <a:custGeom>
            <a:avLst/>
            <a:gdLst>
              <a:gd name="T0" fmla="*/ 2147483647 w 10688"/>
              <a:gd name="T1" fmla="*/ 2147483647 h 10844"/>
              <a:gd name="T2" fmla="*/ 2147483647 w 10688"/>
              <a:gd name="T3" fmla="*/ 2147483647 h 10844"/>
              <a:gd name="T4" fmla="*/ 2147483647 w 10688"/>
              <a:gd name="T5" fmla="*/ 2147483647 h 10844"/>
              <a:gd name="T6" fmla="*/ 2147483647 w 10688"/>
              <a:gd name="T7" fmla="*/ 2147483647 h 10844"/>
              <a:gd name="T8" fmla="*/ 2147483647 w 10688"/>
              <a:gd name="T9" fmla="*/ 2147483647 h 10844"/>
              <a:gd name="T10" fmla="*/ 2147483647 w 10688"/>
              <a:gd name="T11" fmla="*/ 2147483647 h 10844"/>
              <a:gd name="T12" fmla="*/ 0 w 10688"/>
              <a:gd name="T13" fmla="*/ 2147483647 h 10844"/>
              <a:gd name="T14" fmla="*/ 2147483647 w 10688"/>
              <a:gd name="T15" fmla="*/ 2147483647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1" name="Freeform 3"/>
          <p:cNvSpPr>
            <a:spLocks/>
          </p:cNvSpPr>
          <p:nvPr/>
        </p:nvSpPr>
        <p:spPr bwMode="auto">
          <a:xfrm rot="-2202532">
            <a:off x="4473575" y="1514475"/>
            <a:ext cx="2085975" cy="2117725"/>
          </a:xfrm>
          <a:custGeom>
            <a:avLst/>
            <a:gdLst>
              <a:gd name="T0" fmla="*/ 2147483647 w 10688"/>
              <a:gd name="T1" fmla="*/ 2147483647 h 10844"/>
              <a:gd name="T2" fmla="*/ 2147483647 w 10688"/>
              <a:gd name="T3" fmla="*/ 2147483647 h 10844"/>
              <a:gd name="T4" fmla="*/ 2147483647 w 10688"/>
              <a:gd name="T5" fmla="*/ 2147483647 h 10844"/>
              <a:gd name="T6" fmla="*/ 2147483647 w 10688"/>
              <a:gd name="T7" fmla="*/ 2147483647 h 10844"/>
              <a:gd name="T8" fmla="*/ 2147483647 w 10688"/>
              <a:gd name="T9" fmla="*/ 2147483647 h 10844"/>
              <a:gd name="T10" fmla="*/ 2147483647 w 10688"/>
              <a:gd name="T11" fmla="*/ 2147483647 h 10844"/>
              <a:gd name="T12" fmla="*/ 0 w 10688"/>
              <a:gd name="T13" fmla="*/ 2147483647 h 10844"/>
              <a:gd name="T14" fmla="*/ 2147483647 w 10688"/>
              <a:gd name="T15" fmla="*/ 2147483647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2" name="Freeform 3"/>
          <p:cNvSpPr>
            <a:spLocks/>
          </p:cNvSpPr>
          <p:nvPr/>
        </p:nvSpPr>
        <p:spPr bwMode="auto">
          <a:xfrm rot="3202081">
            <a:off x="5945981" y="2007394"/>
            <a:ext cx="2087563" cy="2117725"/>
          </a:xfrm>
          <a:custGeom>
            <a:avLst/>
            <a:gdLst>
              <a:gd name="T0" fmla="*/ 2147483647 w 10688"/>
              <a:gd name="T1" fmla="*/ 2147483647 h 10844"/>
              <a:gd name="T2" fmla="*/ 2147483647 w 10688"/>
              <a:gd name="T3" fmla="*/ 2147483647 h 10844"/>
              <a:gd name="T4" fmla="*/ 2147483647 w 10688"/>
              <a:gd name="T5" fmla="*/ 2147483647 h 10844"/>
              <a:gd name="T6" fmla="*/ 2147483647 w 10688"/>
              <a:gd name="T7" fmla="*/ 2147483647 h 10844"/>
              <a:gd name="T8" fmla="*/ 2147483647 w 10688"/>
              <a:gd name="T9" fmla="*/ 2147483647 h 10844"/>
              <a:gd name="T10" fmla="*/ 2147483647 w 10688"/>
              <a:gd name="T11" fmla="*/ 2147483647 h 10844"/>
              <a:gd name="T12" fmla="*/ 0 w 10688"/>
              <a:gd name="T13" fmla="*/ 2147483647 h 10844"/>
              <a:gd name="T14" fmla="*/ 2147483647 w 10688"/>
              <a:gd name="T15" fmla="*/ 2147483647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3" name="Freeform 3"/>
          <p:cNvSpPr>
            <a:spLocks/>
          </p:cNvSpPr>
          <p:nvPr/>
        </p:nvSpPr>
        <p:spPr bwMode="auto">
          <a:xfrm rot="8579122">
            <a:off x="5449888" y="3482975"/>
            <a:ext cx="2085975" cy="2116138"/>
          </a:xfrm>
          <a:custGeom>
            <a:avLst/>
            <a:gdLst>
              <a:gd name="T0" fmla="*/ 2147483647 w 10688"/>
              <a:gd name="T1" fmla="*/ 2147483647 h 10844"/>
              <a:gd name="T2" fmla="*/ 2147483647 w 10688"/>
              <a:gd name="T3" fmla="*/ 2147483647 h 10844"/>
              <a:gd name="T4" fmla="*/ 2147483647 w 10688"/>
              <a:gd name="T5" fmla="*/ 2147483647 h 10844"/>
              <a:gd name="T6" fmla="*/ 2147483647 w 10688"/>
              <a:gd name="T7" fmla="*/ 2147483647 h 10844"/>
              <a:gd name="T8" fmla="*/ 2147483647 w 10688"/>
              <a:gd name="T9" fmla="*/ 2147483647 h 10844"/>
              <a:gd name="T10" fmla="*/ 2147483647 w 10688"/>
              <a:gd name="T11" fmla="*/ 2147483647 h 10844"/>
              <a:gd name="T12" fmla="*/ 0 w 10688"/>
              <a:gd name="T13" fmla="*/ 2147483647 h 10844"/>
              <a:gd name="T14" fmla="*/ 2147483647 w 10688"/>
              <a:gd name="T15" fmla="*/ 2147483647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4" name="TextBox 22"/>
          <p:cNvSpPr txBox="1">
            <a:spLocks noChangeArrowheads="1"/>
          </p:cNvSpPr>
          <p:nvPr/>
        </p:nvSpPr>
        <p:spPr bwMode="auto">
          <a:xfrm>
            <a:off x="4813300" y="2005013"/>
            <a:ext cx="1319213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84" tIns="60941" rIns="121884" bIns="60941">
            <a:spAutoFit/>
          </a:bodyPr>
          <a:lstStyle>
            <a:lvl1pPr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5429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5429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5429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5429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S</a:t>
            </a:r>
            <a:endParaRPr lang="ru-RU" altLang="en-US" sz="54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9225" name="TextBox 24"/>
          <p:cNvSpPr txBox="1">
            <a:spLocks noChangeArrowheads="1"/>
          </p:cNvSpPr>
          <p:nvPr/>
        </p:nvSpPr>
        <p:spPr bwMode="auto">
          <a:xfrm>
            <a:off x="5815013" y="4265613"/>
            <a:ext cx="131921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84" tIns="60941" rIns="121884" bIns="60941">
            <a:spAutoFit/>
          </a:bodyPr>
          <a:lstStyle>
            <a:lvl1pPr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5429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5429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5429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5429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T</a:t>
            </a:r>
            <a:endParaRPr lang="ru-RU" altLang="en-US" sz="54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9226" name="TextBox 25"/>
          <p:cNvSpPr txBox="1">
            <a:spLocks noChangeArrowheads="1"/>
          </p:cNvSpPr>
          <p:nvPr/>
        </p:nvSpPr>
        <p:spPr bwMode="auto">
          <a:xfrm>
            <a:off x="6450013" y="2667000"/>
            <a:ext cx="13208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84" tIns="60941" rIns="121884" bIns="60941">
            <a:spAutoFit/>
          </a:bodyPr>
          <a:lstStyle>
            <a:lvl1pPr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5429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5429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5429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5429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W</a:t>
            </a:r>
            <a:endParaRPr lang="ru-RU" altLang="en-US" sz="54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9227" name="TextBox 33"/>
          <p:cNvSpPr txBox="1">
            <a:spLocks noChangeArrowheads="1"/>
          </p:cNvSpPr>
          <p:nvPr/>
        </p:nvSpPr>
        <p:spPr bwMode="auto">
          <a:xfrm>
            <a:off x="4327525" y="3613150"/>
            <a:ext cx="13192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84" tIns="60941" rIns="121884" bIns="60941">
            <a:spAutoFit/>
          </a:bodyPr>
          <a:lstStyle>
            <a:lvl1pPr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5429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5429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5429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5429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5429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O</a:t>
            </a:r>
            <a:endParaRPr lang="ru-RU" altLang="en-US" sz="54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9228" name="TextBox 13"/>
          <p:cNvSpPr txBox="1">
            <a:spLocks noChangeArrowheads="1"/>
          </p:cNvSpPr>
          <p:nvPr/>
        </p:nvSpPr>
        <p:spPr bwMode="auto">
          <a:xfrm>
            <a:off x="1835150" y="20462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9229" name="TextBox 13"/>
          <p:cNvSpPr txBox="1">
            <a:spLocks noChangeArrowheads="1"/>
          </p:cNvSpPr>
          <p:nvPr/>
        </p:nvSpPr>
        <p:spPr bwMode="auto">
          <a:xfrm>
            <a:off x="1835150" y="2344738"/>
            <a:ext cx="2030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9230" name="TextBox 13"/>
          <p:cNvSpPr txBox="1">
            <a:spLocks noChangeArrowheads="1"/>
          </p:cNvSpPr>
          <p:nvPr/>
        </p:nvSpPr>
        <p:spPr bwMode="auto">
          <a:xfrm>
            <a:off x="1835150" y="4086225"/>
            <a:ext cx="23368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9231" name="TextBox 13"/>
          <p:cNvSpPr txBox="1">
            <a:spLocks noChangeArrowheads="1"/>
          </p:cNvSpPr>
          <p:nvPr/>
        </p:nvSpPr>
        <p:spPr bwMode="auto">
          <a:xfrm>
            <a:off x="1835150" y="43846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9232" name="TextBox 13"/>
          <p:cNvSpPr txBox="1">
            <a:spLocks noChangeArrowheads="1"/>
          </p:cNvSpPr>
          <p:nvPr/>
        </p:nvSpPr>
        <p:spPr bwMode="auto">
          <a:xfrm>
            <a:off x="8280400" y="204628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9233" name="TextBox 13"/>
          <p:cNvSpPr txBox="1">
            <a:spLocks noChangeArrowheads="1"/>
          </p:cNvSpPr>
          <p:nvPr/>
        </p:nvSpPr>
        <p:spPr bwMode="auto">
          <a:xfrm>
            <a:off x="8280400" y="2344738"/>
            <a:ext cx="2030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9234" name="TextBox 13"/>
          <p:cNvSpPr txBox="1">
            <a:spLocks noChangeArrowheads="1"/>
          </p:cNvSpPr>
          <p:nvPr/>
        </p:nvSpPr>
        <p:spPr bwMode="auto">
          <a:xfrm>
            <a:off x="8280400" y="40862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9235" name="TextBox 13"/>
          <p:cNvSpPr txBox="1">
            <a:spLocks noChangeArrowheads="1"/>
          </p:cNvSpPr>
          <p:nvPr/>
        </p:nvSpPr>
        <p:spPr bwMode="auto">
          <a:xfrm>
            <a:off x="8280400" y="43846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57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10243" name="组合 4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725" y="2322513"/>
            <a:ext cx="2212975" cy="221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4" name="组合 8"/>
          <p:cNvGrpSpPr>
            <a:grpSpLocks/>
          </p:cNvGrpSpPr>
          <p:nvPr/>
        </p:nvGrpSpPr>
        <p:grpSpPr bwMode="auto">
          <a:xfrm>
            <a:off x="5759450" y="2590800"/>
            <a:ext cx="3581400" cy="1676400"/>
            <a:chOff x="0" y="0"/>
            <a:chExt cx="3580406" cy="1677381"/>
          </a:xfrm>
        </p:grpSpPr>
        <p:sp>
          <p:nvSpPr>
            <p:cNvPr id="10245" name="文本框 54"/>
            <p:cNvSpPr txBox="1">
              <a:spLocks noChangeArrowheads="1"/>
            </p:cNvSpPr>
            <p:nvPr/>
          </p:nvSpPr>
          <p:spPr bwMode="auto">
            <a:xfrm>
              <a:off x="0" y="661718"/>
              <a:ext cx="358040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60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团队成员</a:t>
              </a:r>
            </a:p>
          </p:txBody>
        </p:sp>
        <p:sp>
          <p:nvSpPr>
            <p:cNvPr id="10246" name="文本框 55"/>
            <p:cNvSpPr txBox="1">
              <a:spLocks noChangeArrowheads="1"/>
            </p:cNvSpPr>
            <p:nvPr/>
          </p:nvSpPr>
          <p:spPr bwMode="auto">
            <a:xfrm>
              <a:off x="0" y="0"/>
              <a:ext cx="358040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32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Part 02</a:t>
              </a:r>
              <a:endParaRPr lang="zh-CN" altLang="en-US" sz="32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0247" name="直接连接符 4"/>
            <p:cNvCxnSpPr>
              <a:cxnSpLocks noChangeShapeType="1"/>
            </p:cNvCxnSpPr>
            <p:nvPr/>
          </p:nvCxnSpPr>
          <p:spPr bwMode="auto">
            <a:xfrm>
              <a:off x="69353" y="623247"/>
              <a:ext cx="1695947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本框 11"/>
          <p:cNvSpPr txBox="1">
            <a:spLocks noChangeArrowheads="1"/>
          </p:cNvSpPr>
          <p:nvPr/>
        </p:nvSpPr>
        <p:spPr bwMode="auto">
          <a:xfrm>
            <a:off x="481013" y="204788"/>
            <a:ext cx="1900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grpSp>
        <p:nvGrpSpPr>
          <p:cNvPr id="11267" name="组合 2"/>
          <p:cNvGrpSpPr>
            <a:grpSpLocks/>
          </p:cNvGrpSpPr>
          <p:nvPr/>
        </p:nvGrpSpPr>
        <p:grpSpPr bwMode="auto">
          <a:xfrm rot="-2700000">
            <a:off x="247650" y="307975"/>
            <a:ext cx="166688" cy="165100"/>
            <a:chOff x="0" y="0"/>
            <a:chExt cx="1346200" cy="1346200"/>
          </a:xfrm>
        </p:grpSpPr>
        <p:cxnSp>
          <p:nvCxnSpPr>
            <p:cNvPr id="11290" name="直接连接符 3"/>
            <p:cNvCxnSpPr>
              <a:cxnSpLocks noChangeShapeType="1"/>
            </p:cNvCxnSpPr>
            <p:nvPr/>
          </p:nvCxnSpPr>
          <p:spPr bwMode="auto">
            <a:xfrm>
              <a:off x="0" y="0"/>
              <a:ext cx="1346200" cy="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291" name="直接连接符 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3462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292" name="直接连接符 10"/>
            <p:cNvCxnSpPr>
              <a:cxnSpLocks noChangeShapeType="1"/>
            </p:cNvCxnSpPr>
            <p:nvPr/>
          </p:nvCxnSpPr>
          <p:spPr bwMode="auto">
            <a:xfrm>
              <a:off x="12700" y="0"/>
              <a:ext cx="1308100" cy="13081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1268" name="Title 1"/>
          <p:cNvSpPr txBox="1">
            <a:spLocks noChangeArrowheads="1"/>
          </p:cNvSpPr>
          <p:nvPr/>
        </p:nvSpPr>
        <p:spPr bwMode="auto">
          <a:xfrm>
            <a:off x="830263" y="2824163"/>
            <a:ext cx="42291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rgbClr val="FDFDFD"/>
                </a:solidFill>
                <a:latin typeface="Bebas Neue"/>
              </a:rPr>
              <a:t>Business</a:t>
            </a:r>
          </a:p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rgbClr val="FDFDFD"/>
                </a:solidFill>
                <a:latin typeface="Bebas Neue"/>
              </a:rPr>
              <a:t>Presentations</a:t>
            </a:r>
          </a:p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rgbClr val="FDFDFD"/>
                </a:solidFill>
                <a:latin typeface="Bebas Neue"/>
              </a:rPr>
              <a:t>All ready</a:t>
            </a:r>
          </a:p>
        </p:txBody>
      </p:sp>
      <p:sp>
        <p:nvSpPr>
          <p:cNvPr id="11269" name="Freeform 8"/>
          <p:cNvSpPr>
            <a:spLocks/>
          </p:cNvSpPr>
          <p:nvPr/>
        </p:nvSpPr>
        <p:spPr bwMode="auto">
          <a:xfrm>
            <a:off x="8315325" y="4906963"/>
            <a:ext cx="865188" cy="865187"/>
          </a:xfrm>
          <a:custGeom>
            <a:avLst/>
            <a:gdLst>
              <a:gd name="T0" fmla="*/ 2147483647 w 819"/>
              <a:gd name="T1" fmla="*/ 0 h 816"/>
              <a:gd name="T2" fmla="*/ 2147483647 w 819"/>
              <a:gd name="T3" fmla="*/ 2147483647 h 816"/>
              <a:gd name="T4" fmla="*/ 2147483647 w 819"/>
              <a:gd name="T5" fmla="*/ 2147483647 h 816"/>
              <a:gd name="T6" fmla="*/ 2147483647 w 819"/>
              <a:gd name="T7" fmla="*/ 2147483647 h 816"/>
              <a:gd name="T8" fmla="*/ 2147483647 w 819"/>
              <a:gd name="T9" fmla="*/ 2147483647 h 816"/>
              <a:gd name="T10" fmla="*/ 2147483647 w 819"/>
              <a:gd name="T11" fmla="*/ 2147483647 h 816"/>
              <a:gd name="T12" fmla="*/ 2147483647 w 819"/>
              <a:gd name="T13" fmla="*/ 2147483647 h 816"/>
              <a:gd name="T14" fmla="*/ 2147483647 w 819"/>
              <a:gd name="T15" fmla="*/ 2147483647 h 816"/>
              <a:gd name="T16" fmla="*/ 2147483647 w 819"/>
              <a:gd name="T17" fmla="*/ 2147483647 h 816"/>
              <a:gd name="T18" fmla="*/ 2147483647 w 819"/>
              <a:gd name="T19" fmla="*/ 2147483647 h 816"/>
              <a:gd name="T20" fmla="*/ 2147483647 w 819"/>
              <a:gd name="T21" fmla="*/ 2147483647 h 816"/>
              <a:gd name="T22" fmla="*/ 2147483647 w 819"/>
              <a:gd name="T23" fmla="*/ 2147483647 h 816"/>
              <a:gd name="T24" fmla="*/ 2147483647 w 819"/>
              <a:gd name="T25" fmla="*/ 2147483647 h 816"/>
              <a:gd name="T26" fmla="*/ 2147483647 w 819"/>
              <a:gd name="T27" fmla="*/ 2147483647 h 816"/>
              <a:gd name="T28" fmla="*/ 2147483647 w 819"/>
              <a:gd name="T29" fmla="*/ 2147483647 h 816"/>
              <a:gd name="T30" fmla="*/ 2147483647 w 819"/>
              <a:gd name="T31" fmla="*/ 2147483647 h 816"/>
              <a:gd name="T32" fmla="*/ 2147483647 w 819"/>
              <a:gd name="T33" fmla="*/ 2147483647 h 816"/>
              <a:gd name="T34" fmla="*/ 2147483647 w 819"/>
              <a:gd name="T35" fmla="*/ 2147483647 h 816"/>
              <a:gd name="T36" fmla="*/ 2147483647 w 819"/>
              <a:gd name="T37" fmla="*/ 2147483647 h 816"/>
              <a:gd name="T38" fmla="*/ 2147483647 w 819"/>
              <a:gd name="T39" fmla="*/ 2147483647 h 816"/>
              <a:gd name="T40" fmla="*/ 2147483647 w 819"/>
              <a:gd name="T41" fmla="*/ 2147483647 h 816"/>
              <a:gd name="T42" fmla="*/ 2147483647 w 819"/>
              <a:gd name="T43" fmla="*/ 2147483647 h 816"/>
              <a:gd name="T44" fmla="*/ 2147483647 w 819"/>
              <a:gd name="T45" fmla="*/ 2147483647 h 816"/>
              <a:gd name="T46" fmla="*/ 2147483647 w 819"/>
              <a:gd name="T47" fmla="*/ 2147483647 h 816"/>
              <a:gd name="T48" fmla="*/ 2147483647 w 819"/>
              <a:gd name="T49" fmla="*/ 2147483647 h 816"/>
              <a:gd name="T50" fmla="*/ 2147483647 w 819"/>
              <a:gd name="T51" fmla="*/ 2147483647 h 816"/>
              <a:gd name="T52" fmla="*/ 2147483647 w 819"/>
              <a:gd name="T53" fmla="*/ 2147483647 h 816"/>
              <a:gd name="T54" fmla="*/ 2147483647 w 819"/>
              <a:gd name="T55" fmla="*/ 2147483647 h 816"/>
              <a:gd name="T56" fmla="*/ 2147483647 w 819"/>
              <a:gd name="T57" fmla="*/ 2147483647 h 816"/>
              <a:gd name="T58" fmla="*/ 2147483647 w 819"/>
              <a:gd name="T59" fmla="*/ 2147483647 h 816"/>
              <a:gd name="T60" fmla="*/ 2147483647 w 819"/>
              <a:gd name="T61" fmla="*/ 2147483647 h 816"/>
              <a:gd name="T62" fmla="*/ 2147483647 w 819"/>
              <a:gd name="T63" fmla="*/ 2147483647 h 816"/>
              <a:gd name="T64" fmla="*/ 2147483647 w 819"/>
              <a:gd name="T65" fmla="*/ 2147483647 h 816"/>
              <a:gd name="T66" fmla="*/ 2147483647 w 819"/>
              <a:gd name="T67" fmla="*/ 2147483647 h 816"/>
              <a:gd name="T68" fmla="*/ 2147483647 w 819"/>
              <a:gd name="T69" fmla="*/ 2147483647 h 816"/>
              <a:gd name="T70" fmla="*/ 2147483647 w 819"/>
              <a:gd name="T71" fmla="*/ 2147483647 h 816"/>
              <a:gd name="T72" fmla="*/ 0 w 819"/>
              <a:gd name="T73" fmla="*/ 2147483647 h 816"/>
              <a:gd name="T74" fmla="*/ 2147483647 w 819"/>
              <a:gd name="T75" fmla="*/ 2147483647 h 816"/>
              <a:gd name="T76" fmla="*/ 2147483647 w 819"/>
              <a:gd name="T77" fmla="*/ 2147483647 h 816"/>
              <a:gd name="T78" fmla="*/ 2147483647 w 819"/>
              <a:gd name="T79" fmla="*/ 2147483647 h 816"/>
              <a:gd name="T80" fmla="*/ 2147483647 w 819"/>
              <a:gd name="T81" fmla="*/ 2147483647 h 816"/>
              <a:gd name="T82" fmla="*/ 2147483647 w 819"/>
              <a:gd name="T83" fmla="*/ 2147483647 h 816"/>
              <a:gd name="T84" fmla="*/ 2147483647 w 819"/>
              <a:gd name="T85" fmla="*/ 2147483647 h 816"/>
              <a:gd name="T86" fmla="*/ 2147483647 w 819"/>
              <a:gd name="T87" fmla="*/ 2147483647 h 816"/>
              <a:gd name="T88" fmla="*/ 2147483647 w 819"/>
              <a:gd name="T89" fmla="*/ 2147483647 h 816"/>
              <a:gd name="T90" fmla="*/ 2147483647 w 819"/>
              <a:gd name="T91" fmla="*/ 2147483647 h 816"/>
              <a:gd name="T92" fmla="*/ 2147483647 w 819"/>
              <a:gd name="T93" fmla="*/ 2147483647 h 816"/>
              <a:gd name="T94" fmla="*/ 2147483647 w 819"/>
              <a:gd name="T95" fmla="*/ 2147483647 h 816"/>
              <a:gd name="T96" fmla="*/ 2147483647 w 819"/>
              <a:gd name="T97" fmla="*/ 0 h 81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819" h="816">
                <a:moveTo>
                  <a:pt x="409" y="0"/>
                </a:moveTo>
                <a:lnTo>
                  <a:pt x="466" y="3"/>
                </a:lnTo>
                <a:lnTo>
                  <a:pt x="518" y="14"/>
                </a:lnTo>
                <a:lnTo>
                  <a:pt x="570" y="32"/>
                </a:lnTo>
                <a:lnTo>
                  <a:pt x="616" y="56"/>
                </a:lnTo>
                <a:lnTo>
                  <a:pt x="660" y="85"/>
                </a:lnTo>
                <a:lnTo>
                  <a:pt x="698" y="119"/>
                </a:lnTo>
                <a:lnTo>
                  <a:pt x="734" y="158"/>
                </a:lnTo>
                <a:lnTo>
                  <a:pt x="763" y="202"/>
                </a:lnTo>
                <a:lnTo>
                  <a:pt x="786" y="249"/>
                </a:lnTo>
                <a:lnTo>
                  <a:pt x="803" y="300"/>
                </a:lnTo>
                <a:lnTo>
                  <a:pt x="815" y="353"/>
                </a:lnTo>
                <a:lnTo>
                  <a:pt x="819" y="408"/>
                </a:lnTo>
                <a:lnTo>
                  <a:pt x="815" y="464"/>
                </a:lnTo>
                <a:lnTo>
                  <a:pt x="803" y="517"/>
                </a:lnTo>
                <a:lnTo>
                  <a:pt x="786" y="567"/>
                </a:lnTo>
                <a:lnTo>
                  <a:pt x="763" y="614"/>
                </a:lnTo>
                <a:lnTo>
                  <a:pt x="734" y="657"/>
                </a:lnTo>
                <a:lnTo>
                  <a:pt x="698" y="697"/>
                </a:lnTo>
                <a:lnTo>
                  <a:pt x="660" y="732"/>
                </a:lnTo>
                <a:lnTo>
                  <a:pt x="616" y="761"/>
                </a:lnTo>
                <a:lnTo>
                  <a:pt x="570" y="785"/>
                </a:lnTo>
                <a:lnTo>
                  <a:pt x="518" y="802"/>
                </a:lnTo>
                <a:lnTo>
                  <a:pt x="466" y="813"/>
                </a:lnTo>
                <a:lnTo>
                  <a:pt x="409" y="816"/>
                </a:lnTo>
                <a:lnTo>
                  <a:pt x="354" y="813"/>
                </a:lnTo>
                <a:lnTo>
                  <a:pt x="301" y="802"/>
                </a:lnTo>
                <a:lnTo>
                  <a:pt x="250" y="785"/>
                </a:lnTo>
                <a:lnTo>
                  <a:pt x="203" y="761"/>
                </a:lnTo>
                <a:lnTo>
                  <a:pt x="159" y="732"/>
                </a:lnTo>
                <a:lnTo>
                  <a:pt x="120" y="697"/>
                </a:lnTo>
                <a:lnTo>
                  <a:pt x="86" y="657"/>
                </a:lnTo>
                <a:lnTo>
                  <a:pt x="57" y="614"/>
                </a:lnTo>
                <a:lnTo>
                  <a:pt x="33" y="567"/>
                </a:lnTo>
                <a:lnTo>
                  <a:pt x="15" y="517"/>
                </a:lnTo>
                <a:lnTo>
                  <a:pt x="4" y="464"/>
                </a:lnTo>
                <a:lnTo>
                  <a:pt x="0" y="408"/>
                </a:lnTo>
                <a:lnTo>
                  <a:pt x="4" y="353"/>
                </a:lnTo>
                <a:lnTo>
                  <a:pt x="15" y="300"/>
                </a:lnTo>
                <a:lnTo>
                  <a:pt x="33" y="249"/>
                </a:lnTo>
                <a:lnTo>
                  <a:pt x="57" y="202"/>
                </a:lnTo>
                <a:lnTo>
                  <a:pt x="86" y="158"/>
                </a:lnTo>
                <a:lnTo>
                  <a:pt x="120" y="119"/>
                </a:lnTo>
                <a:lnTo>
                  <a:pt x="159" y="85"/>
                </a:lnTo>
                <a:lnTo>
                  <a:pt x="203" y="56"/>
                </a:lnTo>
                <a:lnTo>
                  <a:pt x="250" y="32"/>
                </a:lnTo>
                <a:lnTo>
                  <a:pt x="301" y="14"/>
                </a:lnTo>
                <a:lnTo>
                  <a:pt x="354" y="3"/>
                </a:lnTo>
                <a:lnTo>
                  <a:pt x="409" y="0"/>
                </a:lnTo>
                <a:close/>
              </a:path>
            </a:pathLst>
          </a:cu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0" name="Freeform 10"/>
          <p:cNvSpPr>
            <a:spLocks/>
          </p:cNvSpPr>
          <p:nvPr/>
        </p:nvSpPr>
        <p:spPr bwMode="auto">
          <a:xfrm>
            <a:off x="9813925" y="4092575"/>
            <a:ext cx="863600" cy="866775"/>
          </a:xfrm>
          <a:custGeom>
            <a:avLst/>
            <a:gdLst>
              <a:gd name="T0" fmla="*/ 2147483647 w 818"/>
              <a:gd name="T1" fmla="*/ 0 h 816"/>
              <a:gd name="T2" fmla="*/ 2147483647 w 818"/>
              <a:gd name="T3" fmla="*/ 2147483647 h 816"/>
              <a:gd name="T4" fmla="*/ 2147483647 w 818"/>
              <a:gd name="T5" fmla="*/ 2147483647 h 816"/>
              <a:gd name="T6" fmla="*/ 2147483647 w 818"/>
              <a:gd name="T7" fmla="*/ 2147483647 h 816"/>
              <a:gd name="T8" fmla="*/ 2147483647 w 818"/>
              <a:gd name="T9" fmla="*/ 2147483647 h 816"/>
              <a:gd name="T10" fmla="*/ 2147483647 w 818"/>
              <a:gd name="T11" fmla="*/ 2147483647 h 816"/>
              <a:gd name="T12" fmla="*/ 2147483647 w 818"/>
              <a:gd name="T13" fmla="*/ 2147483647 h 816"/>
              <a:gd name="T14" fmla="*/ 2147483647 w 818"/>
              <a:gd name="T15" fmla="*/ 2147483647 h 816"/>
              <a:gd name="T16" fmla="*/ 2147483647 w 818"/>
              <a:gd name="T17" fmla="*/ 2147483647 h 816"/>
              <a:gd name="T18" fmla="*/ 2147483647 w 818"/>
              <a:gd name="T19" fmla="*/ 2147483647 h 816"/>
              <a:gd name="T20" fmla="*/ 2147483647 w 818"/>
              <a:gd name="T21" fmla="*/ 2147483647 h 816"/>
              <a:gd name="T22" fmla="*/ 2147483647 w 818"/>
              <a:gd name="T23" fmla="*/ 2147483647 h 816"/>
              <a:gd name="T24" fmla="*/ 2147483647 w 818"/>
              <a:gd name="T25" fmla="*/ 2147483647 h 816"/>
              <a:gd name="T26" fmla="*/ 2147483647 w 818"/>
              <a:gd name="T27" fmla="*/ 2147483647 h 816"/>
              <a:gd name="T28" fmla="*/ 2147483647 w 818"/>
              <a:gd name="T29" fmla="*/ 2147483647 h 816"/>
              <a:gd name="T30" fmla="*/ 2147483647 w 818"/>
              <a:gd name="T31" fmla="*/ 2147483647 h 816"/>
              <a:gd name="T32" fmla="*/ 2147483647 w 818"/>
              <a:gd name="T33" fmla="*/ 2147483647 h 816"/>
              <a:gd name="T34" fmla="*/ 2147483647 w 818"/>
              <a:gd name="T35" fmla="*/ 2147483647 h 816"/>
              <a:gd name="T36" fmla="*/ 2147483647 w 818"/>
              <a:gd name="T37" fmla="*/ 2147483647 h 816"/>
              <a:gd name="T38" fmla="*/ 2147483647 w 818"/>
              <a:gd name="T39" fmla="*/ 2147483647 h 816"/>
              <a:gd name="T40" fmla="*/ 2147483647 w 818"/>
              <a:gd name="T41" fmla="*/ 2147483647 h 816"/>
              <a:gd name="T42" fmla="*/ 2147483647 w 818"/>
              <a:gd name="T43" fmla="*/ 2147483647 h 816"/>
              <a:gd name="T44" fmla="*/ 2147483647 w 818"/>
              <a:gd name="T45" fmla="*/ 2147483647 h 816"/>
              <a:gd name="T46" fmla="*/ 2147483647 w 818"/>
              <a:gd name="T47" fmla="*/ 2147483647 h 816"/>
              <a:gd name="T48" fmla="*/ 2147483647 w 818"/>
              <a:gd name="T49" fmla="*/ 2147483647 h 816"/>
              <a:gd name="T50" fmla="*/ 2147483647 w 818"/>
              <a:gd name="T51" fmla="*/ 2147483647 h 816"/>
              <a:gd name="T52" fmla="*/ 2147483647 w 818"/>
              <a:gd name="T53" fmla="*/ 2147483647 h 816"/>
              <a:gd name="T54" fmla="*/ 2147483647 w 818"/>
              <a:gd name="T55" fmla="*/ 2147483647 h 816"/>
              <a:gd name="T56" fmla="*/ 2147483647 w 818"/>
              <a:gd name="T57" fmla="*/ 2147483647 h 816"/>
              <a:gd name="T58" fmla="*/ 2147483647 w 818"/>
              <a:gd name="T59" fmla="*/ 2147483647 h 816"/>
              <a:gd name="T60" fmla="*/ 2147483647 w 818"/>
              <a:gd name="T61" fmla="*/ 2147483647 h 816"/>
              <a:gd name="T62" fmla="*/ 2147483647 w 818"/>
              <a:gd name="T63" fmla="*/ 2147483647 h 816"/>
              <a:gd name="T64" fmla="*/ 2147483647 w 818"/>
              <a:gd name="T65" fmla="*/ 2147483647 h 816"/>
              <a:gd name="T66" fmla="*/ 2147483647 w 818"/>
              <a:gd name="T67" fmla="*/ 2147483647 h 816"/>
              <a:gd name="T68" fmla="*/ 2147483647 w 818"/>
              <a:gd name="T69" fmla="*/ 2147483647 h 816"/>
              <a:gd name="T70" fmla="*/ 2147483647 w 818"/>
              <a:gd name="T71" fmla="*/ 2147483647 h 816"/>
              <a:gd name="T72" fmla="*/ 0 w 818"/>
              <a:gd name="T73" fmla="*/ 2147483647 h 816"/>
              <a:gd name="T74" fmla="*/ 2147483647 w 818"/>
              <a:gd name="T75" fmla="*/ 2147483647 h 816"/>
              <a:gd name="T76" fmla="*/ 2147483647 w 818"/>
              <a:gd name="T77" fmla="*/ 2147483647 h 816"/>
              <a:gd name="T78" fmla="*/ 2147483647 w 818"/>
              <a:gd name="T79" fmla="*/ 2147483647 h 816"/>
              <a:gd name="T80" fmla="*/ 2147483647 w 818"/>
              <a:gd name="T81" fmla="*/ 2147483647 h 816"/>
              <a:gd name="T82" fmla="*/ 2147483647 w 818"/>
              <a:gd name="T83" fmla="*/ 2147483647 h 816"/>
              <a:gd name="T84" fmla="*/ 2147483647 w 818"/>
              <a:gd name="T85" fmla="*/ 2147483647 h 816"/>
              <a:gd name="T86" fmla="*/ 2147483647 w 818"/>
              <a:gd name="T87" fmla="*/ 2147483647 h 816"/>
              <a:gd name="T88" fmla="*/ 2147483647 w 818"/>
              <a:gd name="T89" fmla="*/ 2147483647 h 816"/>
              <a:gd name="T90" fmla="*/ 2147483647 w 818"/>
              <a:gd name="T91" fmla="*/ 2147483647 h 816"/>
              <a:gd name="T92" fmla="*/ 2147483647 w 818"/>
              <a:gd name="T93" fmla="*/ 2147483647 h 816"/>
              <a:gd name="T94" fmla="*/ 2147483647 w 818"/>
              <a:gd name="T95" fmla="*/ 2147483647 h 816"/>
              <a:gd name="T96" fmla="*/ 2147483647 w 818"/>
              <a:gd name="T97" fmla="*/ 0 h 81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818" h="816">
                <a:moveTo>
                  <a:pt x="409" y="0"/>
                </a:moveTo>
                <a:lnTo>
                  <a:pt x="464" y="3"/>
                </a:lnTo>
                <a:lnTo>
                  <a:pt x="517" y="14"/>
                </a:lnTo>
                <a:lnTo>
                  <a:pt x="568" y="32"/>
                </a:lnTo>
                <a:lnTo>
                  <a:pt x="616" y="56"/>
                </a:lnTo>
                <a:lnTo>
                  <a:pt x="659" y="85"/>
                </a:lnTo>
                <a:lnTo>
                  <a:pt x="698" y="119"/>
                </a:lnTo>
                <a:lnTo>
                  <a:pt x="733" y="158"/>
                </a:lnTo>
                <a:lnTo>
                  <a:pt x="761" y="202"/>
                </a:lnTo>
                <a:lnTo>
                  <a:pt x="785" y="249"/>
                </a:lnTo>
                <a:lnTo>
                  <a:pt x="804" y="300"/>
                </a:lnTo>
                <a:lnTo>
                  <a:pt x="814" y="353"/>
                </a:lnTo>
                <a:lnTo>
                  <a:pt x="818" y="408"/>
                </a:lnTo>
                <a:lnTo>
                  <a:pt x="814" y="464"/>
                </a:lnTo>
                <a:lnTo>
                  <a:pt x="804" y="517"/>
                </a:lnTo>
                <a:lnTo>
                  <a:pt x="785" y="567"/>
                </a:lnTo>
                <a:lnTo>
                  <a:pt x="761" y="614"/>
                </a:lnTo>
                <a:lnTo>
                  <a:pt x="733" y="657"/>
                </a:lnTo>
                <a:lnTo>
                  <a:pt x="698" y="697"/>
                </a:lnTo>
                <a:lnTo>
                  <a:pt x="659" y="732"/>
                </a:lnTo>
                <a:lnTo>
                  <a:pt x="616" y="761"/>
                </a:lnTo>
                <a:lnTo>
                  <a:pt x="568" y="785"/>
                </a:lnTo>
                <a:lnTo>
                  <a:pt x="517" y="802"/>
                </a:lnTo>
                <a:lnTo>
                  <a:pt x="464" y="813"/>
                </a:lnTo>
                <a:lnTo>
                  <a:pt x="409" y="816"/>
                </a:lnTo>
                <a:lnTo>
                  <a:pt x="353" y="813"/>
                </a:lnTo>
                <a:lnTo>
                  <a:pt x="300" y="802"/>
                </a:lnTo>
                <a:lnTo>
                  <a:pt x="250" y="785"/>
                </a:lnTo>
                <a:lnTo>
                  <a:pt x="203" y="761"/>
                </a:lnTo>
                <a:lnTo>
                  <a:pt x="160" y="732"/>
                </a:lnTo>
                <a:lnTo>
                  <a:pt x="120" y="697"/>
                </a:lnTo>
                <a:lnTo>
                  <a:pt x="85" y="657"/>
                </a:lnTo>
                <a:lnTo>
                  <a:pt x="56" y="614"/>
                </a:lnTo>
                <a:lnTo>
                  <a:pt x="32" y="567"/>
                </a:lnTo>
                <a:lnTo>
                  <a:pt x="15" y="517"/>
                </a:lnTo>
                <a:lnTo>
                  <a:pt x="3" y="464"/>
                </a:lnTo>
                <a:lnTo>
                  <a:pt x="0" y="408"/>
                </a:lnTo>
                <a:lnTo>
                  <a:pt x="3" y="353"/>
                </a:lnTo>
                <a:lnTo>
                  <a:pt x="15" y="300"/>
                </a:lnTo>
                <a:lnTo>
                  <a:pt x="32" y="249"/>
                </a:lnTo>
                <a:lnTo>
                  <a:pt x="56" y="202"/>
                </a:lnTo>
                <a:lnTo>
                  <a:pt x="85" y="158"/>
                </a:lnTo>
                <a:lnTo>
                  <a:pt x="120" y="119"/>
                </a:lnTo>
                <a:lnTo>
                  <a:pt x="160" y="85"/>
                </a:lnTo>
                <a:lnTo>
                  <a:pt x="203" y="56"/>
                </a:lnTo>
                <a:lnTo>
                  <a:pt x="250" y="32"/>
                </a:lnTo>
                <a:lnTo>
                  <a:pt x="300" y="14"/>
                </a:lnTo>
                <a:lnTo>
                  <a:pt x="353" y="3"/>
                </a:lnTo>
                <a:lnTo>
                  <a:pt x="409" y="0"/>
                </a:lnTo>
                <a:close/>
              </a:path>
            </a:pathLst>
          </a:cu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1" name="Freeform 12"/>
          <p:cNvSpPr>
            <a:spLocks/>
          </p:cNvSpPr>
          <p:nvPr/>
        </p:nvSpPr>
        <p:spPr bwMode="auto">
          <a:xfrm>
            <a:off x="9837738" y="2490788"/>
            <a:ext cx="865187" cy="863600"/>
          </a:xfrm>
          <a:custGeom>
            <a:avLst/>
            <a:gdLst>
              <a:gd name="T0" fmla="*/ 2147483647 w 818"/>
              <a:gd name="T1" fmla="*/ 0 h 817"/>
              <a:gd name="T2" fmla="*/ 2147483647 w 818"/>
              <a:gd name="T3" fmla="*/ 2147483647 h 817"/>
              <a:gd name="T4" fmla="*/ 2147483647 w 818"/>
              <a:gd name="T5" fmla="*/ 2147483647 h 817"/>
              <a:gd name="T6" fmla="*/ 2147483647 w 818"/>
              <a:gd name="T7" fmla="*/ 2147483647 h 817"/>
              <a:gd name="T8" fmla="*/ 2147483647 w 818"/>
              <a:gd name="T9" fmla="*/ 2147483647 h 817"/>
              <a:gd name="T10" fmla="*/ 2147483647 w 818"/>
              <a:gd name="T11" fmla="*/ 2147483647 h 817"/>
              <a:gd name="T12" fmla="*/ 2147483647 w 818"/>
              <a:gd name="T13" fmla="*/ 2147483647 h 817"/>
              <a:gd name="T14" fmla="*/ 2147483647 w 818"/>
              <a:gd name="T15" fmla="*/ 2147483647 h 817"/>
              <a:gd name="T16" fmla="*/ 2147483647 w 818"/>
              <a:gd name="T17" fmla="*/ 2147483647 h 817"/>
              <a:gd name="T18" fmla="*/ 2147483647 w 818"/>
              <a:gd name="T19" fmla="*/ 2147483647 h 817"/>
              <a:gd name="T20" fmla="*/ 2147483647 w 818"/>
              <a:gd name="T21" fmla="*/ 2147483647 h 817"/>
              <a:gd name="T22" fmla="*/ 2147483647 w 818"/>
              <a:gd name="T23" fmla="*/ 2147483647 h 817"/>
              <a:gd name="T24" fmla="*/ 2147483647 w 818"/>
              <a:gd name="T25" fmla="*/ 2147483647 h 817"/>
              <a:gd name="T26" fmla="*/ 2147483647 w 818"/>
              <a:gd name="T27" fmla="*/ 2147483647 h 817"/>
              <a:gd name="T28" fmla="*/ 2147483647 w 818"/>
              <a:gd name="T29" fmla="*/ 2147483647 h 817"/>
              <a:gd name="T30" fmla="*/ 2147483647 w 818"/>
              <a:gd name="T31" fmla="*/ 2147483647 h 817"/>
              <a:gd name="T32" fmla="*/ 2147483647 w 818"/>
              <a:gd name="T33" fmla="*/ 2147483647 h 817"/>
              <a:gd name="T34" fmla="*/ 2147483647 w 818"/>
              <a:gd name="T35" fmla="*/ 2147483647 h 817"/>
              <a:gd name="T36" fmla="*/ 2147483647 w 818"/>
              <a:gd name="T37" fmla="*/ 2147483647 h 817"/>
              <a:gd name="T38" fmla="*/ 2147483647 w 818"/>
              <a:gd name="T39" fmla="*/ 2147483647 h 817"/>
              <a:gd name="T40" fmla="*/ 2147483647 w 818"/>
              <a:gd name="T41" fmla="*/ 2147483647 h 817"/>
              <a:gd name="T42" fmla="*/ 2147483647 w 818"/>
              <a:gd name="T43" fmla="*/ 2147483647 h 817"/>
              <a:gd name="T44" fmla="*/ 2147483647 w 818"/>
              <a:gd name="T45" fmla="*/ 2147483647 h 817"/>
              <a:gd name="T46" fmla="*/ 2147483647 w 818"/>
              <a:gd name="T47" fmla="*/ 2147483647 h 817"/>
              <a:gd name="T48" fmla="*/ 2147483647 w 818"/>
              <a:gd name="T49" fmla="*/ 2147483647 h 817"/>
              <a:gd name="T50" fmla="*/ 2147483647 w 818"/>
              <a:gd name="T51" fmla="*/ 2147483647 h 817"/>
              <a:gd name="T52" fmla="*/ 2147483647 w 818"/>
              <a:gd name="T53" fmla="*/ 2147483647 h 817"/>
              <a:gd name="T54" fmla="*/ 2147483647 w 818"/>
              <a:gd name="T55" fmla="*/ 2147483647 h 817"/>
              <a:gd name="T56" fmla="*/ 2147483647 w 818"/>
              <a:gd name="T57" fmla="*/ 2147483647 h 817"/>
              <a:gd name="T58" fmla="*/ 2147483647 w 818"/>
              <a:gd name="T59" fmla="*/ 2147483647 h 817"/>
              <a:gd name="T60" fmla="*/ 2147483647 w 818"/>
              <a:gd name="T61" fmla="*/ 2147483647 h 817"/>
              <a:gd name="T62" fmla="*/ 2147483647 w 818"/>
              <a:gd name="T63" fmla="*/ 2147483647 h 817"/>
              <a:gd name="T64" fmla="*/ 2147483647 w 818"/>
              <a:gd name="T65" fmla="*/ 2147483647 h 817"/>
              <a:gd name="T66" fmla="*/ 2147483647 w 818"/>
              <a:gd name="T67" fmla="*/ 2147483647 h 817"/>
              <a:gd name="T68" fmla="*/ 2147483647 w 818"/>
              <a:gd name="T69" fmla="*/ 2147483647 h 817"/>
              <a:gd name="T70" fmla="*/ 2147483647 w 818"/>
              <a:gd name="T71" fmla="*/ 2147483647 h 817"/>
              <a:gd name="T72" fmla="*/ 0 w 818"/>
              <a:gd name="T73" fmla="*/ 2147483647 h 817"/>
              <a:gd name="T74" fmla="*/ 2147483647 w 818"/>
              <a:gd name="T75" fmla="*/ 2147483647 h 817"/>
              <a:gd name="T76" fmla="*/ 2147483647 w 818"/>
              <a:gd name="T77" fmla="*/ 2147483647 h 817"/>
              <a:gd name="T78" fmla="*/ 2147483647 w 818"/>
              <a:gd name="T79" fmla="*/ 2147483647 h 817"/>
              <a:gd name="T80" fmla="*/ 2147483647 w 818"/>
              <a:gd name="T81" fmla="*/ 2147483647 h 817"/>
              <a:gd name="T82" fmla="*/ 2147483647 w 818"/>
              <a:gd name="T83" fmla="*/ 2147483647 h 817"/>
              <a:gd name="T84" fmla="*/ 2147483647 w 818"/>
              <a:gd name="T85" fmla="*/ 2147483647 h 817"/>
              <a:gd name="T86" fmla="*/ 2147483647 w 818"/>
              <a:gd name="T87" fmla="*/ 2147483647 h 817"/>
              <a:gd name="T88" fmla="*/ 2147483647 w 818"/>
              <a:gd name="T89" fmla="*/ 2147483647 h 817"/>
              <a:gd name="T90" fmla="*/ 2147483647 w 818"/>
              <a:gd name="T91" fmla="*/ 2147483647 h 817"/>
              <a:gd name="T92" fmla="*/ 2147483647 w 818"/>
              <a:gd name="T93" fmla="*/ 2147483647 h 817"/>
              <a:gd name="T94" fmla="*/ 2147483647 w 818"/>
              <a:gd name="T95" fmla="*/ 2147483647 h 817"/>
              <a:gd name="T96" fmla="*/ 2147483647 w 818"/>
              <a:gd name="T97" fmla="*/ 0 h 81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818" h="817">
                <a:moveTo>
                  <a:pt x="409" y="0"/>
                </a:moveTo>
                <a:lnTo>
                  <a:pt x="464" y="4"/>
                </a:lnTo>
                <a:lnTo>
                  <a:pt x="518" y="14"/>
                </a:lnTo>
                <a:lnTo>
                  <a:pt x="568" y="32"/>
                </a:lnTo>
                <a:lnTo>
                  <a:pt x="615" y="55"/>
                </a:lnTo>
                <a:lnTo>
                  <a:pt x="659" y="85"/>
                </a:lnTo>
                <a:lnTo>
                  <a:pt x="698" y="119"/>
                </a:lnTo>
                <a:lnTo>
                  <a:pt x="732" y="159"/>
                </a:lnTo>
                <a:lnTo>
                  <a:pt x="762" y="202"/>
                </a:lnTo>
                <a:lnTo>
                  <a:pt x="786" y="249"/>
                </a:lnTo>
                <a:lnTo>
                  <a:pt x="803" y="299"/>
                </a:lnTo>
                <a:lnTo>
                  <a:pt x="814" y="353"/>
                </a:lnTo>
                <a:lnTo>
                  <a:pt x="818" y="408"/>
                </a:lnTo>
                <a:lnTo>
                  <a:pt x="814" y="463"/>
                </a:lnTo>
                <a:lnTo>
                  <a:pt x="803" y="517"/>
                </a:lnTo>
                <a:lnTo>
                  <a:pt x="786" y="567"/>
                </a:lnTo>
                <a:lnTo>
                  <a:pt x="762" y="614"/>
                </a:lnTo>
                <a:lnTo>
                  <a:pt x="732" y="658"/>
                </a:lnTo>
                <a:lnTo>
                  <a:pt x="698" y="697"/>
                </a:lnTo>
                <a:lnTo>
                  <a:pt x="659" y="731"/>
                </a:lnTo>
                <a:lnTo>
                  <a:pt x="615" y="761"/>
                </a:lnTo>
                <a:lnTo>
                  <a:pt x="568" y="785"/>
                </a:lnTo>
                <a:lnTo>
                  <a:pt x="518" y="802"/>
                </a:lnTo>
                <a:lnTo>
                  <a:pt x="464" y="813"/>
                </a:lnTo>
                <a:lnTo>
                  <a:pt x="409" y="817"/>
                </a:lnTo>
                <a:lnTo>
                  <a:pt x="354" y="813"/>
                </a:lnTo>
                <a:lnTo>
                  <a:pt x="300" y="802"/>
                </a:lnTo>
                <a:lnTo>
                  <a:pt x="250" y="785"/>
                </a:lnTo>
                <a:lnTo>
                  <a:pt x="203" y="761"/>
                </a:lnTo>
                <a:lnTo>
                  <a:pt x="159" y="731"/>
                </a:lnTo>
                <a:lnTo>
                  <a:pt x="120" y="697"/>
                </a:lnTo>
                <a:lnTo>
                  <a:pt x="86" y="658"/>
                </a:lnTo>
                <a:lnTo>
                  <a:pt x="55" y="614"/>
                </a:lnTo>
                <a:lnTo>
                  <a:pt x="32" y="567"/>
                </a:lnTo>
                <a:lnTo>
                  <a:pt x="15" y="517"/>
                </a:lnTo>
                <a:lnTo>
                  <a:pt x="4" y="463"/>
                </a:lnTo>
                <a:lnTo>
                  <a:pt x="0" y="408"/>
                </a:lnTo>
                <a:lnTo>
                  <a:pt x="4" y="353"/>
                </a:lnTo>
                <a:lnTo>
                  <a:pt x="15" y="299"/>
                </a:lnTo>
                <a:lnTo>
                  <a:pt x="32" y="249"/>
                </a:lnTo>
                <a:lnTo>
                  <a:pt x="55" y="202"/>
                </a:lnTo>
                <a:lnTo>
                  <a:pt x="86" y="159"/>
                </a:lnTo>
                <a:lnTo>
                  <a:pt x="120" y="119"/>
                </a:lnTo>
                <a:lnTo>
                  <a:pt x="159" y="85"/>
                </a:lnTo>
                <a:lnTo>
                  <a:pt x="203" y="55"/>
                </a:lnTo>
                <a:lnTo>
                  <a:pt x="250" y="32"/>
                </a:lnTo>
                <a:lnTo>
                  <a:pt x="300" y="14"/>
                </a:lnTo>
                <a:lnTo>
                  <a:pt x="354" y="4"/>
                </a:lnTo>
                <a:lnTo>
                  <a:pt x="409" y="0"/>
                </a:lnTo>
                <a:close/>
              </a:path>
            </a:pathLst>
          </a:cu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2" name="Freeform 14"/>
          <p:cNvSpPr>
            <a:spLocks/>
          </p:cNvSpPr>
          <p:nvPr/>
        </p:nvSpPr>
        <p:spPr bwMode="auto">
          <a:xfrm>
            <a:off x="8318500" y="1627188"/>
            <a:ext cx="866775" cy="863600"/>
          </a:xfrm>
          <a:custGeom>
            <a:avLst/>
            <a:gdLst>
              <a:gd name="T0" fmla="*/ 2147483647 w 818"/>
              <a:gd name="T1" fmla="*/ 0 h 817"/>
              <a:gd name="T2" fmla="*/ 2147483647 w 818"/>
              <a:gd name="T3" fmla="*/ 2147483647 h 817"/>
              <a:gd name="T4" fmla="*/ 2147483647 w 818"/>
              <a:gd name="T5" fmla="*/ 2147483647 h 817"/>
              <a:gd name="T6" fmla="*/ 2147483647 w 818"/>
              <a:gd name="T7" fmla="*/ 2147483647 h 817"/>
              <a:gd name="T8" fmla="*/ 2147483647 w 818"/>
              <a:gd name="T9" fmla="*/ 2147483647 h 817"/>
              <a:gd name="T10" fmla="*/ 2147483647 w 818"/>
              <a:gd name="T11" fmla="*/ 2147483647 h 817"/>
              <a:gd name="T12" fmla="*/ 2147483647 w 818"/>
              <a:gd name="T13" fmla="*/ 2147483647 h 817"/>
              <a:gd name="T14" fmla="*/ 2147483647 w 818"/>
              <a:gd name="T15" fmla="*/ 2147483647 h 817"/>
              <a:gd name="T16" fmla="*/ 2147483647 w 818"/>
              <a:gd name="T17" fmla="*/ 2147483647 h 817"/>
              <a:gd name="T18" fmla="*/ 2147483647 w 818"/>
              <a:gd name="T19" fmla="*/ 2147483647 h 817"/>
              <a:gd name="T20" fmla="*/ 2147483647 w 818"/>
              <a:gd name="T21" fmla="*/ 2147483647 h 817"/>
              <a:gd name="T22" fmla="*/ 2147483647 w 818"/>
              <a:gd name="T23" fmla="*/ 2147483647 h 817"/>
              <a:gd name="T24" fmla="*/ 2147483647 w 818"/>
              <a:gd name="T25" fmla="*/ 2147483647 h 817"/>
              <a:gd name="T26" fmla="*/ 2147483647 w 818"/>
              <a:gd name="T27" fmla="*/ 2147483647 h 817"/>
              <a:gd name="T28" fmla="*/ 2147483647 w 818"/>
              <a:gd name="T29" fmla="*/ 2147483647 h 817"/>
              <a:gd name="T30" fmla="*/ 2147483647 w 818"/>
              <a:gd name="T31" fmla="*/ 2147483647 h 817"/>
              <a:gd name="T32" fmla="*/ 2147483647 w 818"/>
              <a:gd name="T33" fmla="*/ 2147483647 h 817"/>
              <a:gd name="T34" fmla="*/ 2147483647 w 818"/>
              <a:gd name="T35" fmla="*/ 2147483647 h 817"/>
              <a:gd name="T36" fmla="*/ 2147483647 w 818"/>
              <a:gd name="T37" fmla="*/ 2147483647 h 817"/>
              <a:gd name="T38" fmla="*/ 2147483647 w 818"/>
              <a:gd name="T39" fmla="*/ 2147483647 h 817"/>
              <a:gd name="T40" fmla="*/ 2147483647 w 818"/>
              <a:gd name="T41" fmla="*/ 2147483647 h 817"/>
              <a:gd name="T42" fmla="*/ 2147483647 w 818"/>
              <a:gd name="T43" fmla="*/ 2147483647 h 817"/>
              <a:gd name="T44" fmla="*/ 2147483647 w 818"/>
              <a:gd name="T45" fmla="*/ 2147483647 h 817"/>
              <a:gd name="T46" fmla="*/ 2147483647 w 818"/>
              <a:gd name="T47" fmla="*/ 2147483647 h 817"/>
              <a:gd name="T48" fmla="*/ 2147483647 w 818"/>
              <a:gd name="T49" fmla="*/ 2147483647 h 817"/>
              <a:gd name="T50" fmla="*/ 2147483647 w 818"/>
              <a:gd name="T51" fmla="*/ 2147483647 h 817"/>
              <a:gd name="T52" fmla="*/ 2147483647 w 818"/>
              <a:gd name="T53" fmla="*/ 2147483647 h 817"/>
              <a:gd name="T54" fmla="*/ 2147483647 w 818"/>
              <a:gd name="T55" fmla="*/ 2147483647 h 817"/>
              <a:gd name="T56" fmla="*/ 2147483647 w 818"/>
              <a:gd name="T57" fmla="*/ 2147483647 h 817"/>
              <a:gd name="T58" fmla="*/ 2147483647 w 818"/>
              <a:gd name="T59" fmla="*/ 2147483647 h 817"/>
              <a:gd name="T60" fmla="*/ 2147483647 w 818"/>
              <a:gd name="T61" fmla="*/ 2147483647 h 817"/>
              <a:gd name="T62" fmla="*/ 2147483647 w 818"/>
              <a:gd name="T63" fmla="*/ 2147483647 h 817"/>
              <a:gd name="T64" fmla="*/ 2147483647 w 818"/>
              <a:gd name="T65" fmla="*/ 2147483647 h 817"/>
              <a:gd name="T66" fmla="*/ 2147483647 w 818"/>
              <a:gd name="T67" fmla="*/ 2147483647 h 817"/>
              <a:gd name="T68" fmla="*/ 2147483647 w 818"/>
              <a:gd name="T69" fmla="*/ 2147483647 h 817"/>
              <a:gd name="T70" fmla="*/ 2147483647 w 818"/>
              <a:gd name="T71" fmla="*/ 2147483647 h 817"/>
              <a:gd name="T72" fmla="*/ 0 w 818"/>
              <a:gd name="T73" fmla="*/ 2147483647 h 817"/>
              <a:gd name="T74" fmla="*/ 2147483647 w 818"/>
              <a:gd name="T75" fmla="*/ 2147483647 h 817"/>
              <a:gd name="T76" fmla="*/ 2147483647 w 818"/>
              <a:gd name="T77" fmla="*/ 2147483647 h 817"/>
              <a:gd name="T78" fmla="*/ 2147483647 w 818"/>
              <a:gd name="T79" fmla="*/ 2147483647 h 817"/>
              <a:gd name="T80" fmla="*/ 2147483647 w 818"/>
              <a:gd name="T81" fmla="*/ 2147483647 h 817"/>
              <a:gd name="T82" fmla="*/ 2147483647 w 818"/>
              <a:gd name="T83" fmla="*/ 2147483647 h 817"/>
              <a:gd name="T84" fmla="*/ 2147483647 w 818"/>
              <a:gd name="T85" fmla="*/ 2147483647 h 817"/>
              <a:gd name="T86" fmla="*/ 2147483647 w 818"/>
              <a:gd name="T87" fmla="*/ 2147483647 h 817"/>
              <a:gd name="T88" fmla="*/ 2147483647 w 818"/>
              <a:gd name="T89" fmla="*/ 2147483647 h 817"/>
              <a:gd name="T90" fmla="*/ 2147483647 w 818"/>
              <a:gd name="T91" fmla="*/ 2147483647 h 817"/>
              <a:gd name="T92" fmla="*/ 2147483647 w 818"/>
              <a:gd name="T93" fmla="*/ 2147483647 h 817"/>
              <a:gd name="T94" fmla="*/ 2147483647 w 818"/>
              <a:gd name="T95" fmla="*/ 2147483647 h 817"/>
              <a:gd name="T96" fmla="*/ 2147483647 w 818"/>
              <a:gd name="T97" fmla="*/ 0 h 81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818" h="817">
                <a:moveTo>
                  <a:pt x="409" y="0"/>
                </a:moveTo>
                <a:lnTo>
                  <a:pt x="464" y="3"/>
                </a:lnTo>
                <a:lnTo>
                  <a:pt x="518" y="15"/>
                </a:lnTo>
                <a:lnTo>
                  <a:pt x="568" y="32"/>
                </a:lnTo>
                <a:lnTo>
                  <a:pt x="615" y="55"/>
                </a:lnTo>
                <a:lnTo>
                  <a:pt x="659" y="84"/>
                </a:lnTo>
                <a:lnTo>
                  <a:pt x="698" y="120"/>
                </a:lnTo>
                <a:lnTo>
                  <a:pt x="732" y="159"/>
                </a:lnTo>
                <a:lnTo>
                  <a:pt x="761" y="202"/>
                </a:lnTo>
                <a:lnTo>
                  <a:pt x="786" y="250"/>
                </a:lnTo>
                <a:lnTo>
                  <a:pt x="803" y="300"/>
                </a:lnTo>
                <a:lnTo>
                  <a:pt x="814" y="352"/>
                </a:lnTo>
                <a:lnTo>
                  <a:pt x="818" y="408"/>
                </a:lnTo>
                <a:lnTo>
                  <a:pt x="814" y="464"/>
                </a:lnTo>
                <a:lnTo>
                  <a:pt x="803" y="516"/>
                </a:lnTo>
                <a:lnTo>
                  <a:pt x="786" y="567"/>
                </a:lnTo>
                <a:lnTo>
                  <a:pt x="761" y="615"/>
                </a:lnTo>
                <a:lnTo>
                  <a:pt x="732" y="658"/>
                </a:lnTo>
                <a:lnTo>
                  <a:pt x="698" y="697"/>
                </a:lnTo>
                <a:lnTo>
                  <a:pt x="659" y="731"/>
                </a:lnTo>
                <a:lnTo>
                  <a:pt x="615" y="760"/>
                </a:lnTo>
                <a:lnTo>
                  <a:pt x="568" y="784"/>
                </a:lnTo>
                <a:lnTo>
                  <a:pt x="518" y="802"/>
                </a:lnTo>
                <a:lnTo>
                  <a:pt x="464" y="813"/>
                </a:lnTo>
                <a:lnTo>
                  <a:pt x="409" y="817"/>
                </a:lnTo>
                <a:lnTo>
                  <a:pt x="354" y="813"/>
                </a:lnTo>
                <a:lnTo>
                  <a:pt x="300" y="802"/>
                </a:lnTo>
                <a:lnTo>
                  <a:pt x="250" y="784"/>
                </a:lnTo>
                <a:lnTo>
                  <a:pt x="203" y="760"/>
                </a:lnTo>
                <a:lnTo>
                  <a:pt x="159" y="731"/>
                </a:lnTo>
                <a:lnTo>
                  <a:pt x="120" y="697"/>
                </a:lnTo>
                <a:lnTo>
                  <a:pt x="86" y="658"/>
                </a:lnTo>
                <a:lnTo>
                  <a:pt x="55" y="615"/>
                </a:lnTo>
                <a:lnTo>
                  <a:pt x="32" y="567"/>
                </a:lnTo>
                <a:lnTo>
                  <a:pt x="15" y="516"/>
                </a:lnTo>
                <a:lnTo>
                  <a:pt x="4" y="464"/>
                </a:lnTo>
                <a:lnTo>
                  <a:pt x="0" y="408"/>
                </a:lnTo>
                <a:lnTo>
                  <a:pt x="4" y="352"/>
                </a:lnTo>
                <a:lnTo>
                  <a:pt x="15" y="300"/>
                </a:lnTo>
                <a:lnTo>
                  <a:pt x="32" y="250"/>
                </a:lnTo>
                <a:lnTo>
                  <a:pt x="55" y="202"/>
                </a:lnTo>
                <a:lnTo>
                  <a:pt x="86" y="159"/>
                </a:lnTo>
                <a:lnTo>
                  <a:pt x="120" y="120"/>
                </a:lnTo>
                <a:lnTo>
                  <a:pt x="159" y="84"/>
                </a:lnTo>
                <a:lnTo>
                  <a:pt x="203" y="55"/>
                </a:lnTo>
                <a:lnTo>
                  <a:pt x="250" y="32"/>
                </a:lnTo>
                <a:lnTo>
                  <a:pt x="300" y="15"/>
                </a:lnTo>
                <a:lnTo>
                  <a:pt x="354" y="3"/>
                </a:lnTo>
                <a:lnTo>
                  <a:pt x="409" y="0"/>
                </a:lnTo>
                <a:close/>
              </a:path>
            </a:pathLst>
          </a:cu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3" name="Freeform 16"/>
          <p:cNvSpPr>
            <a:spLocks/>
          </p:cNvSpPr>
          <p:nvPr/>
        </p:nvSpPr>
        <p:spPr bwMode="auto">
          <a:xfrm>
            <a:off x="6858000" y="2489200"/>
            <a:ext cx="863600" cy="863600"/>
          </a:xfrm>
          <a:custGeom>
            <a:avLst/>
            <a:gdLst>
              <a:gd name="T0" fmla="*/ 2147483647 w 818"/>
              <a:gd name="T1" fmla="*/ 0 h 816"/>
              <a:gd name="T2" fmla="*/ 2147483647 w 818"/>
              <a:gd name="T3" fmla="*/ 2147483647 h 816"/>
              <a:gd name="T4" fmla="*/ 2147483647 w 818"/>
              <a:gd name="T5" fmla="*/ 2147483647 h 816"/>
              <a:gd name="T6" fmla="*/ 2147483647 w 818"/>
              <a:gd name="T7" fmla="*/ 2147483647 h 816"/>
              <a:gd name="T8" fmla="*/ 2147483647 w 818"/>
              <a:gd name="T9" fmla="*/ 2147483647 h 816"/>
              <a:gd name="T10" fmla="*/ 2147483647 w 818"/>
              <a:gd name="T11" fmla="*/ 2147483647 h 816"/>
              <a:gd name="T12" fmla="*/ 2147483647 w 818"/>
              <a:gd name="T13" fmla="*/ 2147483647 h 816"/>
              <a:gd name="T14" fmla="*/ 2147483647 w 818"/>
              <a:gd name="T15" fmla="*/ 2147483647 h 816"/>
              <a:gd name="T16" fmla="*/ 2147483647 w 818"/>
              <a:gd name="T17" fmla="*/ 2147483647 h 816"/>
              <a:gd name="T18" fmla="*/ 2147483647 w 818"/>
              <a:gd name="T19" fmla="*/ 2147483647 h 816"/>
              <a:gd name="T20" fmla="*/ 2147483647 w 818"/>
              <a:gd name="T21" fmla="*/ 2147483647 h 816"/>
              <a:gd name="T22" fmla="*/ 2147483647 w 818"/>
              <a:gd name="T23" fmla="*/ 2147483647 h 816"/>
              <a:gd name="T24" fmla="*/ 2147483647 w 818"/>
              <a:gd name="T25" fmla="*/ 2147483647 h 816"/>
              <a:gd name="T26" fmla="*/ 2147483647 w 818"/>
              <a:gd name="T27" fmla="*/ 2147483647 h 816"/>
              <a:gd name="T28" fmla="*/ 2147483647 w 818"/>
              <a:gd name="T29" fmla="*/ 2147483647 h 816"/>
              <a:gd name="T30" fmla="*/ 2147483647 w 818"/>
              <a:gd name="T31" fmla="*/ 2147483647 h 816"/>
              <a:gd name="T32" fmla="*/ 2147483647 w 818"/>
              <a:gd name="T33" fmla="*/ 2147483647 h 816"/>
              <a:gd name="T34" fmla="*/ 2147483647 w 818"/>
              <a:gd name="T35" fmla="*/ 2147483647 h 816"/>
              <a:gd name="T36" fmla="*/ 2147483647 w 818"/>
              <a:gd name="T37" fmla="*/ 2147483647 h 816"/>
              <a:gd name="T38" fmla="*/ 2147483647 w 818"/>
              <a:gd name="T39" fmla="*/ 2147483647 h 816"/>
              <a:gd name="T40" fmla="*/ 2147483647 w 818"/>
              <a:gd name="T41" fmla="*/ 2147483647 h 816"/>
              <a:gd name="T42" fmla="*/ 2147483647 w 818"/>
              <a:gd name="T43" fmla="*/ 2147483647 h 816"/>
              <a:gd name="T44" fmla="*/ 2147483647 w 818"/>
              <a:gd name="T45" fmla="*/ 2147483647 h 816"/>
              <a:gd name="T46" fmla="*/ 2147483647 w 818"/>
              <a:gd name="T47" fmla="*/ 2147483647 h 816"/>
              <a:gd name="T48" fmla="*/ 2147483647 w 818"/>
              <a:gd name="T49" fmla="*/ 2147483647 h 816"/>
              <a:gd name="T50" fmla="*/ 2147483647 w 818"/>
              <a:gd name="T51" fmla="*/ 2147483647 h 816"/>
              <a:gd name="T52" fmla="*/ 2147483647 w 818"/>
              <a:gd name="T53" fmla="*/ 2147483647 h 816"/>
              <a:gd name="T54" fmla="*/ 2147483647 w 818"/>
              <a:gd name="T55" fmla="*/ 2147483647 h 816"/>
              <a:gd name="T56" fmla="*/ 2147483647 w 818"/>
              <a:gd name="T57" fmla="*/ 2147483647 h 816"/>
              <a:gd name="T58" fmla="*/ 2147483647 w 818"/>
              <a:gd name="T59" fmla="*/ 2147483647 h 816"/>
              <a:gd name="T60" fmla="*/ 2147483647 w 818"/>
              <a:gd name="T61" fmla="*/ 2147483647 h 816"/>
              <a:gd name="T62" fmla="*/ 2147483647 w 818"/>
              <a:gd name="T63" fmla="*/ 2147483647 h 816"/>
              <a:gd name="T64" fmla="*/ 2147483647 w 818"/>
              <a:gd name="T65" fmla="*/ 2147483647 h 816"/>
              <a:gd name="T66" fmla="*/ 2147483647 w 818"/>
              <a:gd name="T67" fmla="*/ 2147483647 h 816"/>
              <a:gd name="T68" fmla="*/ 2147483647 w 818"/>
              <a:gd name="T69" fmla="*/ 2147483647 h 816"/>
              <a:gd name="T70" fmla="*/ 2147483647 w 818"/>
              <a:gd name="T71" fmla="*/ 2147483647 h 816"/>
              <a:gd name="T72" fmla="*/ 0 w 818"/>
              <a:gd name="T73" fmla="*/ 2147483647 h 816"/>
              <a:gd name="T74" fmla="*/ 2147483647 w 818"/>
              <a:gd name="T75" fmla="*/ 2147483647 h 816"/>
              <a:gd name="T76" fmla="*/ 2147483647 w 818"/>
              <a:gd name="T77" fmla="*/ 2147483647 h 816"/>
              <a:gd name="T78" fmla="*/ 2147483647 w 818"/>
              <a:gd name="T79" fmla="*/ 2147483647 h 816"/>
              <a:gd name="T80" fmla="*/ 2147483647 w 818"/>
              <a:gd name="T81" fmla="*/ 2147483647 h 816"/>
              <a:gd name="T82" fmla="*/ 2147483647 w 818"/>
              <a:gd name="T83" fmla="*/ 2147483647 h 816"/>
              <a:gd name="T84" fmla="*/ 2147483647 w 818"/>
              <a:gd name="T85" fmla="*/ 2147483647 h 816"/>
              <a:gd name="T86" fmla="*/ 2147483647 w 818"/>
              <a:gd name="T87" fmla="*/ 2147483647 h 816"/>
              <a:gd name="T88" fmla="*/ 2147483647 w 818"/>
              <a:gd name="T89" fmla="*/ 2147483647 h 816"/>
              <a:gd name="T90" fmla="*/ 2147483647 w 818"/>
              <a:gd name="T91" fmla="*/ 2147483647 h 816"/>
              <a:gd name="T92" fmla="*/ 2147483647 w 818"/>
              <a:gd name="T93" fmla="*/ 2147483647 h 816"/>
              <a:gd name="T94" fmla="*/ 2147483647 w 818"/>
              <a:gd name="T95" fmla="*/ 2147483647 h 816"/>
              <a:gd name="T96" fmla="*/ 2147483647 w 818"/>
              <a:gd name="T97" fmla="*/ 0 h 81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818" h="816">
                <a:moveTo>
                  <a:pt x="409" y="0"/>
                </a:moveTo>
                <a:lnTo>
                  <a:pt x="465" y="3"/>
                </a:lnTo>
                <a:lnTo>
                  <a:pt x="518" y="14"/>
                </a:lnTo>
                <a:lnTo>
                  <a:pt x="568" y="31"/>
                </a:lnTo>
                <a:lnTo>
                  <a:pt x="615" y="55"/>
                </a:lnTo>
                <a:lnTo>
                  <a:pt x="660" y="84"/>
                </a:lnTo>
                <a:lnTo>
                  <a:pt x="698" y="119"/>
                </a:lnTo>
                <a:lnTo>
                  <a:pt x="734" y="159"/>
                </a:lnTo>
                <a:lnTo>
                  <a:pt x="762" y="202"/>
                </a:lnTo>
                <a:lnTo>
                  <a:pt x="786" y="249"/>
                </a:lnTo>
                <a:lnTo>
                  <a:pt x="803" y="299"/>
                </a:lnTo>
                <a:lnTo>
                  <a:pt x="815" y="353"/>
                </a:lnTo>
                <a:lnTo>
                  <a:pt x="818" y="408"/>
                </a:lnTo>
                <a:lnTo>
                  <a:pt x="815" y="463"/>
                </a:lnTo>
                <a:lnTo>
                  <a:pt x="803" y="516"/>
                </a:lnTo>
                <a:lnTo>
                  <a:pt x="786" y="567"/>
                </a:lnTo>
                <a:lnTo>
                  <a:pt x="762" y="614"/>
                </a:lnTo>
                <a:lnTo>
                  <a:pt x="734" y="658"/>
                </a:lnTo>
                <a:lnTo>
                  <a:pt x="698" y="697"/>
                </a:lnTo>
                <a:lnTo>
                  <a:pt x="660" y="731"/>
                </a:lnTo>
                <a:lnTo>
                  <a:pt x="615" y="760"/>
                </a:lnTo>
                <a:lnTo>
                  <a:pt x="568" y="784"/>
                </a:lnTo>
                <a:lnTo>
                  <a:pt x="518" y="802"/>
                </a:lnTo>
                <a:lnTo>
                  <a:pt x="465" y="813"/>
                </a:lnTo>
                <a:lnTo>
                  <a:pt x="409" y="816"/>
                </a:lnTo>
                <a:lnTo>
                  <a:pt x="354" y="813"/>
                </a:lnTo>
                <a:lnTo>
                  <a:pt x="301" y="802"/>
                </a:lnTo>
                <a:lnTo>
                  <a:pt x="250" y="784"/>
                </a:lnTo>
                <a:lnTo>
                  <a:pt x="203" y="760"/>
                </a:lnTo>
                <a:lnTo>
                  <a:pt x="159" y="731"/>
                </a:lnTo>
                <a:lnTo>
                  <a:pt x="120" y="697"/>
                </a:lnTo>
                <a:lnTo>
                  <a:pt x="86" y="658"/>
                </a:lnTo>
                <a:lnTo>
                  <a:pt x="57" y="614"/>
                </a:lnTo>
                <a:lnTo>
                  <a:pt x="33" y="567"/>
                </a:lnTo>
                <a:lnTo>
                  <a:pt x="15" y="516"/>
                </a:lnTo>
                <a:lnTo>
                  <a:pt x="4" y="463"/>
                </a:lnTo>
                <a:lnTo>
                  <a:pt x="0" y="408"/>
                </a:lnTo>
                <a:lnTo>
                  <a:pt x="4" y="353"/>
                </a:lnTo>
                <a:lnTo>
                  <a:pt x="15" y="299"/>
                </a:lnTo>
                <a:lnTo>
                  <a:pt x="33" y="249"/>
                </a:lnTo>
                <a:lnTo>
                  <a:pt x="57" y="202"/>
                </a:lnTo>
                <a:lnTo>
                  <a:pt x="86" y="159"/>
                </a:lnTo>
                <a:lnTo>
                  <a:pt x="120" y="119"/>
                </a:lnTo>
                <a:lnTo>
                  <a:pt x="159" y="84"/>
                </a:lnTo>
                <a:lnTo>
                  <a:pt x="203" y="55"/>
                </a:lnTo>
                <a:lnTo>
                  <a:pt x="250" y="31"/>
                </a:lnTo>
                <a:lnTo>
                  <a:pt x="301" y="14"/>
                </a:lnTo>
                <a:lnTo>
                  <a:pt x="354" y="3"/>
                </a:lnTo>
                <a:lnTo>
                  <a:pt x="409" y="0"/>
                </a:lnTo>
                <a:close/>
              </a:path>
            </a:pathLst>
          </a:cu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4" name="Freeform 18"/>
          <p:cNvSpPr>
            <a:spLocks/>
          </p:cNvSpPr>
          <p:nvPr/>
        </p:nvSpPr>
        <p:spPr bwMode="auto">
          <a:xfrm>
            <a:off x="6875463" y="3906838"/>
            <a:ext cx="865187" cy="866775"/>
          </a:xfrm>
          <a:custGeom>
            <a:avLst/>
            <a:gdLst>
              <a:gd name="T0" fmla="*/ 2147483647 w 817"/>
              <a:gd name="T1" fmla="*/ 0 h 816"/>
              <a:gd name="T2" fmla="*/ 2147483647 w 817"/>
              <a:gd name="T3" fmla="*/ 2147483647 h 816"/>
              <a:gd name="T4" fmla="*/ 2147483647 w 817"/>
              <a:gd name="T5" fmla="*/ 2147483647 h 816"/>
              <a:gd name="T6" fmla="*/ 2147483647 w 817"/>
              <a:gd name="T7" fmla="*/ 2147483647 h 816"/>
              <a:gd name="T8" fmla="*/ 2147483647 w 817"/>
              <a:gd name="T9" fmla="*/ 2147483647 h 816"/>
              <a:gd name="T10" fmla="*/ 2147483647 w 817"/>
              <a:gd name="T11" fmla="*/ 2147483647 h 816"/>
              <a:gd name="T12" fmla="*/ 2147483647 w 817"/>
              <a:gd name="T13" fmla="*/ 2147483647 h 816"/>
              <a:gd name="T14" fmla="*/ 2147483647 w 817"/>
              <a:gd name="T15" fmla="*/ 2147483647 h 816"/>
              <a:gd name="T16" fmla="*/ 2147483647 w 817"/>
              <a:gd name="T17" fmla="*/ 2147483647 h 816"/>
              <a:gd name="T18" fmla="*/ 2147483647 w 817"/>
              <a:gd name="T19" fmla="*/ 2147483647 h 816"/>
              <a:gd name="T20" fmla="*/ 2147483647 w 817"/>
              <a:gd name="T21" fmla="*/ 2147483647 h 816"/>
              <a:gd name="T22" fmla="*/ 2147483647 w 817"/>
              <a:gd name="T23" fmla="*/ 2147483647 h 816"/>
              <a:gd name="T24" fmla="*/ 2147483647 w 817"/>
              <a:gd name="T25" fmla="*/ 2147483647 h 816"/>
              <a:gd name="T26" fmla="*/ 2147483647 w 817"/>
              <a:gd name="T27" fmla="*/ 2147483647 h 816"/>
              <a:gd name="T28" fmla="*/ 2147483647 w 817"/>
              <a:gd name="T29" fmla="*/ 2147483647 h 816"/>
              <a:gd name="T30" fmla="*/ 2147483647 w 817"/>
              <a:gd name="T31" fmla="*/ 2147483647 h 816"/>
              <a:gd name="T32" fmla="*/ 2147483647 w 817"/>
              <a:gd name="T33" fmla="*/ 2147483647 h 816"/>
              <a:gd name="T34" fmla="*/ 2147483647 w 817"/>
              <a:gd name="T35" fmla="*/ 2147483647 h 816"/>
              <a:gd name="T36" fmla="*/ 2147483647 w 817"/>
              <a:gd name="T37" fmla="*/ 2147483647 h 816"/>
              <a:gd name="T38" fmla="*/ 2147483647 w 817"/>
              <a:gd name="T39" fmla="*/ 2147483647 h 816"/>
              <a:gd name="T40" fmla="*/ 2147483647 w 817"/>
              <a:gd name="T41" fmla="*/ 2147483647 h 816"/>
              <a:gd name="T42" fmla="*/ 2147483647 w 817"/>
              <a:gd name="T43" fmla="*/ 2147483647 h 816"/>
              <a:gd name="T44" fmla="*/ 2147483647 w 817"/>
              <a:gd name="T45" fmla="*/ 2147483647 h 816"/>
              <a:gd name="T46" fmla="*/ 2147483647 w 817"/>
              <a:gd name="T47" fmla="*/ 2147483647 h 816"/>
              <a:gd name="T48" fmla="*/ 2147483647 w 817"/>
              <a:gd name="T49" fmla="*/ 2147483647 h 816"/>
              <a:gd name="T50" fmla="*/ 2147483647 w 817"/>
              <a:gd name="T51" fmla="*/ 2147483647 h 816"/>
              <a:gd name="T52" fmla="*/ 2147483647 w 817"/>
              <a:gd name="T53" fmla="*/ 2147483647 h 816"/>
              <a:gd name="T54" fmla="*/ 2147483647 w 817"/>
              <a:gd name="T55" fmla="*/ 2147483647 h 816"/>
              <a:gd name="T56" fmla="*/ 2147483647 w 817"/>
              <a:gd name="T57" fmla="*/ 2147483647 h 816"/>
              <a:gd name="T58" fmla="*/ 2147483647 w 817"/>
              <a:gd name="T59" fmla="*/ 2147483647 h 816"/>
              <a:gd name="T60" fmla="*/ 2147483647 w 817"/>
              <a:gd name="T61" fmla="*/ 2147483647 h 816"/>
              <a:gd name="T62" fmla="*/ 2147483647 w 817"/>
              <a:gd name="T63" fmla="*/ 2147483647 h 816"/>
              <a:gd name="T64" fmla="*/ 2147483647 w 817"/>
              <a:gd name="T65" fmla="*/ 2147483647 h 816"/>
              <a:gd name="T66" fmla="*/ 2147483647 w 817"/>
              <a:gd name="T67" fmla="*/ 2147483647 h 816"/>
              <a:gd name="T68" fmla="*/ 2147483647 w 817"/>
              <a:gd name="T69" fmla="*/ 2147483647 h 816"/>
              <a:gd name="T70" fmla="*/ 2147483647 w 817"/>
              <a:gd name="T71" fmla="*/ 2147483647 h 816"/>
              <a:gd name="T72" fmla="*/ 0 w 817"/>
              <a:gd name="T73" fmla="*/ 2147483647 h 816"/>
              <a:gd name="T74" fmla="*/ 2147483647 w 817"/>
              <a:gd name="T75" fmla="*/ 2147483647 h 816"/>
              <a:gd name="T76" fmla="*/ 2147483647 w 817"/>
              <a:gd name="T77" fmla="*/ 2147483647 h 816"/>
              <a:gd name="T78" fmla="*/ 2147483647 w 817"/>
              <a:gd name="T79" fmla="*/ 2147483647 h 816"/>
              <a:gd name="T80" fmla="*/ 2147483647 w 817"/>
              <a:gd name="T81" fmla="*/ 2147483647 h 816"/>
              <a:gd name="T82" fmla="*/ 2147483647 w 817"/>
              <a:gd name="T83" fmla="*/ 2147483647 h 816"/>
              <a:gd name="T84" fmla="*/ 2147483647 w 817"/>
              <a:gd name="T85" fmla="*/ 2147483647 h 816"/>
              <a:gd name="T86" fmla="*/ 2147483647 w 817"/>
              <a:gd name="T87" fmla="*/ 2147483647 h 816"/>
              <a:gd name="T88" fmla="*/ 2147483647 w 817"/>
              <a:gd name="T89" fmla="*/ 2147483647 h 816"/>
              <a:gd name="T90" fmla="*/ 2147483647 w 817"/>
              <a:gd name="T91" fmla="*/ 2147483647 h 816"/>
              <a:gd name="T92" fmla="*/ 2147483647 w 817"/>
              <a:gd name="T93" fmla="*/ 2147483647 h 816"/>
              <a:gd name="T94" fmla="*/ 2147483647 w 817"/>
              <a:gd name="T95" fmla="*/ 2147483647 h 816"/>
              <a:gd name="T96" fmla="*/ 2147483647 w 817"/>
              <a:gd name="T97" fmla="*/ 0 h 81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817" h="816">
                <a:moveTo>
                  <a:pt x="409" y="0"/>
                </a:moveTo>
                <a:lnTo>
                  <a:pt x="464" y="2"/>
                </a:lnTo>
                <a:lnTo>
                  <a:pt x="516" y="14"/>
                </a:lnTo>
                <a:lnTo>
                  <a:pt x="568" y="31"/>
                </a:lnTo>
                <a:lnTo>
                  <a:pt x="615" y="55"/>
                </a:lnTo>
                <a:lnTo>
                  <a:pt x="658" y="84"/>
                </a:lnTo>
                <a:lnTo>
                  <a:pt x="698" y="119"/>
                </a:lnTo>
                <a:lnTo>
                  <a:pt x="732" y="159"/>
                </a:lnTo>
                <a:lnTo>
                  <a:pt x="761" y="202"/>
                </a:lnTo>
                <a:lnTo>
                  <a:pt x="785" y="249"/>
                </a:lnTo>
                <a:lnTo>
                  <a:pt x="803" y="299"/>
                </a:lnTo>
                <a:lnTo>
                  <a:pt x="813" y="352"/>
                </a:lnTo>
                <a:lnTo>
                  <a:pt x="817" y="408"/>
                </a:lnTo>
                <a:lnTo>
                  <a:pt x="813" y="463"/>
                </a:lnTo>
                <a:lnTo>
                  <a:pt x="803" y="516"/>
                </a:lnTo>
                <a:lnTo>
                  <a:pt x="785" y="567"/>
                </a:lnTo>
                <a:lnTo>
                  <a:pt x="761" y="614"/>
                </a:lnTo>
                <a:lnTo>
                  <a:pt x="732" y="657"/>
                </a:lnTo>
                <a:lnTo>
                  <a:pt x="698" y="697"/>
                </a:lnTo>
                <a:lnTo>
                  <a:pt x="658" y="731"/>
                </a:lnTo>
                <a:lnTo>
                  <a:pt x="615" y="760"/>
                </a:lnTo>
                <a:lnTo>
                  <a:pt x="568" y="783"/>
                </a:lnTo>
                <a:lnTo>
                  <a:pt x="516" y="802"/>
                </a:lnTo>
                <a:lnTo>
                  <a:pt x="464" y="812"/>
                </a:lnTo>
                <a:lnTo>
                  <a:pt x="409" y="816"/>
                </a:lnTo>
                <a:lnTo>
                  <a:pt x="353" y="812"/>
                </a:lnTo>
                <a:lnTo>
                  <a:pt x="300" y="802"/>
                </a:lnTo>
                <a:lnTo>
                  <a:pt x="250" y="783"/>
                </a:lnTo>
                <a:lnTo>
                  <a:pt x="202" y="760"/>
                </a:lnTo>
                <a:lnTo>
                  <a:pt x="159" y="731"/>
                </a:lnTo>
                <a:lnTo>
                  <a:pt x="119" y="697"/>
                </a:lnTo>
                <a:lnTo>
                  <a:pt x="84" y="657"/>
                </a:lnTo>
                <a:lnTo>
                  <a:pt x="55" y="614"/>
                </a:lnTo>
                <a:lnTo>
                  <a:pt x="31" y="567"/>
                </a:lnTo>
                <a:lnTo>
                  <a:pt x="14" y="516"/>
                </a:lnTo>
                <a:lnTo>
                  <a:pt x="3" y="463"/>
                </a:lnTo>
                <a:lnTo>
                  <a:pt x="0" y="408"/>
                </a:lnTo>
                <a:lnTo>
                  <a:pt x="3" y="352"/>
                </a:lnTo>
                <a:lnTo>
                  <a:pt x="14" y="299"/>
                </a:lnTo>
                <a:lnTo>
                  <a:pt x="31" y="249"/>
                </a:lnTo>
                <a:lnTo>
                  <a:pt x="55" y="202"/>
                </a:lnTo>
                <a:lnTo>
                  <a:pt x="84" y="159"/>
                </a:lnTo>
                <a:lnTo>
                  <a:pt x="119" y="119"/>
                </a:lnTo>
                <a:lnTo>
                  <a:pt x="159" y="84"/>
                </a:lnTo>
                <a:lnTo>
                  <a:pt x="202" y="55"/>
                </a:lnTo>
                <a:lnTo>
                  <a:pt x="250" y="31"/>
                </a:lnTo>
                <a:lnTo>
                  <a:pt x="300" y="14"/>
                </a:lnTo>
                <a:lnTo>
                  <a:pt x="353" y="2"/>
                </a:lnTo>
                <a:lnTo>
                  <a:pt x="409" y="0"/>
                </a:lnTo>
                <a:close/>
              </a:path>
            </a:pathLst>
          </a:cu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5" name="Freeform 6"/>
          <p:cNvSpPr>
            <a:spLocks/>
          </p:cNvSpPr>
          <p:nvPr/>
        </p:nvSpPr>
        <p:spPr bwMode="auto">
          <a:xfrm>
            <a:off x="7902575" y="2801938"/>
            <a:ext cx="1793875" cy="1793875"/>
          </a:xfrm>
          <a:custGeom>
            <a:avLst/>
            <a:gdLst>
              <a:gd name="T0" fmla="*/ 2147483647 w 2671"/>
              <a:gd name="T1" fmla="*/ 2147483647 h 2670"/>
              <a:gd name="T2" fmla="*/ 2147483647 w 2671"/>
              <a:gd name="T3" fmla="*/ 2147483647 h 2670"/>
              <a:gd name="T4" fmla="*/ 2147483647 w 2671"/>
              <a:gd name="T5" fmla="*/ 2147483647 h 2670"/>
              <a:gd name="T6" fmla="*/ 2147483647 w 2671"/>
              <a:gd name="T7" fmla="*/ 2147483647 h 2670"/>
              <a:gd name="T8" fmla="*/ 2147483647 w 2671"/>
              <a:gd name="T9" fmla="*/ 2147483647 h 2670"/>
              <a:gd name="T10" fmla="*/ 2147483647 w 2671"/>
              <a:gd name="T11" fmla="*/ 2147483647 h 2670"/>
              <a:gd name="T12" fmla="*/ 2147483647 w 2671"/>
              <a:gd name="T13" fmla="*/ 2147483647 h 2670"/>
              <a:gd name="T14" fmla="*/ 2147483647 w 2671"/>
              <a:gd name="T15" fmla="*/ 2147483647 h 2670"/>
              <a:gd name="T16" fmla="*/ 2147483647 w 2671"/>
              <a:gd name="T17" fmla="*/ 2147483647 h 2670"/>
              <a:gd name="T18" fmla="*/ 2147483647 w 2671"/>
              <a:gd name="T19" fmla="*/ 2147483647 h 2670"/>
              <a:gd name="T20" fmla="*/ 2147483647 w 2671"/>
              <a:gd name="T21" fmla="*/ 2147483647 h 2670"/>
              <a:gd name="T22" fmla="*/ 2147483647 w 2671"/>
              <a:gd name="T23" fmla="*/ 2147483647 h 2670"/>
              <a:gd name="T24" fmla="*/ 2147483647 w 2671"/>
              <a:gd name="T25" fmla="*/ 2147483647 h 2670"/>
              <a:gd name="T26" fmla="*/ 2147483647 w 2671"/>
              <a:gd name="T27" fmla="*/ 2147483647 h 2670"/>
              <a:gd name="T28" fmla="*/ 2147483647 w 2671"/>
              <a:gd name="T29" fmla="*/ 2147483647 h 2670"/>
              <a:gd name="T30" fmla="*/ 2147483647 w 2671"/>
              <a:gd name="T31" fmla="*/ 2147483647 h 2670"/>
              <a:gd name="T32" fmla="*/ 2147483647 w 2671"/>
              <a:gd name="T33" fmla="*/ 2147483647 h 2670"/>
              <a:gd name="T34" fmla="*/ 2147483647 w 2671"/>
              <a:gd name="T35" fmla="*/ 2147483647 h 2670"/>
              <a:gd name="T36" fmla="*/ 2147483647 w 2671"/>
              <a:gd name="T37" fmla="*/ 2147483647 h 2670"/>
              <a:gd name="T38" fmla="*/ 2147483647 w 2671"/>
              <a:gd name="T39" fmla="*/ 2147483647 h 2670"/>
              <a:gd name="T40" fmla="*/ 2147483647 w 2671"/>
              <a:gd name="T41" fmla="*/ 2147483647 h 2670"/>
              <a:gd name="T42" fmla="*/ 2147483647 w 2671"/>
              <a:gd name="T43" fmla="*/ 2147483647 h 2670"/>
              <a:gd name="T44" fmla="*/ 2147483647 w 2671"/>
              <a:gd name="T45" fmla="*/ 2147483647 h 2670"/>
              <a:gd name="T46" fmla="*/ 2147483647 w 2671"/>
              <a:gd name="T47" fmla="*/ 2147483647 h 2670"/>
              <a:gd name="T48" fmla="*/ 2147483647 w 2671"/>
              <a:gd name="T49" fmla="*/ 2147483647 h 2670"/>
              <a:gd name="T50" fmla="*/ 2147483647 w 2671"/>
              <a:gd name="T51" fmla="*/ 2147483647 h 2670"/>
              <a:gd name="T52" fmla="*/ 2147483647 w 2671"/>
              <a:gd name="T53" fmla="*/ 2147483647 h 2670"/>
              <a:gd name="T54" fmla="*/ 2147483647 w 2671"/>
              <a:gd name="T55" fmla="*/ 2147483647 h 2670"/>
              <a:gd name="T56" fmla="*/ 2147483647 w 2671"/>
              <a:gd name="T57" fmla="*/ 2147483647 h 2670"/>
              <a:gd name="T58" fmla="*/ 2147483647 w 2671"/>
              <a:gd name="T59" fmla="*/ 2147483647 h 2670"/>
              <a:gd name="T60" fmla="*/ 2147483647 w 2671"/>
              <a:gd name="T61" fmla="*/ 2147483647 h 2670"/>
              <a:gd name="T62" fmla="*/ 0 w 2671"/>
              <a:gd name="T63" fmla="*/ 2147483647 h 2670"/>
              <a:gd name="T64" fmla="*/ 2147483647 w 2671"/>
              <a:gd name="T65" fmla="*/ 2147483647 h 2670"/>
              <a:gd name="T66" fmla="*/ 2147483647 w 2671"/>
              <a:gd name="T67" fmla="*/ 2147483647 h 2670"/>
              <a:gd name="T68" fmla="*/ 2147483647 w 2671"/>
              <a:gd name="T69" fmla="*/ 2147483647 h 2670"/>
              <a:gd name="T70" fmla="*/ 2147483647 w 2671"/>
              <a:gd name="T71" fmla="*/ 2147483647 h 2670"/>
              <a:gd name="T72" fmla="*/ 2147483647 w 2671"/>
              <a:gd name="T73" fmla="*/ 2147483647 h 2670"/>
              <a:gd name="T74" fmla="*/ 2147483647 w 2671"/>
              <a:gd name="T75" fmla="*/ 2147483647 h 2670"/>
              <a:gd name="T76" fmla="*/ 2147483647 w 2671"/>
              <a:gd name="T77" fmla="*/ 2147483647 h 2670"/>
              <a:gd name="T78" fmla="*/ 2147483647 w 2671"/>
              <a:gd name="T79" fmla="*/ 2147483647 h 2670"/>
              <a:gd name="T80" fmla="*/ 2147483647 w 2671"/>
              <a:gd name="T81" fmla="*/ 2147483647 h 2670"/>
              <a:gd name="T82" fmla="*/ 2147483647 w 2671"/>
              <a:gd name="T83" fmla="*/ 2147483647 h 2670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2671" h="2670">
                <a:moveTo>
                  <a:pt x="1336" y="0"/>
                </a:moveTo>
                <a:lnTo>
                  <a:pt x="1440" y="4"/>
                </a:lnTo>
                <a:lnTo>
                  <a:pt x="1542" y="15"/>
                </a:lnTo>
                <a:lnTo>
                  <a:pt x="1642" y="35"/>
                </a:lnTo>
                <a:lnTo>
                  <a:pt x="1740" y="61"/>
                </a:lnTo>
                <a:lnTo>
                  <a:pt x="1833" y="95"/>
                </a:lnTo>
                <a:lnTo>
                  <a:pt x="1924" y="135"/>
                </a:lnTo>
                <a:lnTo>
                  <a:pt x="2010" y="182"/>
                </a:lnTo>
                <a:lnTo>
                  <a:pt x="2093" y="235"/>
                </a:lnTo>
                <a:lnTo>
                  <a:pt x="2172" y="292"/>
                </a:lnTo>
                <a:lnTo>
                  <a:pt x="2246" y="357"/>
                </a:lnTo>
                <a:lnTo>
                  <a:pt x="2314" y="426"/>
                </a:lnTo>
                <a:lnTo>
                  <a:pt x="2378" y="500"/>
                </a:lnTo>
                <a:lnTo>
                  <a:pt x="2437" y="579"/>
                </a:lnTo>
                <a:lnTo>
                  <a:pt x="2490" y="661"/>
                </a:lnTo>
                <a:lnTo>
                  <a:pt x="2536" y="748"/>
                </a:lnTo>
                <a:lnTo>
                  <a:pt x="2577" y="837"/>
                </a:lnTo>
                <a:lnTo>
                  <a:pt x="2610" y="932"/>
                </a:lnTo>
                <a:lnTo>
                  <a:pt x="2637" y="1029"/>
                </a:lnTo>
                <a:lnTo>
                  <a:pt x="2656" y="1127"/>
                </a:lnTo>
                <a:lnTo>
                  <a:pt x="2667" y="1230"/>
                </a:lnTo>
                <a:lnTo>
                  <a:pt x="2671" y="1335"/>
                </a:lnTo>
                <a:lnTo>
                  <a:pt x="2667" y="1438"/>
                </a:lnTo>
                <a:lnTo>
                  <a:pt x="2656" y="1541"/>
                </a:lnTo>
                <a:lnTo>
                  <a:pt x="2637" y="1641"/>
                </a:lnTo>
                <a:lnTo>
                  <a:pt x="2610" y="1738"/>
                </a:lnTo>
                <a:lnTo>
                  <a:pt x="2577" y="1831"/>
                </a:lnTo>
                <a:lnTo>
                  <a:pt x="2536" y="1921"/>
                </a:lnTo>
                <a:lnTo>
                  <a:pt x="2490" y="2008"/>
                </a:lnTo>
                <a:lnTo>
                  <a:pt x="2437" y="2091"/>
                </a:lnTo>
                <a:lnTo>
                  <a:pt x="2378" y="2170"/>
                </a:lnTo>
                <a:lnTo>
                  <a:pt x="2314" y="2243"/>
                </a:lnTo>
                <a:lnTo>
                  <a:pt x="2246" y="2313"/>
                </a:lnTo>
                <a:lnTo>
                  <a:pt x="2172" y="2376"/>
                </a:lnTo>
                <a:lnTo>
                  <a:pt x="2093" y="2435"/>
                </a:lnTo>
                <a:lnTo>
                  <a:pt x="2010" y="2487"/>
                </a:lnTo>
                <a:lnTo>
                  <a:pt x="1924" y="2533"/>
                </a:lnTo>
                <a:lnTo>
                  <a:pt x="1833" y="2574"/>
                </a:lnTo>
                <a:lnTo>
                  <a:pt x="1740" y="2607"/>
                </a:lnTo>
                <a:lnTo>
                  <a:pt x="1642" y="2634"/>
                </a:lnTo>
                <a:lnTo>
                  <a:pt x="1542" y="2653"/>
                </a:lnTo>
                <a:lnTo>
                  <a:pt x="1440" y="2664"/>
                </a:lnTo>
                <a:lnTo>
                  <a:pt x="1336" y="2670"/>
                </a:lnTo>
                <a:lnTo>
                  <a:pt x="1231" y="2664"/>
                </a:lnTo>
                <a:lnTo>
                  <a:pt x="1128" y="2653"/>
                </a:lnTo>
                <a:lnTo>
                  <a:pt x="1030" y="2634"/>
                </a:lnTo>
                <a:lnTo>
                  <a:pt x="933" y="2607"/>
                </a:lnTo>
                <a:lnTo>
                  <a:pt x="838" y="2574"/>
                </a:lnTo>
                <a:lnTo>
                  <a:pt x="749" y="2533"/>
                </a:lnTo>
                <a:lnTo>
                  <a:pt x="662" y="2487"/>
                </a:lnTo>
                <a:lnTo>
                  <a:pt x="578" y="2435"/>
                </a:lnTo>
                <a:lnTo>
                  <a:pt x="500" y="2376"/>
                </a:lnTo>
                <a:lnTo>
                  <a:pt x="425" y="2313"/>
                </a:lnTo>
                <a:lnTo>
                  <a:pt x="357" y="2243"/>
                </a:lnTo>
                <a:lnTo>
                  <a:pt x="293" y="2170"/>
                </a:lnTo>
                <a:lnTo>
                  <a:pt x="235" y="2091"/>
                </a:lnTo>
                <a:lnTo>
                  <a:pt x="182" y="2008"/>
                </a:lnTo>
                <a:lnTo>
                  <a:pt x="135" y="1921"/>
                </a:lnTo>
                <a:lnTo>
                  <a:pt x="95" y="1831"/>
                </a:lnTo>
                <a:lnTo>
                  <a:pt x="61" y="1738"/>
                </a:lnTo>
                <a:lnTo>
                  <a:pt x="35" y="1641"/>
                </a:lnTo>
                <a:lnTo>
                  <a:pt x="15" y="1541"/>
                </a:lnTo>
                <a:lnTo>
                  <a:pt x="3" y="1438"/>
                </a:lnTo>
                <a:lnTo>
                  <a:pt x="0" y="1335"/>
                </a:lnTo>
                <a:lnTo>
                  <a:pt x="3" y="1230"/>
                </a:lnTo>
                <a:lnTo>
                  <a:pt x="15" y="1127"/>
                </a:lnTo>
                <a:lnTo>
                  <a:pt x="35" y="1029"/>
                </a:lnTo>
                <a:lnTo>
                  <a:pt x="61" y="932"/>
                </a:lnTo>
                <a:lnTo>
                  <a:pt x="95" y="837"/>
                </a:lnTo>
                <a:lnTo>
                  <a:pt x="135" y="748"/>
                </a:lnTo>
                <a:lnTo>
                  <a:pt x="182" y="661"/>
                </a:lnTo>
                <a:lnTo>
                  <a:pt x="235" y="579"/>
                </a:lnTo>
                <a:lnTo>
                  <a:pt x="293" y="500"/>
                </a:lnTo>
                <a:lnTo>
                  <a:pt x="357" y="426"/>
                </a:lnTo>
                <a:lnTo>
                  <a:pt x="425" y="357"/>
                </a:lnTo>
                <a:lnTo>
                  <a:pt x="500" y="292"/>
                </a:lnTo>
                <a:lnTo>
                  <a:pt x="578" y="235"/>
                </a:lnTo>
                <a:lnTo>
                  <a:pt x="662" y="182"/>
                </a:lnTo>
                <a:lnTo>
                  <a:pt x="749" y="135"/>
                </a:lnTo>
                <a:lnTo>
                  <a:pt x="838" y="95"/>
                </a:lnTo>
                <a:lnTo>
                  <a:pt x="933" y="61"/>
                </a:lnTo>
                <a:lnTo>
                  <a:pt x="1030" y="35"/>
                </a:lnTo>
                <a:lnTo>
                  <a:pt x="1128" y="15"/>
                </a:lnTo>
                <a:lnTo>
                  <a:pt x="1231" y="4"/>
                </a:lnTo>
                <a:lnTo>
                  <a:pt x="1336" y="0"/>
                </a:lnTo>
                <a:close/>
              </a:path>
            </a:pathLst>
          </a:cu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6" name="Freeform 6"/>
          <p:cNvSpPr>
            <a:spLocks noEditPoints="1"/>
          </p:cNvSpPr>
          <p:nvPr/>
        </p:nvSpPr>
        <p:spPr bwMode="auto">
          <a:xfrm>
            <a:off x="7104063" y="2659063"/>
            <a:ext cx="331787" cy="482600"/>
          </a:xfrm>
          <a:custGeom>
            <a:avLst/>
            <a:gdLst>
              <a:gd name="T0" fmla="*/ 2147483647 w 259"/>
              <a:gd name="T1" fmla="*/ 2147483647 h 377"/>
              <a:gd name="T2" fmla="*/ 2147483647 w 259"/>
              <a:gd name="T3" fmla="*/ 2147483647 h 377"/>
              <a:gd name="T4" fmla="*/ 2147483647 w 259"/>
              <a:gd name="T5" fmla="*/ 2147483647 h 377"/>
              <a:gd name="T6" fmla="*/ 2147483647 w 259"/>
              <a:gd name="T7" fmla="*/ 2147483647 h 377"/>
              <a:gd name="T8" fmla="*/ 2147483647 w 259"/>
              <a:gd name="T9" fmla="*/ 2147483647 h 377"/>
              <a:gd name="T10" fmla="*/ 2147483647 w 259"/>
              <a:gd name="T11" fmla="*/ 2147483647 h 377"/>
              <a:gd name="T12" fmla="*/ 2147483647 w 259"/>
              <a:gd name="T13" fmla="*/ 2147483647 h 377"/>
              <a:gd name="T14" fmla="*/ 2147483647 w 259"/>
              <a:gd name="T15" fmla="*/ 2147483647 h 377"/>
              <a:gd name="T16" fmla="*/ 2147483647 w 259"/>
              <a:gd name="T17" fmla="*/ 2147483647 h 377"/>
              <a:gd name="T18" fmla="*/ 2147483647 w 259"/>
              <a:gd name="T19" fmla="*/ 2147483647 h 377"/>
              <a:gd name="T20" fmla="*/ 2147483647 w 259"/>
              <a:gd name="T21" fmla="*/ 2147483647 h 377"/>
              <a:gd name="T22" fmla="*/ 2147483647 w 259"/>
              <a:gd name="T23" fmla="*/ 2147483647 h 377"/>
              <a:gd name="T24" fmla="*/ 2147483647 w 259"/>
              <a:gd name="T25" fmla="*/ 2147483647 h 377"/>
              <a:gd name="T26" fmla="*/ 2147483647 w 259"/>
              <a:gd name="T27" fmla="*/ 2147483647 h 377"/>
              <a:gd name="T28" fmla="*/ 2147483647 w 259"/>
              <a:gd name="T29" fmla="*/ 2147483647 h 377"/>
              <a:gd name="T30" fmla="*/ 2147483647 w 259"/>
              <a:gd name="T31" fmla="*/ 2147483647 h 377"/>
              <a:gd name="T32" fmla="*/ 2147483647 w 259"/>
              <a:gd name="T33" fmla="*/ 2147483647 h 377"/>
              <a:gd name="T34" fmla="*/ 2147483647 w 259"/>
              <a:gd name="T35" fmla="*/ 2147483647 h 377"/>
              <a:gd name="T36" fmla="*/ 2147483647 w 259"/>
              <a:gd name="T37" fmla="*/ 2147483647 h 377"/>
              <a:gd name="T38" fmla="*/ 2147483647 w 259"/>
              <a:gd name="T39" fmla="*/ 2147483647 h 377"/>
              <a:gd name="T40" fmla="*/ 2147483647 w 259"/>
              <a:gd name="T41" fmla="*/ 2147483647 h 377"/>
              <a:gd name="T42" fmla="*/ 2147483647 w 259"/>
              <a:gd name="T43" fmla="*/ 2147483647 h 377"/>
              <a:gd name="T44" fmla="*/ 2147483647 w 259"/>
              <a:gd name="T45" fmla="*/ 2147483647 h 377"/>
              <a:gd name="T46" fmla="*/ 2147483647 w 259"/>
              <a:gd name="T47" fmla="*/ 2147483647 h 377"/>
              <a:gd name="T48" fmla="*/ 2147483647 w 259"/>
              <a:gd name="T49" fmla="*/ 2147483647 h 377"/>
              <a:gd name="T50" fmla="*/ 2147483647 w 259"/>
              <a:gd name="T51" fmla="*/ 2147483647 h 377"/>
              <a:gd name="T52" fmla="*/ 2147483647 w 259"/>
              <a:gd name="T53" fmla="*/ 2147483647 h 377"/>
              <a:gd name="T54" fmla="*/ 2147483647 w 259"/>
              <a:gd name="T55" fmla="*/ 2147483647 h 377"/>
              <a:gd name="T56" fmla="*/ 2147483647 w 259"/>
              <a:gd name="T57" fmla="*/ 2147483647 h 377"/>
              <a:gd name="T58" fmla="*/ 2147483647 w 259"/>
              <a:gd name="T59" fmla="*/ 2147483647 h 377"/>
              <a:gd name="T60" fmla="*/ 2147483647 w 259"/>
              <a:gd name="T61" fmla="*/ 2147483647 h 377"/>
              <a:gd name="T62" fmla="*/ 0 w 259"/>
              <a:gd name="T63" fmla="*/ 2147483647 h 377"/>
              <a:gd name="T64" fmla="*/ 2147483647 w 259"/>
              <a:gd name="T65" fmla="*/ 2147483647 h 377"/>
              <a:gd name="T66" fmla="*/ 2147483647 w 259"/>
              <a:gd name="T67" fmla="*/ 2147483647 h 377"/>
              <a:gd name="T68" fmla="*/ 2147483647 w 259"/>
              <a:gd name="T69" fmla="*/ 2147483647 h 377"/>
              <a:gd name="T70" fmla="*/ 2147483647 w 259"/>
              <a:gd name="T71" fmla="*/ 2147483647 h 377"/>
              <a:gd name="T72" fmla="*/ 2147483647 w 259"/>
              <a:gd name="T73" fmla="*/ 2147483647 h 377"/>
              <a:gd name="T74" fmla="*/ 2147483647 w 259"/>
              <a:gd name="T75" fmla="*/ 2147483647 h 377"/>
              <a:gd name="T76" fmla="*/ 2147483647 w 259"/>
              <a:gd name="T77" fmla="*/ 2147483647 h 377"/>
              <a:gd name="T78" fmla="*/ 2147483647 w 259"/>
              <a:gd name="T79" fmla="*/ 2147483647 h 377"/>
              <a:gd name="T80" fmla="*/ 2147483647 w 259"/>
              <a:gd name="T81" fmla="*/ 2147483647 h 377"/>
              <a:gd name="T82" fmla="*/ 2147483647 w 259"/>
              <a:gd name="T83" fmla="*/ 2147483647 h 377"/>
              <a:gd name="T84" fmla="*/ 2147483647 w 259"/>
              <a:gd name="T85" fmla="*/ 2147483647 h 377"/>
              <a:gd name="T86" fmla="*/ 2147483647 w 259"/>
              <a:gd name="T87" fmla="*/ 2147483647 h 377"/>
              <a:gd name="T88" fmla="*/ 2147483647 w 259"/>
              <a:gd name="T89" fmla="*/ 2147483647 h 377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259" h="377">
                <a:moveTo>
                  <a:pt x="145" y="262"/>
                </a:moveTo>
                <a:lnTo>
                  <a:pt x="145" y="263"/>
                </a:lnTo>
                <a:lnTo>
                  <a:pt x="158" y="268"/>
                </a:lnTo>
                <a:lnTo>
                  <a:pt x="166" y="274"/>
                </a:lnTo>
                <a:lnTo>
                  <a:pt x="169" y="280"/>
                </a:lnTo>
                <a:lnTo>
                  <a:pt x="170" y="286"/>
                </a:lnTo>
                <a:lnTo>
                  <a:pt x="168" y="295"/>
                </a:lnTo>
                <a:lnTo>
                  <a:pt x="162" y="302"/>
                </a:lnTo>
                <a:lnTo>
                  <a:pt x="154" y="307"/>
                </a:lnTo>
                <a:lnTo>
                  <a:pt x="145" y="310"/>
                </a:lnTo>
                <a:lnTo>
                  <a:pt x="145" y="262"/>
                </a:lnTo>
                <a:close/>
                <a:moveTo>
                  <a:pt x="121" y="187"/>
                </a:moveTo>
                <a:lnTo>
                  <a:pt x="121" y="230"/>
                </a:lnTo>
                <a:lnTo>
                  <a:pt x="118" y="230"/>
                </a:lnTo>
                <a:lnTo>
                  <a:pt x="112" y="227"/>
                </a:lnTo>
                <a:lnTo>
                  <a:pt x="104" y="223"/>
                </a:lnTo>
                <a:lnTo>
                  <a:pt x="98" y="217"/>
                </a:lnTo>
                <a:lnTo>
                  <a:pt x="96" y="207"/>
                </a:lnTo>
                <a:lnTo>
                  <a:pt x="98" y="200"/>
                </a:lnTo>
                <a:lnTo>
                  <a:pt x="104" y="194"/>
                </a:lnTo>
                <a:lnTo>
                  <a:pt x="112" y="190"/>
                </a:lnTo>
                <a:lnTo>
                  <a:pt x="121" y="187"/>
                </a:lnTo>
                <a:close/>
                <a:moveTo>
                  <a:pt x="121" y="156"/>
                </a:moveTo>
                <a:lnTo>
                  <a:pt x="121" y="169"/>
                </a:lnTo>
                <a:lnTo>
                  <a:pt x="104" y="172"/>
                </a:lnTo>
                <a:lnTo>
                  <a:pt x="89" y="178"/>
                </a:lnTo>
                <a:lnTo>
                  <a:pt x="78" y="185"/>
                </a:lnTo>
                <a:lnTo>
                  <a:pt x="71" y="196"/>
                </a:lnTo>
                <a:lnTo>
                  <a:pt x="69" y="208"/>
                </a:lnTo>
                <a:lnTo>
                  <a:pt x="70" y="218"/>
                </a:lnTo>
                <a:lnTo>
                  <a:pt x="72" y="225"/>
                </a:lnTo>
                <a:lnTo>
                  <a:pt x="75" y="230"/>
                </a:lnTo>
                <a:lnTo>
                  <a:pt x="83" y="238"/>
                </a:lnTo>
                <a:lnTo>
                  <a:pt x="96" y="245"/>
                </a:lnTo>
                <a:lnTo>
                  <a:pt x="109" y="250"/>
                </a:lnTo>
                <a:lnTo>
                  <a:pt x="121" y="255"/>
                </a:lnTo>
                <a:lnTo>
                  <a:pt x="121" y="310"/>
                </a:lnTo>
                <a:lnTo>
                  <a:pt x="108" y="305"/>
                </a:lnTo>
                <a:lnTo>
                  <a:pt x="98" y="299"/>
                </a:lnTo>
                <a:lnTo>
                  <a:pt x="92" y="291"/>
                </a:lnTo>
                <a:lnTo>
                  <a:pt x="87" y="283"/>
                </a:lnTo>
                <a:lnTo>
                  <a:pt x="62" y="295"/>
                </a:lnTo>
                <a:lnTo>
                  <a:pt x="67" y="302"/>
                </a:lnTo>
                <a:lnTo>
                  <a:pt x="75" y="310"/>
                </a:lnTo>
                <a:lnTo>
                  <a:pt x="86" y="318"/>
                </a:lnTo>
                <a:lnTo>
                  <a:pt x="103" y="326"/>
                </a:lnTo>
                <a:lnTo>
                  <a:pt x="121" y="329"/>
                </a:lnTo>
                <a:lnTo>
                  <a:pt x="121" y="346"/>
                </a:lnTo>
                <a:lnTo>
                  <a:pt x="145" y="346"/>
                </a:lnTo>
                <a:lnTo>
                  <a:pt x="145" y="330"/>
                </a:lnTo>
                <a:lnTo>
                  <a:pt x="159" y="327"/>
                </a:lnTo>
                <a:lnTo>
                  <a:pt x="177" y="319"/>
                </a:lnTo>
                <a:lnTo>
                  <a:pt x="188" y="310"/>
                </a:lnTo>
                <a:lnTo>
                  <a:pt x="194" y="297"/>
                </a:lnTo>
                <a:lnTo>
                  <a:pt x="196" y="284"/>
                </a:lnTo>
                <a:lnTo>
                  <a:pt x="195" y="274"/>
                </a:lnTo>
                <a:lnTo>
                  <a:pt x="193" y="268"/>
                </a:lnTo>
                <a:lnTo>
                  <a:pt x="189" y="263"/>
                </a:lnTo>
                <a:lnTo>
                  <a:pt x="179" y="253"/>
                </a:lnTo>
                <a:lnTo>
                  <a:pt x="168" y="247"/>
                </a:lnTo>
                <a:lnTo>
                  <a:pt x="158" y="244"/>
                </a:lnTo>
                <a:lnTo>
                  <a:pt x="145" y="239"/>
                </a:lnTo>
                <a:lnTo>
                  <a:pt x="145" y="190"/>
                </a:lnTo>
                <a:lnTo>
                  <a:pt x="154" y="195"/>
                </a:lnTo>
                <a:lnTo>
                  <a:pt x="162" y="202"/>
                </a:lnTo>
                <a:lnTo>
                  <a:pt x="169" y="212"/>
                </a:lnTo>
                <a:lnTo>
                  <a:pt x="193" y="201"/>
                </a:lnTo>
                <a:lnTo>
                  <a:pt x="180" y="186"/>
                </a:lnTo>
                <a:lnTo>
                  <a:pt x="164" y="176"/>
                </a:lnTo>
                <a:lnTo>
                  <a:pt x="145" y="170"/>
                </a:lnTo>
                <a:lnTo>
                  <a:pt x="145" y="156"/>
                </a:lnTo>
                <a:lnTo>
                  <a:pt x="121" y="156"/>
                </a:lnTo>
                <a:close/>
                <a:moveTo>
                  <a:pt x="92" y="124"/>
                </a:moveTo>
                <a:lnTo>
                  <a:pt x="167" y="124"/>
                </a:lnTo>
                <a:lnTo>
                  <a:pt x="186" y="134"/>
                </a:lnTo>
                <a:lnTo>
                  <a:pt x="204" y="148"/>
                </a:lnTo>
                <a:lnTo>
                  <a:pt x="218" y="168"/>
                </a:lnTo>
                <a:lnTo>
                  <a:pt x="231" y="191"/>
                </a:lnTo>
                <a:lnTo>
                  <a:pt x="242" y="218"/>
                </a:lnTo>
                <a:lnTo>
                  <a:pt x="253" y="247"/>
                </a:lnTo>
                <a:lnTo>
                  <a:pt x="258" y="273"/>
                </a:lnTo>
                <a:lnTo>
                  <a:pt x="259" y="295"/>
                </a:lnTo>
                <a:lnTo>
                  <a:pt x="254" y="316"/>
                </a:lnTo>
                <a:lnTo>
                  <a:pt x="245" y="333"/>
                </a:lnTo>
                <a:lnTo>
                  <a:pt x="233" y="349"/>
                </a:lnTo>
                <a:lnTo>
                  <a:pt x="215" y="360"/>
                </a:lnTo>
                <a:lnTo>
                  <a:pt x="191" y="370"/>
                </a:lnTo>
                <a:lnTo>
                  <a:pt x="163" y="374"/>
                </a:lnTo>
                <a:lnTo>
                  <a:pt x="129" y="377"/>
                </a:lnTo>
                <a:lnTo>
                  <a:pt x="96" y="374"/>
                </a:lnTo>
                <a:lnTo>
                  <a:pt x="66" y="370"/>
                </a:lnTo>
                <a:lnTo>
                  <a:pt x="43" y="360"/>
                </a:lnTo>
                <a:lnTo>
                  <a:pt x="26" y="348"/>
                </a:lnTo>
                <a:lnTo>
                  <a:pt x="12" y="333"/>
                </a:lnTo>
                <a:lnTo>
                  <a:pt x="3" y="315"/>
                </a:lnTo>
                <a:lnTo>
                  <a:pt x="0" y="294"/>
                </a:lnTo>
                <a:lnTo>
                  <a:pt x="1" y="271"/>
                </a:lnTo>
                <a:lnTo>
                  <a:pt x="6" y="246"/>
                </a:lnTo>
                <a:lnTo>
                  <a:pt x="15" y="217"/>
                </a:lnTo>
                <a:lnTo>
                  <a:pt x="26" y="190"/>
                </a:lnTo>
                <a:lnTo>
                  <a:pt x="39" y="168"/>
                </a:lnTo>
                <a:lnTo>
                  <a:pt x="54" y="148"/>
                </a:lnTo>
                <a:lnTo>
                  <a:pt x="71" y="134"/>
                </a:lnTo>
                <a:lnTo>
                  <a:pt x="92" y="124"/>
                </a:lnTo>
                <a:close/>
                <a:moveTo>
                  <a:pt x="92" y="85"/>
                </a:moveTo>
                <a:lnTo>
                  <a:pt x="167" y="85"/>
                </a:lnTo>
                <a:lnTo>
                  <a:pt x="167" y="114"/>
                </a:lnTo>
                <a:lnTo>
                  <a:pt x="92" y="114"/>
                </a:lnTo>
                <a:lnTo>
                  <a:pt x="92" y="85"/>
                </a:lnTo>
                <a:close/>
                <a:moveTo>
                  <a:pt x="131" y="0"/>
                </a:moveTo>
                <a:lnTo>
                  <a:pt x="139" y="3"/>
                </a:lnTo>
                <a:lnTo>
                  <a:pt x="146" y="9"/>
                </a:lnTo>
                <a:lnTo>
                  <a:pt x="152" y="15"/>
                </a:lnTo>
                <a:lnTo>
                  <a:pt x="163" y="22"/>
                </a:lnTo>
                <a:lnTo>
                  <a:pt x="174" y="25"/>
                </a:lnTo>
                <a:lnTo>
                  <a:pt x="181" y="22"/>
                </a:lnTo>
                <a:lnTo>
                  <a:pt x="189" y="17"/>
                </a:lnTo>
                <a:lnTo>
                  <a:pt x="195" y="11"/>
                </a:lnTo>
                <a:lnTo>
                  <a:pt x="201" y="6"/>
                </a:lnTo>
                <a:lnTo>
                  <a:pt x="206" y="3"/>
                </a:lnTo>
                <a:lnTo>
                  <a:pt x="211" y="2"/>
                </a:lnTo>
                <a:lnTo>
                  <a:pt x="167" y="76"/>
                </a:lnTo>
                <a:lnTo>
                  <a:pt x="92" y="76"/>
                </a:lnTo>
                <a:lnTo>
                  <a:pt x="48" y="2"/>
                </a:lnTo>
                <a:lnTo>
                  <a:pt x="53" y="3"/>
                </a:lnTo>
                <a:lnTo>
                  <a:pt x="58" y="6"/>
                </a:lnTo>
                <a:lnTo>
                  <a:pt x="61" y="10"/>
                </a:lnTo>
                <a:lnTo>
                  <a:pt x="66" y="15"/>
                </a:lnTo>
                <a:lnTo>
                  <a:pt x="73" y="20"/>
                </a:lnTo>
                <a:lnTo>
                  <a:pt x="81" y="24"/>
                </a:lnTo>
                <a:lnTo>
                  <a:pt x="88" y="25"/>
                </a:lnTo>
                <a:lnTo>
                  <a:pt x="96" y="22"/>
                </a:lnTo>
                <a:lnTo>
                  <a:pt x="103" y="17"/>
                </a:lnTo>
                <a:lnTo>
                  <a:pt x="109" y="11"/>
                </a:lnTo>
                <a:lnTo>
                  <a:pt x="120" y="4"/>
                </a:lnTo>
                <a:lnTo>
                  <a:pt x="131" y="0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1277" name="Freeform 7"/>
          <p:cNvSpPr>
            <a:spLocks noEditPoints="1"/>
          </p:cNvSpPr>
          <p:nvPr/>
        </p:nvSpPr>
        <p:spPr bwMode="auto">
          <a:xfrm>
            <a:off x="8604250" y="1836738"/>
            <a:ext cx="333375" cy="409575"/>
          </a:xfrm>
          <a:custGeom>
            <a:avLst/>
            <a:gdLst>
              <a:gd name="T0" fmla="*/ 2147483647 w 470"/>
              <a:gd name="T1" fmla="*/ 2147483647 h 578"/>
              <a:gd name="T2" fmla="*/ 2147483647 w 470"/>
              <a:gd name="T3" fmla="*/ 2147483647 h 578"/>
              <a:gd name="T4" fmla="*/ 2147483647 w 470"/>
              <a:gd name="T5" fmla="*/ 2147483647 h 578"/>
              <a:gd name="T6" fmla="*/ 2147483647 w 470"/>
              <a:gd name="T7" fmla="*/ 2147483647 h 578"/>
              <a:gd name="T8" fmla="*/ 2147483647 w 470"/>
              <a:gd name="T9" fmla="*/ 2147483647 h 578"/>
              <a:gd name="T10" fmla="*/ 2147483647 w 470"/>
              <a:gd name="T11" fmla="*/ 2147483647 h 578"/>
              <a:gd name="T12" fmla="*/ 2147483647 w 470"/>
              <a:gd name="T13" fmla="*/ 2147483647 h 578"/>
              <a:gd name="T14" fmla="*/ 2147483647 w 470"/>
              <a:gd name="T15" fmla="*/ 2147483647 h 578"/>
              <a:gd name="T16" fmla="*/ 2147483647 w 470"/>
              <a:gd name="T17" fmla="*/ 2147483647 h 578"/>
              <a:gd name="T18" fmla="*/ 2147483647 w 470"/>
              <a:gd name="T19" fmla="*/ 2147483647 h 578"/>
              <a:gd name="T20" fmla="*/ 2147483647 w 470"/>
              <a:gd name="T21" fmla="*/ 2147483647 h 578"/>
              <a:gd name="T22" fmla="*/ 2147483647 w 470"/>
              <a:gd name="T23" fmla="*/ 2147483647 h 578"/>
              <a:gd name="T24" fmla="*/ 2147483647 w 470"/>
              <a:gd name="T25" fmla="*/ 2147483647 h 578"/>
              <a:gd name="T26" fmla="*/ 2147483647 w 470"/>
              <a:gd name="T27" fmla="*/ 2147483647 h 578"/>
              <a:gd name="T28" fmla="*/ 2147483647 w 470"/>
              <a:gd name="T29" fmla="*/ 2147483647 h 578"/>
              <a:gd name="T30" fmla="*/ 2147483647 w 470"/>
              <a:gd name="T31" fmla="*/ 2147483647 h 578"/>
              <a:gd name="T32" fmla="*/ 2147483647 w 470"/>
              <a:gd name="T33" fmla="*/ 2147483647 h 578"/>
              <a:gd name="T34" fmla="*/ 2147483647 w 470"/>
              <a:gd name="T35" fmla="*/ 2147483647 h 578"/>
              <a:gd name="T36" fmla="*/ 2147483647 w 470"/>
              <a:gd name="T37" fmla="*/ 2147483647 h 578"/>
              <a:gd name="T38" fmla="*/ 2147483647 w 470"/>
              <a:gd name="T39" fmla="*/ 2147483647 h 578"/>
              <a:gd name="T40" fmla="*/ 2147483647 w 470"/>
              <a:gd name="T41" fmla="*/ 2147483647 h 578"/>
              <a:gd name="T42" fmla="*/ 2147483647 w 470"/>
              <a:gd name="T43" fmla="*/ 2147483647 h 578"/>
              <a:gd name="T44" fmla="*/ 2147483647 w 470"/>
              <a:gd name="T45" fmla="*/ 2147483647 h 578"/>
              <a:gd name="T46" fmla="*/ 2147483647 w 470"/>
              <a:gd name="T47" fmla="*/ 2147483647 h 578"/>
              <a:gd name="T48" fmla="*/ 2147483647 w 470"/>
              <a:gd name="T49" fmla="*/ 2147483647 h 578"/>
              <a:gd name="T50" fmla="*/ 2147483647 w 470"/>
              <a:gd name="T51" fmla="*/ 2147483647 h 578"/>
              <a:gd name="T52" fmla="*/ 2147483647 w 470"/>
              <a:gd name="T53" fmla="*/ 2147483647 h 578"/>
              <a:gd name="T54" fmla="*/ 2147483647 w 470"/>
              <a:gd name="T55" fmla="*/ 2147483647 h 578"/>
              <a:gd name="T56" fmla="*/ 2147483647 w 470"/>
              <a:gd name="T57" fmla="*/ 2147483647 h 578"/>
              <a:gd name="T58" fmla="*/ 2147483647 w 470"/>
              <a:gd name="T59" fmla="*/ 2147483647 h 578"/>
              <a:gd name="T60" fmla="*/ 2147483647 w 470"/>
              <a:gd name="T61" fmla="*/ 2147483647 h 578"/>
              <a:gd name="T62" fmla="*/ 2147483647 w 470"/>
              <a:gd name="T63" fmla="*/ 2147483647 h 578"/>
              <a:gd name="T64" fmla="*/ 2147483647 w 470"/>
              <a:gd name="T65" fmla="*/ 2147483647 h 578"/>
              <a:gd name="T66" fmla="*/ 2147483647 w 470"/>
              <a:gd name="T67" fmla="*/ 2147483647 h 578"/>
              <a:gd name="T68" fmla="*/ 2147483647 w 470"/>
              <a:gd name="T69" fmla="*/ 2147483647 h 578"/>
              <a:gd name="T70" fmla="*/ 2147483647 w 470"/>
              <a:gd name="T71" fmla="*/ 2147483647 h 578"/>
              <a:gd name="T72" fmla="*/ 2147483647 w 470"/>
              <a:gd name="T73" fmla="*/ 2147483647 h 578"/>
              <a:gd name="T74" fmla="*/ 2147483647 w 470"/>
              <a:gd name="T75" fmla="*/ 2147483647 h 578"/>
              <a:gd name="T76" fmla="*/ 2147483647 w 470"/>
              <a:gd name="T77" fmla="*/ 2147483647 h 578"/>
              <a:gd name="T78" fmla="*/ 2147483647 w 470"/>
              <a:gd name="T79" fmla="*/ 2147483647 h 578"/>
              <a:gd name="T80" fmla="*/ 2147483647 w 470"/>
              <a:gd name="T81" fmla="*/ 2147483647 h 578"/>
              <a:gd name="T82" fmla="*/ 2147483647 w 470"/>
              <a:gd name="T83" fmla="*/ 2147483647 h 578"/>
              <a:gd name="T84" fmla="*/ 2147483647 w 470"/>
              <a:gd name="T85" fmla="*/ 2147483647 h 578"/>
              <a:gd name="T86" fmla="*/ 2147483647 w 470"/>
              <a:gd name="T87" fmla="*/ 2147483647 h 578"/>
              <a:gd name="T88" fmla="*/ 0 w 470"/>
              <a:gd name="T89" fmla="*/ 2147483647 h 578"/>
              <a:gd name="T90" fmla="*/ 0 w 470"/>
              <a:gd name="T91" fmla="*/ 2147483647 h 578"/>
              <a:gd name="T92" fmla="*/ 2147483647 w 470"/>
              <a:gd name="T93" fmla="*/ 2147483647 h 578"/>
              <a:gd name="T94" fmla="*/ 2147483647 w 470"/>
              <a:gd name="T95" fmla="*/ 2147483647 h 578"/>
              <a:gd name="T96" fmla="*/ 2147483647 w 470"/>
              <a:gd name="T97" fmla="*/ 2147483647 h 578"/>
              <a:gd name="T98" fmla="*/ 2147483647 w 470"/>
              <a:gd name="T99" fmla="*/ 2147483647 h 578"/>
              <a:gd name="T100" fmla="*/ 2147483647 w 470"/>
              <a:gd name="T101" fmla="*/ 2147483647 h 578"/>
              <a:gd name="T102" fmla="*/ 2147483647 w 470"/>
              <a:gd name="T103" fmla="*/ 0 h 57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470" h="578">
                <a:moveTo>
                  <a:pt x="295" y="479"/>
                </a:moveTo>
                <a:lnTo>
                  <a:pt x="284" y="481"/>
                </a:lnTo>
                <a:lnTo>
                  <a:pt x="275" y="488"/>
                </a:lnTo>
                <a:lnTo>
                  <a:pt x="269" y="496"/>
                </a:lnTo>
                <a:lnTo>
                  <a:pt x="268" y="506"/>
                </a:lnTo>
                <a:lnTo>
                  <a:pt x="269" y="516"/>
                </a:lnTo>
                <a:lnTo>
                  <a:pt x="275" y="525"/>
                </a:lnTo>
                <a:lnTo>
                  <a:pt x="284" y="530"/>
                </a:lnTo>
                <a:lnTo>
                  <a:pt x="295" y="533"/>
                </a:lnTo>
                <a:lnTo>
                  <a:pt x="304" y="530"/>
                </a:lnTo>
                <a:lnTo>
                  <a:pt x="313" y="525"/>
                </a:lnTo>
                <a:lnTo>
                  <a:pt x="319" y="516"/>
                </a:lnTo>
                <a:lnTo>
                  <a:pt x="320" y="506"/>
                </a:lnTo>
                <a:lnTo>
                  <a:pt x="319" y="496"/>
                </a:lnTo>
                <a:lnTo>
                  <a:pt x="313" y="488"/>
                </a:lnTo>
                <a:lnTo>
                  <a:pt x="304" y="481"/>
                </a:lnTo>
                <a:lnTo>
                  <a:pt x="295" y="479"/>
                </a:lnTo>
                <a:close/>
                <a:moveTo>
                  <a:pt x="420" y="331"/>
                </a:moveTo>
                <a:lnTo>
                  <a:pt x="455" y="335"/>
                </a:lnTo>
                <a:lnTo>
                  <a:pt x="458" y="336"/>
                </a:lnTo>
                <a:lnTo>
                  <a:pt x="460" y="337"/>
                </a:lnTo>
                <a:lnTo>
                  <a:pt x="463" y="338"/>
                </a:lnTo>
                <a:lnTo>
                  <a:pt x="465" y="341"/>
                </a:lnTo>
                <a:lnTo>
                  <a:pt x="465" y="344"/>
                </a:lnTo>
                <a:lnTo>
                  <a:pt x="469" y="377"/>
                </a:lnTo>
                <a:lnTo>
                  <a:pt x="470" y="381"/>
                </a:lnTo>
                <a:lnTo>
                  <a:pt x="469" y="384"/>
                </a:lnTo>
                <a:lnTo>
                  <a:pt x="469" y="385"/>
                </a:lnTo>
                <a:lnTo>
                  <a:pt x="468" y="387"/>
                </a:lnTo>
                <a:lnTo>
                  <a:pt x="465" y="390"/>
                </a:lnTo>
                <a:lnTo>
                  <a:pt x="459" y="396"/>
                </a:lnTo>
                <a:lnTo>
                  <a:pt x="443" y="397"/>
                </a:lnTo>
                <a:lnTo>
                  <a:pt x="441" y="398"/>
                </a:lnTo>
                <a:lnTo>
                  <a:pt x="441" y="401"/>
                </a:lnTo>
                <a:lnTo>
                  <a:pt x="438" y="417"/>
                </a:lnTo>
                <a:lnTo>
                  <a:pt x="428" y="426"/>
                </a:lnTo>
                <a:lnTo>
                  <a:pt x="412" y="429"/>
                </a:lnTo>
                <a:lnTo>
                  <a:pt x="411" y="429"/>
                </a:lnTo>
                <a:lnTo>
                  <a:pt x="410" y="430"/>
                </a:lnTo>
                <a:lnTo>
                  <a:pt x="409" y="431"/>
                </a:lnTo>
                <a:lnTo>
                  <a:pt x="408" y="447"/>
                </a:lnTo>
                <a:lnTo>
                  <a:pt x="394" y="461"/>
                </a:lnTo>
                <a:lnTo>
                  <a:pt x="399" y="479"/>
                </a:lnTo>
                <a:lnTo>
                  <a:pt x="399" y="499"/>
                </a:lnTo>
                <a:lnTo>
                  <a:pt x="395" y="518"/>
                </a:lnTo>
                <a:lnTo>
                  <a:pt x="387" y="536"/>
                </a:lnTo>
                <a:lnTo>
                  <a:pt x="373" y="552"/>
                </a:lnTo>
                <a:lnTo>
                  <a:pt x="355" y="567"/>
                </a:lnTo>
                <a:lnTo>
                  <a:pt x="333" y="576"/>
                </a:lnTo>
                <a:lnTo>
                  <a:pt x="311" y="578"/>
                </a:lnTo>
                <a:lnTo>
                  <a:pt x="288" y="576"/>
                </a:lnTo>
                <a:lnTo>
                  <a:pt x="266" y="567"/>
                </a:lnTo>
                <a:lnTo>
                  <a:pt x="248" y="552"/>
                </a:lnTo>
                <a:lnTo>
                  <a:pt x="233" y="533"/>
                </a:lnTo>
                <a:lnTo>
                  <a:pt x="225" y="512"/>
                </a:lnTo>
                <a:lnTo>
                  <a:pt x="222" y="490"/>
                </a:lnTo>
                <a:lnTo>
                  <a:pt x="225" y="467"/>
                </a:lnTo>
                <a:lnTo>
                  <a:pt x="233" y="446"/>
                </a:lnTo>
                <a:lnTo>
                  <a:pt x="248" y="428"/>
                </a:lnTo>
                <a:lnTo>
                  <a:pt x="264" y="414"/>
                </a:lnTo>
                <a:lnTo>
                  <a:pt x="282" y="406"/>
                </a:lnTo>
                <a:lnTo>
                  <a:pt x="302" y="402"/>
                </a:lnTo>
                <a:lnTo>
                  <a:pt x="322" y="402"/>
                </a:lnTo>
                <a:lnTo>
                  <a:pt x="340" y="406"/>
                </a:lnTo>
                <a:lnTo>
                  <a:pt x="411" y="335"/>
                </a:lnTo>
                <a:lnTo>
                  <a:pt x="414" y="333"/>
                </a:lnTo>
                <a:lnTo>
                  <a:pt x="416" y="331"/>
                </a:lnTo>
                <a:lnTo>
                  <a:pt x="420" y="331"/>
                </a:lnTo>
                <a:close/>
                <a:moveTo>
                  <a:pt x="174" y="298"/>
                </a:moveTo>
                <a:lnTo>
                  <a:pt x="161" y="300"/>
                </a:lnTo>
                <a:lnTo>
                  <a:pt x="150" y="308"/>
                </a:lnTo>
                <a:lnTo>
                  <a:pt x="142" y="319"/>
                </a:lnTo>
                <a:lnTo>
                  <a:pt x="140" y="332"/>
                </a:lnTo>
                <a:lnTo>
                  <a:pt x="142" y="344"/>
                </a:lnTo>
                <a:lnTo>
                  <a:pt x="150" y="355"/>
                </a:lnTo>
                <a:lnTo>
                  <a:pt x="161" y="363"/>
                </a:lnTo>
                <a:lnTo>
                  <a:pt x="174" y="365"/>
                </a:lnTo>
                <a:lnTo>
                  <a:pt x="187" y="363"/>
                </a:lnTo>
                <a:lnTo>
                  <a:pt x="198" y="355"/>
                </a:lnTo>
                <a:lnTo>
                  <a:pt x="205" y="344"/>
                </a:lnTo>
                <a:lnTo>
                  <a:pt x="207" y="332"/>
                </a:lnTo>
                <a:lnTo>
                  <a:pt x="205" y="319"/>
                </a:lnTo>
                <a:lnTo>
                  <a:pt x="198" y="308"/>
                </a:lnTo>
                <a:lnTo>
                  <a:pt x="187" y="300"/>
                </a:lnTo>
                <a:lnTo>
                  <a:pt x="174" y="298"/>
                </a:lnTo>
                <a:close/>
                <a:moveTo>
                  <a:pt x="173" y="55"/>
                </a:moveTo>
                <a:lnTo>
                  <a:pt x="150" y="58"/>
                </a:lnTo>
                <a:lnTo>
                  <a:pt x="130" y="69"/>
                </a:lnTo>
                <a:lnTo>
                  <a:pt x="114" y="85"/>
                </a:lnTo>
                <a:lnTo>
                  <a:pt x="103" y="105"/>
                </a:lnTo>
                <a:lnTo>
                  <a:pt x="99" y="128"/>
                </a:lnTo>
                <a:lnTo>
                  <a:pt x="99" y="204"/>
                </a:lnTo>
                <a:lnTo>
                  <a:pt x="248" y="204"/>
                </a:lnTo>
                <a:lnTo>
                  <a:pt x="248" y="128"/>
                </a:lnTo>
                <a:lnTo>
                  <a:pt x="244" y="105"/>
                </a:lnTo>
                <a:lnTo>
                  <a:pt x="233" y="85"/>
                </a:lnTo>
                <a:lnTo>
                  <a:pt x="217" y="69"/>
                </a:lnTo>
                <a:lnTo>
                  <a:pt x="196" y="58"/>
                </a:lnTo>
                <a:lnTo>
                  <a:pt x="173" y="55"/>
                </a:lnTo>
                <a:close/>
                <a:moveTo>
                  <a:pt x="173" y="0"/>
                </a:moveTo>
                <a:lnTo>
                  <a:pt x="183" y="1"/>
                </a:lnTo>
                <a:lnTo>
                  <a:pt x="211" y="6"/>
                </a:lnTo>
                <a:lnTo>
                  <a:pt x="236" y="16"/>
                </a:lnTo>
                <a:lnTo>
                  <a:pt x="258" y="31"/>
                </a:lnTo>
                <a:lnTo>
                  <a:pt x="276" y="51"/>
                </a:lnTo>
                <a:lnTo>
                  <a:pt x="290" y="74"/>
                </a:lnTo>
                <a:lnTo>
                  <a:pt x="298" y="100"/>
                </a:lnTo>
                <a:lnTo>
                  <a:pt x="302" y="128"/>
                </a:lnTo>
                <a:lnTo>
                  <a:pt x="302" y="204"/>
                </a:lnTo>
                <a:lnTo>
                  <a:pt x="308" y="204"/>
                </a:lnTo>
                <a:lnTo>
                  <a:pt x="309" y="204"/>
                </a:lnTo>
                <a:lnTo>
                  <a:pt x="318" y="205"/>
                </a:lnTo>
                <a:lnTo>
                  <a:pt x="325" y="208"/>
                </a:lnTo>
                <a:lnTo>
                  <a:pt x="325" y="209"/>
                </a:lnTo>
                <a:lnTo>
                  <a:pt x="338" y="217"/>
                </a:lnTo>
                <a:lnTo>
                  <a:pt x="345" y="230"/>
                </a:lnTo>
                <a:lnTo>
                  <a:pt x="347" y="244"/>
                </a:lnTo>
                <a:lnTo>
                  <a:pt x="347" y="370"/>
                </a:lnTo>
                <a:lnTo>
                  <a:pt x="334" y="382"/>
                </a:lnTo>
                <a:lnTo>
                  <a:pt x="311" y="380"/>
                </a:lnTo>
                <a:lnTo>
                  <a:pt x="290" y="382"/>
                </a:lnTo>
                <a:lnTo>
                  <a:pt x="270" y="388"/>
                </a:lnTo>
                <a:lnTo>
                  <a:pt x="250" y="398"/>
                </a:lnTo>
                <a:lnTo>
                  <a:pt x="233" y="413"/>
                </a:lnTo>
                <a:lnTo>
                  <a:pt x="220" y="429"/>
                </a:lnTo>
                <a:lnTo>
                  <a:pt x="210" y="447"/>
                </a:lnTo>
                <a:lnTo>
                  <a:pt x="204" y="467"/>
                </a:lnTo>
                <a:lnTo>
                  <a:pt x="41" y="467"/>
                </a:lnTo>
                <a:lnTo>
                  <a:pt x="25" y="464"/>
                </a:lnTo>
                <a:lnTo>
                  <a:pt x="12" y="456"/>
                </a:lnTo>
                <a:lnTo>
                  <a:pt x="4" y="444"/>
                </a:lnTo>
                <a:lnTo>
                  <a:pt x="0" y="429"/>
                </a:lnTo>
                <a:lnTo>
                  <a:pt x="0" y="428"/>
                </a:lnTo>
                <a:lnTo>
                  <a:pt x="0" y="244"/>
                </a:lnTo>
                <a:lnTo>
                  <a:pt x="0" y="239"/>
                </a:lnTo>
                <a:lnTo>
                  <a:pt x="1" y="236"/>
                </a:lnTo>
                <a:lnTo>
                  <a:pt x="1" y="234"/>
                </a:lnTo>
                <a:lnTo>
                  <a:pt x="6" y="222"/>
                </a:lnTo>
                <a:lnTo>
                  <a:pt x="16" y="212"/>
                </a:lnTo>
                <a:lnTo>
                  <a:pt x="27" y="206"/>
                </a:lnTo>
                <a:lnTo>
                  <a:pt x="41" y="204"/>
                </a:lnTo>
                <a:lnTo>
                  <a:pt x="45" y="204"/>
                </a:lnTo>
                <a:lnTo>
                  <a:pt x="45" y="128"/>
                </a:lnTo>
                <a:lnTo>
                  <a:pt x="49" y="100"/>
                </a:lnTo>
                <a:lnTo>
                  <a:pt x="58" y="74"/>
                </a:lnTo>
                <a:lnTo>
                  <a:pt x="71" y="51"/>
                </a:lnTo>
                <a:lnTo>
                  <a:pt x="90" y="31"/>
                </a:lnTo>
                <a:lnTo>
                  <a:pt x="112" y="16"/>
                </a:lnTo>
                <a:lnTo>
                  <a:pt x="136" y="6"/>
                </a:lnTo>
                <a:lnTo>
                  <a:pt x="163" y="1"/>
                </a:lnTo>
                <a:lnTo>
                  <a:pt x="173" y="0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1278" name="Freeform 8"/>
          <p:cNvSpPr>
            <a:spLocks noEditPoints="1"/>
          </p:cNvSpPr>
          <p:nvPr/>
        </p:nvSpPr>
        <p:spPr bwMode="auto">
          <a:xfrm>
            <a:off x="8520113" y="5162550"/>
            <a:ext cx="455612" cy="322263"/>
          </a:xfrm>
          <a:custGeom>
            <a:avLst/>
            <a:gdLst>
              <a:gd name="T0" fmla="*/ 2147483647 w 512"/>
              <a:gd name="T1" fmla="*/ 2147483647 h 363"/>
              <a:gd name="T2" fmla="*/ 2147483647 w 512"/>
              <a:gd name="T3" fmla="*/ 2147483647 h 363"/>
              <a:gd name="T4" fmla="*/ 2147483647 w 512"/>
              <a:gd name="T5" fmla="*/ 2147483647 h 363"/>
              <a:gd name="T6" fmla="*/ 2147483647 w 512"/>
              <a:gd name="T7" fmla="*/ 2147483647 h 363"/>
              <a:gd name="T8" fmla="*/ 2147483647 w 512"/>
              <a:gd name="T9" fmla="*/ 2147483647 h 363"/>
              <a:gd name="T10" fmla="*/ 2147483647 w 512"/>
              <a:gd name="T11" fmla="*/ 2147483647 h 363"/>
              <a:gd name="T12" fmla="*/ 2147483647 w 512"/>
              <a:gd name="T13" fmla="*/ 2147483647 h 363"/>
              <a:gd name="T14" fmla="*/ 2147483647 w 512"/>
              <a:gd name="T15" fmla="*/ 2147483647 h 363"/>
              <a:gd name="T16" fmla="*/ 2147483647 w 512"/>
              <a:gd name="T17" fmla="*/ 2147483647 h 363"/>
              <a:gd name="T18" fmla="*/ 2147483647 w 512"/>
              <a:gd name="T19" fmla="*/ 2147483647 h 363"/>
              <a:gd name="T20" fmla="*/ 2147483647 w 512"/>
              <a:gd name="T21" fmla="*/ 2147483647 h 363"/>
              <a:gd name="T22" fmla="*/ 2147483647 w 512"/>
              <a:gd name="T23" fmla="*/ 2147483647 h 363"/>
              <a:gd name="T24" fmla="*/ 2147483647 w 512"/>
              <a:gd name="T25" fmla="*/ 2147483647 h 363"/>
              <a:gd name="T26" fmla="*/ 2147483647 w 512"/>
              <a:gd name="T27" fmla="*/ 2147483647 h 363"/>
              <a:gd name="T28" fmla="*/ 2147483647 w 512"/>
              <a:gd name="T29" fmla="*/ 2147483647 h 363"/>
              <a:gd name="T30" fmla="*/ 2147483647 w 512"/>
              <a:gd name="T31" fmla="*/ 2147483647 h 363"/>
              <a:gd name="T32" fmla="*/ 2147483647 w 512"/>
              <a:gd name="T33" fmla="*/ 2147483647 h 363"/>
              <a:gd name="T34" fmla="*/ 2147483647 w 512"/>
              <a:gd name="T35" fmla="*/ 2147483647 h 363"/>
              <a:gd name="T36" fmla="*/ 2147483647 w 512"/>
              <a:gd name="T37" fmla="*/ 2147483647 h 363"/>
              <a:gd name="T38" fmla="*/ 2147483647 w 512"/>
              <a:gd name="T39" fmla="*/ 2147483647 h 363"/>
              <a:gd name="T40" fmla="*/ 2147483647 w 512"/>
              <a:gd name="T41" fmla="*/ 2147483647 h 363"/>
              <a:gd name="T42" fmla="*/ 2147483647 w 512"/>
              <a:gd name="T43" fmla="*/ 2147483647 h 363"/>
              <a:gd name="T44" fmla="*/ 2147483647 w 512"/>
              <a:gd name="T45" fmla="*/ 2147483647 h 363"/>
              <a:gd name="T46" fmla="*/ 2147483647 w 512"/>
              <a:gd name="T47" fmla="*/ 2147483647 h 363"/>
              <a:gd name="T48" fmla="*/ 2147483647 w 512"/>
              <a:gd name="T49" fmla="*/ 2147483647 h 363"/>
              <a:gd name="T50" fmla="*/ 2147483647 w 512"/>
              <a:gd name="T51" fmla="*/ 2147483647 h 363"/>
              <a:gd name="T52" fmla="*/ 2147483647 w 512"/>
              <a:gd name="T53" fmla="*/ 2147483647 h 363"/>
              <a:gd name="T54" fmla="*/ 2147483647 w 512"/>
              <a:gd name="T55" fmla="*/ 2147483647 h 363"/>
              <a:gd name="T56" fmla="*/ 2147483647 w 512"/>
              <a:gd name="T57" fmla="*/ 2147483647 h 363"/>
              <a:gd name="T58" fmla="*/ 2147483647 w 512"/>
              <a:gd name="T59" fmla="*/ 2147483647 h 363"/>
              <a:gd name="T60" fmla="*/ 2147483647 w 512"/>
              <a:gd name="T61" fmla="*/ 2147483647 h 363"/>
              <a:gd name="T62" fmla="*/ 2147483647 w 512"/>
              <a:gd name="T63" fmla="*/ 2147483647 h 363"/>
              <a:gd name="T64" fmla="*/ 2147483647 w 512"/>
              <a:gd name="T65" fmla="*/ 2147483647 h 363"/>
              <a:gd name="T66" fmla="*/ 2147483647 w 512"/>
              <a:gd name="T67" fmla="*/ 2147483647 h 363"/>
              <a:gd name="T68" fmla="*/ 2147483647 w 512"/>
              <a:gd name="T69" fmla="*/ 2147483647 h 363"/>
              <a:gd name="T70" fmla="*/ 2147483647 w 512"/>
              <a:gd name="T71" fmla="*/ 2147483647 h 363"/>
              <a:gd name="T72" fmla="*/ 2147483647 w 512"/>
              <a:gd name="T73" fmla="*/ 2147483647 h 363"/>
              <a:gd name="T74" fmla="*/ 2147483647 w 512"/>
              <a:gd name="T75" fmla="*/ 2147483647 h 363"/>
              <a:gd name="T76" fmla="*/ 2147483647 w 512"/>
              <a:gd name="T77" fmla="*/ 2147483647 h 363"/>
              <a:gd name="T78" fmla="*/ 2147483647 w 512"/>
              <a:gd name="T79" fmla="*/ 2147483647 h 363"/>
              <a:gd name="T80" fmla="*/ 2147483647 w 512"/>
              <a:gd name="T81" fmla="*/ 2147483647 h 363"/>
              <a:gd name="T82" fmla="*/ 2147483647 w 512"/>
              <a:gd name="T83" fmla="*/ 2147483647 h 363"/>
              <a:gd name="T84" fmla="*/ 2147483647 w 512"/>
              <a:gd name="T85" fmla="*/ 2147483647 h 363"/>
              <a:gd name="T86" fmla="*/ 2147483647 w 512"/>
              <a:gd name="T87" fmla="*/ 2147483647 h 363"/>
              <a:gd name="T88" fmla="*/ 2147483647 w 512"/>
              <a:gd name="T89" fmla="*/ 2147483647 h 363"/>
              <a:gd name="T90" fmla="*/ 2147483647 w 512"/>
              <a:gd name="T91" fmla="*/ 2147483647 h 363"/>
              <a:gd name="T92" fmla="*/ 2147483647 w 512"/>
              <a:gd name="T93" fmla="*/ 2147483647 h 363"/>
              <a:gd name="T94" fmla="*/ 2147483647 w 512"/>
              <a:gd name="T95" fmla="*/ 2147483647 h 363"/>
              <a:gd name="T96" fmla="*/ 2147483647 w 512"/>
              <a:gd name="T97" fmla="*/ 2147483647 h 363"/>
              <a:gd name="T98" fmla="*/ 2147483647 w 512"/>
              <a:gd name="T99" fmla="*/ 2147483647 h 363"/>
              <a:gd name="T100" fmla="*/ 2147483647 w 512"/>
              <a:gd name="T101" fmla="*/ 2147483647 h 363"/>
              <a:gd name="T102" fmla="*/ 2147483647 w 512"/>
              <a:gd name="T103" fmla="*/ 2147483647 h 363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2" h="363">
                <a:moveTo>
                  <a:pt x="230" y="61"/>
                </a:moveTo>
                <a:lnTo>
                  <a:pt x="237" y="63"/>
                </a:lnTo>
                <a:lnTo>
                  <a:pt x="238" y="63"/>
                </a:lnTo>
                <a:lnTo>
                  <a:pt x="337" y="89"/>
                </a:lnTo>
                <a:lnTo>
                  <a:pt x="339" y="91"/>
                </a:lnTo>
                <a:lnTo>
                  <a:pt x="340" y="92"/>
                </a:lnTo>
                <a:lnTo>
                  <a:pt x="343" y="92"/>
                </a:lnTo>
                <a:lnTo>
                  <a:pt x="345" y="94"/>
                </a:lnTo>
                <a:lnTo>
                  <a:pt x="349" y="97"/>
                </a:lnTo>
                <a:lnTo>
                  <a:pt x="351" y="99"/>
                </a:lnTo>
                <a:lnTo>
                  <a:pt x="354" y="102"/>
                </a:lnTo>
                <a:lnTo>
                  <a:pt x="355" y="104"/>
                </a:lnTo>
                <a:lnTo>
                  <a:pt x="355" y="105"/>
                </a:lnTo>
                <a:lnTo>
                  <a:pt x="371" y="133"/>
                </a:lnTo>
                <a:lnTo>
                  <a:pt x="398" y="184"/>
                </a:lnTo>
                <a:lnTo>
                  <a:pt x="463" y="136"/>
                </a:lnTo>
                <a:lnTo>
                  <a:pt x="468" y="133"/>
                </a:lnTo>
                <a:lnTo>
                  <a:pt x="475" y="131"/>
                </a:lnTo>
                <a:lnTo>
                  <a:pt x="481" y="131"/>
                </a:lnTo>
                <a:lnTo>
                  <a:pt x="490" y="132"/>
                </a:lnTo>
                <a:lnTo>
                  <a:pt x="499" y="136"/>
                </a:lnTo>
                <a:lnTo>
                  <a:pt x="506" y="143"/>
                </a:lnTo>
                <a:lnTo>
                  <a:pt x="510" y="149"/>
                </a:lnTo>
                <a:lnTo>
                  <a:pt x="512" y="155"/>
                </a:lnTo>
                <a:lnTo>
                  <a:pt x="512" y="162"/>
                </a:lnTo>
                <a:lnTo>
                  <a:pt x="511" y="171"/>
                </a:lnTo>
                <a:lnTo>
                  <a:pt x="507" y="180"/>
                </a:lnTo>
                <a:lnTo>
                  <a:pt x="500" y="186"/>
                </a:lnTo>
                <a:lnTo>
                  <a:pt x="407" y="256"/>
                </a:lnTo>
                <a:lnTo>
                  <a:pt x="400" y="258"/>
                </a:lnTo>
                <a:lnTo>
                  <a:pt x="394" y="261"/>
                </a:lnTo>
                <a:lnTo>
                  <a:pt x="388" y="261"/>
                </a:lnTo>
                <a:lnTo>
                  <a:pt x="382" y="261"/>
                </a:lnTo>
                <a:lnTo>
                  <a:pt x="377" y="259"/>
                </a:lnTo>
                <a:lnTo>
                  <a:pt x="372" y="257"/>
                </a:lnTo>
                <a:lnTo>
                  <a:pt x="367" y="253"/>
                </a:lnTo>
                <a:lnTo>
                  <a:pt x="364" y="250"/>
                </a:lnTo>
                <a:lnTo>
                  <a:pt x="360" y="245"/>
                </a:lnTo>
                <a:lnTo>
                  <a:pt x="360" y="243"/>
                </a:lnTo>
                <a:lnTo>
                  <a:pt x="359" y="241"/>
                </a:lnTo>
                <a:lnTo>
                  <a:pt x="356" y="239"/>
                </a:lnTo>
                <a:lnTo>
                  <a:pt x="354" y="234"/>
                </a:lnTo>
                <a:lnTo>
                  <a:pt x="348" y="221"/>
                </a:lnTo>
                <a:lnTo>
                  <a:pt x="339" y="207"/>
                </a:lnTo>
                <a:lnTo>
                  <a:pt x="328" y="185"/>
                </a:lnTo>
                <a:lnTo>
                  <a:pt x="317" y="165"/>
                </a:lnTo>
                <a:lnTo>
                  <a:pt x="305" y="175"/>
                </a:lnTo>
                <a:lnTo>
                  <a:pt x="287" y="186"/>
                </a:lnTo>
                <a:lnTo>
                  <a:pt x="269" y="199"/>
                </a:lnTo>
                <a:lnTo>
                  <a:pt x="322" y="218"/>
                </a:lnTo>
                <a:lnTo>
                  <a:pt x="332" y="224"/>
                </a:lnTo>
                <a:lnTo>
                  <a:pt x="339" y="232"/>
                </a:lnTo>
                <a:lnTo>
                  <a:pt x="343" y="243"/>
                </a:lnTo>
                <a:lnTo>
                  <a:pt x="343" y="247"/>
                </a:lnTo>
                <a:lnTo>
                  <a:pt x="341" y="257"/>
                </a:lnTo>
                <a:lnTo>
                  <a:pt x="337" y="265"/>
                </a:lnTo>
                <a:lnTo>
                  <a:pt x="329" y="273"/>
                </a:lnTo>
                <a:lnTo>
                  <a:pt x="241" y="336"/>
                </a:lnTo>
                <a:lnTo>
                  <a:pt x="235" y="340"/>
                </a:lnTo>
                <a:lnTo>
                  <a:pt x="229" y="341"/>
                </a:lnTo>
                <a:lnTo>
                  <a:pt x="222" y="342"/>
                </a:lnTo>
                <a:lnTo>
                  <a:pt x="213" y="341"/>
                </a:lnTo>
                <a:lnTo>
                  <a:pt x="204" y="336"/>
                </a:lnTo>
                <a:lnTo>
                  <a:pt x="197" y="329"/>
                </a:lnTo>
                <a:lnTo>
                  <a:pt x="194" y="324"/>
                </a:lnTo>
                <a:lnTo>
                  <a:pt x="192" y="318"/>
                </a:lnTo>
                <a:lnTo>
                  <a:pt x="190" y="311"/>
                </a:lnTo>
                <a:lnTo>
                  <a:pt x="193" y="302"/>
                </a:lnTo>
                <a:lnTo>
                  <a:pt x="197" y="294"/>
                </a:lnTo>
                <a:lnTo>
                  <a:pt x="204" y="286"/>
                </a:lnTo>
                <a:lnTo>
                  <a:pt x="206" y="285"/>
                </a:lnTo>
                <a:lnTo>
                  <a:pt x="213" y="280"/>
                </a:lnTo>
                <a:lnTo>
                  <a:pt x="221" y="274"/>
                </a:lnTo>
                <a:lnTo>
                  <a:pt x="232" y="265"/>
                </a:lnTo>
                <a:lnTo>
                  <a:pt x="244" y="257"/>
                </a:lnTo>
                <a:lnTo>
                  <a:pt x="225" y="251"/>
                </a:lnTo>
                <a:lnTo>
                  <a:pt x="208" y="245"/>
                </a:lnTo>
                <a:lnTo>
                  <a:pt x="179" y="264"/>
                </a:lnTo>
                <a:lnTo>
                  <a:pt x="151" y="285"/>
                </a:lnTo>
                <a:lnTo>
                  <a:pt x="125" y="303"/>
                </a:lnTo>
                <a:lnTo>
                  <a:pt x="101" y="320"/>
                </a:lnTo>
                <a:lnTo>
                  <a:pt x="80" y="335"/>
                </a:lnTo>
                <a:lnTo>
                  <a:pt x="64" y="347"/>
                </a:lnTo>
                <a:lnTo>
                  <a:pt x="59" y="351"/>
                </a:lnTo>
                <a:lnTo>
                  <a:pt x="55" y="354"/>
                </a:lnTo>
                <a:lnTo>
                  <a:pt x="52" y="356"/>
                </a:lnTo>
                <a:lnTo>
                  <a:pt x="51" y="357"/>
                </a:lnTo>
                <a:lnTo>
                  <a:pt x="49" y="357"/>
                </a:lnTo>
                <a:lnTo>
                  <a:pt x="44" y="361"/>
                </a:lnTo>
                <a:lnTo>
                  <a:pt x="38" y="363"/>
                </a:lnTo>
                <a:lnTo>
                  <a:pt x="31" y="363"/>
                </a:lnTo>
                <a:lnTo>
                  <a:pt x="22" y="362"/>
                </a:lnTo>
                <a:lnTo>
                  <a:pt x="14" y="357"/>
                </a:lnTo>
                <a:lnTo>
                  <a:pt x="6" y="351"/>
                </a:lnTo>
                <a:lnTo>
                  <a:pt x="3" y="345"/>
                </a:lnTo>
                <a:lnTo>
                  <a:pt x="1" y="339"/>
                </a:lnTo>
                <a:lnTo>
                  <a:pt x="0" y="333"/>
                </a:lnTo>
                <a:lnTo>
                  <a:pt x="1" y="323"/>
                </a:lnTo>
                <a:lnTo>
                  <a:pt x="6" y="314"/>
                </a:lnTo>
                <a:lnTo>
                  <a:pt x="14" y="307"/>
                </a:lnTo>
                <a:lnTo>
                  <a:pt x="236" y="147"/>
                </a:lnTo>
                <a:lnTo>
                  <a:pt x="257" y="132"/>
                </a:lnTo>
                <a:lnTo>
                  <a:pt x="236" y="126"/>
                </a:lnTo>
                <a:lnTo>
                  <a:pt x="214" y="143"/>
                </a:lnTo>
                <a:lnTo>
                  <a:pt x="155" y="186"/>
                </a:lnTo>
                <a:lnTo>
                  <a:pt x="149" y="190"/>
                </a:lnTo>
                <a:lnTo>
                  <a:pt x="143" y="192"/>
                </a:lnTo>
                <a:lnTo>
                  <a:pt x="136" y="192"/>
                </a:lnTo>
                <a:lnTo>
                  <a:pt x="127" y="191"/>
                </a:lnTo>
                <a:lnTo>
                  <a:pt x="118" y="187"/>
                </a:lnTo>
                <a:lnTo>
                  <a:pt x="111" y="180"/>
                </a:lnTo>
                <a:lnTo>
                  <a:pt x="107" y="174"/>
                </a:lnTo>
                <a:lnTo>
                  <a:pt x="106" y="168"/>
                </a:lnTo>
                <a:lnTo>
                  <a:pt x="105" y="162"/>
                </a:lnTo>
                <a:lnTo>
                  <a:pt x="106" y="155"/>
                </a:lnTo>
                <a:lnTo>
                  <a:pt x="107" y="149"/>
                </a:lnTo>
                <a:lnTo>
                  <a:pt x="111" y="144"/>
                </a:lnTo>
                <a:lnTo>
                  <a:pt x="113" y="140"/>
                </a:lnTo>
                <a:lnTo>
                  <a:pt x="118" y="136"/>
                </a:lnTo>
                <a:lnTo>
                  <a:pt x="120" y="135"/>
                </a:lnTo>
                <a:lnTo>
                  <a:pt x="128" y="129"/>
                </a:lnTo>
                <a:lnTo>
                  <a:pt x="138" y="121"/>
                </a:lnTo>
                <a:lnTo>
                  <a:pt x="150" y="113"/>
                </a:lnTo>
                <a:lnTo>
                  <a:pt x="165" y="102"/>
                </a:lnTo>
                <a:lnTo>
                  <a:pt x="178" y="92"/>
                </a:lnTo>
                <a:lnTo>
                  <a:pt x="190" y="82"/>
                </a:lnTo>
                <a:lnTo>
                  <a:pt x="202" y="75"/>
                </a:lnTo>
                <a:lnTo>
                  <a:pt x="209" y="70"/>
                </a:lnTo>
                <a:lnTo>
                  <a:pt x="211" y="67"/>
                </a:lnTo>
                <a:lnTo>
                  <a:pt x="217" y="65"/>
                </a:lnTo>
                <a:lnTo>
                  <a:pt x="224" y="63"/>
                </a:lnTo>
                <a:lnTo>
                  <a:pt x="230" y="61"/>
                </a:lnTo>
                <a:close/>
                <a:moveTo>
                  <a:pt x="409" y="0"/>
                </a:moveTo>
                <a:lnTo>
                  <a:pt x="422" y="3"/>
                </a:lnTo>
                <a:lnTo>
                  <a:pt x="435" y="7"/>
                </a:lnTo>
                <a:lnTo>
                  <a:pt x="445" y="16"/>
                </a:lnTo>
                <a:lnTo>
                  <a:pt x="452" y="26"/>
                </a:lnTo>
                <a:lnTo>
                  <a:pt x="457" y="38"/>
                </a:lnTo>
                <a:lnTo>
                  <a:pt x="458" y="39"/>
                </a:lnTo>
                <a:lnTo>
                  <a:pt x="458" y="55"/>
                </a:lnTo>
                <a:lnTo>
                  <a:pt x="454" y="70"/>
                </a:lnTo>
                <a:lnTo>
                  <a:pt x="447" y="83"/>
                </a:lnTo>
                <a:lnTo>
                  <a:pt x="436" y="93"/>
                </a:lnTo>
                <a:lnTo>
                  <a:pt x="421" y="99"/>
                </a:lnTo>
                <a:lnTo>
                  <a:pt x="408" y="100"/>
                </a:lnTo>
                <a:lnTo>
                  <a:pt x="395" y="99"/>
                </a:lnTo>
                <a:lnTo>
                  <a:pt x="383" y="94"/>
                </a:lnTo>
                <a:lnTo>
                  <a:pt x="373" y="86"/>
                </a:lnTo>
                <a:lnTo>
                  <a:pt x="365" y="75"/>
                </a:lnTo>
                <a:lnTo>
                  <a:pt x="360" y="64"/>
                </a:lnTo>
                <a:lnTo>
                  <a:pt x="359" y="56"/>
                </a:lnTo>
                <a:lnTo>
                  <a:pt x="359" y="49"/>
                </a:lnTo>
                <a:lnTo>
                  <a:pt x="361" y="37"/>
                </a:lnTo>
                <a:lnTo>
                  <a:pt x="366" y="26"/>
                </a:lnTo>
                <a:lnTo>
                  <a:pt x="373" y="15"/>
                </a:lnTo>
                <a:lnTo>
                  <a:pt x="384" y="7"/>
                </a:lnTo>
                <a:lnTo>
                  <a:pt x="397" y="3"/>
                </a:lnTo>
                <a:lnTo>
                  <a:pt x="409" y="0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1279" name="Freeform 9"/>
          <p:cNvSpPr>
            <a:spLocks noEditPoints="1"/>
          </p:cNvSpPr>
          <p:nvPr/>
        </p:nvSpPr>
        <p:spPr bwMode="auto">
          <a:xfrm>
            <a:off x="10129838" y="2698750"/>
            <a:ext cx="320675" cy="406400"/>
          </a:xfrm>
          <a:custGeom>
            <a:avLst/>
            <a:gdLst>
              <a:gd name="T0" fmla="*/ 2147483647 w 335"/>
              <a:gd name="T1" fmla="*/ 2147483647 h 425"/>
              <a:gd name="T2" fmla="*/ 2147483647 w 335"/>
              <a:gd name="T3" fmla="*/ 2147483647 h 425"/>
              <a:gd name="T4" fmla="*/ 2147483647 w 335"/>
              <a:gd name="T5" fmla="*/ 2147483647 h 425"/>
              <a:gd name="T6" fmla="*/ 2147483647 w 335"/>
              <a:gd name="T7" fmla="*/ 2147483647 h 425"/>
              <a:gd name="T8" fmla="*/ 2147483647 w 335"/>
              <a:gd name="T9" fmla="*/ 2147483647 h 425"/>
              <a:gd name="T10" fmla="*/ 2147483647 w 335"/>
              <a:gd name="T11" fmla="*/ 2147483647 h 425"/>
              <a:gd name="T12" fmla="*/ 2147483647 w 335"/>
              <a:gd name="T13" fmla="*/ 2147483647 h 425"/>
              <a:gd name="T14" fmla="*/ 2147483647 w 335"/>
              <a:gd name="T15" fmla="*/ 2147483647 h 425"/>
              <a:gd name="T16" fmla="*/ 2147483647 w 335"/>
              <a:gd name="T17" fmla="*/ 2147483647 h 425"/>
              <a:gd name="T18" fmla="*/ 2147483647 w 335"/>
              <a:gd name="T19" fmla="*/ 2147483647 h 425"/>
              <a:gd name="T20" fmla="*/ 2147483647 w 335"/>
              <a:gd name="T21" fmla="*/ 2147483647 h 425"/>
              <a:gd name="T22" fmla="*/ 2147483647 w 335"/>
              <a:gd name="T23" fmla="*/ 2147483647 h 425"/>
              <a:gd name="T24" fmla="*/ 2147483647 w 335"/>
              <a:gd name="T25" fmla="*/ 2147483647 h 425"/>
              <a:gd name="T26" fmla="*/ 2147483647 w 335"/>
              <a:gd name="T27" fmla="*/ 2147483647 h 425"/>
              <a:gd name="T28" fmla="*/ 2147483647 w 335"/>
              <a:gd name="T29" fmla="*/ 2147483647 h 425"/>
              <a:gd name="T30" fmla="*/ 2147483647 w 335"/>
              <a:gd name="T31" fmla="*/ 2147483647 h 425"/>
              <a:gd name="T32" fmla="*/ 2147483647 w 335"/>
              <a:gd name="T33" fmla="*/ 2147483647 h 425"/>
              <a:gd name="T34" fmla="*/ 2147483647 w 335"/>
              <a:gd name="T35" fmla="*/ 2147483647 h 425"/>
              <a:gd name="T36" fmla="*/ 2147483647 w 335"/>
              <a:gd name="T37" fmla="*/ 2147483647 h 425"/>
              <a:gd name="T38" fmla="*/ 2147483647 w 335"/>
              <a:gd name="T39" fmla="*/ 2147483647 h 425"/>
              <a:gd name="T40" fmla="*/ 2147483647 w 335"/>
              <a:gd name="T41" fmla="*/ 2147483647 h 425"/>
              <a:gd name="T42" fmla="*/ 2147483647 w 335"/>
              <a:gd name="T43" fmla="*/ 2147483647 h 425"/>
              <a:gd name="T44" fmla="*/ 2147483647 w 335"/>
              <a:gd name="T45" fmla="*/ 2147483647 h 425"/>
              <a:gd name="T46" fmla="*/ 2147483647 w 335"/>
              <a:gd name="T47" fmla="*/ 2147483647 h 425"/>
              <a:gd name="T48" fmla="*/ 2147483647 w 335"/>
              <a:gd name="T49" fmla="*/ 2147483647 h 425"/>
              <a:gd name="T50" fmla="*/ 2147483647 w 335"/>
              <a:gd name="T51" fmla="*/ 2147483647 h 425"/>
              <a:gd name="T52" fmla="*/ 2147483647 w 335"/>
              <a:gd name="T53" fmla="*/ 2147483647 h 425"/>
              <a:gd name="T54" fmla="*/ 2147483647 w 335"/>
              <a:gd name="T55" fmla="*/ 2147483647 h 425"/>
              <a:gd name="T56" fmla="*/ 2147483647 w 335"/>
              <a:gd name="T57" fmla="*/ 2147483647 h 425"/>
              <a:gd name="T58" fmla="*/ 2147483647 w 335"/>
              <a:gd name="T59" fmla="*/ 2147483647 h 425"/>
              <a:gd name="T60" fmla="*/ 0 w 335"/>
              <a:gd name="T61" fmla="*/ 2147483647 h 425"/>
              <a:gd name="T62" fmla="*/ 2147483647 w 335"/>
              <a:gd name="T63" fmla="*/ 2147483647 h 425"/>
              <a:gd name="T64" fmla="*/ 2147483647 w 335"/>
              <a:gd name="T65" fmla="*/ 2147483647 h 425"/>
              <a:gd name="T66" fmla="*/ 2147483647 w 335"/>
              <a:gd name="T67" fmla="*/ 2147483647 h 425"/>
              <a:gd name="T68" fmla="*/ 2147483647 w 335"/>
              <a:gd name="T69" fmla="*/ 2147483647 h 425"/>
              <a:gd name="T70" fmla="*/ 2147483647 w 335"/>
              <a:gd name="T71" fmla="*/ 2147483647 h 425"/>
              <a:gd name="T72" fmla="*/ 2147483647 w 335"/>
              <a:gd name="T73" fmla="*/ 2147483647 h 425"/>
              <a:gd name="T74" fmla="*/ 2147483647 w 335"/>
              <a:gd name="T75" fmla="*/ 2147483647 h 425"/>
              <a:gd name="T76" fmla="*/ 2147483647 w 335"/>
              <a:gd name="T77" fmla="*/ 2147483647 h 425"/>
              <a:gd name="T78" fmla="*/ 2147483647 w 335"/>
              <a:gd name="T79" fmla="*/ 0 h 425"/>
              <a:gd name="T80" fmla="*/ 2147483647 w 335"/>
              <a:gd name="T81" fmla="*/ 2147483647 h 425"/>
              <a:gd name="T82" fmla="*/ 2147483647 w 335"/>
              <a:gd name="T83" fmla="*/ 2147483647 h 425"/>
              <a:gd name="T84" fmla="*/ 2147483647 w 335"/>
              <a:gd name="T85" fmla="*/ 2147483647 h 425"/>
              <a:gd name="T86" fmla="*/ 2147483647 w 335"/>
              <a:gd name="T87" fmla="*/ 2147483647 h 425"/>
              <a:gd name="T88" fmla="*/ 2147483647 w 335"/>
              <a:gd name="T89" fmla="*/ 2147483647 h 425"/>
              <a:gd name="T90" fmla="*/ 2147483647 w 335"/>
              <a:gd name="T91" fmla="*/ 2147483647 h 425"/>
              <a:gd name="T92" fmla="*/ 2147483647 w 335"/>
              <a:gd name="T93" fmla="*/ 2147483647 h 425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335" h="425">
                <a:moveTo>
                  <a:pt x="36" y="294"/>
                </a:moveTo>
                <a:lnTo>
                  <a:pt x="36" y="297"/>
                </a:lnTo>
                <a:lnTo>
                  <a:pt x="40" y="303"/>
                </a:lnTo>
                <a:lnTo>
                  <a:pt x="46" y="310"/>
                </a:lnTo>
                <a:lnTo>
                  <a:pt x="52" y="317"/>
                </a:lnTo>
                <a:lnTo>
                  <a:pt x="57" y="324"/>
                </a:lnTo>
                <a:lnTo>
                  <a:pt x="94" y="364"/>
                </a:lnTo>
                <a:lnTo>
                  <a:pt x="100" y="370"/>
                </a:lnTo>
                <a:lnTo>
                  <a:pt x="107" y="375"/>
                </a:lnTo>
                <a:lnTo>
                  <a:pt x="114" y="379"/>
                </a:lnTo>
                <a:lnTo>
                  <a:pt x="121" y="381"/>
                </a:lnTo>
                <a:lnTo>
                  <a:pt x="123" y="381"/>
                </a:lnTo>
                <a:lnTo>
                  <a:pt x="122" y="377"/>
                </a:lnTo>
                <a:lnTo>
                  <a:pt x="118" y="374"/>
                </a:lnTo>
                <a:lnTo>
                  <a:pt x="113" y="366"/>
                </a:lnTo>
                <a:lnTo>
                  <a:pt x="110" y="358"/>
                </a:lnTo>
                <a:lnTo>
                  <a:pt x="108" y="346"/>
                </a:lnTo>
                <a:lnTo>
                  <a:pt x="108" y="328"/>
                </a:lnTo>
                <a:lnTo>
                  <a:pt x="106" y="317"/>
                </a:lnTo>
                <a:lnTo>
                  <a:pt x="97" y="310"/>
                </a:lnTo>
                <a:lnTo>
                  <a:pt x="87" y="308"/>
                </a:lnTo>
                <a:lnTo>
                  <a:pt x="74" y="308"/>
                </a:lnTo>
                <a:lnTo>
                  <a:pt x="58" y="305"/>
                </a:lnTo>
                <a:lnTo>
                  <a:pt x="47" y="302"/>
                </a:lnTo>
                <a:lnTo>
                  <a:pt x="40" y="297"/>
                </a:lnTo>
                <a:lnTo>
                  <a:pt x="36" y="294"/>
                </a:lnTo>
                <a:close/>
                <a:moveTo>
                  <a:pt x="59" y="232"/>
                </a:moveTo>
                <a:lnTo>
                  <a:pt x="280" y="232"/>
                </a:lnTo>
                <a:lnTo>
                  <a:pt x="280" y="253"/>
                </a:lnTo>
                <a:lnTo>
                  <a:pt x="59" y="253"/>
                </a:lnTo>
                <a:lnTo>
                  <a:pt x="59" y="232"/>
                </a:lnTo>
                <a:close/>
                <a:moveTo>
                  <a:pt x="59" y="183"/>
                </a:moveTo>
                <a:lnTo>
                  <a:pt x="280" y="183"/>
                </a:lnTo>
                <a:lnTo>
                  <a:pt x="280" y="203"/>
                </a:lnTo>
                <a:lnTo>
                  <a:pt x="59" y="203"/>
                </a:lnTo>
                <a:lnTo>
                  <a:pt x="59" y="183"/>
                </a:lnTo>
                <a:close/>
                <a:moveTo>
                  <a:pt x="59" y="133"/>
                </a:moveTo>
                <a:lnTo>
                  <a:pt x="280" y="133"/>
                </a:lnTo>
                <a:lnTo>
                  <a:pt x="280" y="152"/>
                </a:lnTo>
                <a:lnTo>
                  <a:pt x="59" y="152"/>
                </a:lnTo>
                <a:lnTo>
                  <a:pt x="59" y="133"/>
                </a:lnTo>
                <a:close/>
                <a:moveTo>
                  <a:pt x="38" y="42"/>
                </a:moveTo>
                <a:lnTo>
                  <a:pt x="70" y="42"/>
                </a:lnTo>
                <a:lnTo>
                  <a:pt x="70" y="61"/>
                </a:lnTo>
                <a:lnTo>
                  <a:pt x="58" y="61"/>
                </a:lnTo>
                <a:lnTo>
                  <a:pt x="47" y="63"/>
                </a:lnTo>
                <a:lnTo>
                  <a:pt x="37" y="69"/>
                </a:lnTo>
                <a:lnTo>
                  <a:pt x="31" y="78"/>
                </a:lnTo>
                <a:lnTo>
                  <a:pt x="30" y="89"/>
                </a:lnTo>
                <a:lnTo>
                  <a:pt x="30" y="270"/>
                </a:lnTo>
                <a:lnTo>
                  <a:pt x="31" y="281"/>
                </a:lnTo>
                <a:lnTo>
                  <a:pt x="37" y="289"/>
                </a:lnTo>
                <a:lnTo>
                  <a:pt x="47" y="295"/>
                </a:lnTo>
                <a:lnTo>
                  <a:pt x="58" y="298"/>
                </a:lnTo>
                <a:lnTo>
                  <a:pt x="103" y="297"/>
                </a:lnTo>
                <a:lnTo>
                  <a:pt x="108" y="298"/>
                </a:lnTo>
                <a:lnTo>
                  <a:pt x="112" y="300"/>
                </a:lnTo>
                <a:lnTo>
                  <a:pt x="116" y="303"/>
                </a:lnTo>
                <a:lnTo>
                  <a:pt x="118" y="308"/>
                </a:lnTo>
                <a:lnTo>
                  <a:pt x="119" y="313"/>
                </a:lnTo>
                <a:lnTo>
                  <a:pt x="121" y="361"/>
                </a:lnTo>
                <a:lnTo>
                  <a:pt x="123" y="373"/>
                </a:lnTo>
                <a:lnTo>
                  <a:pt x="129" y="381"/>
                </a:lnTo>
                <a:lnTo>
                  <a:pt x="138" y="387"/>
                </a:lnTo>
                <a:lnTo>
                  <a:pt x="149" y="390"/>
                </a:lnTo>
                <a:lnTo>
                  <a:pt x="278" y="390"/>
                </a:lnTo>
                <a:lnTo>
                  <a:pt x="289" y="387"/>
                </a:lnTo>
                <a:lnTo>
                  <a:pt x="297" y="381"/>
                </a:lnTo>
                <a:lnTo>
                  <a:pt x="304" y="373"/>
                </a:lnTo>
                <a:lnTo>
                  <a:pt x="306" y="361"/>
                </a:lnTo>
                <a:lnTo>
                  <a:pt x="306" y="89"/>
                </a:lnTo>
                <a:lnTo>
                  <a:pt x="304" y="78"/>
                </a:lnTo>
                <a:lnTo>
                  <a:pt x="297" y="69"/>
                </a:lnTo>
                <a:lnTo>
                  <a:pt x="289" y="63"/>
                </a:lnTo>
                <a:lnTo>
                  <a:pt x="278" y="61"/>
                </a:lnTo>
                <a:lnTo>
                  <a:pt x="258" y="61"/>
                </a:lnTo>
                <a:lnTo>
                  <a:pt x="258" y="52"/>
                </a:lnTo>
                <a:lnTo>
                  <a:pt x="258" y="42"/>
                </a:lnTo>
                <a:lnTo>
                  <a:pt x="297" y="42"/>
                </a:lnTo>
                <a:lnTo>
                  <a:pt x="312" y="45"/>
                </a:lnTo>
                <a:lnTo>
                  <a:pt x="324" y="52"/>
                </a:lnTo>
                <a:lnTo>
                  <a:pt x="333" y="64"/>
                </a:lnTo>
                <a:lnTo>
                  <a:pt x="335" y="79"/>
                </a:lnTo>
                <a:lnTo>
                  <a:pt x="335" y="388"/>
                </a:lnTo>
                <a:lnTo>
                  <a:pt x="333" y="402"/>
                </a:lnTo>
                <a:lnTo>
                  <a:pt x="324" y="414"/>
                </a:lnTo>
                <a:lnTo>
                  <a:pt x="312" y="421"/>
                </a:lnTo>
                <a:lnTo>
                  <a:pt x="297" y="425"/>
                </a:lnTo>
                <a:lnTo>
                  <a:pt x="38" y="425"/>
                </a:lnTo>
                <a:lnTo>
                  <a:pt x="24" y="421"/>
                </a:lnTo>
                <a:lnTo>
                  <a:pt x="11" y="414"/>
                </a:lnTo>
                <a:lnTo>
                  <a:pt x="3" y="402"/>
                </a:lnTo>
                <a:lnTo>
                  <a:pt x="0" y="388"/>
                </a:lnTo>
                <a:lnTo>
                  <a:pt x="0" y="79"/>
                </a:lnTo>
                <a:lnTo>
                  <a:pt x="3" y="64"/>
                </a:lnTo>
                <a:lnTo>
                  <a:pt x="11" y="52"/>
                </a:lnTo>
                <a:lnTo>
                  <a:pt x="24" y="45"/>
                </a:lnTo>
                <a:lnTo>
                  <a:pt x="38" y="42"/>
                </a:lnTo>
                <a:close/>
                <a:moveTo>
                  <a:pt x="164" y="12"/>
                </a:moveTo>
                <a:lnTo>
                  <a:pt x="160" y="13"/>
                </a:lnTo>
                <a:lnTo>
                  <a:pt x="156" y="14"/>
                </a:lnTo>
                <a:lnTo>
                  <a:pt x="154" y="18"/>
                </a:lnTo>
                <a:lnTo>
                  <a:pt x="151" y="22"/>
                </a:lnTo>
                <a:lnTo>
                  <a:pt x="151" y="25"/>
                </a:lnTo>
                <a:lnTo>
                  <a:pt x="151" y="30"/>
                </a:lnTo>
                <a:lnTo>
                  <a:pt x="154" y="34"/>
                </a:lnTo>
                <a:lnTo>
                  <a:pt x="156" y="36"/>
                </a:lnTo>
                <a:lnTo>
                  <a:pt x="160" y="37"/>
                </a:lnTo>
                <a:lnTo>
                  <a:pt x="164" y="39"/>
                </a:lnTo>
                <a:lnTo>
                  <a:pt x="168" y="37"/>
                </a:lnTo>
                <a:lnTo>
                  <a:pt x="172" y="36"/>
                </a:lnTo>
                <a:lnTo>
                  <a:pt x="175" y="34"/>
                </a:lnTo>
                <a:lnTo>
                  <a:pt x="177" y="30"/>
                </a:lnTo>
                <a:lnTo>
                  <a:pt x="177" y="25"/>
                </a:lnTo>
                <a:lnTo>
                  <a:pt x="177" y="22"/>
                </a:lnTo>
                <a:lnTo>
                  <a:pt x="175" y="18"/>
                </a:lnTo>
                <a:lnTo>
                  <a:pt x="172" y="14"/>
                </a:lnTo>
                <a:lnTo>
                  <a:pt x="168" y="13"/>
                </a:lnTo>
                <a:lnTo>
                  <a:pt x="164" y="12"/>
                </a:lnTo>
                <a:close/>
                <a:moveTo>
                  <a:pt x="165" y="0"/>
                </a:moveTo>
                <a:lnTo>
                  <a:pt x="175" y="2"/>
                </a:lnTo>
                <a:lnTo>
                  <a:pt x="186" y="7"/>
                </a:lnTo>
                <a:lnTo>
                  <a:pt x="193" y="13"/>
                </a:lnTo>
                <a:lnTo>
                  <a:pt x="197" y="22"/>
                </a:lnTo>
                <a:lnTo>
                  <a:pt x="229" y="22"/>
                </a:lnTo>
                <a:lnTo>
                  <a:pt x="234" y="23"/>
                </a:lnTo>
                <a:lnTo>
                  <a:pt x="238" y="25"/>
                </a:lnTo>
                <a:lnTo>
                  <a:pt x="242" y="29"/>
                </a:lnTo>
                <a:lnTo>
                  <a:pt x="246" y="34"/>
                </a:lnTo>
                <a:lnTo>
                  <a:pt x="246" y="40"/>
                </a:lnTo>
                <a:lnTo>
                  <a:pt x="246" y="78"/>
                </a:lnTo>
                <a:lnTo>
                  <a:pt x="84" y="78"/>
                </a:lnTo>
                <a:lnTo>
                  <a:pt x="84" y="40"/>
                </a:lnTo>
                <a:lnTo>
                  <a:pt x="84" y="34"/>
                </a:lnTo>
                <a:lnTo>
                  <a:pt x="86" y="29"/>
                </a:lnTo>
                <a:lnTo>
                  <a:pt x="91" y="25"/>
                </a:lnTo>
                <a:lnTo>
                  <a:pt x="96" y="23"/>
                </a:lnTo>
                <a:lnTo>
                  <a:pt x="101" y="22"/>
                </a:lnTo>
                <a:lnTo>
                  <a:pt x="132" y="22"/>
                </a:lnTo>
                <a:lnTo>
                  <a:pt x="137" y="13"/>
                </a:lnTo>
                <a:lnTo>
                  <a:pt x="144" y="7"/>
                </a:lnTo>
                <a:lnTo>
                  <a:pt x="155" y="2"/>
                </a:lnTo>
                <a:lnTo>
                  <a:pt x="165" y="0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1280" name="Freeform 10"/>
          <p:cNvSpPr>
            <a:spLocks noEditPoints="1"/>
          </p:cNvSpPr>
          <p:nvPr/>
        </p:nvSpPr>
        <p:spPr bwMode="auto">
          <a:xfrm>
            <a:off x="10110788" y="4356100"/>
            <a:ext cx="306387" cy="381000"/>
          </a:xfrm>
          <a:custGeom>
            <a:avLst/>
            <a:gdLst>
              <a:gd name="T0" fmla="*/ 2147483647 w 312"/>
              <a:gd name="T1" fmla="*/ 2147483647 h 388"/>
              <a:gd name="T2" fmla="*/ 2147483647 w 312"/>
              <a:gd name="T3" fmla="*/ 2147483647 h 388"/>
              <a:gd name="T4" fmla="*/ 2147483647 w 312"/>
              <a:gd name="T5" fmla="*/ 2147483647 h 388"/>
              <a:gd name="T6" fmla="*/ 2147483647 w 312"/>
              <a:gd name="T7" fmla="*/ 2147483647 h 388"/>
              <a:gd name="T8" fmla="*/ 2147483647 w 312"/>
              <a:gd name="T9" fmla="*/ 2147483647 h 388"/>
              <a:gd name="T10" fmla="*/ 2147483647 w 312"/>
              <a:gd name="T11" fmla="*/ 2147483647 h 388"/>
              <a:gd name="T12" fmla="*/ 2147483647 w 312"/>
              <a:gd name="T13" fmla="*/ 2147483647 h 388"/>
              <a:gd name="T14" fmla="*/ 2147483647 w 312"/>
              <a:gd name="T15" fmla="*/ 2147483647 h 388"/>
              <a:gd name="T16" fmla="*/ 2147483647 w 312"/>
              <a:gd name="T17" fmla="*/ 2147483647 h 388"/>
              <a:gd name="T18" fmla="*/ 2147483647 w 312"/>
              <a:gd name="T19" fmla="*/ 2147483647 h 388"/>
              <a:gd name="T20" fmla="*/ 2147483647 w 312"/>
              <a:gd name="T21" fmla="*/ 2147483647 h 388"/>
              <a:gd name="T22" fmla="*/ 2147483647 w 312"/>
              <a:gd name="T23" fmla="*/ 2147483647 h 388"/>
              <a:gd name="T24" fmla="*/ 2147483647 w 312"/>
              <a:gd name="T25" fmla="*/ 2147483647 h 388"/>
              <a:gd name="T26" fmla="*/ 2147483647 w 312"/>
              <a:gd name="T27" fmla="*/ 2147483647 h 388"/>
              <a:gd name="T28" fmla="*/ 2147483647 w 312"/>
              <a:gd name="T29" fmla="*/ 2147483647 h 388"/>
              <a:gd name="T30" fmla="*/ 2147483647 w 312"/>
              <a:gd name="T31" fmla="*/ 2147483647 h 388"/>
              <a:gd name="T32" fmla="*/ 2147483647 w 312"/>
              <a:gd name="T33" fmla="*/ 2147483647 h 388"/>
              <a:gd name="T34" fmla="*/ 2147483647 w 312"/>
              <a:gd name="T35" fmla="*/ 2147483647 h 388"/>
              <a:gd name="T36" fmla="*/ 2147483647 w 312"/>
              <a:gd name="T37" fmla="*/ 2147483647 h 388"/>
              <a:gd name="T38" fmla="*/ 2147483647 w 312"/>
              <a:gd name="T39" fmla="*/ 2147483647 h 388"/>
              <a:gd name="T40" fmla="*/ 2147483647 w 312"/>
              <a:gd name="T41" fmla="*/ 2147483647 h 388"/>
              <a:gd name="T42" fmla="*/ 2147483647 w 312"/>
              <a:gd name="T43" fmla="*/ 2147483647 h 388"/>
              <a:gd name="T44" fmla="*/ 2147483647 w 312"/>
              <a:gd name="T45" fmla="*/ 2147483647 h 388"/>
              <a:gd name="T46" fmla="*/ 2147483647 w 312"/>
              <a:gd name="T47" fmla="*/ 2147483647 h 388"/>
              <a:gd name="T48" fmla="*/ 2147483647 w 312"/>
              <a:gd name="T49" fmla="*/ 2147483647 h 388"/>
              <a:gd name="T50" fmla="*/ 2147483647 w 312"/>
              <a:gd name="T51" fmla="*/ 2147483647 h 388"/>
              <a:gd name="T52" fmla="*/ 2147483647 w 312"/>
              <a:gd name="T53" fmla="*/ 2147483647 h 388"/>
              <a:gd name="T54" fmla="*/ 2147483647 w 312"/>
              <a:gd name="T55" fmla="*/ 2147483647 h 388"/>
              <a:gd name="T56" fmla="*/ 2147483647 w 312"/>
              <a:gd name="T57" fmla="*/ 2147483647 h 388"/>
              <a:gd name="T58" fmla="*/ 2147483647 w 312"/>
              <a:gd name="T59" fmla="*/ 2147483647 h 388"/>
              <a:gd name="T60" fmla="*/ 2147483647 w 312"/>
              <a:gd name="T61" fmla="*/ 2147483647 h 388"/>
              <a:gd name="T62" fmla="*/ 2147483647 w 312"/>
              <a:gd name="T63" fmla="*/ 2147483647 h 388"/>
              <a:gd name="T64" fmla="*/ 2147483647 w 312"/>
              <a:gd name="T65" fmla="*/ 2147483647 h 388"/>
              <a:gd name="T66" fmla="*/ 2147483647 w 312"/>
              <a:gd name="T67" fmla="*/ 2147483647 h 388"/>
              <a:gd name="T68" fmla="*/ 2147483647 w 312"/>
              <a:gd name="T69" fmla="*/ 2147483647 h 388"/>
              <a:gd name="T70" fmla="*/ 2147483647 w 312"/>
              <a:gd name="T71" fmla="*/ 2147483647 h 388"/>
              <a:gd name="T72" fmla="*/ 2147483647 w 312"/>
              <a:gd name="T73" fmla="*/ 2147483647 h 388"/>
              <a:gd name="T74" fmla="*/ 2147483647 w 312"/>
              <a:gd name="T75" fmla="*/ 2147483647 h 388"/>
              <a:gd name="T76" fmla="*/ 2147483647 w 312"/>
              <a:gd name="T77" fmla="*/ 2147483647 h 388"/>
              <a:gd name="T78" fmla="*/ 2147483647 w 312"/>
              <a:gd name="T79" fmla="*/ 2147483647 h 388"/>
              <a:gd name="T80" fmla="*/ 2147483647 w 312"/>
              <a:gd name="T81" fmla="*/ 2147483647 h 388"/>
              <a:gd name="T82" fmla="*/ 2147483647 w 312"/>
              <a:gd name="T83" fmla="*/ 2147483647 h 388"/>
              <a:gd name="T84" fmla="*/ 2147483647 w 312"/>
              <a:gd name="T85" fmla="*/ 2147483647 h 388"/>
              <a:gd name="T86" fmla="*/ 2147483647 w 312"/>
              <a:gd name="T87" fmla="*/ 2147483647 h 388"/>
              <a:gd name="T88" fmla="*/ 0 w 312"/>
              <a:gd name="T89" fmla="*/ 2147483647 h 388"/>
              <a:gd name="T90" fmla="*/ 2147483647 w 312"/>
              <a:gd name="T91" fmla="*/ 2147483647 h 388"/>
              <a:gd name="T92" fmla="*/ 2147483647 w 312"/>
              <a:gd name="T93" fmla="*/ 2147483647 h 388"/>
              <a:gd name="T94" fmla="*/ 2147483647 w 312"/>
              <a:gd name="T95" fmla="*/ 0 h 388"/>
              <a:gd name="T96" fmla="*/ 2147483647 w 312"/>
              <a:gd name="T97" fmla="*/ 2147483647 h 388"/>
              <a:gd name="T98" fmla="*/ 2147483647 w 312"/>
              <a:gd name="T99" fmla="*/ 2147483647 h 388"/>
              <a:gd name="T100" fmla="*/ 2147483647 w 312"/>
              <a:gd name="T101" fmla="*/ 2147483647 h 388"/>
              <a:gd name="T102" fmla="*/ 2147483647 w 312"/>
              <a:gd name="T103" fmla="*/ 2147483647 h 388"/>
              <a:gd name="T104" fmla="*/ 2147483647 w 312"/>
              <a:gd name="T105" fmla="*/ 2147483647 h 388"/>
              <a:gd name="T106" fmla="*/ 2147483647 w 312"/>
              <a:gd name="T107" fmla="*/ 2147483647 h 388"/>
              <a:gd name="T108" fmla="*/ 2147483647 w 312"/>
              <a:gd name="T109" fmla="*/ 2147483647 h 388"/>
              <a:gd name="T110" fmla="*/ 2147483647 w 312"/>
              <a:gd name="T111" fmla="*/ 2147483647 h 388"/>
              <a:gd name="T112" fmla="*/ 2147483647 w 312"/>
              <a:gd name="T113" fmla="*/ 0 h 388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312" h="388">
                <a:moveTo>
                  <a:pt x="235" y="119"/>
                </a:moveTo>
                <a:lnTo>
                  <a:pt x="231" y="119"/>
                </a:lnTo>
                <a:lnTo>
                  <a:pt x="227" y="122"/>
                </a:lnTo>
                <a:lnTo>
                  <a:pt x="225" y="124"/>
                </a:lnTo>
                <a:lnTo>
                  <a:pt x="222" y="126"/>
                </a:lnTo>
                <a:lnTo>
                  <a:pt x="221" y="130"/>
                </a:lnTo>
                <a:lnTo>
                  <a:pt x="204" y="334"/>
                </a:lnTo>
                <a:lnTo>
                  <a:pt x="205" y="338"/>
                </a:lnTo>
                <a:lnTo>
                  <a:pt x="206" y="342"/>
                </a:lnTo>
                <a:lnTo>
                  <a:pt x="209" y="345"/>
                </a:lnTo>
                <a:lnTo>
                  <a:pt x="211" y="346"/>
                </a:lnTo>
                <a:lnTo>
                  <a:pt x="215" y="348"/>
                </a:lnTo>
                <a:lnTo>
                  <a:pt x="220" y="348"/>
                </a:lnTo>
                <a:lnTo>
                  <a:pt x="222" y="346"/>
                </a:lnTo>
                <a:lnTo>
                  <a:pt x="226" y="344"/>
                </a:lnTo>
                <a:lnTo>
                  <a:pt x="227" y="340"/>
                </a:lnTo>
                <a:lnTo>
                  <a:pt x="228" y="337"/>
                </a:lnTo>
                <a:lnTo>
                  <a:pt x="246" y="133"/>
                </a:lnTo>
                <a:lnTo>
                  <a:pt x="246" y="129"/>
                </a:lnTo>
                <a:lnTo>
                  <a:pt x="244" y="125"/>
                </a:lnTo>
                <a:lnTo>
                  <a:pt x="242" y="123"/>
                </a:lnTo>
                <a:lnTo>
                  <a:pt x="238" y="120"/>
                </a:lnTo>
                <a:lnTo>
                  <a:pt x="235" y="119"/>
                </a:lnTo>
                <a:close/>
                <a:moveTo>
                  <a:pt x="76" y="119"/>
                </a:moveTo>
                <a:lnTo>
                  <a:pt x="72" y="120"/>
                </a:lnTo>
                <a:lnTo>
                  <a:pt x="70" y="123"/>
                </a:lnTo>
                <a:lnTo>
                  <a:pt x="68" y="125"/>
                </a:lnTo>
                <a:lnTo>
                  <a:pt x="65" y="129"/>
                </a:lnTo>
                <a:lnTo>
                  <a:pt x="65" y="133"/>
                </a:lnTo>
                <a:lnTo>
                  <a:pt x="82" y="337"/>
                </a:lnTo>
                <a:lnTo>
                  <a:pt x="84" y="340"/>
                </a:lnTo>
                <a:lnTo>
                  <a:pt x="86" y="344"/>
                </a:lnTo>
                <a:lnTo>
                  <a:pt x="88" y="346"/>
                </a:lnTo>
                <a:lnTo>
                  <a:pt x="92" y="348"/>
                </a:lnTo>
                <a:lnTo>
                  <a:pt x="96" y="348"/>
                </a:lnTo>
                <a:lnTo>
                  <a:pt x="99" y="346"/>
                </a:lnTo>
                <a:lnTo>
                  <a:pt x="103" y="345"/>
                </a:lnTo>
                <a:lnTo>
                  <a:pt x="106" y="342"/>
                </a:lnTo>
                <a:lnTo>
                  <a:pt x="107" y="338"/>
                </a:lnTo>
                <a:lnTo>
                  <a:pt x="107" y="334"/>
                </a:lnTo>
                <a:lnTo>
                  <a:pt x="90" y="130"/>
                </a:lnTo>
                <a:lnTo>
                  <a:pt x="88" y="126"/>
                </a:lnTo>
                <a:lnTo>
                  <a:pt x="87" y="124"/>
                </a:lnTo>
                <a:lnTo>
                  <a:pt x="84" y="122"/>
                </a:lnTo>
                <a:lnTo>
                  <a:pt x="81" y="119"/>
                </a:lnTo>
                <a:lnTo>
                  <a:pt x="76" y="119"/>
                </a:lnTo>
                <a:close/>
                <a:moveTo>
                  <a:pt x="156" y="119"/>
                </a:moveTo>
                <a:lnTo>
                  <a:pt x="152" y="120"/>
                </a:lnTo>
                <a:lnTo>
                  <a:pt x="149" y="122"/>
                </a:lnTo>
                <a:lnTo>
                  <a:pt x="146" y="124"/>
                </a:lnTo>
                <a:lnTo>
                  <a:pt x="144" y="128"/>
                </a:lnTo>
                <a:lnTo>
                  <a:pt x="144" y="131"/>
                </a:lnTo>
                <a:lnTo>
                  <a:pt x="144" y="335"/>
                </a:lnTo>
                <a:lnTo>
                  <a:pt x="144" y="339"/>
                </a:lnTo>
                <a:lnTo>
                  <a:pt x="146" y="343"/>
                </a:lnTo>
                <a:lnTo>
                  <a:pt x="149" y="345"/>
                </a:lnTo>
                <a:lnTo>
                  <a:pt x="152" y="348"/>
                </a:lnTo>
                <a:lnTo>
                  <a:pt x="156" y="348"/>
                </a:lnTo>
                <a:lnTo>
                  <a:pt x="160" y="348"/>
                </a:lnTo>
                <a:lnTo>
                  <a:pt x="163" y="345"/>
                </a:lnTo>
                <a:lnTo>
                  <a:pt x="166" y="343"/>
                </a:lnTo>
                <a:lnTo>
                  <a:pt x="167" y="339"/>
                </a:lnTo>
                <a:lnTo>
                  <a:pt x="168" y="335"/>
                </a:lnTo>
                <a:lnTo>
                  <a:pt x="168" y="131"/>
                </a:lnTo>
                <a:lnTo>
                  <a:pt x="167" y="128"/>
                </a:lnTo>
                <a:lnTo>
                  <a:pt x="166" y="124"/>
                </a:lnTo>
                <a:lnTo>
                  <a:pt x="163" y="122"/>
                </a:lnTo>
                <a:lnTo>
                  <a:pt x="160" y="120"/>
                </a:lnTo>
                <a:lnTo>
                  <a:pt x="156" y="119"/>
                </a:lnTo>
                <a:close/>
                <a:moveTo>
                  <a:pt x="15" y="98"/>
                </a:moveTo>
                <a:lnTo>
                  <a:pt x="297" y="98"/>
                </a:lnTo>
                <a:lnTo>
                  <a:pt x="268" y="351"/>
                </a:lnTo>
                <a:lnTo>
                  <a:pt x="263" y="366"/>
                </a:lnTo>
                <a:lnTo>
                  <a:pt x="254" y="377"/>
                </a:lnTo>
                <a:lnTo>
                  <a:pt x="242" y="384"/>
                </a:lnTo>
                <a:lnTo>
                  <a:pt x="227" y="388"/>
                </a:lnTo>
                <a:lnTo>
                  <a:pt x="85" y="388"/>
                </a:lnTo>
                <a:lnTo>
                  <a:pt x="70" y="384"/>
                </a:lnTo>
                <a:lnTo>
                  <a:pt x="58" y="377"/>
                </a:lnTo>
                <a:lnTo>
                  <a:pt x="49" y="366"/>
                </a:lnTo>
                <a:lnTo>
                  <a:pt x="44" y="351"/>
                </a:lnTo>
                <a:lnTo>
                  <a:pt x="15" y="98"/>
                </a:lnTo>
                <a:close/>
                <a:moveTo>
                  <a:pt x="30" y="42"/>
                </a:moveTo>
                <a:lnTo>
                  <a:pt x="282" y="42"/>
                </a:lnTo>
                <a:lnTo>
                  <a:pt x="293" y="43"/>
                </a:lnTo>
                <a:lnTo>
                  <a:pt x="303" y="49"/>
                </a:lnTo>
                <a:lnTo>
                  <a:pt x="309" y="57"/>
                </a:lnTo>
                <a:lnTo>
                  <a:pt x="312" y="68"/>
                </a:lnTo>
                <a:lnTo>
                  <a:pt x="312" y="79"/>
                </a:lnTo>
                <a:lnTo>
                  <a:pt x="0" y="79"/>
                </a:lnTo>
                <a:lnTo>
                  <a:pt x="0" y="68"/>
                </a:lnTo>
                <a:lnTo>
                  <a:pt x="2" y="57"/>
                </a:lnTo>
                <a:lnTo>
                  <a:pt x="9" y="49"/>
                </a:lnTo>
                <a:lnTo>
                  <a:pt x="17" y="43"/>
                </a:lnTo>
                <a:lnTo>
                  <a:pt x="30" y="42"/>
                </a:lnTo>
                <a:close/>
                <a:moveTo>
                  <a:pt x="141" y="0"/>
                </a:moveTo>
                <a:lnTo>
                  <a:pt x="183" y="0"/>
                </a:lnTo>
                <a:lnTo>
                  <a:pt x="189" y="2"/>
                </a:lnTo>
                <a:lnTo>
                  <a:pt x="193" y="3"/>
                </a:lnTo>
                <a:lnTo>
                  <a:pt x="196" y="7"/>
                </a:lnTo>
                <a:lnTo>
                  <a:pt x="200" y="10"/>
                </a:lnTo>
                <a:lnTo>
                  <a:pt x="201" y="15"/>
                </a:lnTo>
                <a:lnTo>
                  <a:pt x="203" y="20"/>
                </a:lnTo>
                <a:lnTo>
                  <a:pt x="201" y="25"/>
                </a:lnTo>
                <a:lnTo>
                  <a:pt x="123" y="25"/>
                </a:lnTo>
                <a:lnTo>
                  <a:pt x="123" y="20"/>
                </a:lnTo>
                <a:lnTo>
                  <a:pt x="123" y="15"/>
                </a:lnTo>
                <a:lnTo>
                  <a:pt x="125" y="10"/>
                </a:lnTo>
                <a:lnTo>
                  <a:pt x="128" y="7"/>
                </a:lnTo>
                <a:lnTo>
                  <a:pt x="131" y="3"/>
                </a:lnTo>
                <a:lnTo>
                  <a:pt x="136" y="2"/>
                </a:lnTo>
                <a:lnTo>
                  <a:pt x="141" y="0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1281" name="Freeform 11"/>
          <p:cNvSpPr>
            <a:spLocks noEditPoints="1"/>
          </p:cNvSpPr>
          <p:nvPr/>
        </p:nvSpPr>
        <p:spPr bwMode="auto">
          <a:xfrm>
            <a:off x="7078663" y="4130675"/>
            <a:ext cx="417512" cy="415925"/>
          </a:xfrm>
          <a:custGeom>
            <a:avLst/>
            <a:gdLst>
              <a:gd name="T0" fmla="*/ 2147483647 w 383"/>
              <a:gd name="T1" fmla="*/ 2147483647 h 381"/>
              <a:gd name="T2" fmla="*/ 2147483647 w 383"/>
              <a:gd name="T3" fmla="*/ 2147483647 h 381"/>
              <a:gd name="T4" fmla="*/ 2147483647 w 383"/>
              <a:gd name="T5" fmla="*/ 2147483647 h 381"/>
              <a:gd name="T6" fmla="*/ 2147483647 w 383"/>
              <a:gd name="T7" fmla="*/ 2147483647 h 381"/>
              <a:gd name="T8" fmla="*/ 2147483647 w 383"/>
              <a:gd name="T9" fmla="*/ 2147483647 h 381"/>
              <a:gd name="T10" fmla="*/ 2147483647 w 383"/>
              <a:gd name="T11" fmla="*/ 2147483647 h 381"/>
              <a:gd name="T12" fmla="*/ 2147483647 w 383"/>
              <a:gd name="T13" fmla="*/ 2147483647 h 381"/>
              <a:gd name="T14" fmla="*/ 2147483647 w 383"/>
              <a:gd name="T15" fmla="*/ 2147483647 h 381"/>
              <a:gd name="T16" fmla="*/ 2147483647 w 383"/>
              <a:gd name="T17" fmla="*/ 2147483647 h 381"/>
              <a:gd name="T18" fmla="*/ 2147483647 w 383"/>
              <a:gd name="T19" fmla="*/ 2147483647 h 381"/>
              <a:gd name="T20" fmla="*/ 2147483647 w 383"/>
              <a:gd name="T21" fmla="*/ 2147483647 h 381"/>
              <a:gd name="T22" fmla="*/ 2147483647 w 383"/>
              <a:gd name="T23" fmla="*/ 2147483647 h 381"/>
              <a:gd name="T24" fmla="*/ 2147483647 w 383"/>
              <a:gd name="T25" fmla="*/ 2147483647 h 381"/>
              <a:gd name="T26" fmla="*/ 2147483647 w 383"/>
              <a:gd name="T27" fmla="*/ 2147483647 h 381"/>
              <a:gd name="T28" fmla="*/ 2147483647 w 383"/>
              <a:gd name="T29" fmla="*/ 2147483647 h 381"/>
              <a:gd name="T30" fmla="*/ 2147483647 w 383"/>
              <a:gd name="T31" fmla="*/ 2147483647 h 381"/>
              <a:gd name="T32" fmla="*/ 2147483647 w 383"/>
              <a:gd name="T33" fmla="*/ 2147483647 h 381"/>
              <a:gd name="T34" fmla="*/ 2147483647 w 383"/>
              <a:gd name="T35" fmla="*/ 2147483647 h 381"/>
              <a:gd name="T36" fmla="*/ 2147483647 w 383"/>
              <a:gd name="T37" fmla="*/ 2147483647 h 381"/>
              <a:gd name="T38" fmla="*/ 2147483647 w 383"/>
              <a:gd name="T39" fmla="*/ 2147483647 h 381"/>
              <a:gd name="T40" fmla="*/ 2147483647 w 383"/>
              <a:gd name="T41" fmla="*/ 2147483647 h 381"/>
              <a:gd name="T42" fmla="*/ 2147483647 w 383"/>
              <a:gd name="T43" fmla="*/ 2147483647 h 381"/>
              <a:gd name="T44" fmla="*/ 2147483647 w 383"/>
              <a:gd name="T45" fmla="*/ 2147483647 h 381"/>
              <a:gd name="T46" fmla="*/ 2147483647 w 383"/>
              <a:gd name="T47" fmla="*/ 2147483647 h 381"/>
              <a:gd name="T48" fmla="*/ 2147483647 w 383"/>
              <a:gd name="T49" fmla="*/ 2147483647 h 381"/>
              <a:gd name="T50" fmla="*/ 2147483647 w 383"/>
              <a:gd name="T51" fmla="*/ 2147483647 h 381"/>
              <a:gd name="T52" fmla="*/ 2147483647 w 383"/>
              <a:gd name="T53" fmla="*/ 2147483647 h 381"/>
              <a:gd name="T54" fmla="*/ 2147483647 w 383"/>
              <a:gd name="T55" fmla="*/ 2147483647 h 381"/>
              <a:gd name="T56" fmla="*/ 2147483647 w 383"/>
              <a:gd name="T57" fmla="*/ 2147483647 h 381"/>
              <a:gd name="T58" fmla="*/ 2147483647 w 383"/>
              <a:gd name="T59" fmla="*/ 2147483647 h 381"/>
              <a:gd name="T60" fmla="*/ 2147483647 w 383"/>
              <a:gd name="T61" fmla="*/ 2147483647 h 381"/>
              <a:gd name="T62" fmla="*/ 2147483647 w 383"/>
              <a:gd name="T63" fmla="*/ 2147483647 h 381"/>
              <a:gd name="T64" fmla="*/ 2147483647 w 383"/>
              <a:gd name="T65" fmla="*/ 2147483647 h 381"/>
              <a:gd name="T66" fmla="*/ 2147483647 w 383"/>
              <a:gd name="T67" fmla="*/ 2147483647 h 381"/>
              <a:gd name="T68" fmla="*/ 2147483647 w 383"/>
              <a:gd name="T69" fmla="*/ 2147483647 h 381"/>
              <a:gd name="T70" fmla="*/ 2147483647 w 383"/>
              <a:gd name="T71" fmla="*/ 2147483647 h 381"/>
              <a:gd name="T72" fmla="*/ 2147483647 w 383"/>
              <a:gd name="T73" fmla="*/ 2147483647 h 381"/>
              <a:gd name="T74" fmla="*/ 2147483647 w 383"/>
              <a:gd name="T75" fmla="*/ 2147483647 h 381"/>
              <a:gd name="T76" fmla="*/ 2147483647 w 383"/>
              <a:gd name="T77" fmla="*/ 2147483647 h 381"/>
              <a:gd name="T78" fmla="*/ 2147483647 w 383"/>
              <a:gd name="T79" fmla="*/ 2147483647 h 381"/>
              <a:gd name="T80" fmla="*/ 2147483647 w 383"/>
              <a:gd name="T81" fmla="*/ 2147483647 h 381"/>
              <a:gd name="T82" fmla="*/ 2147483647 w 383"/>
              <a:gd name="T83" fmla="*/ 2147483647 h 381"/>
              <a:gd name="T84" fmla="*/ 2147483647 w 383"/>
              <a:gd name="T85" fmla="*/ 2147483647 h 381"/>
              <a:gd name="T86" fmla="*/ 2147483647 w 383"/>
              <a:gd name="T87" fmla="*/ 2147483647 h 381"/>
              <a:gd name="T88" fmla="*/ 2147483647 w 383"/>
              <a:gd name="T89" fmla="*/ 2147483647 h 381"/>
              <a:gd name="T90" fmla="*/ 2147483647 w 383"/>
              <a:gd name="T91" fmla="*/ 2147483647 h 381"/>
              <a:gd name="T92" fmla="*/ 0 w 383"/>
              <a:gd name="T93" fmla="*/ 2147483647 h 381"/>
              <a:gd name="T94" fmla="*/ 2147483647 w 383"/>
              <a:gd name="T95" fmla="*/ 2147483647 h 381"/>
              <a:gd name="T96" fmla="*/ 2147483647 w 383"/>
              <a:gd name="T97" fmla="*/ 2147483647 h 381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383" h="381">
                <a:moveTo>
                  <a:pt x="212" y="117"/>
                </a:moveTo>
                <a:lnTo>
                  <a:pt x="231" y="120"/>
                </a:lnTo>
                <a:lnTo>
                  <a:pt x="248" y="125"/>
                </a:lnTo>
                <a:lnTo>
                  <a:pt x="265" y="133"/>
                </a:lnTo>
                <a:lnTo>
                  <a:pt x="280" y="145"/>
                </a:lnTo>
                <a:lnTo>
                  <a:pt x="355" y="221"/>
                </a:lnTo>
                <a:lnTo>
                  <a:pt x="371" y="239"/>
                </a:lnTo>
                <a:lnTo>
                  <a:pt x="379" y="263"/>
                </a:lnTo>
                <a:lnTo>
                  <a:pt x="383" y="287"/>
                </a:lnTo>
                <a:lnTo>
                  <a:pt x="381" y="305"/>
                </a:lnTo>
                <a:lnTo>
                  <a:pt x="376" y="323"/>
                </a:lnTo>
                <a:lnTo>
                  <a:pt x="367" y="340"/>
                </a:lnTo>
                <a:lnTo>
                  <a:pt x="355" y="353"/>
                </a:lnTo>
                <a:lnTo>
                  <a:pt x="340" y="365"/>
                </a:lnTo>
                <a:lnTo>
                  <a:pt x="324" y="374"/>
                </a:lnTo>
                <a:lnTo>
                  <a:pt x="307" y="379"/>
                </a:lnTo>
                <a:lnTo>
                  <a:pt x="288" y="381"/>
                </a:lnTo>
                <a:lnTo>
                  <a:pt x="270" y="379"/>
                </a:lnTo>
                <a:lnTo>
                  <a:pt x="253" y="374"/>
                </a:lnTo>
                <a:lnTo>
                  <a:pt x="237" y="365"/>
                </a:lnTo>
                <a:lnTo>
                  <a:pt x="222" y="353"/>
                </a:lnTo>
                <a:lnTo>
                  <a:pt x="220" y="352"/>
                </a:lnTo>
                <a:lnTo>
                  <a:pt x="214" y="346"/>
                </a:lnTo>
                <a:lnTo>
                  <a:pt x="205" y="337"/>
                </a:lnTo>
                <a:lnTo>
                  <a:pt x="195" y="326"/>
                </a:lnTo>
                <a:lnTo>
                  <a:pt x="183" y="315"/>
                </a:lnTo>
                <a:lnTo>
                  <a:pt x="172" y="304"/>
                </a:lnTo>
                <a:lnTo>
                  <a:pt x="162" y="293"/>
                </a:lnTo>
                <a:lnTo>
                  <a:pt x="153" y="285"/>
                </a:lnTo>
                <a:lnTo>
                  <a:pt x="147" y="280"/>
                </a:lnTo>
                <a:lnTo>
                  <a:pt x="145" y="277"/>
                </a:lnTo>
                <a:lnTo>
                  <a:pt x="169" y="280"/>
                </a:lnTo>
                <a:lnTo>
                  <a:pt x="190" y="279"/>
                </a:lnTo>
                <a:lnTo>
                  <a:pt x="210" y="272"/>
                </a:lnTo>
                <a:lnTo>
                  <a:pt x="253" y="314"/>
                </a:lnTo>
                <a:lnTo>
                  <a:pt x="263" y="321"/>
                </a:lnTo>
                <a:lnTo>
                  <a:pt x="272" y="326"/>
                </a:lnTo>
                <a:lnTo>
                  <a:pt x="284" y="327"/>
                </a:lnTo>
                <a:lnTo>
                  <a:pt x="296" y="326"/>
                </a:lnTo>
                <a:lnTo>
                  <a:pt x="307" y="321"/>
                </a:lnTo>
                <a:lnTo>
                  <a:pt x="315" y="314"/>
                </a:lnTo>
                <a:lnTo>
                  <a:pt x="323" y="305"/>
                </a:lnTo>
                <a:lnTo>
                  <a:pt x="328" y="294"/>
                </a:lnTo>
                <a:lnTo>
                  <a:pt x="329" y="283"/>
                </a:lnTo>
                <a:lnTo>
                  <a:pt x="328" y="271"/>
                </a:lnTo>
                <a:lnTo>
                  <a:pt x="323" y="260"/>
                </a:lnTo>
                <a:lnTo>
                  <a:pt x="315" y="252"/>
                </a:lnTo>
                <a:lnTo>
                  <a:pt x="249" y="184"/>
                </a:lnTo>
                <a:lnTo>
                  <a:pt x="245" y="182"/>
                </a:lnTo>
                <a:lnTo>
                  <a:pt x="238" y="177"/>
                </a:lnTo>
                <a:lnTo>
                  <a:pt x="228" y="173"/>
                </a:lnTo>
                <a:lnTo>
                  <a:pt x="217" y="171"/>
                </a:lnTo>
                <a:lnTo>
                  <a:pt x="205" y="173"/>
                </a:lnTo>
                <a:lnTo>
                  <a:pt x="195" y="177"/>
                </a:lnTo>
                <a:lnTo>
                  <a:pt x="189" y="182"/>
                </a:lnTo>
                <a:lnTo>
                  <a:pt x="184" y="186"/>
                </a:lnTo>
                <a:lnTo>
                  <a:pt x="178" y="189"/>
                </a:lnTo>
                <a:lnTo>
                  <a:pt x="172" y="192"/>
                </a:lnTo>
                <a:lnTo>
                  <a:pt x="166" y="193"/>
                </a:lnTo>
                <a:lnTo>
                  <a:pt x="161" y="192"/>
                </a:lnTo>
                <a:lnTo>
                  <a:pt x="156" y="191"/>
                </a:lnTo>
                <a:lnTo>
                  <a:pt x="151" y="188"/>
                </a:lnTo>
                <a:lnTo>
                  <a:pt x="146" y="184"/>
                </a:lnTo>
                <a:lnTo>
                  <a:pt x="129" y="167"/>
                </a:lnTo>
                <a:lnTo>
                  <a:pt x="136" y="156"/>
                </a:lnTo>
                <a:lnTo>
                  <a:pt x="146" y="145"/>
                </a:lnTo>
                <a:lnTo>
                  <a:pt x="161" y="133"/>
                </a:lnTo>
                <a:lnTo>
                  <a:pt x="177" y="125"/>
                </a:lnTo>
                <a:lnTo>
                  <a:pt x="195" y="120"/>
                </a:lnTo>
                <a:lnTo>
                  <a:pt x="212" y="117"/>
                </a:lnTo>
                <a:close/>
                <a:moveTo>
                  <a:pt x="94" y="0"/>
                </a:moveTo>
                <a:lnTo>
                  <a:pt x="113" y="1"/>
                </a:lnTo>
                <a:lnTo>
                  <a:pt x="130" y="7"/>
                </a:lnTo>
                <a:lnTo>
                  <a:pt x="146" y="16"/>
                </a:lnTo>
                <a:lnTo>
                  <a:pt x="161" y="27"/>
                </a:lnTo>
                <a:lnTo>
                  <a:pt x="163" y="29"/>
                </a:lnTo>
                <a:lnTo>
                  <a:pt x="169" y="35"/>
                </a:lnTo>
                <a:lnTo>
                  <a:pt x="178" y="44"/>
                </a:lnTo>
                <a:lnTo>
                  <a:pt x="188" y="54"/>
                </a:lnTo>
                <a:lnTo>
                  <a:pt x="199" y="66"/>
                </a:lnTo>
                <a:lnTo>
                  <a:pt x="211" y="77"/>
                </a:lnTo>
                <a:lnTo>
                  <a:pt x="221" y="87"/>
                </a:lnTo>
                <a:lnTo>
                  <a:pt x="230" y="95"/>
                </a:lnTo>
                <a:lnTo>
                  <a:pt x="236" y="101"/>
                </a:lnTo>
                <a:lnTo>
                  <a:pt x="238" y="104"/>
                </a:lnTo>
                <a:lnTo>
                  <a:pt x="212" y="101"/>
                </a:lnTo>
                <a:lnTo>
                  <a:pt x="193" y="102"/>
                </a:lnTo>
                <a:lnTo>
                  <a:pt x="172" y="109"/>
                </a:lnTo>
                <a:lnTo>
                  <a:pt x="130" y="66"/>
                </a:lnTo>
                <a:lnTo>
                  <a:pt x="120" y="60"/>
                </a:lnTo>
                <a:lnTo>
                  <a:pt x="109" y="55"/>
                </a:lnTo>
                <a:lnTo>
                  <a:pt x="98" y="54"/>
                </a:lnTo>
                <a:lnTo>
                  <a:pt x="87" y="55"/>
                </a:lnTo>
                <a:lnTo>
                  <a:pt x="76" y="60"/>
                </a:lnTo>
                <a:lnTo>
                  <a:pt x="67" y="66"/>
                </a:lnTo>
                <a:lnTo>
                  <a:pt x="60" y="76"/>
                </a:lnTo>
                <a:lnTo>
                  <a:pt x="55" y="87"/>
                </a:lnTo>
                <a:lnTo>
                  <a:pt x="54" y="98"/>
                </a:lnTo>
                <a:lnTo>
                  <a:pt x="55" y="109"/>
                </a:lnTo>
                <a:lnTo>
                  <a:pt x="60" y="120"/>
                </a:lnTo>
                <a:lnTo>
                  <a:pt x="67" y="129"/>
                </a:lnTo>
                <a:lnTo>
                  <a:pt x="69" y="132"/>
                </a:lnTo>
                <a:lnTo>
                  <a:pt x="75" y="137"/>
                </a:lnTo>
                <a:lnTo>
                  <a:pt x="83" y="145"/>
                </a:lnTo>
                <a:lnTo>
                  <a:pt x="93" y="156"/>
                </a:lnTo>
                <a:lnTo>
                  <a:pt x="104" y="166"/>
                </a:lnTo>
                <a:lnTo>
                  <a:pt x="114" y="177"/>
                </a:lnTo>
                <a:lnTo>
                  <a:pt x="124" y="186"/>
                </a:lnTo>
                <a:lnTo>
                  <a:pt x="130" y="193"/>
                </a:lnTo>
                <a:lnTo>
                  <a:pt x="134" y="197"/>
                </a:lnTo>
                <a:lnTo>
                  <a:pt x="145" y="204"/>
                </a:lnTo>
                <a:lnTo>
                  <a:pt x="156" y="209"/>
                </a:lnTo>
                <a:lnTo>
                  <a:pt x="168" y="210"/>
                </a:lnTo>
                <a:lnTo>
                  <a:pt x="180" y="206"/>
                </a:lnTo>
                <a:lnTo>
                  <a:pt x="190" y="202"/>
                </a:lnTo>
                <a:lnTo>
                  <a:pt x="196" y="198"/>
                </a:lnTo>
                <a:lnTo>
                  <a:pt x="199" y="195"/>
                </a:lnTo>
                <a:lnTo>
                  <a:pt x="203" y="192"/>
                </a:lnTo>
                <a:lnTo>
                  <a:pt x="207" y="189"/>
                </a:lnTo>
                <a:lnTo>
                  <a:pt x="212" y="188"/>
                </a:lnTo>
                <a:lnTo>
                  <a:pt x="217" y="188"/>
                </a:lnTo>
                <a:lnTo>
                  <a:pt x="222" y="188"/>
                </a:lnTo>
                <a:lnTo>
                  <a:pt x="227" y="191"/>
                </a:lnTo>
                <a:lnTo>
                  <a:pt x="232" y="193"/>
                </a:lnTo>
                <a:lnTo>
                  <a:pt x="237" y="197"/>
                </a:lnTo>
                <a:lnTo>
                  <a:pt x="254" y="213"/>
                </a:lnTo>
                <a:lnTo>
                  <a:pt x="247" y="225"/>
                </a:lnTo>
                <a:lnTo>
                  <a:pt x="237" y="236"/>
                </a:lnTo>
                <a:lnTo>
                  <a:pt x="222" y="248"/>
                </a:lnTo>
                <a:lnTo>
                  <a:pt x="206" y="257"/>
                </a:lnTo>
                <a:lnTo>
                  <a:pt x="188" y="261"/>
                </a:lnTo>
                <a:lnTo>
                  <a:pt x="171" y="263"/>
                </a:lnTo>
                <a:lnTo>
                  <a:pt x="152" y="261"/>
                </a:lnTo>
                <a:lnTo>
                  <a:pt x="135" y="257"/>
                </a:lnTo>
                <a:lnTo>
                  <a:pt x="118" y="248"/>
                </a:lnTo>
                <a:lnTo>
                  <a:pt x="103" y="236"/>
                </a:lnTo>
                <a:lnTo>
                  <a:pt x="27" y="160"/>
                </a:lnTo>
                <a:lnTo>
                  <a:pt x="16" y="145"/>
                </a:lnTo>
                <a:lnTo>
                  <a:pt x="7" y="129"/>
                </a:lnTo>
                <a:lnTo>
                  <a:pt x="1" y="111"/>
                </a:lnTo>
                <a:lnTo>
                  <a:pt x="0" y="94"/>
                </a:lnTo>
                <a:lnTo>
                  <a:pt x="1" y="76"/>
                </a:lnTo>
                <a:lnTo>
                  <a:pt x="7" y="58"/>
                </a:lnTo>
                <a:lnTo>
                  <a:pt x="16" y="41"/>
                </a:lnTo>
                <a:lnTo>
                  <a:pt x="27" y="27"/>
                </a:lnTo>
                <a:lnTo>
                  <a:pt x="42" y="16"/>
                </a:lnTo>
                <a:lnTo>
                  <a:pt x="59" y="6"/>
                </a:lnTo>
                <a:lnTo>
                  <a:pt x="76" y="1"/>
                </a:lnTo>
                <a:lnTo>
                  <a:pt x="94" y="0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1282" name="Freeform 9"/>
          <p:cNvSpPr>
            <a:spLocks noEditPoints="1"/>
          </p:cNvSpPr>
          <p:nvPr/>
        </p:nvSpPr>
        <p:spPr bwMode="auto">
          <a:xfrm>
            <a:off x="8491538" y="3365500"/>
            <a:ext cx="615950" cy="666750"/>
          </a:xfrm>
          <a:custGeom>
            <a:avLst/>
            <a:gdLst>
              <a:gd name="T0" fmla="*/ 2147483647 w 606"/>
              <a:gd name="T1" fmla="*/ 2147483647 h 656"/>
              <a:gd name="T2" fmla="*/ 2147483647 w 606"/>
              <a:gd name="T3" fmla="*/ 2147483647 h 656"/>
              <a:gd name="T4" fmla="*/ 2147483647 w 606"/>
              <a:gd name="T5" fmla="*/ 2147483647 h 656"/>
              <a:gd name="T6" fmla="*/ 2147483647 w 606"/>
              <a:gd name="T7" fmla="*/ 2147483647 h 656"/>
              <a:gd name="T8" fmla="*/ 2147483647 w 606"/>
              <a:gd name="T9" fmla="*/ 2147483647 h 656"/>
              <a:gd name="T10" fmla="*/ 2147483647 w 606"/>
              <a:gd name="T11" fmla="*/ 2147483647 h 656"/>
              <a:gd name="T12" fmla="*/ 2147483647 w 606"/>
              <a:gd name="T13" fmla="*/ 2147483647 h 656"/>
              <a:gd name="T14" fmla="*/ 2147483647 w 606"/>
              <a:gd name="T15" fmla="*/ 2147483647 h 656"/>
              <a:gd name="T16" fmla="*/ 2147483647 w 606"/>
              <a:gd name="T17" fmla="*/ 2147483647 h 656"/>
              <a:gd name="T18" fmla="*/ 2147483647 w 606"/>
              <a:gd name="T19" fmla="*/ 2147483647 h 656"/>
              <a:gd name="T20" fmla="*/ 2147483647 w 606"/>
              <a:gd name="T21" fmla="*/ 2147483647 h 656"/>
              <a:gd name="T22" fmla="*/ 2147483647 w 606"/>
              <a:gd name="T23" fmla="*/ 2147483647 h 656"/>
              <a:gd name="T24" fmla="*/ 2147483647 w 606"/>
              <a:gd name="T25" fmla="*/ 2147483647 h 656"/>
              <a:gd name="T26" fmla="*/ 0 w 606"/>
              <a:gd name="T27" fmla="*/ 2147483647 h 656"/>
              <a:gd name="T28" fmla="*/ 2147483647 w 606"/>
              <a:gd name="T29" fmla="*/ 2147483647 h 656"/>
              <a:gd name="T30" fmla="*/ 2147483647 w 606"/>
              <a:gd name="T31" fmla="*/ 2147483647 h 656"/>
              <a:gd name="T32" fmla="*/ 2147483647 w 606"/>
              <a:gd name="T33" fmla="*/ 2147483647 h 656"/>
              <a:gd name="T34" fmla="*/ 2147483647 w 606"/>
              <a:gd name="T35" fmla="*/ 2147483647 h 656"/>
              <a:gd name="T36" fmla="*/ 2147483647 w 606"/>
              <a:gd name="T37" fmla="*/ 2147483647 h 656"/>
              <a:gd name="T38" fmla="*/ 2147483647 w 606"/>
              <a:gd name="T39" fmla="*/ 2147483647 h 656"/>
              <a:gd name="T40" fmla="*/ 2147483647 w 606"/>
              <a:gd name="T41" fmla="*/ 2147483647 h 656"/>
              <a:gd name="T42" fmla="*/ 2147483647 w 606"/>
              <a:gd name="T43" fmla="*/ 2147483647 h 656"/>
              <a:gd name="T44" fmla="*/ 2147483647 w 606"/>
              <a:gd name="T45" fmla="*/ 2147483647 h 656"/>
              <a:gd name="T46" fmla="*/ 2147483647 w 606"/>
              <a:gd name="T47" fmla="*/ 2147483647 h 656"/>
              <a:gd name="T48" fmla="*/ 2147483647 w 606"/>
              <a:gd name="T49" fmla="*/ 2147483647 h 656"/>
              <a:gd name="T50" fmla="*/ 2147483647 w 606"/>
              <a:gd name="T51" fmla="*/ 2147483647 h 656"/>
              <a:gd name="T52" fmla="*/ 2147483647 w 606"/>
              <a:gd name="T53" fmla="*/ 2147483647 h 656"/>
              <a:gd name="T54" fmla="*/ 2147483647 w 606"/>
              <a:gd name="T55" fmla="*/ 2147483647 h 656"/>
              <a:gd name="T56" fmla="*/ 2147483647 w 606"/>
              <a:gd name="T57" fmla="*/ 2147483647 h 656"/>
              <a:gd name="T58" fmla="*/ 2147483647 w 606"/>
              <a:gd name="T59" fmla="*/ 2147483647 h 656"/>
              <a:gd name="T60" fmla="*/ 2147483647 w 606"/>
              <a:gd name="T61" fmla="*/ 2147483647 h 656"/>
              <a:gd name="T62" fmla="*/ 2147483647 w 606"/>
              <a:gd name="T63" fmla="*/ 2147483647 h 656"/>
              <a:gd name="T64" fmla="*/ 2147483647 w 606"/>
              <a:gd name="T65" fmla="*/ 2147483647 h 656"/>
              <a:gd name="T66" fmla="*/ 2147483647 w 606"/>
              <a:gd name="T67" fmla="*/ 2147483647 h 656"/>
              <a:gd name="T68" fmla="*/ 2147483647 w 606"/>
              <a:gd name="T69" fmla="*/ 2147483647 h 656"/>
              <a:gd name="T70" fmla="*/ 2147483647 w 606"/>
              <a:gd name="T71" fmla="*/ 2147483647 h 656"/>
              <a:gd name="T72" fmla="*/ 2147483647 w 606"/>
              <a:gd name="T73" fmla="*/ 2147483647 h 656"/>
              <a:gd name="T74" fmla="*/ 2147483647 w 606"/>
              <a:gd name="T75" fmla="*/ 2147483647 h 656"/>
              <a:gd name="T76" fmla="*/ 2147483647 w 606"/>
              <a:gd name="T77" fmla="*/ 2147483647 h 656"/>
              <a:gd name="T78" fmla="*/ 2147483647 w 606"/>
              <a:gd name="T79" fmla="*/ 2147483647 h 656"/>
              <a:gd name="T80" fmla="*/ 2147483647 w 606"/>
              <a:gd name="T81" fmla="*/ 2147483647 h 656"/>
              <a:gd name="T82" fmla="*/ 2147483647 w 606"/>
              <a:gd name="T83" fmla="*/ 2147483647 h 656"/>
              <a:gd name="T84" fmla="*/ 2147483647 w 606"/>
              <a:gd name="T85" fmla="*/ 2147483647 h 656"/>
              <a:gd name="T86" fmla="*/ 2147483647 w 606"/>
              <a:gd name="T87" fmla="*/ 2147483647 h 656"/>
              <a:gd name="T88" fmla="*/ 2147483647 w 606"/>
              <a:gd name="T89" fmla="*/ 2147483647 h 656"/>
              <a:gd name="T90" fmla="*/ 2147483647 w 606"/>
              <a:gd name="T91" fmla="*/ 2147483647 h 656"/>
              <a:gd name="T92" fmla="*/ 2147483647 w 606"/>
              <a:gd name="T93" fmla="*/ 2147483647 h 656"/>
              <a:gd name="T94" fmla="*/ 2147483647 w 606"/>
              <a:gd name="T95" fmla="*/ 2147483647 h 656"/>
              <a:gd name="T96" fmla="*/ 2147483647 w 606"/>
              <a:gd name="T97" fmla="*/ 2147483647 h 656"/>
              <a:gd name="T98" fmla="*/ 2147483647 w 606"/>
              <a:gd name="T99" fmla="*/ 2147483647 h 656"/>
              <a:gd name="T100" fmla="*/ 2147483647 w 606"/>
              <a:gd name="T101" fmla="*/ 2147483647 h 656"/>
              <a:gd name="T102" fmla="*/ 2147483647 w 606"/>
              <a:gd name="T103" fmla="*/ 2147483647 h 656"/>
              <a:gd name="T104" fmla="*/ 2147483647 w 606"/>
              <a:gd name="T105" fmla="*/ 2147483647 h 656"/>
              <a:gd name="T106" fmla="*/ 2147483647 w 606"/>
              <a:gd name="T107" fmla="*/ 2147483647 h 656"/>
              <a:gd name="T108" fmla="*/ 2147483647 w 606"/>
              <a:gd name="T109" fmla="*/ 2147483647 h 656"/>
              <a:gd name="T110" fmla="*/ 2147483647 w 606"/>
              <a:gd name="T111" fmla="*/ 2147483647 h 656"/>
              <a:gd name="T112" fmla="*/ 2147483647 w 606"/>
              <a:gd name="T113" fmla="*/ 0 h 65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606" h="656">
                <a:moveTo>
                  <a:pt x="108" y="462"/>
                </a:moveTo>
                <a:lnTo>
                  <a:pt x="102" y="463"/>
                </a:lnTo>
                <a:lnTo>
                  <a:pt x="97" y="466"/>
                </a:lnTo>
                <a:lnTo>
                  <a:pt x="35" y="540"/>
                </a:lnTo>
                <a:lnTo>
                  <a:pt x="28" y="552"/>
                </a:lnTo>
                <a:lnTo>
                  <a:pt x="24" y="564"/>
                </a:lnTo>
                <a:lnTo>
                  <a:pt x="22" y="575"/>
                </a:lnTo>
                <a:lnTo>
                  <a:pt x="24" y="591"/>
                </a:lnTo>
                <a:lnTo>
                  <a:pt x="31" y="605"/>
                </a:lnTo>
                <a:lnTo>
                  <a:pt x="42" y="618"/>
                </a:lnTo>
                <a:lnTo>
                  <a:pt x="48" y="621"/>
                </a:lnTo>
                <a:lnTo>
                  <a:pt x="55" y="619"/>
                </a:lnTo>
                <a:lnTo>
                  <a:pt x="59" y="616"/>
                </a:lnTo>
                <a:lnTo>
                  <a:pt x="62" y="610"/>
                </a:lnTo>
                <a:lnTo>
                  <a:pt x="61" y="604"/>
                </a:lnTo>
                <a:lnTo>
                  <a:pt x="58" y="599"/>
                </a:lnTo>
                <a:lnTo>
                  <a:pt x="52" y="592"/>
                </a:lnTo>
                <a:lnTo>
                  <a:pt x="48" y="584"/>
                </a:lnTo>
                <a:lnTo>
                  <a:pt x="47" y="575"/>
                </a:lnTo>
                <a:lnTo>
                  <a:pt x="48" y="566"/>
                </a:lnTo>
                <a:lnTo>
                  <a:pt x="54" y="556"/>
                </a:lnTo>
                <a:lnTo>
                  <a:pt x="116" y="482"/>
                </a:lnTo>
                <a:lnTo>
                  <a:pt x="118" y="476"/>
                </a:lnTo>
                <a:lnTo>
                  <a:pt x="118" y="471"/>
                </a:lnTo>
                <a:lnTo>
                  <a:pt x="114" y="465"/>
                </a:lnTo>
                <a:lnTo>
                  <a:pt x="108" y="462"/>
                </a:lnTo>
                <a:close/>
                <a:moveTo>
                  <a:pt x="109" y="419"/>
                </a:moveTo>
                <a:lnTo>
                  <a:pt x="134" y="450"/>
                </a:lnTo>
                <a:lnTo>
                  <a:pt x="163" y="478"/>
                </a:lnTo>
                <a:lnTo>
                  <a:pt x="196" y="501"/>
                </a:lnTo>
                <a:lnTo>
                  <a:pt x="231" y="521"/>
                </a:lnTo>
                <a:lnTo>
                  <a:pt x="139" y="627"/>
                </a:lnTo>
                <a:lnTo>
                  <a:pt x="125" y="642"/>
                </a:lnTo>
                <a:lnTo>
                  <a:pt x="106" y="652"/>
                </a:lnTo>
                <a:lnTo>
                  <a:pt x="85" y="656"/>
                </a:lnTo>
                <a:lnTo>
                  <a:pt x="64" y="655"/>
                </a:lnTo>
                <a:lnTo>
                  <a:pt x="45" y="649"/>
                </a:lnTo>
                <a:lnTo>
                  <a:pt x="27" y="638"/>
                </a:lnTo>
                <a:lnTo>
                  <a:pt x="14" y="624"/>
                </a:lnTo>
                <a:lnTo>
                  <a:pt x="6" y="609"/>
                </a:lnTo>
                <a:lnTo>
                  <a:pt x="1" y="592"/>
                </a:lnTo>
                <a:lnTo>
                  <a:pt x="0" y="574"/>
                </a:lnTo>
                <a:lnTo>
                  <a:pt x="2" y="557"/>
                </a:lnTo>
                <a:lnTo>
                  <a:pt x="8" y="540"/>
                </a:lnTo>
                <a:lnTo>
                  <a:pt x="18" y="526"/>
                </a:lnTo>
                <a:lnTo>
                  <a:pt x="109" y="419"/>
                </a:lnTo>
                <a:close/>
                <a:moveTo>
                  <a:pt x="355" y="134"/>
                </a:moveTo>
                <a:lnTo>
                  <a:pt x="364" y="136"/>
                </a:lnTo>
                <a:lnTo>
                  <a:pt x="373" y="141"/>
                </a:lnTo>
                <a:lnTo>
                  <a:pt x="379" y="149"/>
                </a:lnTo>
                <a:lnTo>
                  <a:pt x="381" y="159"/>
                </a:lnTo>
                <a:lnTo>
                  <a:pt x="381" y="227"/>
                </a:lnTo>
                <a:lnTo>
                  <a:pt x="448" y="227"/>
                </a:lnTo>
                <a:lnTo>
                  <a:pt x="459" y="229"/>
                </a:lnTo>
                <a:lnTo>
                  <a:pt x="467" y="234"/>
                </a:lnTo>
                <a:lnTo>
                  <a:pt x="472" y="243"/>
                </a:lnTo>
                <a:lnTo>
                  <a:pt x="474" y="253"/>
                </a:lnTo>
                <a:lnTo>
                  <a:pt x="472" y="263"/>
                </a:lnTo>
                <a:lnTo>
                  <a:pt x="467" y="271"/>
                </a:lnTo>
                <a:lnTo>
                  <a:pt x="459" y="278"/>
                </a:lnTo>
                <a:lnTo>
                  <a:pt x="448" y="279"/>
                </a:lnTo>
                <a:lnTo>
                  <a:pt x="381" y="279"/>
                </a:lnTo>
                <a:lnTo>
                  <a:pt x="381" y="347"/>
                </a:lnTo>
                <a:lnTo>
                  <a:pt x="379" y="357"/>
                </a:lnTo>
                <a:lnTo>
                  <a:pt x="373" y="366"/>
                </a:lnTo>
                <a:lnTo>
                  <a:pt x="364" y="371"/>
                </a:lnTo>
                <a:lnTo>
                  <a:pt x="355" y="373"/>
                </a:lnTo>
                <a:lnTo>
                  <a:pt x="344" y="371"/>
                </a:lnTo>
                <a:lnTo>
                  <a:pt x="336" y="366"/>
                </a:lnTo>
                <a:lnTo>
                  <a:pt x="330" y="357"/>
                </a:lnTo>
                <a:lnTo>
                  <a:pt x="328" y="347"/>
                </a:lnTo>
                <a:lnTo>
                  <a:pt x="328" y="279"/>
                </a:lnTo>
                <a:lnTo>
                  <a:pt x="260" y="279"/>
                </a:lnTo>
                <a:lnTo>
                  <a:pt x="251" y="278"/>
                </a:lnTo>
                <a:lnTo>
                  <a:pt x="242" y="271"/>
                </a:lnTo>
                <a:lnTo>
                  <a:pt x="237" y="263"/>
                </a:lnTo>
                <a:lnTo>
                  <a:pt x="235" y="253"/>
                </a:lnTo>
                <a:lnTo>
                  <a:pt x="237" y="243"/>
                </a:lnTo>
                <a:lnTo>
                  <a:pt x="242" y="234"/>
                </a:lnTo>
                <a:lnTo>
                  <a:pt x="251" y="229"/>
                </a:lnTo>
                <a:lnTo>
                  <a:pt x="260" y="227"/>
                </a:lnTo>
                <a:lnTo>
                  <a:pt x="328" y="227"/>
                </a:lnTo>
                <a:lnTo>
                  <a:pt x="328" y="159"/>
                </a:lnTo>
                <a:lnTo>
                  <a:pt x="330" y="149"/>
                </a:lnTo>
                <a:lnTo>
                  <a:pt x="336" y="141"/>
                </a:lnTo>
                <a:lnTo>
                  <a:pt x="344" y="136"/>
                </a:lnTo>
                <a:lnTo>
                  <a:pt x="355" y="134"/>
                </a:lnTo>
                <a:close/>
                <a:moveTo>
                  <a:pt x="333" y="65"/>
                </a:moveTo>
                <a:lnTo>
                  <a:pt x="300" y="71"/>
                </a:lnTo>
                <a:lnTo>
                  <a:pt x="269" y="83"/>
                </a:lnTo>
                <a:lnTo>
                  <a:pt x="240" y="100"/>
                </a:lnTo>
                <a:lnTo>
                  <a:pt x="216" y="120"/>
                </a:lnTo>
                <a:lnTo>
                  <a:pt x="195" y="145"/>
                </a:lnTo>
                <a:lnTo>
                  <a:pt x="178" y="173"/>
                </a:lnTo>
                <a:lnTo>
                  <a:pt x="167" y="205"/>
                </a:lnTo>
                <a:lnTo>
                  <a:pt x="161" y="237"/>
                </a:lnTo>
                <a:lnTo>
                  <a:pt x="161" y="271"/>
                </a:lnTo>
                <a:lnTo>
                  <a:pt x="166" y="305"/>
                </a:lnTo>
                <a:lnTo>
                  <a:pt x="178" y="337"/>
                </a:lnTo>
                <a:lnTo>
                  <a:pt x="195" y="365"/>
                </a:lnTo>
                <a:lnTo>
                  <a:pt x="216" y="390"/>
                </a:lnTo>
                <a:lnTo>
                  <a:pt x="241" y="411"/>
                </a:lnTo>
                <a:lnTo>
                  <a:pt x="269" y="427"/>
                </a:lnTo>
                <a:lnTo>
                  <a:pt x="300" y="439"/>
                </a:lnTo>
                <a:lnTo>
                  <a:pt x="332" y="444"/>
                </a:lnTo>
                <a:lnTo>
                  <a:pt x="367" y="445"/>
                </a:lnTo>
                <a:lnTo>
                  <a:pt x="401" y="439"/>
                </a:lnTo>
                <a:lnTo>
                  <a:pt x="432" y="427"/>
                </a:lnTo>
                <a:lnTo>
                  <a:pt x="461" y="410"/>
                </a:lnTo>
                <a:lnTo>
                  <a:pt x="485" y="389"/>
                </a:lnTo>
                <a:lnTo>
                  <a:pt x="506" y="365"/>
                </a:lnTo>
                <a:lnTo>
                  <a:pt x="523" y="336"/>
                </a:lnTo>
                <a:lnTo>
                  <a:pt x="534" y="305"/>
                </a:lnTo>
                <a:lnTo>
                  <a:pt x="540" y="272"/>
                </a:lnTo>
                <a:lnTo>
                  <a:pt x="540" y="238"/>
                </a:lnTo>
                <a:lnTo>
                  <a:pt x="535" y="205"/>
                </a:lnTo>
                <a:lnTo>
                  <a:pt x="523" y="173"/>
                </a:lnTo>
                <a:lnTo>
                  <a:pt x="506" y="144"/>
                </a:lnTo>
                <a:lnTo>
                  <a:pt x="485" y="120"/>
                </a:lnTo>
                <a:lnTo>
                  <a:pt x="460" y="99"/>
                </a:lnTo>
                <a:lnTo>
                  <a:pt x="432" y="83"/>
                </a:lnTo>
                <a:lnTo>
                  <a:pt x="401" y="71"/>
                </a:lnTo>
                <a:lnTo>
                  <a:pt x="368" y="65"/>
                </a:lnTo>
                <a:lnTo>
                  <a:pt x="333" y="65"/>
                </a:lnTo>
                <a:close/>
                <a:moveTo>
                  <a:pt x="366" y="0"/>
                </a:moveTo>
                <a:lnTo>
                  <a:pt x="402" y="5"/>
                </a:lnTo>
                <a:lnTo>
                  <a:pt x="437" y="15"/>
                </a:lnTo>
                <a:lnTo>
                  <a:pt x="470" y="30"/>
                </a:lnTo>
                <a:lnTo>
                  <a:pt x="501" y="49"/>
                </a:lnTo>
                <a:lnTo>
                  <a:pt x="529" y="71"/>
                </a:lnTo>
                <a:lnTo>
                  <a:pt x="552" y="97"/>
                </a:lnTo>
                <a:lnTo>
                  <a:pt x="572" y="127"/>
                </a:lnTo>
                <a:lnTo>
                  <a:pt x="588" y="160"/>
                </a:lnTo>
                <a:lnTo>
                  <a:pt x="600" y="195"/>
                </a:lnTo>
                <a:lnTo>
                  <a:pt x="605" y="233"/>
                </a:lnTo>
                <a:lnTo>
                  <a:pt x="606" y="266"/>
                </a:lnTo>
                <a:lnTo>
                  <a:pt x="603" y="300"/>
                </a:lnTo>
                <a:lnTo>
                  <a:pt x="594" y="332"/>
                </a:lnTo>
                <a:lnTo>
                  <a:pt x="583" y="362"/>
                </a:lnTo>
                <a:lnTo>
                  <a:pt x="567" y="392"/>
                </a:lnTo>
                <a:lnTo>
                  <a:pt x="547" y="419"/>
                </a:lnTo>
                <a:lnTo>
                  <a:pt x="523" y="444"/>
                </a:lnTo>
                <a:lnTo>
                  <a:pt x="497" y="464"/>
                </a:lnTo>
                <a:lnTo>
                  <a:pt x="469" y="481"/>
                </a:lnTo>
                <a:lnTo>
                  <a:pt x="438" y="495"/>
                </a:lnTo>
                <a:lnTo>
                  <a:pt x="407" y="504"/>
                </a:lnTo>
                <a:lnTo>
                  <a:pt x="373" y="510"/>
                </a:lnTo>
                <a:lnTo>
                  <a:pt x="336" y="510"/>
                </a:lnTo>
                <a:lnTo>
                  <a:pt x="298" y="506"/>
                </a:lnTo>
                <a:lnTo>
                  <a:pt x="264" y="495"/>
                </a:lnTo>
                <a:lnTo>
                  <a:pt x="231" y="480"/>
                </a:lnTo>
                <a:lnTo>
                  <a:pt x="201" y="461"/>
                </a:lnTo>
                <a:lnTo>
                  <a:pt x="173" y="439"/>
                </a:lnTo>
                <a:lnTo>
                  <a:pt x="149" y="412"/>
                </a:lnTo>
                <a:lnTo>
                  <a:pt x="129" y="383"/>
                </a:lnTo>
                <a:lnTo>
                  <a:pt x="113" y="350"/>
                </a:lnTo>
                <a:lnTo>
                  <a:pt x="102" y="315"/>
                </a:lnTo>
                <a:lnTo>
                  <a:pt x="96" y="278"/>
                </a:lnTo>
                <a:lnTo>
                  <a:pt x="95" y="244"/>
                </a:lnTo>
                <a:lnTo>
                  <a:pt x="99" y="210"/>
                </a:lnTo>
                <a:lnTo>
                  <a:pt x="107" y="178"/>
                </a:lnTo>
                <a:lnTo>
                  <a:pt x="119" y="147"/>
                </a:lnTo>
                <a:lnTo>
                  <a:pt x="135" y="118"/>
                </a:lnTo>
                <a:lnTo>
                  <a:pt x="155" y="91"/>
                </a:lnTo>
                <a:lnTo>
                  <a:pt x="179" y="67"/>
                </a:lnTo>
                <a:lnTo>
                  <a:pt x="204" y="46"/>
                </a:lnTo>
                <a:lnTo>
                  <a:pt x="233" y="29"/>
                </a:lnTo>
                <a:lnTo>
                  <a:pt x="264" y="15"/>
                </a:lnTo>
                <a:lnTo>
                  <a:pt x="295" y="5"/>
                </a:lnTo>
                <a:lnTo>
                  <a:pt x="328" y="1"/>
                </a:lnTo>
                <a:lnTo>
                  <a:pt x="366" y="0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1283" name="矩形 29"/>
          <p:cNvSpPr>
            <a:spLocks noChangeArrowheads="1"/>
          </p:cNvSpPr>
          <p:nvPr/>
        </p:nvSpPr>
        <p:spPr bwMode="auto">
          <a:xfrm>
            <a:off x="971550" y="4451350"/>
            <a:ext cx="4289425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FDFDFD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哎呀小小草为您效劳，专业</a:t>
            </a:r>
            <a:r>
              <a:rPr lang="en-US" altLang="zh-CN" sz="1400">
                <a:solidFill>
                  <a:srgbClr val="FDFDFD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模板设计、个性</a:t>
            </a:r>
            <a:r>
              <a:rPr lang="en-US" altLang="zh-CN" sz="1400">
                <a:solidFill>
                  <a:srgbClr val="FDFDFD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DFDFD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——</a:t>
            </a:r>
            <a:r>
              <a:rPr lang="zh-CN" altLang="en-US" sz="1400">
                <a:solidFill>
                  <a:srgbClr val="FDFDFD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哎呀小小草：囚心钻研，诚心不贰。更多优质作品，请搜索：哎呀小小草</a:t>
            </a:r>
            <a:endParaRPr lang="en-US" sz="1400">
              <a:solidFill>
                <a:srgbClr val="FDFDFD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284" name="Freeform 7"/>
          <p:cNvSpPr>
            <a:spLocks noEditPoints="1"/>
          </p:cNvSpPr>
          <p:nvPr/>
        </p:nvSpPr>
        <p:spPr bwMode="auto">
          <a:xfrm>
            <a:off x="8223250" y="4814888"/>
            <a:ext cx="1049338" cy="1049337"/>
          </a:xfrm>
          <a:custGeom>
            <a:avLst/>
            <a:gdLst>
              <a:gd name="T0" fmla="*/ 2147483647 w 1126"/>
              <a:gd name="T1" fmla="*/ 2147483647 h 1125"/>
              <a:gd name="T2" fmla="*/ 2147483647 w 1126"/>
              <a:gd name="T3" fmla="*/ 2147483647 h 1125"/>
              <a:gd name="T4" fmla="*/ 2147483647 w 1126"/>
              <a:gd name="T5" fmla="*/ 2147483647 h 1125"/>
              <a:gd name="T6" fmla="*/ 2147483647 w 1126"/>
              <a:gd name="T7" fmla="*/ 2147483647 h 1125"/>
              <a:gd name="T8" fmla="*/ 2147483647 w 1126"/>
              <a:gd name="T9" fmla="*/ 2147483647 h 1125"/>
              <a:gd name="T10" fmla="*/ 2147483647 w 1126"/>
              <a:gd name="T11" fmla="*/ 2147483647 h 1125"/>
              <a:gd name="T12" fmla="*/ 2147483647 w 1126"/>
              <a:gd name="T13" fmla="*/ 2147483647 h 1125"/>
              <a:gd name="T14" fmla="*/ 2147483647 w 1126"/>
              <a:gd name="T15" fmla="*/ 2147483647 h 1125"/>
              <a:gd name="T16" fmla="*/ 2147483647 w 1126"/>
              <a:gd name="T17" fmla="*/ 2147483647 h 1125"/>
              <a:gd name="T18" fmla="*/ 2147483647 w 1126"/>
              <a:gd name="T19" fmla="*/ 2147483647 h 1125"/>
              <a:gd name="T20" fmla="*/ 2147483647 w 1126"/>
              <a:gd name="T21" fmla="*/ 2147483647 h 1125"/>
              <a:gd name="T22" fmla="*/ 2147483647 w 1126"/>
              <a:gd name="T23" fmla="*/ 2147483647 h 1125"/>
              <a:gd name="T24" fmla="*/ 2147483647 w 1126"/>
              <a:gd name="T25" fmla="*/ 2147483647 h 1125"/>
              <a:gd name="T26" fmla="*/ 2147483647 w 1126"/>
              <a:gd name="T27" fmla="*/ 2147483647 h 1125"/>
              <a:gd name="T28" fmla="*/ 2147483647 w 1126"/>
              <a:gd name="T29" fmla="*/ 2147483647 h 1125"/>
              <a:gd name="T30" fmla="*/ 2147483647 w 1126"/>
              <a:gd name="T31" fmla="*/ 2147483647 h 1125"/>
              <a:gd name="T32" fmla="*/ 2147483647 w 1126"/>
              <a:gd name="T33" fmla="*/ 2147483647 h 1125"/>
              <a:gd name="T34" fmla="*/ 2147483647 w 1126"/>
              <a:gd name="T35" fmla="*/ 2147483647 h 1125"/>
              <a:gd name="T36" fmla="*/ 2147483647 w 1126"/>
              <a:gd name="T37" fmla="*/ 2147483647 h 1125"/>
              <a:gd name="T38" fmla="*/ 2147483647 w 1126"/>
              <a:gd name="T39" fmla="*/ 2147483647 h 1125"/>
              <a:gd name="T40" fmla="*/ 2147483647 w 1126"/>
              <a:gd name="T41" fmla="*/ 2147483647 h 1125"/>
              <a:gd name="T42" fmla="*/ 2147483647 w 1126"/>
              <a:gd name="T43" fmla="*/ 2147483647 h 1125"/>
              <a:gd name="T44" fmla="*/ 2147483647 w 1126"/>
              <a:gd name="T45" fmla="*/ 2147483647 h 1125"/>
              <a:gd name="T46" fmla="*/ 2147483647 w 1126"/>
              <a:gd name="T47" fmla="*/ 2147483647 h 1125"/>
              <a:gd name="T48" fmla="*/ 2147483647 w 1126"/>
              <a:gd name="T49" fmla="*/ 2147483647 h 1125"/>
              <a:gd name="T50" fmla="*/ 2147483647 w 1126"/>
              <a:gd name="T51" fmla="*/ 2147483647 h 1125"/>
              <a:gd name="T52" fmla="*/ 2147483647 w 1126"/>
              <a:gd name="T53" fmla="*/ 2147483647 h 1125"/>
              <a:gd name="T54" fmla="*/ 2147483647 w 1126"/>
              <a:gd name="T55" fmla="*/ 2147483647 h 1125"/>
              <a:gd name="T56" fmla="*/ 2147483647 w 1126"/>
              <a:gd name="T57" fmla="*/ 0 h 1125"/>
              <a:gd name="T58" fmla="*/ 2147483647 w 1126"/>
              <a:gd name="T59" fmla="*/ 2147483647 h 1125"/>
              <a:gd name="T60" fmla="*/ 2147483647 w 1126"/>
              <a:gd name="T61" fmla="*/ 2147483647 h 1125"/>
              <a:gd name="T62" fmla="*/ 2147483647 w 1126"/>
              <a:gd name="T63" fmla="*/ 2147483647 h 1125"/>
              <a:gd name="T64" fmla="*/ 2147483647 w 1126"/>
              <a:gd name="T65" fmla="*/ 2147483647 h 1125"/>
              <a:gd name="T66" fmla="*/ 2147483647 w 1126"/>
              <a:gd name="T67" fmla="*/ 2147483647 h 1125"/>
              <a:gd name="T68" fmla="*/ 2147483647 w 1126"/>
              <a:gd name="T69" fmla="*/ 2147483647 h 1125"/>
              <a:gd name="T70" fmla="*/ 2147483647 w 1126"/>
              <a:gd name="T71" fmla="*/ 2147483647 h 1125"/>
              <a:gd name="T72" fmla="*/ 2147483647 w 1126"/>
              <a:gd name="T73" fmla="*/ 2147483647 h 1125"/>
              <a:gd name="T74" fmla="*/ 2147483647 w 1126"/>
              <a:gd name="T75" fmla="*/ 2147483647 h 1125"/>
              <a:gd name="T76" fmla="*/ 2147483647 w 1126"/>
              <a:gd name="T77" fmla="*/ 2147483647 h 1125"/>
              <a:gd name="T78" fmla="*/ 2147483647 w 1126"/>
              <a:gd name="T79" fmla="*/ 2147483647 h 1125"/>
              <a:gd name="T80" fmla="*/ 2147483647 w 1126"/>
              <a:gd name="T81" fmla="*/ 2147483647 h 1125"/>
              <a:gd name="T82" fmla="*/ 2147483647 w 1126"/>
              <a:gd name="T83" fmla="*/ 2147483647 h 1125"/>
              <a:gd name="T84" fmla="*/ 2147483647 w 1126"/>
              <a:gd name="T85" fmla="*/ 2147483647 h 1125"/>
              <a:gd name="T86" fmla="*/ 2147483647 w 1126"/>
              <a:gd name="T87" fmla="*/ 2147483647 h 1125"/>
              <a:gd name="T88" fmla="*/ 2147483647 w 1126"/>
              <a:gd name="T89" fmla="*/ 2147483647 h 1125"/>
              <a:gd name="T90" fmla="*/ 2147483647 w 1126"/>
              <a:gd name="T91" fmla="*/ 2147483647 h 1125"/>
              <a:gd name="T92" fmla="*/ 2147483647 w 1126"/>
              <a:gd name="T93" fmla="*/ 2147483647 h 1125"/>
              <a:gd name="T94" fmla="*/ 2147483647 w 1126"/>
              <a:gd name="T95" fmla="*/ 2147483647 h 1125"/>
              <a:gd name="T96" fmla="*/ 2147483647 w 1126"/>
              <a:gd name="T97" fmla="*/ 2147483647 h 1125"/>
              <a:gd name="T98" fmla="*/ 0 w 1126"/>
              <a:gd name="T99" fmla="*/ 2147483647 h 1125"/>
              <a:gd name="T100" fmla="*/ 2147483647 w 1126"/>
              <a:gd name="T101" fmla="*/ 2147483647 h 1125"/>
              <a:gd name="T102" fmla="*/ 2147483647 w 1126"/>
              <a:gd name="T103" fmla="*/ 2147483647 h 1125"/>
              <a:gd name="T104" fmla="*/ 2147483647 w 1126"/>
              <a:gd name="T105" fmla="*/ 2147483647 h 1125"/>
              <a:gd name="T106" fmla="*/ 2147483647 w 1126"/>
              <a:gd name="T107" fmla="*/ 2147483647 h 1125"/>
              <a:gd name="T108" fmla="*/ 2147483647 w 1126"/>
              <a:gd name="T109" fmla="*/ 2147483647 h 1125"/>
              <a:gd name="T110" fmla="*/ 2147483647 w 1126"/>
              <a:gd name="T111" fmla="*/ 2147483647 h 1125"/>
              <a:gd name="T112" fmla="*/ 2147483647 w 1126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126" h="1125">
                <a:moveTo>
                  <a:pt x="562" y="21"/>
                </a:moveTo>
                <a:lnTo>
                  <a:pt x="499" y="25"/>
                </a:lnTo>
                <a:lnTo>
                  <a:pt x="439" y="35"/>
                </a:lnTo>
                <a:lnTo>
                  <a:pt x="381" y="52"/>
                </a:lnTo>
                <a:lnTo>
                  <a:pt x="324" y="76"/>
                </a:lnTo>
                <a:lnTo>
                  <a:pt x="273" y="106"/>
                </a:lnTo>
                <a:lnTo>
                  <a:pt x="224" y="140"/>
                </a:lnTo>
                <a:lnTo>
                  <a:pt x="180" y="180"/>
                </a:lnTo>
                <a:lnTo>
                  <a:pt x="140" y="224"/>
                </a:lnTo>
                <a:lnTo>
                  <a:pt x="106" y="273"/>
                </a:lnTo>
                <a:lnTo>
                  <a:pt x="76" y="324"/>
                </a:lnTo>
                <a:lnTo>
                  <a:pt x="52" y="381"/>
                </a:lnTo>
                <a:lnTo>
                  <a:pt x="35" y="438"/>
                </a:lnTo>
                <a:lnTo>
                  <a:pt x="25" y="499"/>
                </a:lnTo>
                <a:lnTo>
                  <a:pt x="21" y="562"/>
                </a:lnTo>
                <a:lnTo>
                  <a:pt x="25" y="625"/>
                </a:lnTo>
                <a:lnTo>
                  <a:pt x="35" y="686"/>
                </a:lnTo>
                <a:lnTo>
                  <a:pt x="52" y="744"/>
                </a:lnTo>
                <a:lnTo>
                  <a:pt x="76" y="799"/>
                </a:lnTo>
                <a:lnTo>
                  <a:pt x="106" y="852"/>
                </a:lnTo>
                <a:lnTo>
                  <a:pt x="140" y="900"/>
                </a:lnTo>
                <a:lnTo>
                  <a:pt x="180" y="945"/>
                </a:lnTo>
                <a:lnTo>
                  <a:pt x="224" y="984"/>
                </a:lnTo>
                <a:lnTo>
                  <a:pt x="273" y="1019"/>
                </a:lnTo>
                <a:lnTo>
                  <a:pt x="324" y="1047"/>
                </a:lnTo>
                <a:lnTo>
                  <a:pt x="381" y="1071"/>
                </a:lnTo>
                <a:lnTo>
                  <a:pt x="439" y="1088"/>
                </a:lnTo>
                <a:lnTo>
                  <a:pt x="499" y="1100"/>
                </a:lnTo>
                <a:lnTo>
                  <a:pt x="562" y="1103"/>
                </a:lnTo>
                <a:lnTo>
                  <a:pt x="625" y="1100"/>
                </a:lnTo>
                <a:lnTo>
                  <a:pt x="687" y="1088"/>
                </a:lnTo>
                <a:lnTo>
                  <a:pt x="745" y="1071"/>
                </a:lnTo>
                <a:lnTo>
                  <a:pt x="800" y="1047"/>
                </a:lnTo>
                <a:lnTo>
                  <a:pt x="853" y="1019"/>
                </a:lnTo>
                <a:lnTo>
                  <a:pt x="901" y="984"/>
                </a:lnTo>
                <a:lnTo>
                  <a:pt x="946" y="945"/>
                </a:lnTo>
                <a:lnTo>
                  <a:pt x="985" y="900"/>
                </a:lnTo>
                <a:lnTo>
                  <a:pt x="1020" y="852"/>
                </a:lnTo>
                <a:lnTo>
                  <a:pt x="1050" y="799"/>
                </a:lnTo>
                <a:lnTo>
                  <a:pt x="1072" y="744"/>
                </a:lnTo>
                <a:lnTo>
                  <a:pt x="1091" y="686"/>
                </a:lnTo>
                <a:lnTo>
                  <a:pt x="1101" y="625"/>
                </a:lnTo>
                <a:lnTo>
                  <a:pt x="1104" y="562"/>
                </a:lnTo>
                <a:lnTo>
                  <a:pt x="1101" y="499"/>
                </a:lnTo>
                <a:lnTo>
                  <a:pt x="1091" y="438"/>
                </a:lnTo>
                <a:lnTo>
                  <a:pt x="1072" y="381"/>
                </a:lnTo>
                <a:lnTo>
                  <a:pt x="1050" y="324"/>
                </a:lnTo>
                <a:lnTo>
                  <a:pt x="1020" y="273"/>
                </a:lnTo>
                <a:lnTo>
                  <a:pt x="985" y="224"/>
                </a:lnTo>
                <a:lnTo>
                  <a:pt x="946" y="180"/>
                </a:lnTo>
                <a:lnTo>
                  <a:pt x="901" y="140"/>
                </a:lnTo>
                <a:lnTo>
                  <a:pt x="853" y="106"/>
                </a:lnTo>
                <a:lnTo>
                  <a:pt x="800" y="76"/>
                </a:lnTo>
                <a:lnTo>
                  <a:pt x="745" y="52"/>
                </a:lnTo>
                <a:lnTo>
                  <a:pt x="687" y="35"/>
                </a:lnTo>
                <a:lnTo>
                  <a:pt x="625" y="25"/>
                </a:lnTo>
                <a:lnTo>
                  <a:pt x="562" y="21"/>
                </a:lnTo>
                <a:close/>
                <a:moveTo>
                  <a:pt x="562" y="0"/>
                </a:moveTo>
                <a:lnTo>
                  <a:pt x="628" y="4"/>
                </a:lnTo>
                <a:lnTo>
                  <a:pt x="692" y="14"/>
                </a:lnTo>
                <a:lnTo>
                  <a:pt x="753" y="33"/>
                </a:lnTo>
                <a:lnTo>
                  <a:pt x="811" y="56"/>
                </a:lnTo>
                <a:lnTo>
                  <a:pt x="864" y="88"/>
                </a:lnTo>
                <a:lnTo>
                  <a:pt x="914" y="123"/>
                </a:lnTo>
                <a:lnTo>
                  <a:pt x="960" y="164"/>
                </a:lnTo>
                <a:lnTo>
                  <a:pt x="1002" y="210"/>
                </a:lnTo>
                <a:lnTo>
                  <a:pt x="1038" y="261"/>
                </a:lnTo>
                <a:lnTo>
                  <a:pt x="1068" y="315"/>
                </a:lnTo>
                <a:lnTo>
                  <a:pt x="1093" y="373"/>
                </a:lnTo>
                <a:lnTo>
                  <a:pt x="1112" y="433"/>
                </a:lnTo>
                <a:lnTo>
                  <a:pt x="1122" y="496"/>
                </a:lnTo>
                <a:lnTo>
                  <a:pt x="1126" y="562"/>
                </a:lnTo>
                <a:lnTo>
                  <a:pt x="1122" y="627"/>
                </a:lnTo>
                <a:lnTo>
                  <a:pt x="1112" y="692"/>
                </a:lnTo>
                <a:lnTo>
                  <a:pt x="1093" y="752"/>
                </a:lnTo>
                <a:lnTo>
                  <a:pt x="1068" y="810"/>
                </a:lnTo>
                <a:lnTo>
                  <a:pt x="1038" y="864"/>
                </a:lnTo>
                <a:lnTo>
                  <a:pt x="1002" y="914"/>
                </a:lnTo>
                <a:lnTo>
                  <a:pt x="960" y="960"/>
                </a:lnTo>
                <a:lnTo>
                  <a:pt x="914" y="1002"/>
                </a:lnTo>
                <a:lnTo>
                  <a:pt x="864" y="1037"/>
                </a:lnTo>
                <a:lnTo>
                  <a:pt x="811" y="1067"/>
                </a:lnTo>
                <a:lnTo>
                  <a:pt x="753" y="1092"/>
                </a:lnTo>
                <a:lnTo>
                  <a:pt x="692" y="1110"/>
                </a:lnTo>
                <a:lnTo>
                  <a:pt x="628" y="1121"/>
                </a:lnTo>
                <a:lnTo>
                  <a:pt x="562" y="1125"/>
                </a:lnTo>
                <a:lnTo>
                  <a:pt x="498" y="1121"/>
                </a:lnTo>
                <a:lnTo>
                  <a:pt x="433" y="1110"/>
                </a:lnTo>
                <a:lnTo>
                  <a:pt x="373" y="1092"/>
                </a:lnTo>
                <a:lnTo>
                  <a:pt x="315" y="1067"/>
                </a:lnTo>
                <a:lnTo>
                  <a:pt x="261" y="1037"/>
                </a:lnTo>
                <a:lnTo>
                  <a:pt x="211" y="1002"/>
                </a:lnTo>
                <a:lnTo>
                  <a:pt x="165" y="960"/>
                </a:lnTo>
                <a:lnTo>
                  <a:pt x="123" y="914"/>
                </a:lnTo>
                <a:lnTo>
                  <a:pt x="88" y="864"/>
                </a:lnTo>
                <a:lnTo>
                  <a:pt x="56" y="810"/>
                </a:lnTo>
                <a:lnTo>
                  <a:pt x="33" y="752"/>
                </a:lnTo>
                <a:lnTo>
                  <a:pt x="14" y="692"/>
                </a:lnTo>
                <a:lnTo>
                  <a:pt x="4" y="627"/>
                </a:lnTo>
                <a:lnTo>
                  <a:pt x="0" y="562"/>
                </a:lnTo>
                <a:lnTo>
                  <a:pt x="4" y="496"/>
                </a:lnTo>
                <a:lnTo>
                  <a:pt x="14" y="433"/>
                </a:lnTo>
                <a:lnTo>
                  <a:pt x="33" y="373"/>
                </a:lnTo>
                <a:lnTo>
                  <a:pt x="56" y="315"/>
                </a:lnTo>
                <a:lnTo>
                  <a:pt x="88" y="261"/>
                </a:lnTo>
                <a:lnTo>
                  <a:pt x="123" y="210"/>
                </a:lnTo>
                <a:lnTo>
                  <a:pt x="165" y="164"/>
                </a:lnTo>
                <a:lnTo>
                  <a:pt x="211" y="123"/>
                </a:lnTo>
                <a:lnTo>
                  <a:pt x="261" y="88"/>
                </a:lnTo>
                <a:lnTo>
                  <a:pt x="315" y="56"/>
                </a:lnTo>
                <a:lnTo>
                  <a:pt x="373" y="33"/>
                </a:lnTo>
                <a:lnTo>
                  <a:pt x="433" y="14"/>
                </a:lnTo>
                <a:lnTo>
                  <a:pt x="498" y="4"/>
                </a:lnTo>
                <a:lnTo>
                  <a:pt x="562" y="0"/>
                </a:lnTo>
                <a:close/>
              </a:path>
            </a:pathLst>
          </a:custGeom>
          <a:solidFill>
            <a:srgbClr val="FCFCFC">
              <a:alpha val="29803"/>
            </a:srgbClr>
          </a:solidFill>
          <a:ln w="12700" cap="flat" cmpd="sng">
            <a:solidFill>
              <a:srgbClr val="FBFBFB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5" name="Freeform 9"/>
          <p:cNvSpPr>
            <a:spLocks noEditPoints="1"/>
          </p:cNvSpPr>
          <p:nvPr/>
        </p:nvSpPr>
        <p:spPr bwMode="auto">
          <a:xfrm>
            <a:off x="9720263" y="4002088"/>
            <a:ext cx="1047750" cy="1047750"/>
          </a:xfrm>
          <a:custGeom>
            <a:avLst/>
            <a:gdLst>
              <a:gd name="T0" fmla="*/ 2147483647 w 1127"/>
              <a:gd name="T1" fmla="*/ 2147483647 h 1125"/>
              <a:gd name="T2" fmla="*/ 2147483647 w 1127"/>
              <a:gd name="T3" fmla="*/ 2147483647 h 1125"/>
              <a:gd name="T4" fmla="*/ 2147483647 w 1127"/>
              <a:gd name="T5" fmla="*/ 2147483647 h 1125"/>
              <a:gd name="T6" fmla="*/ 2147483647 w 1127"/>
              <a:gd name="T7" fmla="*/ 2147483647 h 1125"/>
              <a:gd name="T8" fmla="*/ 2147483647 w 1127"/>
              <a:gd name="T9" fmla="*/ 2147483647 h 1125"/>
              <a:gd name="T10" fmla="*/ 2147483647 w 1127"/>
              <a:gd name="T11" fmla="*/ 2147483647 h 1125"/>
              <a:gd name="T12" fmla="*/ 2147483647 w 1127"/>
              <a:gd name="T13" fmla="*/ 2147483647 h 1125"/>
              <a:gd name="T14" fmla="*/ 2147483647 w 1127"/>
              <a:gd name="T15" fmla="*/ 2147483647 h 1125"/>
              <a:gd name="T16" fmla="*/ 2147483647 w 1127"/>
              <a:gd name="T17" fmla="*/ 2147483647 h 1125"/>
              <a:gd name="T18" fmla="*/ 2147483647 w 1127"/>
              <a:gd name="T19" fmla="*/ 2147483647 h 1125"/>
              <a:gd name="T20" fmla="*/ 2147483647 w 1127"/>
              <a:gd name="T21" fmla="*/ 2147483647 h 1125"/>
              <a:gd name="T22" fmla="*/ 2147483647 w 1127"/>
              <a:gd name="T23" fmla="*/ 2147483647 h 1125"/>
              <a:gd name="T24" fmla="*/ 2147483647 w 1127"/>
              <a:gd name="T25" fmla="*/ 2147483647 h 1125"/>
              <a:gd name="T26" fmla="*/ 2147483647 w 1127"/>
              <a:gd name="T27" fmla="*/ 2147483647 h 1125"/>
              <a:gd name="T28" fmla="*/ 2147483647 w 1127"/>
              <a:gd name="T29" fmla="*/ 2147483647 h 1125"/>
              <a:gd name="T30" fmla="*/ 2147483647 w 1127"/>
              <a:gd name="T31" fmla="*/ 2147483647 h 1125"/>
              <a:gd name="T32" fmla="*/ 2147483647 w 1127"/>
              <a:gd name="T33" fmla="*/ 2147483647 h 1125"/>
              <a:gd name="T34" fmla="*/ 2147483647 w 1127"/>
              <a:gd name="T35" fmla="*/ 2147483647 h 1125"/>
              <a:gd name="T36" fmla="*/ 2147483647 w 1127"/>
              <a:gd name="T37" fmla="*/ 2147483647 h 1125"/>
              <a:gd name="T38" fmla="*/ 2147483647 w 1127"/>
              <a:gd name="T39" fmla="*/ 2147483647 h 1125"/>
              <a:gd name="T40" fmla="*/ 2147483647 w 1127"/>
              <a:gd name="T41" fmla="*/ 2147483647 h 1125"/>
              <a:gd name="T42" fmla="*/ 2147483647 w 1127"/>
              <a:gd name="T43" fmla="*/ 2147483647 h 1125"/>
              <a:gd name="T44" fmla="*/ 2147483647 w 1127"/>
              <a:gd name="T45" fmla="*/ 2147483647 h 1125"/>
              <a:gd name="T46" fmla="*/ 2147483647 w 1127"/>
              <a:gd name="T47" fmla="*/ 2147483647 h 1125"/>
              <a:gd name="T48" fmla="*/ 2147483647 w 1127"/>
              <a:gd name="T49" fmla="*/ 2147483647 h 1125"/>
              <a:gd name="T50" fmla="*/ 2147483647 w 1127"/>
              <a:gd name="T51" fmla="*/ 2147483647 h 1125"/>
              <a:gd name="T52" fmla="*/ 2147483647 w 1127"/>
              <a:gd name="T53" fmla="*/ 2147483647 h 1125"/>
              <a:gd name="T54" fmla="*/ 2147483647 w 1127"/>
              <a:gd name="T55" fmla="*/ 2147483647 h 1125"/>
              <a:gd name="T56" fmla="*/ 2147483647 w 1127"/>
              <a:gd name="T57" fmla="*/ 0 h 1125"/>
              <a:gd name="T58" fmla="*/ 2147483647 w 1127"/>
              <a:gd name="T59" fmla="*/ 2147483647 h 1125"/>
              <a:gd name="T60" fmla="*/ 2147483647 w 1127"/>
              <a:gd name="T61" fmla="*/ 2147483647 h 1125"/>
              <a:gd name="T62" fmla="*/ 2147483647 w 1127"/>
              <a:gd name="T63" fmla="*/ 2147483647 h 1125"/>
              <a:gd name="T64" fmla="*/ 2147483647 w 1127"/>
              <a:gd name="T65" fmla="*/ 2147483647 h 1125"/>
              <a:gd name="T66" fmla="*/ 2147483647 w 1127"/>
              <a:gd name="T67" fmla="*/ 2147483647 h 1125"/>
              <a:gd name="T68" fmla="*/ 2147483647 w 1127"/>
              <a:gd name="T69" fmla="*/ 2147483647 h 1125"/>
              <a:gd name="T70" fmla="*/ 2147483647 w 1127"/>
              <a:gd name="T71" fmla="*/ 2147483647 h 1125"/>
              <a:gd name="T72" fmla="*/ 2147483647 w 1127"/>
              <a:gd name="T73" fmla="*/ 2147483647 h 1125"/>
              <a:gd name="T74" fmla="*/ 2147483647 w 1127"/>
              <a:gd name="T75" fmla="*/ 2147483647 h 1125"/>
              <a:gd name="T76" fmla="*/ 2147483647 w 1127"/>
              <a:gd name="T77" fmla="*/ 2147483647 h 1125"/>
              <a:gd name="T78" fmla="*/ 2147483647 w 1127"/>
              <a:gd name="T79" fmla="*/ 2147483647 h 1125"/>
              <a:gd name="T80" fmla="*/ 2147483647 w 1127"/>
              <a:gd name="T81" fmla="*/ 2147483647 h 1125"/>
              <a:gd name="T82" fmla="*/ 2147483647 w 1127"/>
              <a:gd name="T83" fmla="*/ 2147483647 h 1125"/>
              <a:gd name="T84" fmla="*/ 2147483647 w 1127"/>
              <a:gd name="T85" fmla="*/ 2147483647 h 1125"/>
              <a:gd name="T86" fmla="*/ 2147483647 w 1127"/>
              <a:gd name="T87" fmla="*/ 2147483647 h 1125"/>
              <a:gd name="T88" fmla="*/ 2147483647 w 1127"/>
              <a:gd name="T89" fmla="*/ 2147483647 h 1125"/>
              <a:gd name="T90" fmla="*/ 2147483647 w 1127"/>
              <a:gd name="T91" fmla="*/ 2147483647 h 1125"/>
              <a:gd name="T92" fmla="*/ 2147483647 w 1127"/>
              <a:gd name="T93" fmla="*/ 2147483647 h 1125"/>
              <a:gd name="T94" fmla="*/ 2147483647 w 1127"/>
              <a:gd name="T95" fmla="*/ 2147483647 h 1125"/>
              <a:gd name="T96" fmla="*/ 2147483647 w 1127"/>
              <a:gd name="T97" fmla="*/ 2147483647 h 1125"/>
              <a:gd name="T98" fmla="*/ 0 w 1127"/>
              <a:gd name="T99" fmla="*/ 2147483647 h 1125"/>
              <a:gd name="T100" fmla="*/ 2147483647 w 1127"/>
              <a:gd name="T101" fmla="*/ 2147483647 h 1125"/>
              <a:gd name="T102" fmla="*/ 2147483647 w 1127"/>
              <a:gd name="T103" fmla="*/ 2147483647 h 1125"/>
              <a:gd name="T104" fmla="*/ 2147483647 w 1127"/>
              <a:gd name="T105" fmla="*/ 2147483647 h 1125"/>
              <a:gd name="T106" fmla="*/ 2147483647 w 1127"/>
              <a:gd name="T107" fmla="*/ 2147483647 h 1125"/>
              <a:gd name="T108" fmla="*/ 2147483647 w 1127"/>
              <a:gd name="T109" fmla="*/ 2147483647 h 1125"/>
              <a:gd name="T110" fmla="*/ 2147483647 w 1127"/>
              <a:gd name="T111" fmla="*/ 2147483647 h 1125"/>
              <a:gd name="T112" fmla="*/ 2147483647 w 1127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127" h="1125">
                <a:moveTo>
                  <a:pt x="564" y="21"/>
                </a:moveTo>
                <a:lnTo>
                  <a:pt x="501" y="25"/>
                </a:lnTo>
                <a:lnTo>
                  <a:pt x="439" y="35"/>
                </a:lnTo>
                <a:lnTo>
                  <a:pt x="382" y="52"/>
                </a:lnTo>
                <a:lnTo>
                  <a:pt x="326" y="76"/>
                </a:lnTo>
                <a:lnTo>
                  <a:pt x="274" y="106"/>
                </a:lnTo>
                <a:lnTo>
                  <a:pt x="225" y="140"/>
                </a:lnTo>
                <a:lnTo>
                  <a:pt x="180" y="180"/>
                </a:lnTo>
                <a:lnTo>
                  <a:pt x="141" y="224"/>
                </a:lnTo>
                <a:lnTo>
                  <a:pt x="107" y="273"/>
                </a:lnTo>
                <a:lnTo>
                  <a:pt x="78" y="324"/>
                </a:lnTo>
                <a:lnTo>
                  <a:pt x="54" y="381"/>
                </a:lnTo>
                <a:lnTo>
                  <a:pt x="36" y="438"/>
                </a:lnTo>
                <a:lnTo>
                  <a:pt x="25" y="499"/>
                </a:lnTo>
                <a:lnTo>
                  <a:pt x="23" y="562"/>
                </a:lnTo>
                <a:lnTo>
                  <a:pt x="25" y="625"/>
                </a:lnTo>
                <a:lnTo>
                  <a:pt x="36" y="687"/>
                </a:lnTo>
                <a:lnTo>
                  <a:pt x="54" y="744"/>
                </a:lnTo>
                <a:lnTo>
                  <a:pt x="78" y="799"/>
                </a:lnTo>
                <a:lnTo>
                  <a:pt x="107" y="852"/>
                </a:lnTo>
                <a:lnTo>
                  <a:pt x="141" y="901"/>
                </a:lnTo>
                <a:lnTo>
                  <a:pt x="180" y="945"/>
                </a:lnTo>
                <a:lnTo>
                  <a:pt x="225" y="985"/>
                </a:lnTo>
                <a:lnTo>
                  <a:pt x="274" y="1019"/>
                </a:lnTo>
                <a:lnTo>
                  <a:pt x="326" y="1048"/>
                </a:lnTo>
                <a:lnTo>
                  <a:pt x="382" y="1071"/>
                </a:lnTo>
                <a:lnTo>
                  <a:pt x="439" y="1088"/>
                </a:lnTo>
                <a:lnTo>
                  <a:pt x="501" y="1100"/>
                </a:lnTo>
                <a:lnTo>
                  <a:pt x="564" y="1103"/>
                </a:lnTo>
                <a:lnTo>
                  <a:pt x="627" y="1100"/>
                </a:lnTo>
                <a:lnTo>
                  <a:pt x="688" y="1088"/>
                </a:lnTo>
                <a:lnTo>
                  <a:pt x="746" y="1071"/>
                </a:lnTo>
                <a:lnTo>
                  <a:pt x="802" y="1048"/>
                </a:lnTo>
                <a:lnTo>
                  <a:pt x="853" y="1019"/>
                </a:lnTo>
                <a:lnTo>
                  <a:pt x="902" y="985"/>
                </a:lnTo>
                <a:lnTo>
                  <a:pt x="947" y="945"/>
                </a:lnTo>
                <a:lnTo>
                  <a:pt x="986" y="901"/>
                </a:lnTo>
                <a:lnTo>
                  <a:pt x="1020" y="852"/>
                </a:lnTo>
                <a:lnTo>
                  <a:pt x="1051" y="799"/>
                </a:lnTo>
                <a:lnTo>
                  <a:pt x="1074" y="744"/>
                </a:lnTo>
                <a:lnTo>
                  <a:pt x="1091" y="687"/>
                </a:lnTo>
                <a:lnTo>
                  <a:pt x="1102" y="625"/>
                </a:lnTo>
                <a:lnTo>
                  <a:pt x="1106" y="562"/>
                </a:lnTo>
                <a:lnTo>
                  <a:pt x="1102" y="499"/>
                </a:lnTo>
                <a:lnTo>
                  <a:pt x="1091" y="438"/>
                </a:lnTo>
                <a:lnTo>
                  <a:pt x="1074" y="381"/>
                </a:lnTo>
                <a:lnTo>
                  <a:pt x="1051" y="324"/>
                </a:lnTo>
                <a:lnTo>
                  <a:pt x="1020" y="273"/>
                </a:lnTo>
                <a:lnTo>
                  <a:pt x="986" y="224"/>
                </a:lnTo>
                <a:lnTo>
                  <a:pt x="947" y="180"/>
                </a:lnTo>
                <a:lnTo>
                  <a:pt x="902" y="140"/>
                </a:lnTo>
                <a:lnTo>
                  <a:pt x="853" y="106"/>
                </a:lnTo>
                <a:lnTo>
                  <a:pt x="802" y="76"/>
                </a:lnTo>
                <a:lnTo>
                  <a:pt x="746" y="52"/>
                </a:lnTo>
                <a:lnTo>
                  <a:pt x="688" y="35"/>
                </a:lnTo>
                <a:lnTo>
                  <a:pt x="627" y="25"/>
                </a:lnTo>
                <a:lnTo>
                  <a:pt x="564" y="21"/>
                </a:lnTo>
                <a:close/>
                <a:moveTo>
                  <a:pt x="564" y="0"/>
                </a:moveTo>
                <a:lnTo>
                  <a:pt x="630" y="4"/>
                </a:lnTo>
                <a:lnTo>
                  <a:pt x="693" y="14"/>
                </a:lnTo>
                <a:lnTo>
                  <a:pt x="753" y="33"/>
                </a:lnTo>
                <a:lnTo>
                  <a:pt x="811" y="56"/>
                </a:lnTo>
                <a:lnTo>
                  <a:pt x="865" y="88"/>
                </a:lnTo>
                <a:lnTo>
                  <a:pt x="916" y="123"/>
                </a:lnTo>
                <a:lnTo>
                  <a:pt x="962" y="164"/>
                </a:lnTo>
                <a:lnTo>
                  <a:pt x="1003" y="210"/>
                </a:lnTo>
                <a:lnTo>
                  <a:pt x="1039" y="261"/>
                </a:lnTo>
                <a:lnTo>
                  <a:pt x="1070" y="315"/>
                </a:lnTo>
                <a:lnTo>
                  <a:pt x="1094" y="373"/>
                </a:lnTo>
                <a:lnTo>
                  <a:pt x="1112" y="433"/>
                </a:lnTo>
                <a:lnTo>
                  <a:pt x="1123" y="496"/>
                </a:lnTo>
                <a:lnTo>
                  <a:pt x="1127" y="562"/>
                </a:lnTo>
                <a:lnTo>
                  <a:pt x="1123" y="627"/>
                </a:lnTo>
                <a:lnTo>
                  <a:pt x="1112" y="692"/>
                </a:lnTo>
                <a:lnTo>
                  <a:pt x="1094" y="752"/>
                </a:lnTo>
                <a:lnTo>
                  <a:pt x="1070" y="810"/>
                </a:lnTo>
                <a:lnTo>
                  <a:pt x="1039" y="864"/>
                </a:lnTo>
                <a:lnTo>
                  <a:pt x="1003" y="914"/>
                </a:lnTo>
                <a:lnTo>
                  <a:pt x="962" y="960"/>
                </a:lnTo>
                <a:lnTo>
                  <a:pt x="916" y="1002"/>
                </a:lnTo>
                <a:lnTo>
                  <a:pt x="865" y="1037"/>
                </a:lnTo>
                <a:lnTo>
                  <a:pt x="811" y="1067"/>
                </a:lnTo>
                <a:lnTo>
                  <a:pt x="753" y="1092"/>
                </a:lnTo>
                <a:lnTo>
                  <a:pt x="693" y="1111"/>
                </a:lnTo>
                <a:lnTo>
                  <a:pt x="630" y="1121"/>
                </a:lnTo>
                <a:lnTo>
                  <a:pt x="564" y="1125"/>
                </a:lnTo>
                <a:lnTo>
                  <a:pt x="499" y="1121"/>
                </a:lnTo>
                <a:lnTo>
                  <a:pt x="434" y="1111"/>
                </a:lnTo>
                <a:lnTo>
                  <a:pt x="374" y="1092"/>
                </a:lnTo>
                <a:lnTo>
                  <a:pt x="316" y="1067"/>
                </a:lnTo>
                <a:lnTo>
                  <a:pt x="262" y="1037"/>
                </a:lnTo>
                <a:lnTo>
                  <a:pt x="212" y="1002"/>
                </a:lnTo>
                <a:lnTo>
                  <a:pt x="166" y="960"/>
                </a:lnTo>
                <a:lnTo>
                  <a:pt x="124" y="914"/>
                </a:lnTo>
                <a:lnTo>
                  <a:pt x="88" y="864"/>
                </a:lnTo>
                <a:lnTo>
                  <a:pt x="58" y="810"/>
                </a:lnTo>
                <a:lnTo>
                  <a:pt x="33" y="752"/>
                </a:lnTo>
                <a:lnTo>
                  <a:pt x="15" y="692"/>
                </a:lnTo>
                <a:lnTo>
                  <a:pt x="4" y="627"/>
                </a:lnTo>
                <a:lnTo>
                  <a:pt x="0" y="562"/>
                </a:lnTo>
                <a:lnTo>
                  <a:pt x="4" y="496"/>
                </a:lnTo>
                <a:lnTo>
                  <a:pt x="15" y="433"/>
                </a:lnTo>
                <a:lnTo>
                  <a:pt x="33" y="373"/>
                </a:lnTo>
                <a:lnTo>
                  <a:pt x="58" y="315"/>
                </a:lnTo>
                <a:lnTo>
                  <a:pt x="88" y="261"/>
                </a:lnTo>
                <a:lnTo>
                  <a:pt x="124" y="210"/>
                </a:lnTo>
                <a:lnTo>
                  <a:pt x="166" y="164"/>
                </a:lnTo>
                <a:lnTo>
                  <a:pt x="212" y="123"/>
                </a:lnTo>
                <a:lnTo>
                  <a:pt x="262" y="88"/>
                </a:lnTo>
                <a:lnTo>
                  <a:pt x="316" y="56"/>
                </a:lnTo>
                <a:lnTo>
                  <a:pt x="374" y="33"/>
                </a:lnTo>
                <a:lnTo>
                  <a:pt x="434" y="14"/>
                </a:lnTo>
                <a:lnTo>
                  <a:pt x="499" y="4"/>
                </a:lnTo>
                <a:lnTo>
                  <a:pt x="564" y="0"/>
                </a:lnTo>
                <a:close/>
              </a:path>
            </a:pathLst>
          </a:custGeom>
          <a:solidFill>
            <a:srgbClr val="FCFCFC">
              <a:alpha val="29803"/>
            </a:srgbClr>
          </a:solidFill>
          <a:ln w="12700" cap="flat" cmpd="sng">
            <a:solidFill>
              <a:srgbClr val="FBFBFB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6" name="Freeform 11"/>
          <p:cNvSpPr>
            <a:spLocks noEditPoints="1"/>
          </p:cNvSpPr>
          <p:nvPr/>
        </p:nvSpPr>
        <p:spPr bwMode="auto">
          <a:xfrm>
            <a:off x="9745663" y="2397125"/>
            <a:ext cx="1049337" cy="1049338"/>
          </a:xfrm>
          <a:custGeom>
            <a:avLst/>
            <a:gdLst>
              <a:gd name="T0" fmla="*/ 2147483647 w 1128"/>
              <a:gd name="T1" fmla="*/ 2147483647 h 1126"/>
              <a:gd name="T2" fmla="*/ 2147483647 w 1128"/>
              <a:gd name="T3" fmla="*/ 2147483647 h 1126"/>
              <a:gd name="T4" fmla="*/ 2147483647 w 1128"/>
              <a:gd name="T5" fmla="*/ 2147483647 h 1126"/>
              <a:gd name="T6" fmla="*/ 2147483647 w 1128"/>
              <a:gd name="T7" fmla="*/ 2147483647 h 1126"/>
              <a:gd name="T8" fmla="*/ 2147483647 w 1128"/>
              <a:gd name="T9" fmla="*/ 2147483647 h 1126"/>
              <a:gd name="T10" fmla="*/ 2147483647 w 1128"/>
              <a:gd name="T11" fmla="*/ 2147483647 h 1126"/>
              <a:gd name="T12" fmla="*/ 2147483647 w 1128"/>
              <a:gd name="T13" fmla="*/ 2147483647 h 1126"/>
              <a:gd name="T14" fmla="*/ 2147483647 w 1128"/>
              <a:gd name="T15" fmla="*/ 2147483647 h 1126"/>
              <a:gd name="T16" fmla="*/ 2147483647 w 1128"/>
              <a:gd name="T17" fmla="*/ 2147483647 h 1126"/>
              <a:gd name="T18" fmla="*/ 2147483647 w 1128"/>
              <a:gd name="T19" fmla="*/ 2147483647 h 1126"/>
              <a:gd name="T20" fmla="*/ 2147483647 w 1128"/>
              <a:gd name="T21" fmla="*/ 2147483647 h 1126"/>
              <a:gd name="T22" fmla="*/ 2147483647 w 1128"/>
              <a:gd name="T23" fmla="*/ 2147483647 h 1126"/>
              <a:gd name="T24" fmla="*/ 2147483647 w 1128"/>
              <a:gd name="T25" fmla="*/ 2147483647 h 1126"/>
              <a:gd name="T26" fmla="*/ 2147483647 w 1128"/>
              <a:gd name="T27" fmla="*/ 2147483647 h 1126"/>
              <a:gd name="T28" fmla="*/ 2147483647 w 1128"/>
              <a:gd name="T29" fmla="*/ 2147483647 h 1126"/>
              <a:gd name="T30" fmla="*/ 2147483647 w 1128"/>
              <a:gd name="T31" fmla="*/ 2147483647 h 1126"/>
              <a:gd name="T32" fmla="*/ 2147483647 w 1128"/>
              <a:gd name="T33" fmla="*/ 2147483647 h 1126"/>
              <a:gd name="T34" fmla="*/ 2147483647 w 1128"/>
              <a:gd name="T35" fmla="*/ 2147483647 h 1126"/>
              <a:gd name="T36" fmla="*/ 2147483647 w 1128"/>
              <a:gd name="T37" fmla="*/ 2147483647 h 1126"/>
              <a:gd name="T38" fmla="*/ 2147483647 w 1128"/>
              <a:gd name="T39" fmla="*/ 2147483647 h 1126"/>
              <a:gd name="T40" fmla="*/ 2147483647 w 1128"/>
              <a:gd name="T41" fmla="*/ 2147483647 h 1126"/>
              <a:gd name="T42" fmla="*/ 2147483647 w 1128"/>
              <a:gd name="T43" fmla="*/ 2147483647 h 1126"/>
              <a:gd name="T44" fmla="*/ 2147483647 w 1128"/>
              <a:gd name="T45" fmla="*/ 2147483647 h 1126"/>
              <a:gd name="T46" fmla="*/ 2147483647 w 1128"/>
              <a:gd name="T47" fmla="*/ 2147483647 h 1126"/>
              <a:gd name="T48" fmla="*/ 2147483647 w 1128"/>
              <a:gd name="T49" fmla="*/ 2147483647 h 1126"/>
              <a:gd name="T50" fmla="*/ 2147483647 w 1128"/>
              <a:gd name="T51" fmla="*/ 2147483647 h 1126"/>
              <a:gd name="T52" fmla="*/ 2147483647 w 1128"/>
              <a:gd name="T53" fmla="*/ 2147483647 h 1126"/>
              <a:gd name="T54" fmla="*/ 2147483647 w 1128"/>
              <a:gd name="T55" fmla="*/ 2147483647 h 1126"/>
              <a:gd name="T56" fmla="*/ 2147483647 w 1128"/>
              <a:gd name="T57" fmla="*/ 0 h 1126"/>
              <a:gd name="T58" fmla="*/ 2147483647 w 1128"/>
              <a:gd name="T59" fmla="*/ 2147483647 h 1126"/>
              <a:gd name="T60" fmla="*/ 2147483647 w 1128"/>
              <a:gd name="T61" fmla="*/ 2147483647 h 1126"/>
              <a:gd name="T62" fmla="*/ 2147483647 w 1128"/>
              <a:gd name="T63" fmla="*/ 2147483647 h 1126"/>
              <a:gd name="T64" fmla="*/ 2147483647 w 1128"/>
              <a:gd name="T65" fmla="*/ 2147483647 h 1126"/>
              <a:gd name="T66" fmla="*/ 2147483647 w 1128"/>
              <a:gd name="T67" fmla="*/ 2147483647 h 1126"/>
              <a:gd name="T68" fmla="*/ 2147483647 w 1128"/>
              <a:gd name="T69" fmla="*/ 2147483647 h 1126"/>
              <a:gd name="T70" fmla="*/ 2147483647 w 1128"/>
              <a:gd name="T71" fmla="*/ 2147483647 h 1126"/>
              <a:gd name="T72" fmla="*/ 2147483647 w 1128"/>
              <a:gd name="T73" fmla="*/ 2147483647 h 1126"/>
              <a:gd name="T74" fmla="*/ 2147483647 w 1128"/>
              <a:gd name="T75" fmla="*/ 2147483647 h 1126"/>
              <a:gd name="T76" fmla="*/ 2147483647 w 1128"/>
              <a:gd name="T77" fmla="*/ 2147483647 h 1126"/>
              <a:gd name="T78" fmla="*/ 2147483647 w 1128"/>
              <a:gd name="T79" fmla="*/ 2147483647 h 1126"/>
              <a:gd name="T80" fmla="*/ 2147483647 w 1128"/>
              <a:gd name="T81" fmla="*/ 2147483647 h 1126"/>
              <a:gd name="T82" fmla="*/ 2147483647 w 1128"/>
              <a:gd name="T83" fmla="*/ 2147483647 h 1126"/>
              <a:gd name="T84" fmla="*/ 2147483647 w 1128"/>
              <a:gd name="T85" fmla="*/ 2147483647 h 1126"/>
              <a:gd name="T86" fmla="*/ 2147483647 w 1128"/>
              <a:gd name="T87" fmla="*/ 2147483647 h 1126"/>
              <a:gd name="T88" fmla="*/ 2147483647 w 1128"/>
              <a:gd name="T89" fmla="*/ 2147483647 h 1126"/>
              <a:gd name="T90" fmla="*/ 2147483647 w 1128"/>
              <a:gd name="T91" fmla="*/ 2147483647 h 1126"/>
              <a:gd name="T92" fmla="*/ 2147483647 w 1128"/>
              <a:gd name="T93" fmla="*/ 2147483647 h 1126"/>
              <a:gd name="T94" fmla="*/ 2147483647 w 1128"/>
              <a:gd name="T95" fmla="*/ 2147483647 h 1126"/>
              <a:gd name="T96" fmla="*/ 2147483647 w 1128"/>
              <a:gd name="T97" fmla="*/ 2147483647 h 1126"/>
              <a:gd name="T98" fmla="*/ 0 w 1128"/>
              <a:gd name="T99" fmla="*/ 2147483647 h 1126"/>
              <a:gd name="T100" fmla="*/ 2147483647 w 1128"/>
              <a:gd name="T101" fmla="*/ 2147483647 h 1126"/>
              <a:gd name="T102" fmla="*/ 2147483647 w 1128"/>
              <a:gd name="T103" fmla="*/ 2147483647 h 1126"/>
              <a:gd name="T104" fmla="*/ 2147483647 w 1128"/>
              <a:gd name="T105" fmla="*/ 2147483647 h 1126"/>
              <a:gd name="T106" fmla="*/ 2147483647 w 1128"/>
              <a:gd name="T107" fmla="*/ 2147483647 h 1126"/>
              <a:gd name="T108" fmla="*/ 2147483647 w 1128"/>
              <a:gd name="T109" fmla="*/ 2147483647 h 1126"/>
              <a:gd name="T110" fmla="*/ 2147483647 w 1128"/>
              <a:gd name="T111" fmla="*/ 2147483647 h 1126"/>
              <a:gd name="T112" fmla="*/ 2147483647 w 1128"/>
              <a:gd name="T113" fmla="*/ 0 h 112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128" h="1126">
                <a:moveTo>
                  <a:pt x="564" y="22"/>
                </a:moveTo>
                <a:lnTo>
                  <a:pt x="501" y="26"/>
                </a:lnTo>
                <a:lnTo>
                  <a:pt x="440" y="37"/>
                </a:lnTo>
                <a:lnTo>
                  <a:pt x="381" y="54"/>
                </a:lnTo>
                <a:lnTo>
                  <a:pt x="326" y="78"/>
                </a:lnTo>
                <a:lnTo>
                  <a:pt x="273" y="106"/>
                </a:lnTo>
                <a:lnTo>
                  <a:pt x="226" y="142"/>
                </a:lnTo>
                <a:lnTo>
                  <a:pt x="181" y="181"/>
                </a:lnTo>
                <a:lnTo>
                  <a:pt x="142" y="225"/>
                </a:lnTo>
                <a:lnTo>
                  <a:pt x="107" y="273"/>
                </a:lnTo>
                <a:lnTo>
                  <a:pt x="78" y="326"/>
                </a:lnTo>
                <a:lnTo>
                  <a:pt x="54" y="381"/>
                </a:lnTo>
                <a:lnTo>
                  <a:pt x="37" y="440"/>
                </a:lnTo>
                <a:lnTo>
                  <a:pt x="26" y="500"/>
                </a:lnTo>
                <a:lnTo>
                  <a:pt x="22" y="563"/>
                </a:lnTo>
                <a:lnTo>
                  <a:pt x="26" y="626"/>
                </a:lnTo>
                <a:lnTo>
                  <a:pt x="37" y="687"/>
                </a:lnTo>
                <a:lnTo>
                  <a:pt x="54" y="746"/>
                </a:lnTo>
                <a:lnTo>
                  <a:pt x="78" y="801"/>
                </a:lnTo>
                <a:lnTo>
                  <a:pt x="107" y="853"/>
                </a:lnTo>
                <a:lnTo>
                  <a:pt x="142" y="902"/>
                </a:lnTo>
                <a:lnTo>
                  <a:pt x="181" y="945"/>
                </a:lnTo>
                <a:lnTo>
                  <a:pt x="226" y="985"/>
                </a:lnTo>
                <a:lnTo>
                  <a:pt x="273" y="1020"/>
                </a:lnTo>
                <a:lnTo>
                  <a:pt x="326" y="1049"/>
                </a:lnTo>
                <a:lnTo>
                  <a:pt x="381" y="1073"/>
                </a:lnTo>
                <a:lnTo>
                  <a:pt x="440" y="1090"/>
                </a:lnTo>
                <a:lnTo>
                  <a:pt x="501" y="1100"/>
                </a:lnTo>
                <a:lnTo>
                  <a:pt x="564" y="1104"/>
                </a:lnTo>
                <a:lnTo>
                  <a:pt x="627" y="1100"/>
                </a:lnTo>
                <a:lnTo>
                  <a:pt x="687" y="1090"/>
                </a:lnTo>
                <a:lnTo>
                  <a:pt x="747" y="1073"/>
                </a:lnTo>
                <a:lnTo>
                  <a:pt x="802" y="1049"/>
                </a:lnTo>
                <a:lnTo>
                  <a:pt x="854" y="1020"/>
                </a:lnTo>
                <a:lnTo>
                  <a:pt x="903" y="985"/>
                </a:lnTo>
                <a:lnTo>
                  <a:pt x="946" y="945"/>
                </a:lnTo>
                <a:lnTo>
                  <a:pt x="987" y="902"/>
                </a:lnTo>
                <a:lnTo>
                  <a:pt x="1021" y="853"/>
                </a:lnTo>
                <a:lnTo>
                  <a:pt x="1050" y="801"/>
                </a:lnTo>
                <a:lnTo>
                  <a:pt x="1074" y="746"/>
                </a:lnTo>
                <a:lnTo>
                  <a:pt x="1091" y="687"/>
                </a:lnTo>
                <a:lnTo>
                  <a:pt x="1101" y="626"/>
                </a:lnTo>
                <a:lnTo>
                  <a:pt x="1105" y="563"/>
                </a:lnTo>
                <a:lnTo>
                  <a:pt x="1101" y="500"/>
                </a:lnTo>
                <a:lnTo>
                  <a:pt x="1091" y="440"/>
                </a:lnTo>
                <a:lnTo>
                  <a:pt x="1074" y="381"/>
                </a:lnTo>
                <a:lnTo>
                  <a:pt x="1050" y="326"/>
                </a:lnTo>
                <a:lnTo>
                  <a:pt x="1021" y="273"/>
                </a:lnTo>
                <a:lnTo>
                  <a:pt x="987" y="225"/>
                </a:lnTo>
                <a:lnTo>
                  <a:pt x="946" y="181"/>
                </a:lnTo>
                <a:lnTo>
                  <a:pt x="903" y="142"/>
                </a:lnTo>
                <a:lnTo>
                  <a:pt x="854" y="106"/>
                </a:lnTo>
                <a:lnTo>
                  <a:pt x="802" y="78"/>
                </a:lnTo>
                <a:lnTo>
                  <a:pt x="747" y="54"/>
                </a:lnTo>
                <a:lnTo>
                  <a:pt x="687" y="37"/>
                </a:lnTo>
                <a:lnTo>
                  <a:pt x="627" y="26"/>
                </a:lnTo>
                <a:lnTo>
                  <a:pt x="564" y="22"/>
                </a:lnTo>
                <a:close/>
                <a:moveTo>
                  <a:pt x="564" y="0"/>
                </a:moveTo>
                <a:lnTo>
                  <a:pt x="630" y="4"/>
                </a:lnTo>
                <a:lnTo>
                  <a:pt x="693" y="16"/>
                </a:lnTo>
                <a:lnTo>
                  <a:pt x="754" y="33"/>
                </a:lnTo>
                <a:lnTo>
                  <a:pt x="811" y="58"/>
                </a:lnTo>
                <a:lnTo>
                  <a:pt x="866" y="88"/>
                </a:lnTo>
                <a:lnTo>
                  <a:pt x="916" y="125"/>
                </a:lnTo>
                <a:lnTo>
                  <a:pt x="962" y="166"/>
                </a:lnTo>
                <a:lnTo>
                  <a:pt x="1003" y="211"/>
                </a:lnTo>
                <a:lnTo>
                  <a:pt x="1040" y="261"/>
                </a:lnTo>
                <a:lnTo>
                  <a:pt x="1070" y="316"/>
                </a:lnTo>
                <a:lnTo>
                  <a:pt x="1095" y="374"/>
                </a:lnTo>
                <a:lnTo>
                  <a:pt x="1112" y="435"/>
                </a:lnTo>
                <a:lnTo>
                  <a:pt x="1124" y="498"/>
                </a:lnTo>
                <a:lnTo>
                  <a:pt x="1128" y="563"/>
                </a:lnTo>
                <a:lnTo>
                  <a:pt x="1124" y="629"/>
                </a:lnTo>
                <a:lnTo>
                  <a:pt x="1112" y="692"/>
                </a:lnTo>
                <a:lnTo>
                  <a:pt x="1095" y="752"/>
                </a:lnTo>
                <a:lnTo>
                  <a:pt x="1070" y="810"/>
                </a:lnTo>
                <a:lnTo>
                  <a:pt x="1040" y="865"/>
                </a:lnTo>
                <a:lnTo>
                  <a:pt x="1003" y="915"/>
                </a:lnTo>
                <a:lnTo>
                  <a:pt x="962" y="961"/>
                </a:lnTo>
                <a:lnTo>
                  <a:pt x="916" y="1002"/>
                </a:lnTo>
                <a:lnTo>
                  <a:pt x="866" y="1038"/>
                </a:lnTo>
                <a:lnTo>
                  <a:pt x="811" y="1069"/>
                </a:lnTo>
                <a:lnTo>
                  <a:pt x="754" y="1094"/>
                </a:lnTo>
                <a:lnTo>
                  <a:pt x="693" y="1111"/>
                </a:lnTo>
                <a:lnTo>
                  <a:pt x="630" y="1122"/>
                </a:lnTo>
                <a:lnTo>
                  <a:pt x="564" y="1126"/>
                </a:lnTo>
                <a:lnTo>
                  <a:pt x="498" y="1122"/>
                </a:lnTo>
                <a:lnTo>
                  <a:pt x="435" y="1111"/>
                </a:lnTo>
                <a:lnTo>
                  <a:pt x="375" y="1094"/>
                </a:lnTo>
                <a:lnTo>
                  <a:pt x="317" y="1069"/>
                </a:lnTo>
                <a:lnTo>
                  <a:pt x="263" y="1038"/>
                </a:lnTo>
                <a:lnTo>
                  <a:pt x="212" y="1002"/>
                </a:lnTo>
                <a:lnTo>
                  <a:pt x="166" y="961"/>
                </a:lnTo>
                <a:lnTo>
                  <a:pt x="125" y="915"/>
                </a:lnTo>
                <a:lnTo>
                  <a:pt x="88" y="865"/>
                </a:lnTo>
                <a:lnTo>
                  <a:pt x="58" y="810"/>
                </a:lnTo>
                <a:lnTo>
                  <a:pt x="34" y="752"/>
                </a:lnTo>
                <a:lnTo>
                  <a:pt x="16" y="692"/>
                </a:lnTo>
                <a:lnTo>
                  <a:pt x="4" y="629"/>
                </a:lnTo>
                <a:lnTo>
                  <a:pt x="0" y="563"/>
                </a:lnTo>
                <a:lnTo>
                  <a:pt x="4" y="498"/>
                </a:lnTo>
                <a:lnTo>
                  <a:pt x="16" y="435"/>
                </a:lnTo>
                <a:lnTo>
                  <a:pt x="34" y="374"/>
                </a:lnTo>
                <a:lnTo>
                  <a:pt x="58" y="316"/>
                </a:lnTo>
                <a:lnTo>
                  <a:pt x="88" y="261"/>
                </a:lnTo>
                <a:lnTo>
                  <a:pt x="125" y="211"/>
                </a:lnTo>
                <a:lnTo>
                  <a:pt x="166" y="166"/>
                </a:lnTo>
                <a:lnTo>
                  <a:pt x="212" y="125"/>
                </a:lnTo>
                <a:lnTo>
                  <a:pt x="263" y="88"/>
                </a:lnTo>
                <a:lnTo>
                  <a:pt x="317" y="58"/>
                </a:lnTo>
                <a:lnTo>
                  <a:pt x="375" y="33"/>
                </a:lnTo>
                <a:lnTo>
                  <a:pt x="435" y="16"/>
                </a:lnTo>
                <a:lnTo>
                  <a:pt x="498" y="4"/>
                </a:lnTo>
                <a:lnTo>
                  <a:pt x="564" y="0"/>
                </a:lnTo>
                <a:close/>
              </a:path>
            </a:pathLst>
          </a:custGeom>
          <a:solidFill>
            <a:srgbClr val="FCFCFC">
              <a:alpha val="29803"/>
            </a:srgbClr>
          </a:solidFill>
          <a:ln w="12700" cap="flat" cmpd="sng">
            <a:solidFill>
              <a:srgbClr val="FBFBFB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7" name="Freeform 13"/>
          <p:cNvSpPr>
            <a:spLocks noEditPoints="1"/>
          </p:cNvSpPr>
          <p:nvPr/>
        </p:nvSpPr>
        <p:spPr bwMode="auto">
          <a:xfrm>
            <a:off x="8228013" y="1536700"/>
            <a:ext cx="1047750" cy="1046163"/>
          </a:xfrm>
          <a:custGeom>
            <a:avLst/>
            <a:gdLst>
              <a:gd name="T0" fmla="*/ 2147483647 w 1126"/>
              <a:gd name="T1" fmla="*/ 2147483647 h 1125"/>
              <a:gd name="T2" fmla="*/ 2147483647 w 1126"/>
              <a:gd name="T3" fmla="*/ 2147483647 h 1125"/>
              <a:gd name="T4" fmla="*/ 2147483647 w 1126"/>
              <a:gd name="T5" fmla="*/ 2147483647 h 1125"/>
              <a:gd name="T6" fmla="*/ 2147483647 w 1126"/>
              <a:gd name="T7" fmla="*/ 2147483647 h 1125"/>
              <a:gd name="T8" fmla="*/ 2147483647 w 1126"/>
              <a:gd name="T9" fmla="*/ 2147483647 h 1125"/>
              <a:gd name="T10" fmla="*/ 2147483647 w 1126"/>
              <a:gd name="T11" fmla="*/ 2147483647 h 1125"/>
              <a:gd name="T12" fmla="*/ 2147483647 w 1126"/>
              <a:gd name="T13" fmla="*/ 2147483647 h 1125"/>
              <a:gd name="T14" fmla="*/ 2147483647 w 1126"/>
              <a:gd name="T15" fmla="*/ 2147483647 h 1125"/>
              <a:gd name="T16" fmla="*/ 2147483647 w 1126"/>
              <a:gd name="T17" fmla="*/ 2147483647 h 1125"/>
              <a:gd name="T18" fmla="*/ 2147483647 w 1126"/>
              <a:gd name="T19" fmla="*/ 2147483647 h 1125"/>
              <a:gd name="T20" fmla="*/ 2147483647 w 1126"/>
              <a:gd name="T21" fmla="*/ 2147483647 h 1125"/>
              <a:gd name="T22" fmla="*/ 2147483647 w 1126"/>
              <a:gd name="T23" fmla="*/ 2147483647 h 1125"/>
              <a:gd name="T24" fmla="*/ 2147483647 w 1126"/>
              <a:gd name="T25" fmla="*/ 2147483647 h 1125"/>
              <a:gd name="T26" fmla="*/ 2147483647 w 1126"/>
              <a:gd name="T27" fmla="*/ 2147483647 h 1125"/>
              <a:gd name="T28" fmla="*/ 2147483647 w 1126"/>
              <a:gd name="T29" fmla="*/ 2147483647 h 1125"/>
              <a:gd name="T30" fmla="*/ 2147483647 w 1126"/>
              <a:gd name="T31" fmla="*/ 2147483647 h 1125"/>
              <a:gd name="T32" fmla="*/ 2147483647 w 1126"/>
              <a:gd name="T33" fmla="*/ 2147483647 h 1125"/>
              <a:gd name="T34" fmla="*/ 2147483647 w 1126"/>
              <a:gd name="T35" fmla="*/ 2147483647 h 1125"/>
              <a:gd name="T36" fmla="*/ 2147483647 w 1126"/>
              <a:gd name="T37" fmla="*/ 2147483647 h 1125"/>
              <a:gd name="T38" fmla="*/ 2147483647 w 1126"/>
              <a:gd name="T39" fmla="*/ 2147483647 h 1125"/>
              <a:gd name="T40" fmla="*/ 2147483647 w 1126"/>
              <a:gd name="T41" fmla="*/ 2147483647 h 1125"/>
              <a:gd name="T42" fmla="*/ 2147483647 w 1126"/>
              <a:gd name="T43" fmla="*/ 2147483647 h 1125"/>
              <a:gd name="T44" fmla="*/ 2147483647 w 1126"/>
              <a:gd name="T45" fmla="*/ 2147483647 h 1125"/>
              <a:gd name="T46" fmla="*/ 2147483647 w 1126"/>
              <a:gd name="T47" fmla="*/ 2147483647 h 1125"/>
              <a:gd name="T48" fmla="*/ 2147483647 w 1126"/>
              <a:gd name="T49" fmla="*/ 2147483647 h 1125"/>
              <a:gd name="T50" fmla="*/ 2147483647 w 1126"/>
              <a:gd name="T51" fmla="*/ 2147483647 h 1125"/>
              <a:gd name="T52" fmla="*/ 2147483647 w 1126"/>
              <a:gd name="T53" fmla="*/ 2147483647 h 1125"/>
              <a:gd name="T54" fmla="*/ 2147483647 w 1126"/>
              <a:gd name="T55" fmla="*/ 2147483647 h 1125"/>
              <a:gd name="T56" fmla="*/ 2147483647 w 1126"/>
              <a:gd name="T57" fmla="*/ 0 h 1125"/>
              <a:gd name="T58" fmla="*/ 2147483647 w 1126"/>
              <a:gd name="T59" fmla="*/ 2147483647 h 1125"/>
              <a:gd name="T60" fmla="*/ 2147483647 w 1126"/>
              <a:gd name="T61" fmla="*/ 2147483647 h 1125"/>
              <a:gd name="T62" fmla="*/ 2147483647 w 1126"/>
              <a:gd name="T63" fmla="*/ 2147483647 h 1125"/>
              <a:gd name="T64" fmla="*/ 2147483647 w 1126"/>
              <a:gd name="T65" fmla="*/ 2147483647 h 1125"/>
              <a:gd name="T66" fmla="*/ 2147483647 w 1126"/>
              <a:gd name="T67" fmla="*/ 2147483647 h 1125"/>
              <a:gd name="T68" fmla="*/ 2147483647 w 1126"/>
              <a:gd name="T69" fmla="*/ 2147483647 h 1125"/>
              <a:gd name="T70" fmla="*/ 2147483647 w 1126"/>
              <a:gd name="T71" fmla="*/ 2147483647 h 1125"/>
              <a:gd name="T72" fmla="*/ 2147483647 w 1126"/>
              <a:gd name="T73" fmla="*/ 2147483647 h 1125"/>
              <a:gd name="T74" fmla="*/ 2147483647 w 1126"/>
              <a:gd name="T75" fmla="*/ 2147483647 h 1125"/>
              <a:gd name="T76" fmla="*/ 2147483647 w 1126"/>
              <a:gd name="T77" fmla="*/ 2147483647 h 1125"/>
              <a:gd name="T78" fmla="*/ 2147483647 w 1126"/>
              <a:gd name="T79" fmla="*/ 2147483647 h 1125"/>
              <a:gd name="T80" fmla="*/ 2147483647 w 1126"/>
              <a:gd name="T81" fmla="*/ 2147483647 h 1125"/>
              <a:gd name="T82" fmla="*/ 2147483647 w 1126"/>
              <a:gd name="T83" fmla="*/ 2147483647 h 1125"/>
              <a:gd name="T84" fmla="*/ 2147483647 w 1126"/>
              <a:gd name="T85" fmla="*/ 2147483647 h 1125"/>
              <a:gd name="T86" fmla="*/ 2147483647 w 1126"/>
              <a:gd name="T87" fmla="*/ 2147483647 h 1125"/>
              <a:gd name="T88" fmla="*/ 2147483647 w 1126"/>
              <a:gd name="T89" fmla="*/ 2147483647 h 1125"/>
              <a:gd name="T90" fmla="*/ 2147483647 w 1126"/>
              <a:gd name="T91" fmla="*/ 2147483647 h 1125"/>
              <a:gd name="T92" fmla="*/ 2147483647 w 1126"/>
              <a:gd name="T93" fmla="*/ 2147483647 h 1125"/>
              <a:gd name="T94" fmla="*/ 2147483647 w 1126"/>
              <a:gd name="T95" fmla="*/ 2147483647 h 1125"/>
              <a:gd name="T96" fmla="*/ 2147483647 w 1126"/>
              <a:gd name="T97" fmla="*/ 2147483647 h 1125"/>
              <a:gd name="T98" fmla="*/ 0 w 1126"/>
              <a:gd name="T99" fmla="*/ 2147483647 h 1125"/>
              <a:gd name="T100" fmla="*/ 2147483647 w 1126"/>
              <a:gd name="T101" fmla="*/ 2147483647 h 1125"/>
              <a:gd name="T102" fmla="*/ 2147483647 w 1126"/>
              <a:gd name="T103" fmla="*/ 2147483647 h 1125"/>
              <a:gd name="T104" fmla="*/ 2147483647 w 1126"/>
              <a:gd name="T105" fmla="*/ 2147483647 h 1125"/>
              <a:gd name="T106" fmla="*/ 2147483647 w 1126"/>
              <a:gd name="T107" fmla="*/ 2147483647 h 1125"/>
              <a:gd name="T108" fmla="*/ 2147483647 w 1126"/>
              <a:gd name="T109" fmla="*/ 2147483647 h 1125"/>
              <a:gd name="T110" fmla="*/ 2147483647 w 1126"/>
              <a:gd name="T111" fmla="*/ 2147483647 h 1125"/>
              <a:gd name="T112" fmla="*/ 2147483647 w 1126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126" h="1125">
                <a:moveTo>
                  <a:pt x="564" y="23"/>
                </a:moveTo>
                <a:lnTo>
                  <a:pt x="501" y="25"/>
                </a:lnTo>
                <a:lnTo>
                  <a:pt x="440" y="37"/>
                </a:lnTo>
                <a:lnTo>
                  <a:pt x="381" y="54"/>
                </a:lnTo>
                <a:lnTo>
                  <a:pt x="326" y="78"/>
                </a:lnTo>
                <a:lnTo>
                  <a:pt x="274" y="107"/>
                </a:lnTo>
                <a:lnTo>
                  <a:pt x="225" y="141"/>
                </a:lnTo>
                <a:lnTo>
                  <a:pt x="182" y="180"/>
                </a:lnTo>
                <a:lnTo>
                  <a:pt x="141" y="225"/>
                </a:lnTo>
                <a:lnTo>
                  <a:pt x="107" y="273"/>
                </a:lnTo>
                <a:lnTo>
                  <a:pt x="78" y="326"/>
                </a:lnTo>
                <a:lnTo>
                  <a:pt x="54" y="381"/>
                </a:lnTo>
                <a:lnTo>
                  <a:pt x="37" y="439"/>
                </a:lnTo>
                <a:lnTo>
                  <a:pt x="26" y="500"/>
                </a:lnTo>
                <a:lnTo>
                  <a:pt x="23" y="563"/>
                </a:lnTo>
                <a:lnTo>
                  <a:pt x="26" y="626"/>
                </a:lnTo>
                <a:lnTo>
                  <a:pt x="37" y="687"/>
                </a:lnTo>
                <a:lnTo>
                  <a:pt x="54" y="746"/>
                </a:lnTo>
                <a:lnTo>
                  <a:pt x="78" y="801"/>
                </a:lnTo>
                <a:lnTo>
                  <a:pt x="107" y="852"/>
                </a:lnTo>
                <a:lnTo>
                  <a:pt x="141" y="901"/>
                </a:lnTo>
                <a:lnTo>
                  <a:pt x="182" y="945"/>
                </a:lnTo>
                <a:lnTo>
                  <a:pt x="225" y="985"/>
                </a:lnTo>
                <a:lnTo>
                  <a:pt x="274" y="1020"/>
                </a:lnTo>
                <a:lnTo>
                  <a:pt x="326" y="1049"/>
                </a:lnTo>
                <a:lnTo>
                  <a:pt x="381" y="1073"/>
                </a:lnTo>
                <a:lnTo>
                  <a:pt x="440" y="1090"/>
                </a:lnTo>
                <a:lnTo>
                  <a:pt x="501" y="1100"/>
                </a:lnTo>
                <a:lnTo>
                  <a:pt x="564" y="1104"/>
                </a:lnTo>
                <a:lnTo>
                  <a:pt x="627" y="1100"/>
                </a:lnTo>
                <a:lnTo>
                  <a:pt x="688" y="1090"/>
                </a:lnTo>
                <a:lnTo>
                  <a:pt x="747" y="1073"/>
                </a:lnTo>
                <a:lnTo>
                  <a:pt x="802" y="1049"/>
                </a:lnTo>
                <a:lnTo>
                  <a:pt x="854" y="1020"/>
                </a:lnTo>
                <a:lnTo>
                  <a:pt x="902" y="985"/>
                </a:lnTo>
                <a:lnTo>
                  <a:pt x="946" y="945"/>
                </a:lnTo>
                <a:lnTo>
                  <a:pt x="986" y="901"/>
                </a:lnTo>
                <a:lnTo>
                  <a:pt x="1021" y="852"/>
                </a:lnTo>
                <a:lnTo>
                  <a:pt x="1050" y="801"/>
                </a:lnTo>
                <a:lnTo>
                  <a:pt x="1074" y="746"/>
                </a:lnTo>
                <a:lnTo>
                  <a:pt x="1091" y="687"/>
                </a:lnTo>
                <a:lnTo>
                  <a:pt x="1102" y="626"/>
                </a:lnTo>
                <a:lnTo>
                  <a:pt x="1105" y="563"/>
                </a:lnTo>
                <a:lnTo>
                  <a:pt x="1102" y="500"/>
                </a:lnTo>
                <a:lnTo>
                  <a:pt x="1091" y="439"/>
                </a:lnTo>
                <a:lnTo>
                  <a:pt x="1074" y="381"/>
                </a:lnTo>
                <a:lnTo>
                  <a:pt x="1050" y="326"/>
                </a:lnTo>
                <a:lnTo>
                  <a:pt x="1021" y="273"/>
                </a:lnTo>
                <a:lnTo>
                  <a:pt x="986" y="225"/>
                </a:lnTo>
                <a:lnTo>
                  <a:pt x="946" y="180"/>
                </a:lnTo>
                <a:lnTo>
                  <a:pt x="902" y="141"/>
                </a:lnTo>
                <a:lnTo>
                  <a:pt x="854" y="107"/>
                </a:lnTo>
                <a:lnTo>
                  <a:pt x="802" y="78"/>
                </a:lnTo>
                <a:lnTo>
                  <a:pt x="747" y="54"/>
                </a:lnTo>
                <a:lnTo>
                  <a:pt x="688" y="37"/>
                </a:lnTo>
                <a:lnTo>
                  <a:pt x="627" y="25"/>
                </a:lnTo>
                <a:lnTo>
                  <a:pt x="564" y="23"/>
                </a:lnTo>
                <a:close/>
                <a:moveTo>
                  <a:pt x="564" y="0"/>
                </a:moveTo>
                <a:lnTo>
                  <a:pt x="630" y="4"/>
                </a:lnTo>
                <a:lnTo>
                  <a:pt x="693" y="15"/>
                </a:lnTo>
                <a:lnTo>
                  <a:pt x="753" y="33"/>
                </a:lnTo>
                <a:lnTo>
                  <a:pt x="811" y="58"/>
                </a:lnTo>
                <a:lnTo>
                  <a:pt x="865" y="88"/>
                </a:lnTo>
                <a:lnTo>
                  <a:pt x="916" y="124"/>
                </a:lnTo>
                <a:lnTo>
                  <a:pt x="962" y="166"/>
                </a:lnTo>
                <a:lnTo>
                  <a:pt x="1003" y="212"/>
                </a:lnTo>
                <a:lnTo>
                  <a:pt x="1040" y="262"/>
                </a:lnTo>
                <a:lnTo>
                  <a:pt x="1070" y="315"/>
                </a:lnTo>
                <a:lnTo>
                  <a:pt x="1094" y="373"/>
                </a:lnTo>
                <a:lnTo>
                  <a:pt x="1112" y="435"/>
                </a:lnTo>
                <a:lnTo>
                  <a:pt x="1124" y="498"/>
                </a:lnTo>
                <a:lnTo>
                  <a:pt x="1126" y="563"/>
                </a:lnTo>
                <a:lnTo>
                  <a:pt x="1124" y="629"/>
                </a:lnTo>
                <a:lnTo>
                  <a:pt x="1112" y="692"/>
                </a:lnTo>
                <a:lnTo>
                  <a:pt x="1094" y="753"/>
                </a:lnTo>
                <a:lnTo>
                  <a:pt x="1070" y="810"/>
                </a:lnTo>
                <a:lnTo>
                  <a:pt x="1040" y="864"/>
                </a:lnTo>
                <a:lnTo>
                  <a:pt x="1003" y="915"/>
                </a:lnTo>
                <a:lnTo>
                  <a:pt x="962" y="961"/>
                </a:lnTo>
                <a:lnTo>
                  <a:pt x="916" y="1002"/>
                </a:lnTo>
                <a:lnTo>
                  <a:pt x="865" y="1039"/>
                </a:lnTo>
                <a:lnTo>
                  <a:pt x="811" y="1069"/>
                </a:lnTo>
                <a:lnTo>
                  <a:pt x="753" y="1093"/>
                </a:lnTo>
                <a:lnTo>
                  <a:pt x="693" y="1111"/>
                </a:lnTo>
                <a:lnTo>
                  <a:pt x="630" y="1121"/>
                </a:lnTo>
                <a:lnTo>
                  <a:pt x="564" y="1125"/>
                </a:lnTo>
                <a:lnTo>
                  <a:pt x="498" y="1121"/>
                </a:lnTo>
                <a:lnTo>
                  <a:pt x="435" y="1111"/>
                </a:lnTo>
                <a:lnTo>
                  <a:pt x="373" y="1093"/>
                </a:lnTo>
                <a:lnTo>
                  <a:pt x="317" y="1069"/>
                </a:lnTo>
                <a:lnTo>
                  <a:pt x="262" y="1039"/>
                </a:lnTo>
                <a:lnTo>
                  <a:pt x="212" y="1002"/>
                </a:lnTo>
                <a:lnTo>
                  <a:pt x="166" y="961"/>
                </a:lnTo>
                <a:lnTo>
                  <a:pt x="125" y="915"/>
                </a:lnTo>
                <a:lnTo>
                  <a:pt x="88" y="864"/>
                </a:lnTo>
                <a:lnTo>
                  <a:pt x="58" y="810"/>
                </a:lnTo>
                <a:lnTo>
                  <a:pt x="33" y="753"/>
                </a:lnTo>
                <a:lnTo>
                  <a:pt x="16" y="692"/>
                </a:lnTo>
                <a:lnTo>
                  <a:pt x="4" y="629"/>
                </a:lnTo>
                <a:lnTo>
                  <a:pt x="0" y="563"/>
                </a:lnTo>
                <a:lnTo>
                  <a:pt x="4" y="498"/>
                </a:lnTo>
                <a:lnTo>
                  <a:pt x="16" y="435"/>
                </a:lnTo>
                <a:lnTo>
                  <a:pt x="33" y="373"/>
                </a:lnTo>
                <a:lnTo>
                  <a:pt x="58" y="315"/>
                </a:lnTo>
                <a:lnTo>
                  <a:pt x="88" y="262"/>
                </a:lnTo>
                <a:lnTo>
                  <a:pt x="125" y="212"/>
                </a:lnTo>
                <a:lnTo>
                  <a:pt x="166" y="166"/>
                </a:lnTo>
                <a:lnTo>
                  <a:pt x="212" y="124"/>
                </a:lnTo>
                <a:lnTo>
                  <a:pt x="262" y="88"/>
                </a:lnTo>
                <a:lnTo>
                  <a:pt x="317" y="58"/>
                </a:lnTo>
                <a:lnTo>
                  <a:pt x="373" y="33"/>
                </a:lnTo>
                <a:lnTo>
                  <a:pt x="435" y="15"/>
                </a:lnTo>
                <a:lnTo>
                  <a:pt x="498" y="4"/>
                </a:lnTo>
                <a:lnTo>
                  <a:pt x="564" y="0"/>
                </a:lnTo>
                <a:close/>
              </a:path>
            </a:pathLst>
          </a:custGeom>
          <a:solidFill>
            <a:srgbClr val="FCFCFC">
              <a:alpha val="29803"/>
            </a:srgbClr>
          </a:solidFill>
          <a:ln w="12700" cap="flat" cmpd="sng">
            <a:solidFill>
              <a:srgbClr val="FBFBFB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8" name="Freeform 15"/>
          <p:cNvSpPr>
            <a:spLocks noEditPoints="1"/>
          </p:cNvSpPr>
          <p:nvPr/>
        </p:nvSpPr>
        <p:spPr bwMode="auto">
          <a:xfrm>
            <a:off x="6765925" y="2398713"/>
            <a:ext cx="1049338" cy="1046162"/>
          </a:xfrm>
          <a:custGeom>
            <a:avLst/>
            <a:gdLst>
              <a:gd name="T0" fmla="*/ 2147483647 w 1127"/>
              <a:gd name="T1" fmla="*/ 2147483647 h 1125"/>
              <a:gd name="T2" fmla="*/ 2147483647 w 1127"/>
              <a:gd name="T3" fmla="*/ 2147483647 h 1125"/>
              <a:gd name="T4" fmla="*/ 2147483647 w 1127"/>
              <a:gd name="T5" fmla="*/ 2147483647 h 1125"/>
              <a:gd name="T6" fmla="*/ 2147483647 w 1127"/>
              <a:gd name="T7" fmla="*/ 2147483647 h 1125"/>
              <a:gd name="T8" fmla="*/ 2147483647 w 1127"/>
              <a:gd name="T9" fmla="*/ 2147483647 h 1125"/>
              <a:gd name="T10" fmla="*/ 2147483647 w 1127"/>
              <a:gd name="T11" fmla="*/ 2147483647 h 1125"/>
              <a:gd name="T12" fmla="*/ 2147483647 w 1127"/>
              <a:gd name="T13" fmla="*/ 2147483647 h 1125"/>
              <a:gd name="T14" fmla="*/ 2147483647 w 1127"/>
              <a:gd name="T15" fmla="*/ 2147483647 h 1125"/>
              <a:gd name="T16" fmla="*/ 2147483647 w 1127"/>
              <a:gd name="T17" fmla="*/ 2147483647 h 1125"/>
              <a:gd name="T18" fmla="*/ 2147483647 w 1127"/>
              <a:gd name="T19" fmla="*/ 2147483647 h 1125"/>
              <a:gd name="T20" fmla="*/ 2147483647 w 1127"/>
              <a:gd name="T21" fmla="*/ 2147483647 h 1125"/>
              <a:gd name="T22" fmla="*/ 2147483647 w 1127"/>
              <a:gd name="T23" fmla="*/ 2147483647 h 1125"/>
              <a:gd name="T24" fmla="*/ 2147483647 w 1127"/>
              <a:gd name="T25" fmla="*/ 2147483647 h 1125"/>
              <a:gd name="T26" fmla="*/ 2147483647 w 1127"/>
              <a:gd name="T27" fmla="*/ 2147483647 h 1125"/>
              <a:gd name="T28" fmla="*/ 2147483647 w 1127"/>
              <a:gd name="T29" fmla="*/ 2147483647 h 1125"/>
              <a:gd name="T30" fmla="*/ 2147483647 w 1127"/>
              <a:gd name="T31" fmla="*/ 2147483647 h 1125"/>
              <a:gd name="T32" fmla="*/ 2147483647 w 1127"/>
              <a:gd name="T33" fmla="*/ 2147483647 h 1125"/>
              <a:gd name="T34" fmla="*/ 2147483647 w 1127"/>
              <a:gd name="T35" fmla="*/ 2147483647 h 1125"/>
              <a:gd name="T36" fmla="*/ 2147483647 w 1127"/>
              <a:gd name="T37" fmla="*/ 2147483647 h 1125"/>
              <a:gd name="T38" fmla="*/ 2147483647 w 1127"/>
              <a:gd name="T39" fmla="*/ 2147483647 h 1125"/>
              <a:gd name="T40" fmla="*/ 2147483647 w 1127"/>
              <a:gd name="T41" fmla="*/ 2147483647 h 1125"/>
              <a:gd name="T42" fmla="*/ 2147483647 w 1127"/>
              <a:gd name="T43" fmla="*/ 2147483647 h 1125"/>
              <a:gd name="T44" fmla="*/ 2147483647 w 1127"/>
              <a:gd name="T45" fmla="*/ 2147483647 h 1125"/>
              <a:gd name="T46" fmla="*/ 2147483647 w 1127"/>
              <a:gd name="T47" fmla="*/ 2147483647 h 1125"/>
              <a:gd name="T48" fmla="*/ 2147483647 w 1127"/>
              <a:gd name="T49" fmla="*/ 2147483647 h 1125"/>
              <a:gd name="T50" fmla="*/ 2147483647 w 1127"/>
              <a:gd name="T51" fmla="*/ 2147483647 h 1125"/>
              <a:gd name="T52" fmla="*/ 2147483647 w 1127"/>
              <a:gd name="T53" fmla="*/ 2147483647 h 1125"/>
              <a:gd name="T54" fmla="*/ 2147483647 w 1127"/>
              <a:gd name="T55" fmla="*/ 2147483647 h 1125"/>
              <a:gd name="T56" fmla="*/ 2147483647 w 1127"/>
              <a:gd name="T57" fmla="*/ 0 h 1125"/>
              <a:gd name="T58" fmla="*/ 2147483647 w 1127"/>
              <a:gd name="T59" fmla="*/ 2147483647 h 1125"/>
              <a:gd name="T60" fmla="*/ 2147483647 w 1127"/>
              <a:gd name="T61" fmla="*/ 2147483647 h 1125"/>
              <a:gd name="T62" fmla="*/ 2147483647 w 1127"/>
              <a:gd name="T63" fmla="*/ 2147483647 h 1125"/>
              <a:gd name="T64" fmla="*/ 2147483647 w 1127"/>
              <a:gd name="T65" fmla="*/ 2147483647 h 1125"/>
              <a:gd name="T66" fmla="*/ 2147483647 w 1127"/>
              <a:gd name="T67" fmla="*/ 2147483647 h 1125"/>
              <a:gd name="T68" fmla="*/ 2147483647 w 1127"/>
              <a:gd name="T69" fmla="*/ 2147483647 h 1125"/>
              <a:gd name="T70" fmla="*/ 2147483647 w 1127"/>
              <a:gd name="T71" fmla="*/ 2147483647 h 1125"/>
              <a:gd name="T72" fmla="*/ 2147483647 w 1127"/>
              <a:gd name="T73" fmla="*/ 2147483647 h 1125"/>
              <a:gd name="T74" fmla="*/ 2147483647 w 1127"/>
              <a:gd name="T75" fmla="*/ 2147483647 h 1125"/>
              <a:gd name="T76" fmla="*/ 2147483647 w 1127"/>
              <a:gd name="T77" fmla="*/ 2147483647 h 1125"/>
              <a:gd name="T78" fmla="*/ 2147483647 w 1127"/>
              <a:gd name="T79" fmla="*/ 2147483647 h 1125"/>
              <a:gd name="T80" fmla="*/ 2147483647 w 1127"/>
              <a:gd name="T81" fmla="*/ 2147483647 h 1125"/>
              <a:gd name="T82" fmla="*/ 2147483647 w 1127"/>
              <a:gd name="T83" fmla="*/ 2147483647 h 1125"/>
              <a:gd name="T84" fmla="*/ 2147483647 w 1127"/>
              <a:gd name="T85" fmla="*/ 2147483647 h 1125"/>
              <a:gd name="T86" fmla="*/ 2147483647 w 1127"/>
              <a:gd name="T87" fmla="*/ 2147483647 h 1125"/>
              <a:gd name="T88" fmla="*/ 2147483647 w 1127"/>
              <a:gd name="T89" fmla="*/ 2147483647 h 1125"/>
              <a:gd name="T90" fmla="*/ 2147483647 w 1127"/>
              <a:gd name="T91" fmla="*/ 2147483647 h 1125"/>
              <a:gd name="T92" fmla="*/ 2147483647 w 1127"/>
              <a:gd name="T93" fmla="*/ 2147483647 h 1125"/>
              <a:gd name="T94" fmla="*/ 2147483647 w 1127"/>
              <a:gd name="T95" fmla="*/ 2147483647 h 1125"/>
              <a:gd name="T96" fmla="*/ 2147483647 w 1127"/>
              <a:gd name="T97" fmla="*/ 2147483647 h 1125"/>
              <a:gd name="T98" fmla="*/ 0 w 1127"/>
              <a:gd name="T99" fmla="*/ 2147483647 h 1125"/>
              <a:gd name="T100" fmla="*/ 2147483647 w 1127"/>
              <a:gd name="T101" fmla="*/ 2147483647 h 1125"/>
              <a:gd name="T102" fmla="*/ 2147483647 w 1127"/>
              <a:gd name="T103" fmla="*/ 2147483647 h 1125"/>
              <a:gd name="T104" fmla="*/ 2147483647 w 1127"/>
              <a:gd name="T105" fmla="*/ 2147483647 h 1125"/>
              <a:gd name="T106" fmla="*/ 2147483647 w 1127"/>
              <a:gd name="T107" fmla="*/ 2147483647 h 1125"/>
              <a:gd name="T108" fmla="*/ 2147483647 w 1127"/>
              <a:gd name="T109" fmla="*/ 2147483647 h 1125"/>
              <a:gd name="T110" fmla="*/ 2147483647 w 1127"/>
              <a:gd name="T111" fmla="*/ 2147483647 h 1125"/>
              <a:gd name="T112" fmla="*/ 2147483647 w 1127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127" h="1125">
                <a:moveTo>
                  <a:pt x="563" y="22"/>
                </a:moveTo>
                <a:lnTo>
                  <a:pt x="500" y="25"/>
                </a:lnTo>
                <a:lnTo>
                  <a:pt x="439" y="37"/>
                </a:lnTo>
                <a:lnTo>
                  <a:pt x="382" y="54"/>
                </a:lnTo>
                <a:lnTo>
                  <a:pt x="325" y="78"/>
                </a:lnTo>
                <a:lnTo>
                  <a:pt x="274" y="106"/>
                </a:lnTo>
                <a:lnTo>
                  <a:pt x="225" y="141"/>
                </a:lnTo>
                <a:lnTo>
                  <a:pt x="180" y="181"/>
                </a:lnTo>
                <a:lnTo>
                  <a:pt x="141" y="225"/>
                </a:lnTo>
                <a:lnTo>
                  <a:pt x="107" y="273"/>
                </a:lnTo>
                <a:lnTo>
                  <a:pt x="77" y="326"/>
                </a:lnTo>
                <a:lnTo>
                  <a:pt x="53" y="381"/>
                </a:lnTo>
                <a:lnTo>
                  <a:pt x="36" y="439"/>
                </a:lnTo>
                <a:lnTo>
                  <a:pt x="25" y="500"/>
                </a:lnTo>
                <a:lnTo>
                  <a:pt x="21" y="563"/>
                </a:lnTo>
                <a:lnTo>
                  <a:pt x="25" y="626"/>
                </a:lnTo>
                <a:lnTo>
                  <a:pt x="36" y="687"/>
                </a:lnTo>
                <a:lnTo>
                  <a:pt x="53" y="746"/>
                </a:lnTo>
                <a:lnTo>
                  <a:pt x="77" y="801"/>
                </a:lnTo>
                <a:lnTo>
                  <a:pt x="107" y="852"/>
                </a:lnTo>
                <a:lnTo>
                  <a:pt x="141" y="901"/>
                </a:lnTo>
                <a:lnTo>
                  <a:pt x="180" y="945"/>
                </a:lnTo>
                <a:lnTo>
                  <a:pt x="225" y="985"/>
                </a:lnTo>
                <a:lnTo>
                  <a:pt x="274" y="1020"/>
                </a:lnTo>
                <a:lnTo>
                  <a:pt x="325" y="1049"/>
                </a:lnTo>
                <a:lnTo>
                  <a:pt x="382" y="1073"/>
                </a:lnTo>
                <a:lnTo>
                  <a:pt x="439" y="1090"/>
                </a:lnTo>
                <a:lnTo>
                  <a:pt x="500" y="1100"/>
                </a:lnTo>
                <a:lnTo>
                  <a:pt x="563" y="1104"/>
                </a:lnTo>
                <a:lnTo>
                  <a:pt x="626" y="1100"/>
                </a:lnTo>
                <a:lnTo>
                  <a:pt x="688" y="1090"/>
                </a:lnTo>
                <a:lnTo>
                  <a:pt x="746" y="1073"/>
                </a:lnTo>
                <a:lnTo>
                  <a:pt x="801" y="1049"/>
                </a:lnTo>
                <a:lnTo>
                  <a:pt x="853" y="1020"/>
                </a:lnTo>
                <a:lnTo>
                  <a:pt x="902" y="985"/>
                </a:lnTo>
                <a:lnTo>
                  <a:pt x="947" y="945"/>
                </a:lnTo>
                <a:lnTo>
                  <a:pt x="986" y="901"/>
                </a:lnTo>
                <a:lnTo>
                  <a:pt x="1020" y="852"/>
                </a:lnTo>
                <a:lnTo>
                  <a:pt x="1049" y="801"/>
                </a:lnTo>
                <a:lnTo>
                  <a:pt x="1073" y="746"/>
                </a:lnTo>
                <a:lnTo>
                  <a:pt x="1091" y="687"/>
                </a:lnTo>
                <a:lnTo>
                  <a:pt x="1102" y="626"/>
                </a:lnTo>
                <a:lnTo>
                  <a:pt x="1104" y="563"/>
                </a:lnTo>
                <a:lnTo>
                  <a:pt x="1102" y="500"/>
                </a:lnTo>
                <a:lnTo>
                  <a:pt x="1091" y="439"/>
                </a:lnTo>
                <a:lnTo>
                  <a:pt x="1073" y="381"/>
                </a:lnTo>
                <a:lnTo>
                  <a:pt x="1049" y="326"/>
                </a:lnTo>
                <a:lnTo>
                  <a:pt x="1020" y="273"/>
                </a:lnTo>
                <a:lnTo>
                  <a:pt x="986" y="225"/>
                </a:lnTo>
                <a:lnTo>
                  <a:pt x="947" y="181"/>
                </a:lnTo>
                <a:lnTo>
                  <a:pt x="902" y="141"/>
                </a:lnTo>
                <a:lnTo>
                  <a:pt x="853" y="106"/>
                </a:lnTo>
                <a:lnTo>
                  <a:pt x="801" y="78"/>
                </a:lnTo>
                <a:lnTo>
                  <a:pt x="746" y="54"/>
                </a:lnTo>
                <a:lnTo>
                  <a:pt x="688" y="37"/>
                </a:lnTo>
                <a:lnTo>
                  <a:pt x="626" y="25"/>
                </a:lnTo>
                <a:lnTo>
                  <a:pt x="563" y="22"/>
                </a:lnTo>
                <a:close/>
                <a:moveTo>
                  <a:pt x="563" y="0"/>
                </a:moveTo>
                <a:lnTo>
                  <a:pt x="629" y="4"/>
                </a:lnTo>
                <a:lnTo>
                  <a:pt x="693" y="14"/>
                </a:lnTo>
                <a:lnTo>
                  <a:pt x="753" y="33"/>
                </a:lnTo>
                <a:lnTo>
                  <a:pt x="811" y="58"/>
                </a:lnTo>
                <a:lnTo>
                  <a:pt x="865" y="88"/>
                </a:lnTo>
                <a:lnTo>
                  <a:pt x="915" y="123"/>
                </a:lnTo>
                <a:lnTo>
                  <a:pt x="961" y="165"/>
                </a:lnTo>
                <a:lnTo>
                  <a:pt x="1003" y="211"/>
                </a:lnTo>
                <a:lnTo>
                  <a:pt x="1039" y="261"/>
                </a:lnTo>
                <a:lnTo>
                  <a:pt x="1069" y="315"/>
                </a:lnTo>
                <a:lnTo>
                  <a:pt x="1094" y="373"/>
                </a:lnTo>
                <a:lnTo>
                  <a:pt x="1112" y="435"/>
                </a:lnTo>
                <a:lnTo>
                  <a:pt x="1123" y="498"/>
                </a:lnTo>
                <a:lnTo>
                  <a:pt x="1127" y="563"/>
                </a:lnTo>
                <a:lnTo>
                  <a:pt x="1123" y="629"/>
                </a:lnTo>
                <a:lnTo>
                  <a:pt x="1112" y="692"/>
                </a:lnTo>
                <a:lnTo>
                  <a:pt x="1094" y="752"/>
                </a:lnTo>
                <a:lnTo>
                  <a:pt x="1069" y="810"/>
                </a:lnTo>
                <a:lnTo>
                  <a:pt x="1039" y="864"/>
                </a:lnTo>
                <a:lnTo>
                  <a:pt x="1003" y="915"/>
                </a:lnTo>
                <a:lnTo>
                  <a:pt x="961" y="961"/>
                </a:lnTo>
                <a:lnTo>
                  <a:pt x="915" y="1002"/>
                </a:lnTo>
                <a:lnTo>
                  <a:pt x="865" y="1038"/>
                </a:lnTo>
                <a:lnTo>
                  <a:pt x="811" y="1069"/>
                </a:lnTo>
                <a:lnTo>
                  <a:pt x="753" y="1092"/>
                </a:lnTo>
                <a:lnTo>
                  <a:pt x="693" y="1111"/>
                </a:lnTo>
                <a:lnTo>
                  <a:pt x="629" y="1121"/>
                </a:lnTo>
                <a:lnTo>
                  <a:pt x="563" y="1125"/>
                </a:lnTo>
                <a:lnTo>
                  <a:pt x="497" y="1121"/>
                </a:lnTo>
                <a:lnTo>
                  <a:pt x="434" y="1111"/>
                </a:lnTo>
                <a:lnTo>
                  <a:pt x="374" y="1092"/>
                </a:lnTo>
                <a:lnTo>
                  <a:pt x="316" y="1069"/>
                </a:lnTo>
                <a:lnTo>
                  <a:pt x="262" y="1038"/>
                </a:lnTo>
                <a:lnTo>
                  <a:pt x="211" y="1002"/>
                </a:lnTo>
                <a:lnTo>
                  <a:pt x="165" y="961"/>
                </a:lnTo>
                <a:lnTo>
                  <a:pt x="124" y="915"/>
                </a:lnTo>
                <a:lnTo>
                  <a:pt x="88" y="864"/>
                </a:lnTo>
                <a:lnTo>
                  <a:pt x="57" y="810"/>
                </a:lnTo>
                <a:lnTo>
                  <a:pt x="33" y="752"/>
                </a:lnTo>
                <a:lnTo>
                  <a:pt x="15" y="692"/>
                </a:lnTo>
                <a:lnTo>
                  <a:pt x="4" y="629"/>
                </a:lnTo>
                <a:lnTo>
                  <a:pt x="0" y="563"/>
                </a:lnTo>
                <a:lnTo>
                  <a:pt x="4" y="498"/>
                </a:lnTo>
                <a:lnTo>
                  <a:pt x="15" y="435"/>
                </a:lnTo>
                <a:lnTo>
                  <a:pt x="33" y="373"/>
                </a:lnTo>
                <a:lnTo>
                  <a:pt x="57" y="315"/>
                </a:lnTo>
                <a:lnTo>
                  <a:pt x="88" y="261"/>
                </a:lnTo>
                <a:lnTo>
                  <a:pt x="124" y="211"/>
                </a:lnTo>
                <a:lnTo>
                  <a:pt x="165" y="165"/>
                </a:lnTo>
                <a:lnTo>
                  <a:pt x="211" y="123"/>
                </a:lnTo>
                <a:lnTo>
                  <a:pt x="262" y="88"/>
                </a:lnTo>
                <a:lnTo>
                  <a:pt x="316" y="58"/>
                </a:lnTo>
                <a:lnTo>
                  <a:pt x="374" y="33"/>
                </a:lnTo>
                <a:lnTo>
                  <a:pt x="434" y="14"/>
                </a:lnTo>
                <a:lnTo>
                  <a:pt x="497" y="4"/>
                </a:lnTo>
                <a:lnTo>
                  <a:pt x="563" y="0"/>
                </a:lnTo>
                <a:close/>
              </a:path>
            </a:pathLst>
          </a:custGeom>
          <a:solidFill>
            <a:srgbClr val="FCFCFC">
              <a:alpha val="29803"/>
            </a:srgbClr>
          </a:solidFill>
          <a:ln w="12700" cap="flat" cmpd="sng">
            <a:solidFill>
              <a:srgbClr val="FBFBFB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9" name="Freeform 17"/>
          <p:cNvSpPr>
            <a:spLocks noEditPoints="1"/>
          </p:cNvSpPr>
          <p:nvPr/>
        </p:nvSpPr>
        <p:spPr bwMode="auto">
          <a:xfrm>
            <a:off x="6781800" y="3816350"/>
            <a:ext cx="1050925" cy="1046163"/>
          </a:xfrm>
          <a:custGeom>
            <a:avLst/>
            <a:gdLst>
              <a:gd name="T0" fmla="*/ 2147483647 w 1126"/>
              <a:gd name="T1" fmla="*/ 2147483647 h 1125"/>
              <a:gd name="T2" fmla="*/ 2147483647 w 1126"/>
              <a:gd name="T3" fmla="*/ 2147483647 h 1125"/>
              <a:gd name="T4" fmla="*/ 2147483647 w 1126"/>
              <a:gd name="T5" fmla="*/ 2147483647 h 1125"/>
              <a:gd name="T6" fmla="*/ 2147483647 w 1126"/>
              <a:gd name="T7" fmla="*/ 2147483647 h 1125"/>
              <a:gd name="T8" fmla="*/ 2147483647 w 1126"/>
              <a:gd name="T9" fmla="*/ 2147483647 h 1125"/>
              <a:gd name="T10" fmla="*/ 2147483647 w 1126"/>
              <a:gd name="T11" fmla="*/ 2147483647 h 1125"/>
              <a:gd name="T12" fmla="*/ 2147483647 w 1126"/>
              <a:gd name="T13" fmla="*/ 2147483647 h 1125"/>
              <a:gd name="T14" fmla="*/ 2147483647 w 1126"/>
              <a:gd name="T15" fmla="*/ 2147483647 h 1125"/>
              <a:gd name="T16" fmla="*/ 2147483647 w 1126"/>
              <a:gd name="T17" fmla="*/ 2147483647 h 1125"/>
              <a:gd name="T18" fmla="*/ 2147483647 w 1126"/>
              <a:gd name="T19" fmla="*/ 2147483647 h 1125"/>
              <a:gd name="T20" fmla="*/ 2147483647 w 1126"/>
              <a:gd name="T21" fmla="*/ 2147483647 h 1125"/>
              <a:gd name="T22" fmla="*/ 2147483647 w 1126"/>
              <a:gd name="T23" fmla="*/ 2147483647 h 1125"/>
              <a:gd name="T24" fmla="*/ 2147483647 w 1126"/>
              <a:gd name="T25" fmla="*/ 2147483647 h 1125"/>
              <a:gd name="T26" fmla="*/ 2147483647 w 1126"/>
              <a:gd name="T27" fmla="*/ 2147483647 h 1125"/>
              <a:gd name="T28" fmla="*/ 2147483647 w 1126"/>
              <a:gd name="T29" fmla="*/ 2147483647 h 1125"/>
              <a:gd name="T30" fmla="*/ 2147483647 w 1126"/>
              <a:gd name="T31" fmla="*/ 2147483647 h 1125"/>
              <a:gd name="T32" fmla="*/ 2147483647 w 1126"/>
              <a:gd name="T33" fmla="*/ 2147483647 h 1125"/>
              <a:gd name="T34" fmla="*/ 2147483647 w 1126"/>
              <a:gd name="T35" fmla="*/ 2147483647 h 1125"/>
              <a:gd name="T36" fmla="*/ 2147483647 w 1126"/>
              <a:gd name="T37" fmla="*/ 2147483647 h 1125"/>
              <a:gd name="T38" fmla="*/ 2147483647 w 1126"/>
              <a:gd name="T39" fmla="*/ 2147483647 h 1125"/>
              <a:gd name="T40" fmla="*/ 2147483647 w 1126"/>
              <a:gd name="T41" fmla="*/ 2147483647 h 1125"/>
              <a:gd name="T42" fmla="*/ 2147483647 w 1126"/>
              <a:gd name="T43" fmla="*/ 2147483647 h 1125"/>
              <a:gd name="T44" fmla="*/ 2147483647 w 1126"/>
              <a:gd name="T45" fmla="*/ 2147483647 h 1125"/>
              <a:gd name="T46" fmla="*/ 2147483647 w 1126"/>
              <a:gd name="T47" fmla="*/ 2147483647 h 1125"/>
              <a:gd name="T48" fmla="*/ 2147483647 w 1126"/>
              <a:gd name="T49" fmla="*/ 2147483647 h 1125"/>
              <a:gd name="T50" fmla="*/ 2147483647 w 1126"/>
              <a:gd name="T51" fmla="*/ 2147483647 h 1125"/>
              <a:gd name="T52" fmla="*/ 2147483647 w 1126"/>
              <a:gd name="T53" fmla="*/ 2147483647 h 1125"/>
              <a:gd name="T54" fmla="*/ 2147483647 w 1126"/>
              <a:gd name="T55" fmla="*/ 2147483647 h 1125"/>
              <a:gd name="T56" fmla="*/ 2147483647 w 1126"/>
              <a:gd name="T57" fmla="*/ 0 h 1125"/>
              <a:gd name="T58" fmla="*/ 2147483647 w 1126"/>
              <a:gd name="T59" fmla="*/ 2147483647 h 1125"/>
              <a:gd name="T60" fmla="*/ 2147483647 w 1126"/>
              <a:gd name="T61" fmla="*/ 2147483647 h 1125"/>
              <a:gd name="T62" fmla="*/ 2147483647 w 1126"/>
              <a:gd name="T63" fmla="*/ 2147483647 h 1125"/>
              <a:gd name="T64" fmla="*/ 2147483647 w 1126"/>
              <a:gd name="T65" fmla="*/ 2147483647 h 1125"/>
              <a:gd name="T66" fmla="*/ 2147483647 w 1126"/>
              <a:gd name="T67" fmla="*/ 2147483647 h 1125"/>
              <a:gd name="T68" fmla="*/ 2147483647 w 1126"/>
              <a:gd name="T69" fmla="*/ 2147483647 h 1125"/>
              <a:gd name="T70" fmla="*/ 2147483647 w 1126"/>
              <a:gd name="T71" fmla="*/ 2147483647 h 1125"/>
              <a:gd name="T72" fmla="*/ 2147483647 w 1126"/>
              <a:gd name="T73" fmla="*/ 2147483647 h 1125"/>
              <a:gd name="T74" fmla="*/ 2147483647 w 1126"/>
              <a:gd name="T75" fmla="*/ 2147483647 h 1125"/>
              <a:gd name="T76" fmla="*/ 2147483647 w 1126"/>
              <a:gd name="T77" fmla="*/ 2147483647 h 1125"/>
              <a:gd name="T78" fmla="*/ 2147483647 w 1126"/>
              <a:gd name="T79" fmla="*/ 2147483647 h 1125"/>
              <a:gd name="T80" fmla="*/ 2147483647 w 1126"/>
              <a:gd name="T81" fmla="*/ 2147483647 h 1125"/>
              <a:gd name="T82" fmla="*/ 2147483647 w 1126"/>
              <a:gd name="T83" fmla="*/ 2147483647 h 1125"/>
              <a:gd name="T84" fmla="*/ 2147483647 w 1126"/>
              <a:gd name="T85" fmla="*/ 2147483647 h 1125"/>
              <a:gd name="T86" fmla="*/ 2147483647 w 1126"/>
              <a:gd name="T87" fmla="*/ 2147483647 h 1125"/>
              <a:gd name="T88" fmla="*/ 2147483647 w 1126"/>
              <a:gd name="T89" fmla="*/ 2147483647 h 1125"/>
              <a:gd name="T90" fmla="*/ 2147483647 w 1126"/>
              <a:gd name="T91" fmla="*/ 2147483647 h 1125"/>
              <a:gd name="T92" fmla="*/ 2147483647 w 1126"/>
              <a:gd name="T93" fmla="*/ 2147483647 h 1125"/>
              <a:gd name="T94" fmla="*/ 2147483647 w 1126"/>
              <a:gd name="T95" fmla="*/ 2147483647 h 1125"/>
              <a:gd name="T96" fmla="*/ 2147483647 w 1126"/>
              <a:gd name="T97" fmla="*/ 2147483647 h 1125"/>
              <a:gd name="T98" fmla="*/ 0 w 1126"/>
              <a:gd name="T99" fmla="*/ 2147483647 h 1125"/>
              <a:gd name="T100" fmla="*/ 2147483647 w 1126"/>
              <a:gd name="T101" fmla="*/ 2147483647 h 1125"/>
              <a:gd name="T102" fmla="*/ 2147483647 w 1126"/>
              <a:gd name="T103" fmla="*/ 2147483647 h 1125"/>
              <a:gd name="T104" fmla="*/ 2147483647 w 1126"/>
              <a:gd name="T105" fmla="*/ 2147483647 h 1125"/>
              <a:gd name="T106" fmla="*/ 2147483647 w 1126"/>
              <a:gd name="T107" fmla="*/ 2147483647 h 1125"/>
              <a:gd name="T108" fmla="*/ 2147483647 w 1126"/>
              <a:gd name="T109" fmla="*/ 2147483647 h 1125"/>
              <a:gd name="T110" fmla="*/ 2147483647 w 1126"/>
              <a:gd name="T111" fmla="*/ 2147483647 h 1125"/>
              <a:gd name="T112" fmla="*/ 2147483647 w 1126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126" h="1125">
                <a:moveTo>
                  <a:pt x="564" y="22"/>
                </a:moveTo>
                <a:lnTo>
                  <a:pt x="501" y="25"/>
                </a:lnTo>
                <a:lnTo>
                  <a:pt x="439" y="37"/>
                </a:lnTo>
                <a:lnTo>
                  <a:pt x="381" y="54"/>
                </a:lnTo>
                <a:lnTo>
                  <a:pt x="326" y="77"/>
                </a:lnTo>
                <a:lnTo>
                  <a:pt x="273" y="106"/>
                </a:lnTo>
                <a:lnTo>
                  <a:pt x="225" y="140"/>
                </a:lnTo>
                <a:lnTo>
                  <a:pt x="181" y="180"/>
                </a:lnTo>
                <a:lnTo>
                  <a:pt x="140" y="224"/>
                </a:lnTo>
                <a:lnTo>
                  <a:pt x="106" y="273"/>
                </a:lnTo>
                <a:lnTo>
                  <a:pt x="77" y="325"/>
                </a:lnTo>
                <a:lnTo>
                  <a:pt x="54" y="381"/>
                </a:lnTo>
                <a:lnTo>
                  <a:pt x="37" y="438"/>
                </a:lnTo>
                <a:lnTo>
                  <a:pt x="25" y="500"/>
                </a:lnTo>
                <a:lnTo>
                  <a:pt x="22" y="563"/>
                </a:lnTo>
                <a:lnTo>
                  <a:pt x="25" y="626"/>
                </a:lnTo>
                <a:lnTo>
                  <a:pt x="37" y="686"/>
                </a:lnTo>
                <a:lnTo>
                  <a:pt x="54" y="746"/>
                </a:lnTo>
                <a:lnTo>
                  <a:pt x="77" y="801"/>
                </a:lnTo>
                <a:lnTo>
                  <a:pt x="106" y="852"/>
                </a:lnTo>
                <a:lnTo>
                  <a:pt x="140" y="900"/>
                </a:lnTo>
                <a:lnTo>
                  <a:pt x="181" y="945"/>
                </a:lnTo>
                <a:lnTo>
                  <a:pt x="225" y="984"/>
                </a:lnTo>
                <a:lnTo>
                  <a:pt x="273" y="1020"/>
                </a:lnTo>
                <a:lnTo>
                  <a:pt x="326" y="1049"/>
                </a:lnTo>
                <a:lnTo>
                  <a:pt x="381" y="1072"/>
                </a:lnTo>
                <a:lnTo>
                  <a:pt x="439" y="1089"/>
                </a:lnTo>
                <a:lnTo>
                  <a:pt x="501" y="1100"/>
                </a:lnTo>
                <a:lnTo>
                  <a:pt x="564" y="1104"/>
                </a:lnTo>
                <a:lnTo>
                  <a:pt x="627" y="1100"/>
                </a:lnTo>
                <a:lnTo>
                  <a:pt x="687" y="1089"/>
                </a:lnTo>
                <a:lnTo>
                  <a:pt x="746" y="1072"/>
                </a:lnTo>
                <a:lnTo>
                  <a:pt x="802" y="1049"/>
                </a:lnTo>
                <a:lnTo>
                  <a:pt x="853" y="1020"/>
                </a:lnTo>
                <a:lnTo>
                  <a:pt x="901" y="984"/>
                </a:lnTo>
                <a:lnTo>
                  <a:pt x="946" y="945"/>
                </a:lnTo>
                <a:lnTo>
                  <a:pt x="986" y="900"/>
                </a:lnTo>
                <a:lnTo>
                  <a:pt x="1021" y="852"/>
                </a:lnTo>
                <a:lnTo>
                  <a:pt x="1050" y="801"/>
                </a:lnTo>
                <a:lnTo>
                  <a:pt x="1074" y="746"/>
                </a:lnTo>
                <a:lnTo>
                  <a:pt x="1091" y="686"/>
                </a:lnTo>
                <a:lnTo>
                  <a:pt x="1101" y="626"/>
                </a:lnTo>
                <a:lnTo>
                  <a:pt x="1105" y="563"/>
                </a:lnTo>
                <a:lnTo>
                  <a:pt x="1101" y="500"/>
                </a:lnTo>
                <a:lnTo>
                  <a:pt x="1091" y="438"/>
                </a:lnTo>
                <a:lnTo>
                  <a:pt x="1074" y="381"/>
                </a:lnTo>
                <a:lnTo>
                  <a:pt x="1050" y="325"/>
                </a:lnTo>
                <a:lnTo>
                  <a:pt x="1021" y="273"/>
                </a:lnTo>
                <a:lnTo>
                  <a:pt x="986" y="224"/>
                </a:lnTo>
                <a:lnTo>
                  <a:pt x="946" y="180"/>
                </a:lnTo>
                <a:lnTo>
                  <a:pt x="901" y="140"/>
                </a:lnTo>
                <a:lnTo>
                  <a:pt x="853" y="106"/>
                </a:lnTo>
                <a:lnTo>
                  <a:pt x="802" y="77"/>
                </a:lnTo>
                <a:lnTo>
                  <a:pt x="746" y="54"/>
                </a:lnTo>
                <a:lnTo>
                  <a:pt x="687" y="37"/>
                </a:lnTo>
                <a:lnTo>
                  <a:pt x="627" y="25"/>
                </a:lnTo>
                <a:lnTo>
                  <a:pt x="564" y="22"/>
                </a:lnTo>
                <a:close/>
                <a:moveTo>
                  <a:pt x="564" y="0"/>
                </a:moveTo>
                <a:lnTo>
                  <a:pt x="629" y="4"/>
                </a:lnTo>
                <a:lnTo>
                  <a:pt x="692" y="14"/>
                </a:lnTo>
                <a:lnTo>
                  <a:pt x="753" y="33"/>
                </a:lnTo>
                <a:lnTo>
                  <a:pt x="811" y="58"/>
                </a:lnTo>
                <a:lnTo>
                  <a:pt x="865" y="88"/>
                </a:lnTo>
                <a:lnTo>
                  <a:pt x="916" y="123"/>
                </a:lnTo>
                <a:lnTo>
                  <a:pt x="962" y="165"/>
                </a:lnTo>
                <a:lnTo>
                  <a:pt x="1003" y="211"/>
                </a:lnTo>
                <a:lnTo>
                  <a:pt x="1039" y="261"/>
                </a:lnTo>
                <a:lnTo>
                  <a:pt x="1070" y="315"/>
                </a:lnTo>
                <a:lnTo>
                  <a:pt x="1093" y="373"/>
                </a:lnTo>
                <a:lnTo>
                  <a:pt x="1112" y="434"/>
                </a:lnTo>
                <a:lnTo>
                  <a:pt x="1122" y="497"/>
                </a:lnTo>
                <a:lnTo>
                  <a:pt x="1126" y="563"/>
                </a:lnTo>
                <a:lnTo>
                  <a:pt x="1122" y="629"/>
                </a:lnTo>
                <a:lnTo>
                  <a:pt x="1112" y="692"/>
                </a:lnTo>
                <a:lnTo>
                  <a:pt x="1093" y="752"/>
                </a:lnTo>
                <a:lnTo>
                  <a:pt x="1070" y="810"/>
                </a:lnTo>
                <a:lnTo>
                  <a:pt x="1039" y="864"/>
                </a:lnTo>
                <a:lnTo>
                  <a:pt x="1003" y="915"/>
                </a:lnTo>
                <a:lnTo>
                  <a:pt x="962" y="961"/>
                </a:lnTo>
                <a:lnTo>
                  <a:pt x="916" y="1002"/>
                </a:lnTo>
                <a:lnTo>
                  <a:pt x="865" y="1038"/>
                </a:lnTo>
                <a:lnTo>
                  <a:pt x="811" y="1068"/>
                </a:lnTo>
                <a:lnTo>
                  <a:pt x="753" y="1092"/>
                </a:lnTo>
                <a:lnTo>
                  <a:pt x="692" y="1110"/>
                </a:lnTo>
                <a:lnTo>
                  <a:pt x="629" y="1121"/>
                </a:lnTo>
                <a:lnTo>
                  <a:pt x="564" y="1125"/>
                </a:lnTo>
                <a:lnTo>
                  <a:pt x="498" y="1121"/>
                </a:lnTo>
                <a:lnTo>
                  <a:pt x="435" y="1110"/>
                </a:lnTo>
                <a:lnTo>
                  <a:pt x="373" y="1092"/>
                </a:lnTo>
                <a:lnTo>
                  <a:pt x="315" y="1068"/>
                </a:lnTo>
                <a:lnTo>
                  <a:pt x="261" y="1038"/>
                </a:lnTo>
                <a:lnTo>
                  <a:pt x="211" y="1002"/>
                </a:lnTo>
                <a:lnTo>
                  <a:pt x="165" y="961"/>
                </a:lnTo>
                <a:lnTo>
                  <a:pt x="123" y="915"/>
                </a:lnTo>
                <a:lnTo>
                  <a:pt x="88" y="864"/>
                </a:lnTo>
                <a:lnTo>
                  <a:pt x="58" y="810"/>
                </a:lnTo>
                <a:lnTo>
                  <a:pt x="33" y="752"/>
                </a:lnTo>
                <a:lnTo>
                  <a:pt x="14" y="692"/>
                </a:lnTo>
                <a:lnTo>
                  <a:pt x="4" y="629"/>
                </a:lnTo>
                <a:lnTo>
                  <a:pt x="0" y="563"/>
                </a:lnTo>
                <a:lnTo>
                  <a:pt x="4" y="497"/>
                </a:lnTo>
                <a:lnTo>
                  <a:pt x="14" y="434"/>
                </a:lnTo>
                <a:lnTo>
                  <a:pt x="33" y="373"/>
                </a:lnTo>
                <a:lnTo>
                  <a:pt x="58" y="315"/>
                </a:lnTo>
                <a:lnTo>
                  <a:pt x="88" y="261"/>
                </a:lnTo>
                <a:lnTo>
                  <a:pt x="123" y="211"/>
                </a:lnTo>
                <a:lnTo>
                  <a:pt x="165" y="165"/>
                </a:lnTo>
                <a:lnTo>
                  <a:pt x="211" y="123"/>
                </a:lnTo>
                <a:lnTo>
                  <a:pt x="261" y="88"/>
                </a:lnTo>
                <a:lnTo>
                  <a:pt x="315" y="58"/>
                </a:lnTo>
                <a:lnTo>
                  <a:pt x="373" y="33"/>
                </a:lnTo>
                <a:lnTo>
                  <a:pt x="435" y="14"/>
                </a:lnTo>
                <a:lnTo>
                  <a:pt x="498" y="4"/>
                </a:lnTo>
                <a:lnTo>
                  <a:pt x="564" y="0"/>
                </a:lnTo>
                <a:close/>
              </a:path>
            </a:pathLst>
          </a:custGeom>
          <a:solidFill>
            <a:srgbClr val="FCFCFC">
              <a:alpha val="29803"/>
            </a:srgbClr>
          </a:solidFill>
          <a:ln w="12700" cap="flat" cmpd="sng">
            <a:solidFill>
              <a:srgbClr val="FBFBFB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本框 11"/>
          <p:cNvSpPr txBox="1">
            <a:spLocks noChangeArrowheads="1"/>
          </p:cNvSpPr>
          <p:nvPr/>
        </p:nvSpPr>
        <p:spPr bwMode="auto">
          <a:xfrm>
            <a:off x="481013" y="204788"/>
            <a:ext cx="1900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grpSp>
        <p:nvGrpSpPr>
          <p:cNvPr id="12291" name="组合 2"/>
          <p:cNvGrpSpPr>
            <a:grpSpLocks/>
          </p:cNvGrpSpPr>
          <p:nvPr/>
        </p:nvGrpSpPr>
        <p:grpSpPr bwMode="auto">
          <a:xfrm rot="-2700000">
            <a:off x="247650" y="307975"/>
            <a:ext cx="166688" cy="165100"/>
            <a:chOff x="0" y="0"/>
            <a:chExt cx="1346200" cy="1346200"/>
          </a:xfrm>
        </p:grpSpPr>
        <p:cxnSp>
          <p:nvCxnSpPr>
            <p:cNvPr id="12327" name="直接连接符 3"/>
            <p:cNvCxnSpPr>
              <a:cxnSpLocks noChangeShapeType="1"/>
            </p:cNvCxnSpPr>
            <p:nvPr/>
          </p:nvCxnSpPr>
          <p:spPr bwMode="auto">
            <a:xfrm>
              <a:off x="0" y="0"/>
              <a:ext cx="1346200" cy="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28" name="直接连接符 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3462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29" name="直接连接符 10"/>
            <p:cNvCxnSpPr>
              <a:cxnSpLocks noChangeShapeType="1"/>
            </p:cNvCxnSpPr>
            <p:nvPr/>
          </p:nvCxnSpPr>
          <p:spPr bwMode="auto">
            <a:xfrm>
              <a:off x="12700" y="0"/>
              <a:ext cx="1308100" cy="13081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12292" name="Straight Connector 31"/>
          <p:cNvCxnSpPr>
            <a:cxnSpLocks noChangeShapeType="1"/>
          </p:cNvCxnSpPr>
          <p:nvPr/>
        </p:nvCxnSpPr>
        <p:spPr bwMode="auto">
          <a:xfrm flipV="1">
            <a:off x="3413125" y="2173288"/>
            <a:ext cx="1782763" cy="1587"/>
          </a:xfrm>
          <a:prstGeom prst="line">
            <a:avLst/>
          </a:prstGeom>
          <a:noFill/>
          <a:ln w="6350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93" name="Straight Connector 34"/>
          <p:cNvCxnSpPr>
            <a:cxnSpLocks noChangeShapeType="1"/>
          </p:cNvCxnSpPr>
          <p:nvPr/>
        </p:nvCxnSpPr>
        <p:spPr bwMode="auto">
          <a:xfrm flipV="1">
            <a:off x="3502025" y="3867150"/>
            <a:ext cx="1066800" cy="1588"/>
          </a:xfrm>
          <a:prstGeom prst="line">
            <a:avLst/>
          </a:prstGeom>
          <a:noFill/>
          <a:ln w="6350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94" name="Straight Arrow Connector 10"/>
          <p:cNvCxnSpPr>
            <a:cxnSpLocks noChangeShapeType="1"/>
          </p:cNvCxnSpPr>
          <p:nvPr/>
        </p:nvCxnSpPr>
        <p:spPr bwMode="auto">
          <a:xfrm>
            <a:off x="7296150" y="1836738"/>
            <a:ext cx="1343025" cy="0"/>
          </a:xfrm>
          <a:prstGeom prst="straightConnector1">
            <a:avLst/>
          </a:prstGeom>
          <a:noFill/>
          <a:ln w="6350">
            <a:solidFill>
              <a:srgbClr val="F9F9F9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95" name="Straight Arrow Connector 11"/>
          <p:cNvCxnSpPr>
            <a:cxnSpLocks noChangeShapeType="1"/>
          </p:cNvCxnSpPr>
          <p:nvPr/>
        </p:nvCxnSpPr>
        <p:spPr bwMode="auto">
          <a:xfrm>
            <a:off x="7561263" y="3287713"/>
            <a:ext cx="714375" cy="0"/>
          </a:xfrm>
          <a:prstGeom prst="straightConnector1">
            <a:avLst/>
          </a:prstGeom>
          <a:noFill/>
          <a:ln w="6350">
            <a:solidFill>
              <a:srgbClr val="F9F9F9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96" name="Straight Arrow Connector 13"/>
          <p:cNvCxnSpPr>
            <a:cxnSpLocks noChangeShapeType="1"/>
          </p:cNvCxnSpPr>
          <p:nvPr/>
        </p:nvCxnSpPr>
        <p:spPr bwMode="auto">
          <a:xfrm>
            <a:off x="7023100" y="4891088"/>
            <a:ext cx="1700213" cy="0"/>
          </a:xfrm>
          <a:prstGeom prst="straightConnector1">
            <a:avLst/>
          </a:prstGeom>
          <a:noFill/>
          <a:ln w="6350">
            <a:solidFill>
              <a:srgbClr val="F9F9F9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297" name="Freeform 2"/>
          <p:cNvSpPr>
            <a:spLocks noEditPoints="1"/>
          </p:cNvSpPr>
          <p:nvPr/>
        </p:nvSpPr>
        <p:spPr bwMode="auto">
          <a:xfrm>
            <a:off x="4297363" y="2986088"/>
            <a:ext cx="1765300" cy="1765300"/>
          </a:xfrm>
          <a:custGeom>
            <a:avLst/>
            <a:gdLst>
              <a:gd name="T0" fmla="*/ 2147483647 w 971"/>
              <a:gd name="T1" fmla="*/ 2147483647 h 971"/>
              <a:gd name="T2" fmla="*/ 2147483647 w 971"/>
              <a:gd name="T3" fmla="*/ 2147483647 h 971"/>
              <a:gd name="T4" fmla="*/ 2147483647 w 971"/>
              <a:gd name="T5" fmla="*/ 2147483647 h 971"/>
              <a:gd name="T6" fmla="*/ 2147483647 w 971"/>
              <a:gd name="T7" fmla="*/ 2147483647 h 971"/>
              <a:gd name="T8" fmla="*/ 2147483647 w 971"/>
              <a:gd name="T9" fmla="*/ 2147483647 h 971"/>
              <a:gd name="T10" fmla="*/ 2147483647 w 971"/>
              <a:gd name="T11" fmla="*/ 2147483647 h 971"/>
              <a:gd name="T12" fmla="*/ 2147483647 w 971"/>
              <a:gd name="T13" fmla="*/ 2147483647 h 971"/>
              <a:gd name="T14" fmla="*/ 2147483647 w 971"/>
              <a:gd name="T15" fmla="*/ 2147483647 h 971"/>
              <a:gd name="T16" fmla="*/ 2147483647 w 971"/>
              <a:gd name="T17" fmla="*/ 2147483647 h 971"/>
              <a:gd name="T18" fmla="*/ 2147483647 w 971"/>
              <a:gd name="T19" fmla="*/ 2147483647 h 971"/>
              <a:gd name="T20" fmla="*/ 2147483647 w 971"/>
              <a:gd name="T21" fmla="*/ 2147483647 h 971"/>
              <a:gd name="T22" fmla="*/ 2147483647 w 971"/>
              <a:gd name="T23" fmla="*/ 0 h 971"/>
              <a:gd name="T24" fmla="*/ 2147483647 w 971"/>
              <a:gd name="T25" fmla="*/ 2147483647 h 971"/>
              <a:gd name="T26" fmla="*/ 2147483647 w 971"/>
              <a:gd name="T27" fmla="*/ 2147483647 h 971"/>
              <a:gd name="T28" fmla="*/ 2147483647 w 971"/>
              <a:gd name="T29" fmla="*/ 2147483647 h 971"/>
              <a:gd name="T30" fmla="*/ 2147483647 w 971"/>
              <a:gd name="T31" fmla="*/ 2147483647 h 971"/>
              <a:gd name="T32" fmla="*/ 2147483647 w 971"/>
              <a:gd name="T33" fmla="*/ 2147483647 h 971"/>
              <a:gd name="T34" fmla="*/ 2147483647 w 971"/>
              <a:gd name="T35" fmla="*/ 2147483647 h 971"/>
              <a:gd name="T36" fmla="*/ 2147483647 w 971"/>
              <a:gd name="T37" fmla="*/ 2147483647 h 971"/>
              <a:gd name="T38" fmla="*/ 2147483647 w 971"/>
              <a:gd name="T39" fmla="*/ 2147483647 h 971"/>
              <a:gd name="T40" fmla="*/ 2147483647 w 971"/>
              <a:gd name="T41" fmla="*/ 2147483647 h 971"/>
              <a:gd name="T42" fmla="*/ 0 w 971"/>
              <a:gd name="T43" fmla="*/ 2147483647 h 971"/>
              <a:gd name="T44" fmla="*/ 2147483647 w 971"/>
              <a:gd name="T45" fmla="*/ 2147483647 h 971"/>
              <a:gd name="T46" fmla="*/ 2147483647 w 971"/>
              <a:gd name="T47" fmla="*/ 2147483647 h 971"/>
              <a:gd name="T48" fmla="*/ 2147483647 w 971"/>
              <a:gd name="T49" fmla="*/ 2147483647 h 971"/>
              <a:gd name="T50" fmla="*/ 2147483647 w 971"/>
              <a:gd name="T51" fmla="*/ 2147483647 h 971"/>
              <a:gd name="T52" fmla="*/ 2147483647 w 971"/>
              <a:gd name="T53" fmla="*/ 2147483647 h 971"/>
              <a:gd name="T54" fmla="*/ 2147483647 w 971"/>
              <a:gd name="T55" fmla="*/ 2147483647 h 971"/>
              <a:gd name="T56" fmla="*/ 2147483647 w 971"/>
              <a:gd name="T57" fmla="*/ 2147483647 h 971"/>
              <a:gd name="T58" fmla="*/ 2147483647 w 971"/>
              <a:gd name="T59" fmla="*/ 2147483647 h 971"/>
              <a:gd name="T60" fmla="*/ 2147483647 w 971"/>
              <a:gd name="T61" fmla="*/ 2147483647 h 971"/>
              <a:gd name="T62" fmla="*/ 2147483647 w 971"/>
              <a:gd name="T63" fmla="*/ 2147483647 h 971"/>
              <a:gd name="T64" fmla="*/ 2147483647 w 971"/>
              <a:gd name="T65" fmla="*/ 2147483647 h 971"/>
              <a:gd name="T66" fmla="*/ 2147483647 w 971"/>
              <a:gd name="T67" fmla="*/ 2147483647 h 971"/>
              <a:gd name="T68" fmla="*/ 2147483647 w 971"/>
              <a:gd name="T69" fmla="*/ 2147483647 h 971"/>
              <a:gd name="T70" fmla="*/ 2147483647 w 971"/>
              <a:gd name="T71" fmla="*/ 2147483647 h 971"/>
              <a:gd name="T72" fmla="*/ 2147483647 w 971"/>
              <a:gd name="T73" fmla="*/ 2147483647 h 971"/>
              <a:gd name="T74" fmla="*/ 2147483647 w 971"/>
              <a:gd name="T75" fmla="*/ 2147483647 h 971"/>
              <a:gd name="T76" fmla="*/ 2147483647 w 971"/>
              <a:gd name="T77" fmla="*/ 2147483647 h 971"/>
              <a:gd name="T78" fmla="*/ 2147483647 w 971"/>
              <a:gd name="T79" fmla="*/ 2147483647 h 971"/>
              <a:gd name="T80" fmla="*/ 2147483647 w 971"/>
              <a:gd name="T81" fmla="*/ 2147483647 h 971"/>
              <a:gd name="T82" fmla="*/ 2147483647 w 971"/>
              <a:gd name="T83" fmla="*/ 2147483647 h 971"/>
              <a:gd name="T84" fmla="*/ 2147483647 w 971"/>
              <a:gd name="T85" fmla="*/ 2147483647 h 971"/>
              <a:gd name="T86" fmla="*/ 2147483647 w 971"/>
              <a:gd name="T87" fmla="*/ 2147483647 h 971"/>
              <a:gd name="T88" fmla="*/ 2147483647 w 971"/>
              <a:gd name="T89" fmla="*/ 2147483647 h 971"/>
              <a:gd name="T90" fmla="*/ 2147483647 w 971"/>
              <a:gd name="T91" fmla="*/ 2147483647 h 971"/>
              <a:gd name="T92" fmla="*/ 2147483647 w 971"/>
              <a:gd name="T93" fmla="*/ 2147483647 h 971"/>
              <a:gd name="T94" fmla="*/ 2147483647 w 971"/>
              <a:gd name="T95" fmla="*/ 2147483647 h 971"/>
              <a:gd name="T96" fmla="*/ 2147483647 w 971"/>
              <a:gd name="T97" fmla="*/ 2147483647 h 971"/>
              <a:gd name="T98" fmla="*/ 2147483647 w 971"/>
              <a:gd name="T99" fmla="*/ 2147483647 h 971"/>
              <a:gd name="T100" fmla="*/ 2147483647 w 971"/>
              <a:gd name="T101" fmla="*/ 2147483647 h 971"/>
              <a:gd name="T102" fmla="*/ 2147483647 w 971"/>
              <a:gd name="T103" fmla="*/ 2147483647 h 971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8" name="Freeform 3"/>
          <p:cNvSpPr>
            <a:spLocks noEditPoints="1"/>
          </p:cNvSpPr>
          <p:nvPr/>
        </p:nvSpPr>
        <p:spPr bwMode="auto">
          <a:xfrm>
            <a:off x="6062663" y="2409825"/>
            <a:ext cx="1766887" cy="1765300"/>
          </a:xfrm>
          <a:custGeom>
            <a:avLst/>
            <a:gdLst>
              <a:gd name="T0" fmla="*/ 2147483647 w 971"/>
              <a:gd name="T1" fmla="*/ 2147483647 h 971"/>
              <a:gd name="T2" fmla="*/ 2147483647 w 971"/>
              <a:gd name="T3" fmla="*/ 2147483647 h 971"/>
              <a:gd name="T4" fmla="*/ 2147483647 w 971"/>
              <a:gd name="T5" fmla="*/ 2147483647 h 971"/>
              <a:gd name="T6" fmla="*/ 2147483647 w 971"/>
              <a:gd name="T7" fmla="*/ 2147483647 h 971"/>
              <a:gd name="T8" fmla="*/ 2147483647 w 971"/>
              <a:gd name="T9" fmla="*/ 2147483647 h 971"/>
              <a:gd name="T10" fmla="*/ 2147483647 w 971"/>
              <a:gd name="T11" fmla="*/ 2147483647 h 971"/>
              <a:gd name="T12" fmla="*/ 2147483647 w 971"/>
              <a:gd name="T13" fmla="*/ 2147483647 h 971"/>
              <a:gd name="T14" fmla="*/ 2147483647 w 971"/>
              <a:gd name="T15" fmla="*/ 2147483647 h 971"/>
              <a:gd name="T16" fmla="*/ 2147483647 w 971"/>
              <a:gd name="T17" fmla="*/ 2147483647 h 971"/>
              <a:gd name="T18" fmla="*/ 2147483647 w 971"/>
              <a:gd name="T19" fmla="*/ 2147483647 h 971"/>
              <a:gd name="T20" fmla="*/ 2147483647 w 971"/>
              <a:gd name="T21" fmla="*/ 2147483647 h 971"/>
              <a:gd name="T22" fmla="*/ 2147483647 w 971"/>
              <a:gd name="T23" fmla="*/ 0 h 971"/>
              <a:gd name="T24" fmla="*/ 2147483647 w 971"/>
              <a:gd name="T25" fmla="*/ 2147483647 h 971"/>
              <a:gd name="T26" fmla="*/ 2147483647 w 971"/>
              <a:gd name="T27" fmla="*/ 2147483647 h 971"/>
              <a:gd name="T28" fmla="*/ 2147483647 w 971"/>
              <a:gd name="T29" fmla="*/ 2147483647 h 971"/>
              <a:gd name="T30" fmla="*/ 2147483647 w 971"/>
              <a:gd name="T31" fmla="*/ 2147483647 h 971"/>
              <a:gd name="T32" fmla="*/ 2147483647 w 971"/>
              <a:gd name="T33" fmla="*/ 2147483647 h 971"/>
              <a:gd name="T34" fmla="*/ 2147483647 w 971"/>
              <a:gd name="T35" fmla="*/ 2147483647 h 971"/>
              <a:gd name="T36" fmla="*/ 2147483647 w 971"/>
              <a:gd name="T37" fmla="*/ 2147483647 h 971"/>
              <a:gd name="T38" fmla="*/ 2147483647 w 971"/>
              <a:gd name="T39" fmla="*/ 2147483647 h 971"/>
              <a:gd name="T40" fmla="*/ 2147483647 w 971"/>
              <a:gd name="T41" fmla="*/ 2147483647 h 971"/>
              <a:gd name="T42" fmla="*/ 0 w 971"/>
              <a:gd name="T43" fmla="*/ 2147483647 h 971"/>
              <a:gd name="T44" fmla="*/ 2147483647 w 971"/>
              <a:gd name="T45" fmla="*/ 2147483647 h 971"/>
              <a:gd name="T46" fmla="*/ 2147483647 w 971"/>
              <a:gd name="T47" fmla="*/ 2147483647 h 971"/>
              <a:gd name="T48" fmla="*/ 2147483647 w 971"/>
              <a:gd name="T49" fmla="*/ 2147483647 h 971"/>
              <a:gd name="T50" fmla="*/ 2147483647 w 971"/>
              <a:gd name="T51" fmla="*/ 2147483647 h 971"/>
              <a:gd name="T52" fmla="*/ 2147483647 w 971"/>
              <a:gd name="T53" fmla="*/ 2147483647 h 971"/>
              <a:gd name="T54" fmla="*/ 2147483647 w 971"/>
              <a:gd name="T55" fmla="*/ 2147483647 h 971"/>
              <a:gd name="T56" fmla="*/ 2147483647 w 971"/>
              <a:gd name="T57" fmla="*/ 2147483647 h 971"/>
              <a:gd name="T58" fmla="*/ 2147483647 w 971"/>
              <a:gd name="T59" fmla="*/ 2147483647 h 971"/>
              <a:gd name="T60" fmla="*/ 2147483647 w 971"/>
              <a:gd name="T61" fmla="*/ 2147483647 h 971"/>
              <a:gd name="T62" fmla="*/ 2147483647 w 971"/>
              <a:gd name="T63" fmla="*/ 2147483647 h 971"/>
              <a:gd name="T64" fmla="*/ 2147483647 w 971"/>
              <a:gd name="T65" fmla="*/ 2147483647 h 971"/>
              <a:gd name="T66" fmla="*/ 2147483647 w 971"/>
              <a:gd name="T67" fmla="*/ 2147483647 h 971"/>
              <a:gd name="T68" fmla="*/ 2147483647 w 971"/>
              <a:gd name="T69" fmla="*/ 2147483647 h 971"/>
              <a:gd name="T70" fmla="*/ 2147483647 w 971"/>
              <a:gd name="T71" fmla="*/ 2147483647 h 971"/>
              <a:gd name="T72" fmla="*/ 2147483647 w 971"/>
              <a:gd name="T73" fmla="*/ 2147483647 h 971"/>
              <a:gd name="T74" fmla="*/ 2147483647 w 971"/>
              <a:gd name="T75" fmla="*/ 2147483647 h 971"/>
              <a:gd name="T76" fmla="*/ 2147483647 w 971"/>
              <a:gd name="T77" fmla="*/ 2147483647 h 971"/>
              <a:gd name="T78" fmla="*/ 2147483647 w 971"/>
              <a:gd name="T79" fmla="*/ 2147483647 h 971"/>
              <a:gd name="T80" fmla="*/ 2147483647 w 971"/>
              <a:gd name="T81" fmla="*/ 2147483647 h 971"/>
              <a:gd name="T82" fmla="*/ 2147483647 w 971"/>
              <a:gd name="T83" fmla="*/ 2147483647 h 971"/>
              <a:gd name="T84" fmla="*/ 2147483647 w 971"/>
              <a:gd name="T85" fmla="*/ 2147483647 h 971"/>
              <a:gd name="T86" fmla="*/ 2147483647 w 971"/>
              <a:gd name="T87" fmla="*/ 2147483647 h 971"/>
              <a:gd name="T88" fmla="*/ 2147483647 w 971"/>
              <a:gd name="T89" fmla="*/ 2147483647 h 971"/>
              <a:gd name="T90" fmla="*/ 2147483647 w 971"/>
              <a:gd name="T91" fmla="*/ 2147483647 h 971"/>
              <a:gd name="T92" fmla="*/ 2147483647 w 971"/>
              <a:gd name="T93" fmla="*/ 2147483647 h 971"/>
              <a:gd name="T94" fmla="*/ 2147483647 w 971"/>
              <a:gd name="T95" fmla="*/ 2147483647 h 971"/>
              <a:gd name="T96" fmla="*/ 2147483647 w 971"/>
              <a:gd name="T97" fmla="*/ 2147483647 h 971"/>
              <a:gd name="T98" fmla="*/ 2147483647 w 971"/>
              <a:gd name="T99" fmla="*/ 2147483647 h 971"/>
              <a:gd name="T100" fmla="*/ 2147483647 w 971"/>
              <a:gd name="T101" fmla="*/ 2147483647 h 971"/>
              <a:gd name="T102" fmla="*/ 2147483647 w 971"/>
              <a:gd name="T103" fmla="*/ 2147483647 h 971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9" name="Freeform 4"/>
          <p:cNvSpPr>
            <a:spLocks noEditPoints="1"/>
          </p:cNvSpPr>
          <p:nvPr/>
        </p:nvSpPr>
        <p:spPr bwMode="auto">
          <a:xfrm>
            <a:off x="5746750" y="4175125"/>
            <a:ext cx="1431925" cy="1431925"/>
          </a:xfrm>
          <a:custGeom>
            <a:avLst/>
            <a:gdLst>
              <a:gd name="T0" fmla="*/ 2147483647 w 971"/>
              <a:gd name="T1" fmla="*/ 2147483647 h 971"/>
              <a:gd name="T2" fmla="*/ 2147483647 w 971"/>
              <a:gd name="T3" fmla="*/ 2147483647 h 971"/>
              <a:gd name="T4" fmla="*/ 2147483647 w 971"/>
              <a:gd name="T5" fmla="*/ 2147483647 h 971"/>
              <a:gd name="T6" fmla="*/ 2147483647 w 971"/>
              <a:gd name="T7" fmla="*/ 2147483647 h 971"/>
              <a:gd name="T8" fmla="*/ 2147483647 w 971"/>
              <a:gd name="T9" fmla="*/ 2147483647 h 971"/>
              <a:gd name="T10" fmla="*/ 2147483647 w 971"/>
              <a:gd name="T11" fmla="*/ 2147483647 h 971"/>
              <a:gd name="T12" fmla="*/ 2147483647 w 971"/>
              <a:gd name="T13" fmla="*/ 2147483647 h 971"/>
              <a:gd name="T14" fmla="*/ 2147483647 w 971"/>
              <a:gd name="T15" fmla="*/ 2147483647 h 971"/>
              <a:gd name="T16" fmla="*/ 2147483647 w 971"/>
              <a:gd name="T17" fmla="*/ 2147483647 h 971"/>
              <a:gd name="T18" fmla="*/ 2147483647 w 971"/>
              <a:gd name="T19" fmla="*/ 2147483647 h 971"/>
              <a:gd name="T20" fmla="*/ 2147483647 w 971"/>
              <a:gd name="T21" fmla="*/ 2147483647 h 971"/>
              <a:gd name="T22" fmla="*/ 2147483647 w 971"/>
              <a:gd name="T23" fmla="*/ 0 h 971"/>
              <a:gd name="T24" fmla="*/ 2147483647 w 971"/>
              <a:gd name="T25" fmla="*/ 2147483647 h 971"/>
              <a:gd name="T26" fmla="*/ 2147483647 w 971"/>
              <a:gd name="T27" fmla="*/ 2147483647 h 971"/>
              <a:gd name="T28" fmla="*/ 2147483647 w 971"/>
              <a:gd name="T29" fmla="*/ 2147483647 h 971"/>
              <a:gd name="T30" fmla="*/ 2147483647 w 971"/>
              <a:gd name="T31" fmla="*/ 2147483647 h 971"/>
              <a:gd name="T32" fmla="*/ 2147483647 w 971"/>
              <a:gd name="T33" fmla="*/ 2147483647 h 971"/>
              <a:gd name="T34" fmla="*/ 2147483647 w 971"/>
              <a:gd name="T35" fmla="*/ 2147483647 h 971"/>
              <a:gd name="T36" fmla="*/ 2147483647 w 971"/>
              <a:gd name="T37" fmla="*/ 2147483647 h 971"/>
              <a:gd name="T38" fmla="*/ 2147483647 w 971"/>
              <a:gd name="T39" fmla="*/ 2147483647 h 971"/>
              <a:gd name="T40" fmla="*/ 2147483647 w 971"/>
              <a:gd name="T41" fmla="*/ 2147483647 h 971"/>
              <a:gd name="T42" fmla="*/ 0 w 971"/>
              <a:gd name="T43" fmla="*/ 2147483647 h 971"/>
              <a:gd name="T44" fmla="*/ 2147483647 w 971"/>
              <a:gd name="T45" fmla="*/ 2147483647 h 971"/>
              <a:gd name="T46" fmla="*/ 2147483647 w 971"/>
              <a:gd name="T47" fmla="*/ 2147483647 h 971"/>
              <a:gd name="T48" fmla="*/ 2147483647 w 971"/>
              <a:gd name="T49" fmla="*/ 2147483647 h 971"/>
              <a:gd name="T50" fmla="*/ 2147483647 w 971"/>
              <a:gd name="T51" fmla="*/ 2147483647 h 971"/>
              <a:gd name="T52" fmla="*/ 2147483647 w 971"/>
              <a:gd name="T53" fmla="*/ 2147483647 h 971"/>
              <a:gd name="T54" fmla="*/ 2147483647 w 971"/>
              <a:gd name="T55" fmla="*/ 2147483647 h 971"/>
              <a:gd name="T56" fmla="*/ 2147483647 w 971"/>
              <a:gd name="T57" fmla="*/ 2147483647 h 971"/>
              <a:gd name="T58" fmla="*/ 2147483647 w 971"/>
              <a:gd name="T59" fmla="*/ 2147483647 h 971"/>
              <a:gd name="T60" fmla="*/ 2147483647 w 971"/>
              <a:gd name="T61" fmla="*/ 2147483647 h 971"/>
              <a:gd name="T62" fmla="*/ 2147483647 w 971"/>
              <a:gd name="T63" fmla="*/ 2147483647 h 971"/>
              <a:gd name="T64" fmla="*/ 2147483647 w 971"/>
              <a:gd name="T65" fmla="*/ 2147483647 h 971"/>
              <a:gd name="T66" fmla="*/ 2147483647 w 971"/>
              <a:gd name="T67" fmla="*/ 2147483647 h 971"/>
              <a:gd name="T68" fmla="*/ 2147483647 w 971"/>
              <a:gd name="T69" fmla="*/ 2147483647 h 971"/>
              <a:gd name="T70" fmla="*/ 2147483647 w 971"/>
              <a:gd name="T71" fmla="*/ 2147483647 h 971"/>
              <a:gd name="T72" fmla="*/ 2147483647 w 971"/>
              <a:gd name="T73" fmla="*/ 2147483647 h 971"/>
              <a:gd name="T74" fmla="*/ 2147483647 w 971"/>
              <a:gd name="T75" fmla="*/ 2147483647 h 971"/>
              <a:gd name="T76" fmla="*/ 2147483647 w 971"/>
              <a:gd name="T77" fmla="*/ 2147483647 h 971"/>
              <a:gd name="T78" fmla="*/ 2147483647 w 971"/>
              <a:gd name="T79" fmla="*/ 2147483647 h 971"/>
              <a:gd name="T80" fmla="*/ 2147483647 w 971"/>
              <a:gd name="T81" fmla="*/ 2147483647 h 971"/>
              <a:gd name="T82" fmla="*/ 2147483647 w 971"/>
              <a:gd name="T83" fmla="*/ 2147483647 h 971"/>
              <a:gd name="T84" fmla="*/ 2147483647 w 971"/>
              <a:gd name="T85" fmla="*/ 2147483647 h 971"/>
              <a:gd name="T86" fmla="*/ 2147483647 w 971"/>
              <a:gd name="T87" fmla="*/ 2147483647 h 971"/>
              <a:gd name="T88" fmla="*/ 2147483647 w 971"/>
              <a:gd name="T89" fmla="*/ 2147483647 h 971"/>
              <a:gd name="T90" fmla="*/ 2147483647 w 971"/>
              <a:gd name="T91" fmla="*/ 2147483647 h 971"/>
              <a:gd name="T92" fmla="*/ 2147483647 w 971"/>
              <a:gd name="T93" fmla="*/ 2147483647 h 971"/>
              <a:gd name="T94" fmla="*/ 2147483647 w 971"/>
              <a:gd name="T95" fmla="*/ 2147483647 h 971"/>
              <a:gd name="T96" fmla="*/ 2147483647 w 971"/>
              <a:gd name="T97" fmla="*/ 2147483647 h 971"/>
              <a:gd name="T98" fmla="*/ 2147483647 w 971"/>
              <a:gd name="T99" fmla="*/ 2147483647 h 971"/>
              <a:gd name="T100" fmla="*/ 2147483647 w 971"/>
              <a:gd name="T101" fmla="*/ 2147483647 h 971"/>
              <a:gd name="T102" fmla="*/ 2147483647 w 971"/>
              <a:gd name="T103" fmla="*/ 2147483647 h 971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300" name="Freeform 5"/>
          <p:cNvSpPr>
            <a:spLocks noEditPoints="1"/>
          </p:cNvSpPr>
          <p:nvPr/>
        </p:nvSpPr>
        <p:spPr bwMode="auto">
          <a:xfrm>
            <a:off x="4992688" y="1554163"/>
            <a:ext cx="1431925" cy="1431925"/>
          </a:xfrm>
          <a:custGeom>
            <a:avLst/>
            <a:gdLst>
              <a:gd name="T0" fmla="*/ 2147483647 w 971"/>
              <a:gd name="T1" fmla="*/ 2147483647 h 971"/>
              <a:gd name="T2" fmla="*/ 2147483647 w 971"/>
              <a:gd name="T3" fmla="*/ 2147483647 h 971"/>
              <a:gd name="T4" fmla="*/ 2147483647 w 971"/>
              <a:gd name="T5" fmla="*/ 2147483647 h 971"/>
              <a:gd name="T6" fmla="*/ 2147483647 w 971"/>
              <a:gd name="T7" fmla="*/ 2147483647 h 971"/>
              <a:gd name="T8" fmla="*/ 2147483647 w 971"/>
              <a:gd name="T9" fmla="*/ 2147483647 h 971"/>
              <a:gd name="T10" fmla="*/ 2147483647 w 971"/>
              <a:gd name="T11" fmla="*/ 2147483647 h 971"/>
              <a:gd name="T12" fmla="*/ 2147483647 w 971"/>
              <a:gd name="T13" fmla="*/ 2147483647 h 971"/>
              <a:gd name="T14" fmla="*/ 2147483647 w 971"/>
              <a:gd name="T15" fmla="*/ 2147483647 h 971"/>
              <a:gd name="T16" fmla="*/ 2147483647 w 971"/>
              <a:gd name="T17" fmla="*/ 2147483647 h 971"/>
              <a:gd name="T18" fmla="*/ 2147483647 w 971"/>
              <a:gd name="T19" fmla="*/ 2147483647 h 971"/>
              <a:gd name="T20" fmla="*/ 2147483647 w 971"/>
              <a:gd name="T21" fmla="*/ 2147483647 h 971"/>
              <a:gd name="T22" fmla="*/ 2147483647 w 971"/>
              <a:gd name="T23" fmla="*/ 0 h 971"/>
              <a:gd name="T24" fmla="*/ 2147483647 w 971"/>
              <a:gd name="T25" fmla="*/ 2147483647 h 971"/>
              <a:gd name="T26" fmla="*/ 2147483647 w 971"/>
              <a:gd name="T27" fmla="*/ 2147483647 h 971"/>
              <a:gd name="T28" fmla="*/ 2147483647 w 971"/>
              <a:gd name="T29" fmla="*/ 2147483647 h 971"/>
              <a:gd name="T30" fmla="*/ 2147483647 w 971"/>
              <a:gd name="T31" fmla="*/ 2147483647 h 971"/>
              <a:gd name="T32" fmla="*/ 2147483647 w 971"/>
              <a:gd name="T33" fmla="*/ 2147483647 h 971"/>
              <a:gd name="T34" fmla="*/ 2147483647 w 971"/>
              <a:gd name="T35" fmla="*/ 2147483647 h 971"/>
              <a:gd name="T36" fmla="*/ 2147483647 w 971"/>
              <a:gd name="T37" fmla="*/ 2147483647 h 971"/>
              <a:gd name="T38" fmla="*/ 2147483647 w 971"/>
              <a:gd name="T39" fmla="*/ 2147483647 h 971"/>
              <a:gd name="T40" fmla="*/ 2147483647 w 971"/>
              <a:gd name="T41" fmla="*/ 2147483647 h 971"/>
              <a:gd name="T42" fmla="*/ 0 w 971"/>
              <a:gd name="T43" fmla="*/ 2147483647 h 971"/>
              <a:gd name="T44" fmla="*/ 2147483647 w 971"/>
              <a:gd name="T45" fmla="*/ 2147483647 h 971"/>
              <a:gd name="T46" fmla="*/ 2147483647 w 971"/>
              <a:gd name="T47" fmla="*/ 2147483647 h 971"/>
              <a:gd name="T48" fmla="*/ 2147483647 w 971"/>
              <a:gd name="T49" fmla="*/ 2147483647 h 971"/>
              <a:gd name="T50" fmla="*/ 2147483647 w 971"/>
              <a:gd name="T51" fmla="*/ 2147483647 h 971"/>
              <a:gd name="T52" fmla="*/ 2147483647 w 971"/>
              <a:gd name="T53" fmla="*/ 2147483647 h 971"/>
              <a:gd name="T54" fmla="*/ 2147483647 w 971"/>
              <a:gd name="T55" fmla="*/ 2147483647 h 971"/>
              <a:gd name="T56" fmla="*/ 2147483647 w 971"/>
              <a:gd name="T57" fmla="*/ 2147483647 h 971"/>
              <a:gd name="T58" fmla="*/ 2147483647 w 971"/>
              <a:gd name="T59" fmla="*/ 2147483647 h 971"/>
              <a:gd name="T60" fmla="*/ 2147483647 w 971"/>
              <a:gd name="T61" fmla="*/ 2147483647 h 971"/>
              <a:gd name="T62" fmla="*/ 2147483647 w 971"/>
              <a:gd name="T63" fmla="*/ 2147483647 h 971"/>
              <a:gd name="T64" fmla="*/ 2147483647 w 971"/>
              <a:gd name="T65" fmla="*/ 2147483647 h 971"/>
              <a:gd name="T66" fmla="*/ 2147483647 w 971"/>
              <a:gd name="T67" fmla="*/ 2147483647 h 971"/>
              <a:gd name="T68" fmla="*/ 2147483647 w 971"/>
              <a:gd name="T69" fmla="*/ 2147483647 h 971"/>
              <a:gd name="T70" fmla="*/ 2147483647 w 971"/>
              <a:gd name="T71" fmla="*/ 2147483647 h 971"/>
              <a:gd name="T72" fmla="*/ 2147483647 w 971"/>
              <a:gd name="T73" fmla="*/ 2147483647 h 971"/>
              <a:gd name="T74" fmla="*/ 2147483647 w 971"/>
              <a:gd name="T75" fmla="*/ 2147483647 h 971"/>
              <a:gd name="T76" fmla="*/ 2147483647 w 971"/>
              <a:gd name="T77" fmla="*/ 2147483647 h 971"/>
              <a:gd name="T78" fmla="*/ 2147483647 w 971"/>
              <a:gd name="T79" fmla="*/ 2147483647 h 971"/>
              <a:gd name="T80" fmla="*/ 2147483647 w 971"/>
              <a:gd name="T81" fmla="*/ 2147483647 h 971"/>
              <a:gd name="T82" fmla="*/ 2147483647 w 971"/>
              <a:gd name="T83" fmla="*/ 2147483647 h 971"/>
              <a:gd name="T84" fmla="*/ 2147483647 w 971"/>
              <a:gd name="T85" fmla="*/ 2147483647 h 971"/>
              <a:gd name="T86" fmla="*/ 2147483647 w 971"/>
              <a:gd name="T87" fmla="*/ 2147483647 h 971"/>
              <a:gd name="T88" fmla="*/ 2147483647 w 971"/>
              <a:gd name="T89" fmla="*/ 2147483647 h 971"/>
              <a:gd name="T90" fmla="*/ 2147483647 w 971"/>
              <a:gd name="T91" fmla="*/ 2147483647 h 971"/>
              <a:gd name="T92" fmla="*/ 2147483647 w 971"/>
              <a:gd name="T93" fmla="*/ 2147483647 h 971"/>
              <a:gd name="T94" fmla="*/ 2147483647 w 971"/>
              <a:gd name="T95" fmla="*/ 2147483647 h 971"/>
              <a:gd name="T96" fmla="*/ 2147483647 w 971"/>
              <a:gd name="T97" fmla="*/ 2147483647 h 971"/>
              <a:gd name="T98" fmla="*/ 2147483647 w 971"/>
              <a:gd name="T99" fmla="*/ 2147483647 h 971"/>
              <a:gd name="T100" fmla="*/ 2147483647 w 971"/>
              <a:gd name="T101" fmla="*/ 2147483647 h 971"/>
              <a:gd name="T102" fmla="*/ 2147483647 w 971"/>
              <a:gd name="T103" fmla="*/ 2147483647 h 971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301" name="Freeform 6"/>
          <p:cNvSpPr>
            <a:spLocks noEditPoints="1"/>
          </p:cNvSpPr>
          <p:nvPr/>
        </p:nvSpPr>
        <p:spPr bwMode="auto">
          <a:xfrm>
            <a:off x="6424613" y="1368425"/>
            <a:ext cx="982662" cy="984250"/>
          </a:xfrm>
          <a:custGeom>
            <a:avLst/>
            <a:gdLst>
              <a:gd name="T0" fmla="*/ 2147483647 w 971"/>
              <a:gd name="T1" fmla="*/ 2147483647 h 971"/>
              <a:gd name="T2" fmla="*/ 2147483647 w 971"/>
              <a:gd name="T3" fmla="*/ 2147483647 h 971"/>
              <a:gd name="T4" fmla="*/ 2147483647 w 971"/>
              <a:gd name="T5" fmla="*/ 2147483647 h 971"/>
              <a:gd name="T6" fmla="*/ 2147483647 w 971"/>
              <a:gd name="T7" fmla="*/ 2147483647 h 971"/>
              <a:gd name="T8" fmla="*/ 2147483647 w 971"/>
              <a:gd name="T9" fmla="*/ 2147483647 h 971"/>
              <a:gd name="T10" fmla="*/ 2147483647 w 971"/>
              <a:gd name="T11" fmla="*/ 2147483647 h 971"/>
              <a:gd name="T12" fmla="*/ 2147483647 w 971"/>
              <a:gd name="T13" fmla="*/ 2147483647 h 971"/>
              <a:gd name="T14" fmla="*/ 2147483647 w 971"/>
              <a:gd name="T15" fmla="*/ 2147483647 h 971"/>
              <a:gd name="T16" fmla="*/ 2147483647 w 971"/>
              <a:gd name="T17" fmla="*/ 2147483647 h 971"/>
              <a:gd name="T18" fmla="*/ 2147483647 w 971"/>
              <a:gd name="T19" fmla="*/ 2147483647 h 971"/>
              <a:gd name="T20" fmla="*/ 2147483647 w 971"/>
              <a:gd name="T21" fmla="*/ 2147483647 h 971"/>
              <a:gd name="T22" fmla="*/ 2147483647 w 971"/>
              <a:gd name="T23" fmla="*/ 0 h 971"/>
              <a:gd name="T24" fmla="*/ 2147483647 w 971"/>
              <a:gd name="T25" fmla="*/ 2147483647 h 971"/>
              <a:gd name="T26" fmla="*/ 2147483647 w 971"/>
              <a:gd name="T27" fmla="*/ 2147483647 h 971"/>
              <a:gd name="T28" fmla="*/ 2147483647 w 971"/>
              <a:gd name="T29" fmla="*/ 2147483647 h 971"/>
              <a:gd name="T30" fmla="*/ 2147483647 w 971"/>
              <a:gd name="T31" fmla="*/ 2147483647 h 971"/>
              <a:gd name="T32" fmla="*/ 2147483647 w 971"/>
              <a:gd name="T33" fmla="*/ 2147483647 h 971"/>
              <a:gd name="T34" fmla="*/ 2147483647 w 971"/>
              <a:gd name="T35" fmla="*/ 2147483647 h 971"/>
              <a:gd name="T36" fmla="*/ 2147483647 w 971"/>
              <a:gd name="T37" fmla="*/ 2147483647 h 971"/>
              <a:gd name="T38" fmla="*/ 2147483647 w 971"/>
              <a:gd name="T39" fmla="*/ 2147483647 h 971"/>
              <a:gd name="T40" fmla="*/ 2147483647 w 971"/>
              <a:gd name="T41" fmla="*/ 2147483647 h 971"/>
              <a:gd name="T42" fmla="*/ 0 w 971"/>
              <a:gd name="T43" fmla="*/ 2147483647 h 971"/>
              <a:gd name="T44" fmla="*/ 2147483647 w 971"/>
              <a:gd name="T45" fmla="*/ 2147483647 h 971"/>
              <a:gd name="T46" fmla="*/ 2147483647 w 971"/>
              <a:gd name="T47" fmla="*/ 2147483647 h 971"/>
              <a:gd name="T48" fmla="*/ 2147483647 w 971"/>
              <a:gd name="T49" fmla="*/ 2147483647 h 971"/>
              <a:gd name="T50" fmla="*/ 2147483647 w 971"/>
              <a:gd name="T51" fmla="*/ 2147483647 h 971"/>
              <a:gd name="T52" fmla="*/ 2147483647 w 971"/>
              <a:gd name="T53" fmla="*/ 2147483647 h 971"/>
              <a:gd name="T54" fmla="*/ 2147483647 w 971"/>
              <a:gd name="T55" fmla="*/ 2147483647 h 971"/>
              <a:gd name="T56" fmla="*/ 2147483647 w 971"/>
              <a:gd name="T57" fmla="*/ 2147483647 h 971"/>
              <a:gd name="T58" fmla="*/ 2147483647 w 971"/>
              <a:gd name="T59" fmla="*/ 2147483647 h 971"/>
              <a:gd name="T60" fmla="*/ 2147483647 w 971"/>
              <a:gd name="T61" fmla="*/ 2147483647 h 971"/>
              <a:gd name="T62" fmla="*/ 2147483647 w 971"/>
              <a:gd name="T63" fmla="*/ 2147483647 h 971"/>
              <a:gd name="T64" fmla="*/ 2147483647 w 971"/>
              <a:gd name="T65" fmla="*/ 2147483647 h 971"/>
              <a:gd name="T66" fmla="*/ 2147483647 w 971"/>
              <a:gd name="T67" fmla="*/ 2147483647 h 971"/>
              <a:gd name="T68" fmla="*/ 2147483647 w 971"/>
              <a:gd name="T69" fmla="*/ 2147483647 h 971"/>
              <a:gd name="T70" fmla="*/ 2147483647 w 971"/>
              <a:gd name="T71" fmla="*/ 2147483647 h 971"/>
              <a:gd name="T72" fmla="*/ 2147483647 w 971"/>
              <a:gd name="T73" fmla="*/ 2147483647 h 971"/>
              <a:gd name="T74" fmla="*/ 2147483647 w 971"/>
              <a:gd name="T75" fmla="*/ 2147483647 h 971"/>
              <a:gd name="T76" fmla="*/ 2147483647 w 971"/>
              <a:gd name="T77" fmla="*/ 2147483647 h 971"/>
              <a:gd name="T78" fmla="*/ 2147483647 w 971"/>
              <a:gd name="T79" fmla="*/ 2147483647 h 971"/>
              <a:gd name="T80" fmla="*/ 2147483647 w 971"/>
              <a:gd name="T81" fmla="*/ 2147483647 h 971"/>
              <a:gd name="T82" fmla="*/ 2147483647 w 971"/>
              <a:gd name="T83" fmla="*/ 2147483647 h 971"/>
              <a:gd name="T84" fmla="*/ 2147483647 w 971"/>
              <a:gd name="T85" fmla="*/ 2147483647 h 971"/>
              <a:gd name="T86" fmla="*/ 2147483647 w 971"/>
              <a:gd name="T87" fmla="*/ 2147483647 h 971"/>
              <a:gd name="T88" fmla="*/ 2147483647 w 971"/>
              <a:gd name="T89" fmla="*/ 2147483647 h 971"/>
              <a:gd name="T90" fmla="*/ 2147483647 w 971"/>
              <a:gd name="T91" fmla="*/ 2147483647 h 971"/>
              <a:gd name="T92" fmla="*/ 2147483647 w 971"/>
              <a:gd name="T93" fmla="*/ 2147483647 h 971"/>
              <a:gd name="T94" fmla="*/ 2147483647 w 971"/>
              <a:gd name="T95" fmla="*/ 2147483647 h 971"/>
              <a:gd name="T96" fmla="*/ 2147483647 w 971"/>
              <a:gd name="T97" fmla="*/ 2147483647 h 971"/>
              <a:gd name="T98" fmla="*/ 2147483647 w 971"/>
              <a:gd name="T99" fmla="*/ 2147483647 h 971"/>
              <a:gd name="T100" fmla="*/ 2147483647 w 971"/>
              <a:gd name="T101" fmla="*/ 2147483647 h 971"/>
              <a:gd name="T102" fmla="*/ 2147483647 w 971"/>
              <a:gd name="T103" fmla="*/ 2147483647 h 971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302" name="Oval 16"/>
          <p:cNvSpPr>
            <a:spLocks noChangeArrowheads="1"/>
          </p:cNvSpPr>
          <p:nvPr/>
        </p:nvSpPr>
        <p:spPr bwMode="auto">
          <a:xfrm>
            <a:off x="8186738" y="1474788"/>
            <a:ext cx="633412" cy="642937"/>
          </a:xfrm>
          <a:prstGeom prst="ellipse">
            <a:avLst/>
          </a:pr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303" name="Text Box 10"/>
          <p:cNvSpPr txBox="1">
            <a:spLocks noChangeArrowheads="1"/>
          </p:cNvSpPr>
          <p:nvPr/>
        </p:nvSpPr>
        <p:spPr bwMode="auto">
          <a:xfrm>
            <a:off x="8256588" y="1658938"/>
            <a:ext cx="49371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10%</a:t>
            </a:r>
            <a:endParaRPr lang="en-US" altLang="zh-CN" sz="10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304" name="Oval 23"/>
          <p:cNvSpPr>
            <a:spLocks noChangeArrowheads="1"/>
          </p:cNvSpPr>
          <p:nvPr/>
        </p:nvSpPr>
        <p:spPr bwMode="auto">
          <a:xfrm>
            <a:off x="8186738" y="2967038"/>
            <a:ext cx="633412" cy="642937"/>
          </a:xfrm>
          <a:prstGeom prst="ellipse">
            <a:avLst/>
          </a:pr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305" name="Text Box 10"/>
          <p:cNvSpPr txBox="1">
            <a:spLocks noChangeArrowheads="1"/>
          </p:cNvSpPr>
          <p:nvPr/>
        </p:nvSpPr>
        <p:spPr bwMode="auto">
          <a:xfrm>
            <a:off x="8256588" y="3151188"/>
            <a:ext cx="493712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25%</a:t>
            </a:r>
            <a:endParaRPr lang="en-US" altLang="zh-CN" sz="10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306" name="Oval 26"/>
          <p:cNvSpPr>
            <a:spLocks noChangeArrowheads="1"/>
          </p:cNvSpPr>
          <p:nvPr/>
        </p:nvSpPr>
        <p:spPr bwMode="auto">
          <a:xfrm>
            <a:off x="8226425" y="4570413"/>
            <a:ext cx="633413" cy="641350"/>
          </a:xfrm>
          <a:prstGeom prst="ellipse">
            <a:avLst/>
          </a:pr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307" name="Text Box 10"/>
          <p:cNvSpPr txBox="1">
            <a:spLocks noChangeArrowheads="1"/>
          </p:cNvSpPr>
          <p:nvPr/>
        </p:nvSpPr>
        <p:spPr bwMode="auto">
          <a:xfrm>
            <a:off x="8296275" y="4754563"/>
            <a:ext cx="49371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20%</a:t>
            </a:r>
            <a:endParaRPr lang="en-US" altLang="zh-CN" sz="10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308" name="Oval 28"/>
          <p:cNvSpPr>
            <a:spLocks noChangeArrowheads="1"/>
          </p:cNvSpPr>
          <p:nvPr/>
        </p:nvSpPr>
        <p:spPr bwMode="auto">
          <a:xfrm>
            <a:off x="3136900" y="1854200"/>
            <a:ext cx="633413" cy="642938"/>
          </a:xfrm>
          <a:prstGeom prst="ellipse">
            <a:avLst/>
          </a:pr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309" name="Text Box 10"/>
          <p:cNvSpPr txBox="1">
            <a:spLocks noChangeArrowheads="1"/>
          </p:cNvSpPr>
          <p:nvPr/>
        </p:nvSpPr>
        <p:spPr bwMode="auto">
          <a:xfrm>
            <a:off x="3206750" y="2038350"/>
            <a:ext cx="49371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20%</a:t>
            </a:r>
            <a:endParaRPr lang="en-US" altLang="zh-CN" sz="10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310" name="Oval 32"/>
          <p:cNvSpPr>
            <a:spLocks noChangeArrowheads="1"/>
          </p:cNvSpPr>
          <p:nvPr/>
        </p:nvSpPr>
        <p:spPr bwMode="auto">
          <a:xfrm>
            <a:off x="3136900" y="3548063"/>
            <a:ext cx="633413" cy="642937"/>
          </a:xfrm>
          <a:prstGeom prst="ellipse">
            <a:avLst/>
          </a:pr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311" name="Text Box 10"/>
          <p:cNvSpPr txBox="1">
            <a:spLocks noChangeArrowheads="1"/>
          </p:cNvSpPr>
          <p:nvPr/>
        </p:nvSpPr>
        <p:spPr bwMode="auto">
          <a:xfrm>
            <a:off x="3206750" y="3732213"/>
            <a:ext cx="49371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25%</a:t>
            </a:r>
            <a:endParaRPr lang="en-US" altLang="zh-CN" sz="10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12312" name="Group 39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838" y="4651375"/>
            <a:ext cx="536575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13" name="Freeform 34"/>
          <p:cNvSpPr>
            <a:spLocks/>
          </p:cNvSpPr>
          <p:nvPr/>
        </p:nvSpPr>
        <p:spPr bwMode="auto">
          <a:xfrm>
            <a:off x="6731000" y="1681163"/>
            <a:ext cx="390525" cy="344487"/>
          </a:xfrm>
          <a:custGeom>
            <a:avLst/>
            <a:gdLst>
              <a:gd name="T0" fmla="*/ 2147483647 w 136"/>
              <a:gd name="T1" fmla="*/ 2147483647 h 120"/>
              <a:gd name="T2" fmla="*/ 2147483647 w 136"/>
              <a:gd name="T3" fmla="*/ 0 h 120"/>
              <a:gd name="T4" fmla="*/ 0 w 136"/>
              <a:gd name="T5" fmla="*/ 2147483647 h 120"/>
              <a:gd name="T6" fmla="*/ 2147483647 w 136"/>
              <a:gd name="T7" fmla="*/ 2147483647 h 120"/>
              <a:gd name="T8" fmla="*/ 2147483647 w 136"/>
              <a:gd name="T9" fmla="*/ 2147483647 h 120"/>
              <a:gd name="T10" fmla="*/ 2147483647 w 136"/>
              <a:gd name="T11" fmla="*/ 2147483647 h 120"/>
              <a:gd name="T12" fmla="*/ 2147483647 w 136"/>
              <a:gd name="T13" fmla="*/ 2147483647 h 12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36" h="120">
                <a:moveTo>
                  <a:pt x="136" y="48"/>
                </a:moveTo>
                <a:cubicBezTo>
                  <a:pt x="136" y="22"/>
                  <a:pt x="106" y="0"/>
                  <a:pt x="68" y="0"/>
                </a:cubicBezTo>
                <a:cubicBezTo>
                  <a:pt x="31" y="0"/>
                  <a:pt x="0" y="22"/>
                  <a:pt x="0" y="48"/>
                </a:cubicBezTo>
                <a:cubicBezTo>
                  <a:pt x="0" y="67"/>
                  <a:pt x="15" y="83"/>
                  <a:pt x="37" y="91"/>
                </a:cubicBezTo>
                <a:cubicBezTo>
                  <a:pt x="38" y="96"/>
                  <a:pt x="37" y="106"/>
                  <a:pt x="22" y="120"/>
                </a:cubicBezTo>
                <a:cubicBezTo>
                  <a:pt x="22" y="120"/>
                  <a:pt x="54" y="111"/>
                  <a:pt x="73" y="96"/>
                </a:cubicBezTo>
                <a:cubicBezTo>
                  <a:pt x="108" y="94"/>
                  <a:pt x="136" y="73"/>
                  <a:pt x="136" y="48"/>
                </a:cubicBezTo>
                <a:close/>
              </a:path>
            </a:pathLst>
          </a:cu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314" name="Freeform 55"/>
          <p:cNvSpPr>
            <a:spLocks noEditPoints="1"/>
          </p:cNvSpPr>
          <p:nvPr/>
        </p:nvSpPr>
        <p:spPr bwMode="auto">
          <a:xfrm>
            <a:off x="6640513" y="3017838"/>
            <a:ext cx="612775" cy="641350"/>
          </a:xfrm>
          <a:custGeom>
            <a:avLst/>
            <a:gdLst>
              <a:gd name="T0" fmla="*/ 2147483647 w 129"/>
              <a:gd name="T1" fmla="*/ 2147483647 h 135"/>
              <a:gd name="T2" fmla="*/ 2147483647 w 129"/>
              <a:gd name="T3" fmla="*/ 2147483647 h 135"/>
              <a:gd name="T4" fmla="*/ 2147483647 w 129"/>
              <a:gd name="T5" fmla="*/ 2147483647 h 135"/>
              <a:gd name="T6" fmla="*/ 2147483647 w 129"/>
              <a:gd name="T7" fmla="*/ 2147483647 h 135"/>
              <a:gd name="T8" fmla="*/ 2147483647 w 129"/>
              <a:gd name="T9" fmla="*/ 2147483647 h 135"/>
              <a:gd name="T10" fmla="*/ 2147483647 w 129"/>
              <a:gd name="T11" fmla="*/ 2147483647 h 135"/>
              <a:gd name="T12" fmla="*/ 2147483647 w 129"/>
              <a:gd name="T13" fmla="*/ 2147483647 h 135"/>
              <a:gd name="T14" fmla="*/ 2147483647 w 129"/>
              <a:gd name="T15" fmla="*/ 0 h 135"/>
              <a:gd name="T16" fmla="*/ 2147483647 w 129"/>
              <a:gd name="T17" fmla="*/ 0 h 135"/>
              <a:gd name="T18" fmla="*/ 2147483647 w 129"/>
              <a:gd name="T19" fmla="*/ 2147483647 h 135"/>
              <a:gd name="T20" fmla="*/ 2147483647 w 129"/>
              <a:gd name="T21" fmla="*/ 2147483647 h 135"/>
              <a:gd name="T22" fmla="*/ 2147483647 w 129"/>
              <a:gd name="T23" fmla="*/ 2147483647 h 135"/>
              <a:gd name="T24" fmla="*/ 2147483647 w 129"/>
              <a:gd name="T25" fmla="*/ 2147483647 h 135"/>
              <a:gd name="T26" fmla="*/ 2147483647 w 129"/>
              <a:gd name="T27" fmla="*/ 2147483647 h 135"/>
              <a:gd name="T28" fmla="*/ 2147483647 w 129"/>
              <a:gd name="T29" fmla="*/ 2147483647 h 135"/>
              <a:gd name="T30" fmla="*/ 2147483647 w 129"/>
              <a:gd name="T31" fmla="*/ 2147483647 h 135"/>
              <a:gd name="T32" fmla="*/ 2147483647 w 129"/>
              <a:gd name="T33" fmla="*/ 2147483647 h 135"/>
              <a:gd name="T34" fmla="*/ 2147483647 w 129"/>
              <a:gd name="T35" fmla="*/ 2147483647 h 135"/>
              <a:gd name="T36" fmla="*/ 2147483647 w 129"/>
              <a:gd name="T37" fmla="*/ 2147483647 h 135"/>
              <a:gd name="T38" fmla="*/ 2147483647 w 129"/>
              <a:gd name="T39" fmla="*/ 2147483647 h 135"/>
              <a:gd name="T40" fmla="*/ 2147483647 w 129"/>
              <a:gd name="T41" fmla="*/ 2147483647 h 135"/>
              <a:gd name="T42" fmla="*/ 2147483647 w 129"/>
              <a:gd name="T43" fmla="*/ 2147483647 h 135"/>
              <a:gd name="T44" fmla="*/ 2147483647 w 129"/>
              <a:gd name="T45" fmla="*/ 2147483647 h 135"/>
              <a:gd name="T46" fmla="*/ 2147483647 w 129"/>
              <a:gd name="T47" fmla="*/ 2147483647 h 135"/>
              <a:gd name="T48" fmla="*/ 2147483647 w 129"/>
              <a:gd name="T49" fmla="*/ 2147483647 h 135"/>
              <a:gd name="T50" fmla="*/ 2147483647 w 129"/>
              <a:gd name="T51" fmla="*/ 2147483647 h 135"/>
              <a:gd name="T52" fmla="*/ 2147483647 w 129"/>
              <a:gd name="T53" fmla="*/ 2147483647 h 135"/>
              <a:gd name="T54" fmla="*/ 2147483647 w 129"/>
              <a:gd name="T55" fmla="*/ 2147483647 h 135"/>
              <a:gd name="T56" fmla="*/ 2147483647 w 129"/>
              <a:gd name="T57" fmla="*/ 2147483647 h 135"/>
              <a:gd name="T58" fmla="*/ 2147483647 w 129"/>
              <a:gd name="T59" fmla="*/ 2147483647 h 135"/>
              <a:gd name="T60" fmla="*/ 2147483647 w 129"/>
              <a:gd name="T61" fmla="*/ 2147483647 h 135"/>
              <a:gd name="T62" fmla="*/ 2147483647 w 129"/>
              <a:gd name="T63" fmla="*/ 2147483647 h 135"/>
              <a:gd name="T64" fmla="*/ 2147483647 w 129"/>
              <a:gd name="T65" fmla="*/ 2147483647 h 135"/>
              <a:gd name="T66" fmla="*/ 2147483647 w 129"/>
              <a:gd name="T67" fmla="*/ 2147483647 h 135"/>
              <a:gd name="T68" fmla="*/ 2147483647 w 129"/>
              <a:gd name="T69" fmla="*/ 2147483647 h 135"/>
              <a:gd name="T70" fmla="*/ 2147483647 w 129"/>
              <a:gd name="T71" fmla="*/ 2147483647 h 135"/>
              <a:gd name="T72" fmla="*/ 2147483647 w 129"/>
              <a:gd name="T73" fmla="*/ 2147483647 h 135"/>
              <a:gd name="T74" fmla="*/ 2147483647 w 129"/>
              <a:gd name="T75" fmla="*/ 2147483647 h 135"/>
              <a:gd name="T76" fmla="*/ 2147483647 w 129"/>
              <a:gd name="T77" fmla="*/ 2147483647 h 135"/>
              <a:gd name="T78" fmla="*/ 2147483647 w 129"/>
              <a:gd name="T79" fmla="*/ 2147483647 h 135"/>
              <a:gd name="T80" fmla="*/ 2147483647 w 129"/>
              <a:gd name="T81" fmla="*/ 2147483647 h 135"/>
              <a:gd name="T82" fmla="*/ 2147483647 w 129"/>
              <a:gd name="T83" fmla="*/ 2147483647 h 135"/>
              <a:gd name="T84" fmla="*/ 2147483647 w 129"/>
              <a:gd name="T85" fmla="*/ 2147483647 h 135"/>
              <a:gd name="T86" fmla="*/ 2147483647 w 129"/>
              <a:gd name="T87" fmla="*/ 2147483647 h 135"/>
              <a:gd name="T88" fmla="*/ 2147483647 w 129"/>
              <a:gd name="T89" fmla="*/ 2147483647 h 135"/>
              <a:gd name="T90" fmla="*/ 2147483647 w 129"/>
              <a:gd name="T91" fmla="*/ 2147483647 h 135"/>
              <a:gd name="T92" fmla="*/ 2147483647 w 129"/>
              <a:gd name="T93" fmla="*/ 2147483647 h 135"/>
              <a:gd name="T94" fmla="*/ 2147483647 w 129"/>
              <a:gd name="T95" fmla="*/ 2147483647 h 135"/>
              <a:gd name="T96" fmla="*/ 2147483647 w 129"/>
              <a:gd name="T97" fmla="*/ 2147483647 h 13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pic>
        <p:nvPicPr>
          <p:cNvPr id="12315" name="Group 4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025" y="1974850"/>
            <a:ext cx="603250" cy="59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6" name="Group 48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475" y="3633788"/>
            <a:ext cx="439738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17" name="TextBox 13"/>
          <p:cNvSpPr txBox="1">
            <a:spLocks noChangeArrowheads="1"/>
          </p:cNvSpPr>
          <p:nvPr/>
        </p:nvSpPr>
        <p:spPr bwMode="auto">
          <a:xfrm>
            <a:off x="8991600" y="14779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318" name="TextBox 13"/>
          <p:cNvSpPr txBox="1">
            <a:spLocks noChangeArrowheads="1"/>
          </p:cNvSpPr>
          <p:nvPr/>
        </p:nvSpPr>
        <p:spPr bwMode="auto">
          <a:xfrm>
            <a:off x="8991600" y="1776413"/>
            <a:ext cx="2030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319" name="TextBox 13"/>
          <p:cNvSpPr txBox="1">
            <a:spLocks noChangeArrowheads="1"/>
          </p:cNvSpPr>
          <p:nvPr/>
        </p:nvSpPr>
        <p:spPr bwMode="auto">
          <a:xfrm>
            <a:off x="1706563" y="1835150"/>
            <a:ext cx="12779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320" name="TextBox 13"/>
          <p:cNvSpPr txBox="1">
            <a:spLocks noChangeArrowheads="1"/>
          </p:cNvSpPr>
          <p:nvPr/>
        </p:nvSpPr>
        <p:spPr bwMode="auto">
          <a:xfrm>
            <a:off x="954088" y="2157413"/>
            <a:ext cx="20304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321" name="TextBox 13"/>
          <p:cNvSpPr txBox="1">
            <a:spLocks noChangeArrowheads="1"/>
          </p:cNvSpPr>
          <p:nvPr/>
        </p:nvSpPr>
        <p:spPr bwMode="auto">
          <a:xfrm>
            <a:off x="1706563" y="3548063"/>
            <a:ext cx="127793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322" name="TextBox 13"/>
          <p:cNvSpPr txBox="1">
            <a:spLocks noChangeArrowheads="1"/>
          </p:cNvSpPr>
          <p:nvPr/>
        </p:nvSpPr>
        <p:spPr bwMode="auto">
          <a:xfrm>
            <a:off x="954088" y="3870325"/>
            <a:ext cx="20304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323" name="TextBox 13"/>
          <p:cNvSpPr txBox="1">
            <a:spLocks noChangeArrowheads="1"/>
          </p:cNvSpPr>
          <p:nvPr/>
        </p:nvSpPr>
        <p:spPr bwMode="auto">
          <a:xfrm>
            <a:off x="8991600" y="29416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324" name="TextBox 13"/>
          <p:cNvSpPr txBox="1">
            <a:spLocks noChangeArrowheads="1"/>
          </p:cNvSpPr>
          <p:nvPr/>
        </p:nvSpPr>
        <p:spPr bwMode="auto">
          <a:xfrm>
            <a:off x="8991600" y="3240088"/>
            <a:ext cx="2030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325" name="TextBox 13"/>
          <p:cNvSpPr txBox="1">
            <a:spLocks noChangeArrowheads="1"/>
          </p:cNvSpPr>
          <p:nvPr/>
        </p:nvSpPr>
        <p:spPr bwMode="auto">
          <a:xfrm>
            <a:off x="8991600" y="458787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326" name="TextBox 13"/>
          <p:cNvSpPr txBox="1">
            <a:spLocks noChangeArrowheads="1"/>
          </p:cNvSpPr>
          <p:nvPr/>
        </p:nvSpPr>
        <p:spPr bwMode="auto">
          <a:xfrm>
            <a:off x="8991600" y="488632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文本框 11"/>
          <p:cNvSpPr txBox="1">
            <a:spLocks noChangeArrowheads="1"/>
          </p:cNvSpPr>
          <p:nvPr/>
        </p:nvSpPr>
        <p:spPr bwMode="auto">
          <a:xfrm>
            <a:off x="481013" y="204788"/>
            <a:ext cx="1900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grpSp>
        <p:nvGrpSpPr>
          <p:cNvPr id="13315" name="组合 2"/>
          <p:cNvGrpSpPr>
            <a:grpSpLocks/>
          </p:cNvGrpSpPr>
          <p:nvPr/>
        </p:nvGrpSpPr>
        <p:grpSpPr bwMode="auto">
          <a:xfrm rot="-2700000">
            <a:off x="247650" y="307975"/>
            <a:ext cx="166688" cy="165100"/>
            <a:chOff x="0" y="0"/>
            <a:chExt cx="1346200" cy="1346200"/>
          </a:xfrm>
        </p:grpSpPr>
        <p:cxnSp>
          <p:nvCxnSpPr>
            <p:cNvPr id="13340" name="直接连接符 3"/>
            <p:cNvCxnSpPr>
              <a:cxnSpLocks noChangeShapeType="1"/>
            </p:cNvCxnSpPr>
            <p:nvPr/>
          </p:nvCxnSpPr>
          <p:spPr bwMode="auto">
            <a:xfrm>
              <a:off x="0" y="0"/>
              <a:ext cx="1346200" cy="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341" name="直接连接符 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3462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342" name="直接连接符 10"/>
            <p:cNvCxnSpPr>
              <a:cxnSpLocks noChangeShapeType="1"/>
            </p:cNvCxnSpPr>
            <p:nvPr/>
          </p:nvCxnSpPr>
          <p:spPr bwMode="auto">
            <a:xfrm>
              <a:off x="12700" y="0"/>
              <a:ext cx="1308100" cy="13081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3316" name="Freeform 16"/>
          <p:cNvSpPr>
            <a:spLocks/>
          </p:cNvSpPr>
          <p:nvPr/>
        </p:nvSpPr>
        <p:spPr bwMode="auto">
          <a:xfrm>
            <a:off x="5767388" y="3856038"/>
            <a:ext cx="1333500" cy="1747837"/>
          </a:xfrm>
          <a:custGeom>
            <a:avLst/>
            <a:gdLst>
              <a:gd name="T0" fmla="*/ 2147483647 w 111"/>
              <a:gd name="T1" fmla="*/ 2147483647 h 145"/>
              <a:gd name="T2" fmla="*/ 2147483647 w 111"/>
              <a:gd name="T3" fmla="*/ 2147483647 h 145"/>
              <a:gd name="T4" fmla="*/ 2147483647 w 111"/>
              <a:gd name="T5" fmla="*/ 2147483647 h 145"/>
              <a:gd name="T6" fmla="*/ 2147483647 w 111"/>
              <a:gd name="T7" fmla="*/ 2147483647 h 145"/>
              <a:gd name="T8" fmla="*/ 2147483647 w 111"/>
              <a:gd name="T9" fmla="*/ 2147483647 h 14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11" h="145">
                <a:moveTo>
                  <a:pt x="26" y="3"/>
                </a:moveTo>
                <a:cubicBezTo>
                  <a:pt x="14" y="0"/>
                  <a:pt x="0" y="30"/>
                  <a:pt x="12" y="68"/>
                </a:cubicBezTo>
                <a:cubicBezTo>
                  <a:pt x="26" y="112"/>
                  <a:pt x="50" y="142"/>
                  <a:pt x="81" y="143"/>
                </a:cubicBezTo>
                <a:cubicBezTo>
                  <a:pt x="110" y="145"/>
                  <a:pt x="111" y="119"/>
                  <a:pt x="93" y="78"/>
                </a:cubicBezTo>
                <a:cubicBezTo>
                  <a:pt x="76" y="43"/>
                  <a:pt x="38" y="5"/>
                  <a:pt x="26" y="3"/>
                </a:cubicBezTo>
                <a:close/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17" name="Freeform 14"/>
          <p:cNvSpPr>
            <a:spLocks/>
          </p:cNvSpPr>
          <p:nvPr/>
        </p:nvSpPr>
        <p:spPr bwMode="auto">
          <a:xfrm>
            <a:off x="6357938" y="3744913"/>
            <a:ext cx="1466850" cy="1157287"/>
          </a:xfrm>
          <a:custGeom>
            <a:avLst/>
            <a:gdLst>
              <a:gd name="T0" fmla="*/ 2147483647 w 122"/>
              <a:gd name="T1" fmla="*/ 2147483647 h 96"/>
              <a:gd name="T2" fmla="*/ 2147483647 w 122"/>
              <a:gd name="T3" fmla="*/ 2147483647 h 96"/>
              <a:gd name="T4" fmla="*/ 2147483647 w 122"/>
              <a:gd name="T5" fmla="*/ 2147483647 h 96"/>
              <a:gd name="T6" fmla="*/ 2147483647 w 122"/>
              <a:gd name="T7" fmla="*/ 2147483647 h 96"/>
              <a:gd name="T8" fmla="*/ 2147483647 w 122"/>
              <a:gd name="T9" fmla="*/ 2147483647 h 96"/>
              <a:gd name="T10" fmla="*/ 2147483647 w 122"/>
              <a:gd name="T11" fmla="*/ 2147483647 h 9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22" h="96">
                <a:moveTo>
                  <a:pt x="2" y="5"/>
                </a:moveTo>
                <a:cubicBezTo>
                  <a:pt x="0" y="13"/>
                  <a:pt x="34" y="53"/>
                  <a:pt x="69" y="74"/>
                </a:cubicBezTo>
                <a:cubicBezTo>
                  <a:pt x="103" y="94"/>
                  <a:pt x="122" y="96"/>
                  <a:pt x="119" y="75"/>
                </a:cubicBezTo>
                <a:cubicBezTo>
                  <a:pt x="116" y="55"/>
                  <a:pt x="97" y="37"/>
                  <a:pt x="67" y="19"/>
                </a:cubicBezTo>
                <a:cubicBezTo>
                  <a:pt x="52" y="10"/>
                  <a:pt x="36" y="4"/>
                  <a:pt x="24" y="2"/>
                </a:cubicBezTo>
                <a:cubicBezTo>
                  <a:pt x="11" y="0"/>
                  <a:pt x="2" y="1"/>
                  <a:pt x="2" y="5"/>
                </a:cubicBezTo>
                <a:close/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18" name="Freeform 22"/>
          <p:cNvSpPr>
            <a:spLocks/>
          </p:cNvSpPr>
          <p:nvPr/>
        </p:nvSpPr>
        <p:spPr bwMode="auto">
          <a:xfrm>
            <a:off x="5205413" y="2290763"/>
            <a:ext cx="973137" cy="1049337"/>
          </a:xfrm>
          <a:custGeom>
            <a:avLst/>
            <a:gdLst>
              <a:gd name="T0" fmla="*/ 2147483647 w 81"/>
              <a:gd name="T1" fmla="*/ 2147483647 h 87"/>
              <a:gd name="T2" fmla="*/ 2147483647 w 81"/>
              <a:gd name="T3" fmla="*/ 2147483647 h 87"/>
              <a:gd name="T4" fmla="*/ 2147483647 w 81"/>
              <a:gd name="T5" fmla="*/ 2147483647 h 87"/>
              <a:gd name="T6" fmla="*/ 2147483647 w 81"/>
              <a:gd name="T7" fmla="*/ 2147483647 h 87"/>
              <a:gd name="T8" fmla="*/ 2147483647 w 81"/>
              <a:gd name="T9" fmla="*/ 2147483647 h 8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1" h="87">
                <a:moveTo>
                  <a:pt x="62" y="84"/>
                </a:moveTo>
                <a:cubicBezTo>
                  <a:pt x="73" y="87"/>
                  <a:pt x="81" y="66"/>
                  <a:pt x="71" y="45"/>
                </a:cubicBezTo>
                <a:cubicBezTo>
                  <a:pt x="60" y="24"/>
                  <a:pt x="47" y="12"/>
                  <a:pt x="27" y="6"/>
                </a:cubicBezTo>
                <a:cubicBezTo>
                  <a:pt x="6" y="0"/>
                  <a:pt x="0" y="8"/>
                  <a:pt x="8" y="29"/>
                </a:cubicBezTo>
                <a:cubicBezTo>
                  <a:pt x="16" y="50"/>
                  <a:pt x="50" y="82"/>
                  <a:pt x="62" y="84"/>
                </a:cubicBezTo>
                <a:close/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19" name="Freeform 20"/>
          <p:cNvSpPr>
            <a:spLocks/>
          </p:cNvSpPr>
          <p:nvPr/>
        </p:nvSpPr>
        <p:spPr bwMode="auto">
          <a:xfrm>
            <a:off x="4017963" y="2435225"/>
            <a:ext cx="1662112" cy="1049338"/>
          </a:xfrm>
          <a:custGeom>
            <a:avLst/>
            <a:gdLst>
              <a:gd name="T0" fmla="*/ 2147483647 w 138"/>
              <a:gd name="T1" fmla="*/ 2147483647 h 87"/>
              <a:gd name="T2" fmla="*/ 2147483647 w 138"/>
              <a:gd name="T3" fmla="*/ 2147483647 h 87"/>
              <a:gd name="T4" fmla="*/ 2147483647 w 138"/>
              <a:gd name="T5" fmla="*/ 2147483647 h 87"/>
              <a:gd name="T6" fmla="*/ 2147483647 w 138"/>
              <a:gd name="T7" fmla="*/ 2147483647 h 87"/>
              <a:gd name="T8" fmla="*/ 2147483647 w 138"/>
              <a:gd name="T9" fmla="*/ 2147483647 h 87"/>
              <a:gd name="T10" fmla="*/ 2147483647 w 138"/>
              <a:gd name="T11" fmla="*/ 2147483647 h 8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38" h="87">
                <a:moveTo>
                  <a:pt x="135" y="83"/>
                </a:moveTo>
                <a:cubicBezTo>
                  <a:pt x="138" y="76"/>
                  <a:pt x="111" y="43"/>
                  <a:pt x="79" y="25"/>
                </a:cubicBezTo>
                <a:cubicBezTo>
                  <a:pt x="48" y="6"/>
                  <a:pt x="25" y="0"/>
                  <a:pt x="13" y="12"/>
                </a:cubicBezTo>
                <a:cubicBezTo>
                  <a:pt x="0" y="25"/>
                  <a:pt x="16" y="43"/>
                  <a:pt x="52" y="64"/>
                </a:cubicBezTo>
                <a:cubicBezTo>
                  <a:pt x="71" y="75"/>
                  <a:pt x="91" y="81"/>
                  <a:pt x="107" y="84"/>
                </a:cubicBezTo>
                <a:cubicBezTo>
                  <a:pt x="123" y="87"/>
                  <a:pt x="134" y="87"/>
                  <a:pt x="135" y="83"/>
                </a:cubicBezTo>
                <a:close/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0" name="Freeform 12"/>
          <p:cNvSpPr>
            <a:spLocks/>
          </p:cNvSpPr>
          <p:nvPr/>
        </p:nvSpPr>
        <p:spPr bwMode="auto">
          <a:xfrm>
            <a:off x="6102350" y="2919413"/>
            <a:ext cx="989013" cy="747712"/>
          </a:xfrm>
          <a:custGeom>
            <a:avLst/>
            <a:gdLst>
              <a:gd name="T0" fmla="*/ 2147483647 w 82"/>
              <a:gd name="T1" fmla="*/ 2147483647 h 62"/>
              <a:gd name="T2" fmla="*/ 2147483647 w 82"/>
              <a:gd name="T3" fmla="*/ 2147483647 h 62"/>
              <a:gd name="T4" fmla="*/ 2147483647 w 82"/>
              <a:gd name="T5" fmla="*/ 2147483647 h 62"/>
              <a:gd name="T6" fmla="*/ 2147483647 w 82"/>
              <a:gd name="T7" fmla="*/ 2147483647 h 62"/>
              <a:gd name="T8" fmla="*/ 2147483647 w 82"/>
              <a:gd name="T9" fmla="*/ 2147483647 h 62"/>
              <a:gd name="T10" fmla="*/ 2147483647 w 82"/>
              <a:gd name="T11" fmla="*/ 2147483647 h 6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82" h="62">
                <a:moveTo>
                  <a:pt x="7" y="44"/>
                </a:moveTo>
                <a:cubicBezTo>
                  <a:pt x="14" y="51"/>
                  <a:pt x="24" y="54"/>
                  <a:pt x="36" y="57"/>
                </a:cubicBezTo>
                <a:cubicBezTo>
                  <a:pt x="49" y="59"/>
                  <a:pt x="58" y="62"/>
                  <a:pt x="69" y="56"/>
                </a:cubicBezTo>
                <a:cubicBezTo>
                  <a:pt x="80" y="50"/>
                  <a:pt x="82" y="37"/>
                  <a:pt x="64" y="20"/>
                </a:cubicBezTo>
                <a:cubicBezTo>
                  <a:pt x="47" y="4"/>
                  <a:pt x="32" y="0"/>
                  <a:pt x="16" y="5"/>
                </a:cubicBezTo>
                <a:cubicBezTo>
                  <a:pt x="0" y="10"/>
                  <a:pt x="0" y="37"/>
                  <a:pt x="7" y="44"/>
                </a:cubicBezTo>
                <a:close/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1" name="Freeform 18"/>
          <p:cNvSpPr>
            <a:spLocks/>
          </p:cNvSpPr>
          <p:nvPr/>
        </p:nvSpPr>
        <p:spPr bwMode="auto">
          <a:xfrm>
            <a:off x="4152900" y="3532188"/>
            <a:ext cx="1706563" cy="1166812"/>
          </a:xfrm>
          <a:custGeom>
            <a:avLst/>
            <a:gdLst>
              <a:gd name="T0" fmla="*/ 2147483647 w 142"/>
              <a:gd name="T1" fmla="*/ 2147483647 h 97"/>
              <a:gd name="T2" fmla="*/ 2147483647 w 142"/>
              <a:gd name="T3" fmla="*/ 2147483647 h 97"/>
              <a:gd name="T4" fmla="*/ 2147483647 w 142"/>
              <a:gd name="T5" fmla="*/ 2147483647 h 97"/>
              <a:gd name="T6" fmla="*/ 2147483647 w 142"/>
              <a:gd name="T7" fmla="*/ 2147483647 h 97"/>
              <a:gd name="T8" fmla="*/ 2147483647 w 142"/>
              <a:gd name="T9" fmla="*/ 2147483647 h 97"/>
              <a:gd name="T10" fmla="*/ 2147483647 w 142"/>
              <a:gd name="T11" fmla="*/ 2147483647 h 9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42" h="97">
                <a:moveTo>
                  <a:pt x="132" y="19"/>
                </a:moveTo>
                <a:cubicBezTo>
                  <a:pt x="127" y="14"/>
                  <a:pt x="114" y="8"/>
                  <a:pt x="98" y="5"/>
                </a:cubicBezTo>
                <a:cubicBezTo>
                  <a:pt x="82" y="1"/>
                  <a:pt x="62" y="0"/>
                  <a:pt x="47" y="5"/>
                </a:cubicBezTo>
                <a:cubicBezTo>
                  <a:pt x="13" y="15"/>
                  <a:pt x="0" y="34"/>
                  <a:pt x="22" y="63"/>
                </a:cubicBezTo>
                <a:cubicBezTo>
                  <a:pt x="46" y="94"/>
                  <a:pt x="78" y="97"/>
                  <a:pt x="110" y="80"/>
                </a:cubicBezTo>
                <a:cubicBezTo>
                  <a:pt x="138" y="66"/>
                  <a:pt x="142" y="30"/>
                  <a:pt x="132" y="19"/>
                </a:cubicBezTo>
                <a:close/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cxnSp>
        <p:nvCxnSpPr>
          <p:cNvPr id="13322" name="直接箭头连接符 46"/>
          <p:cNvCxnSpPr>
            <a:cxnSpLocks noChangeShapeType="1"/>
          </p:cNvCxnSpPr>
          <p:nvPr/>
        </p:nvCxnSpPr>
        <p:spPr bwMode="auto">
          <a:xfrm flipV="1">
            <a:off x="6808788" y="2816225"/>
            <a:ext cx="1501775" cy="479425"/>
          </a:xfrm>
          <a:prstGeom prst="straightConnector1">
            <a:avLst/>
          </a:prstGeom>
          <a:noFill/>
          <a:ln w="12700">
            <a:solidFill>
              <a:srgbClr val="F9F9F9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23" name="直接箭头连接符 50"/>
          <p:cNvCxnSpPr>
            <a:cxnSpLocks noChangeShapeType="1"/>
          </p:cNvCxnSpPr>
          <p:nvPr/>
        </p:nvCxnSpPr>
        <p:spPr bwMode="auto">
          <a:xfrm flipV="1">
            <a:off x="5697538" y="1933575"/>
            <a:ext cx="1403350" cy="515938"/>
          </a:xfrm>
          <a:prstGeom prst="straightConnector1">
            <a:avLst/>
          </a:prstGeom>
          <a:noFill/>
          <a:ln w="12700">
            <a:solidFill>
              <a:srgbClr val="F9F9F9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24" name="直接箭头连接符 52"/>
          <p:cNvCxnSpPr>
            <a:cxnSpLocks noChangeShapeType="1"/>
          </p:cNvCxnSpPr>
          <p:nvPr/>
        </p:nvCxnSpPr>
        <p:spPr bwMode="auto">
          <a:xfrm flipH="1" flipV="1">
            <a:off x="3435350" y="2328863"/>
            <a:ext cx="1296988" cy="444500"/>
          </a:xfrm>
          <a:prstGeom prst="straightConnector1">
            <a:avLst/>
          </a:prstGeom>
          <a:noFill/>
          <a:ln w="12700">
            <a:solidFill>
              <a:srgbClr val="F9F9F9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25" name="直接箭头连接符 54"/>
          <p:cNvCxnSpPr>
            <a:cxnSpLocks noChangeShapeType="1"/>
          </p:cNvCxnSpPr>
          <p:nvPr/>
        </p:nvCxnSpPr>
        <p:spPr bwMode="auto">
          <a:xfrm flipH="1">
            <a:off x="3435350" y="4003675"/>
            <a:ext cx="1570038" cy="776288"/>
          </a:xfrm>
          <a:prstGeom prst="straightConnector1">
            <a:avLst/>
          </a:prstGeom>
          <a:noFill/>
          <a:ln w="12700">
            <a:solidFill>
              <a:srgbClr val="F9F9F9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26" name="直接箭头连接符 56"/>
          <p:cNvCxnSpPr>
            <a:cxnSpLocks noChangeShapeType="1"/>
          </p:cNvCxnSpPr>
          <p:nvPr/>
        </p:nvCxnSpPr>
        <p:spPr bwMode="auto">
          <a:xfrm>
            <a:off x="6789738" y="5348288"/>
            <a:ext cx="1346200" cy="0"/>
          </a:xfrm>
          <a:prstGeom prst="straightConnector1">
            <a:avLst/>
          </a:prstGeom>
          <a:noFill/>
          <a:ln w="12700">
            <a:solidFill>
              <a:srgbClr val="F9F9F9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27" name="TextBox 13"/>
          <p:cNvSpPr txBox="1">
            <a:spLocks noChangeArrowheads="1"/>
          </p:cNvSpPr>
          <p:nvPr/>
        </p:nvSpPr>
        <p:spPr bwMode="auto">
          <a:xfrm>
            <a:off x="1728788" y="1725613"/>
            <a:ext cx="12795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13328" name="TextBox 13"/>
          <p:cNvSpPr txBox="1">
            <a:spLocks noChangeArrowheads="1"/>
          </p:cNvSpPr>
          <p:nvPr/>
        </p:nvSpPr>
        <p:spPr bwMode="auto">
          <a:xfrm>
            <a:off x="1736725" y="2020888"/>
            <a:ext cx="233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29" name="TextBox 13"/>
          <p:cNvSpPr txBox="1">
            <a:spLocks noChangeArrowheads="1"/>
          </p:cNvSpPr>
          <p:nvPr/>
        </p:nvSpPr>
        <p:spPr bwMode="auto">
          <a:xfrm>
            <a:off x="1728788" y="4656138"/>
            <a:ext cx="12795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13330" name="TextBox 13"/>
          <p:cNvSpPr txBox="1">
            <a:spLocks noChangeArrowheads="1"/>
          </p:cNvSpPr>
          <p:nvPr/>
        </p:nvSpPr>
        <p:spPr bwMode="auto">
          <a:xfrm>
            <a:off x="1736725" y="4949825"/>
            <a:ext cx="2333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31" name="TextBox 13"/>
          <p:cNvSpPr txBox="1">
            <a:spLocks noChangeArrowheads="1"/>
          </p:cNvSpPr>
          <p:nvPr/>
        </p:nvSpPr>
        <p:spPr bwMode="auto">
          <a:xfrm>
            <a:off x="7165975" y="1579563"/>
            <a:ext cx="12795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13332" name="TextBox 13"/>
          <p:cNvSpPr txBox="1">
            <a:spLocks noChangeArrowheads="1"/>
          </p:cNvSpPr>
          <p:nvPr/>
        </p:nvSpPr>
        <p:spPr bwMode="auto">
          <a:xfrm>
            <a:off x="7173913" y="1873250"/>
            <a:ext cx="23352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33" name="TextBox 13"/>
          <p:cNvSpPr txBox="1">
            <a:spLocks noChangeArrowheads="1"/>
          </p:cNvSpPr>
          <p:nvPr/>
        </p:nvSpPr>
        <p:spPr bwMode="auto">
          <a:xfrm>
            <a:off x="8445500" y="2570163"/>
            <a:ext cx="12795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13334" name="TextBox 13"/>
          <p:cNvSpPr txBox="1">
            <a:spLocks noChangeArrowheads="1"/>
          </p:cNvSpPr>
          <p:nvPr/>
        </p:nvSpPr>
        <p:spPr bwMode="auto">
          <a:xfrm>
            <a:off x="8453438" y="2863850"/>
            <a:ext cx="2333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35" name="TextBox 13"/>
          <p:cNvSpPr txBox="1">
            <a:spLocks noChangeArrowheads="1"/>
          </p:cNvSpPr>
          <p:nvPr/>
        </p:nvSpPr>
        <p:spPr bwMode="auto">
          <a:xfrm>
            <a:off x="8445500" y="5226050"/>
            <a:ext cx="12795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13336" name="TextBox 13"/>
          <p:cNvSpPr txBox="1">
            <a:spLocks noChangeArrowheads="1"/>
          </p:cNvSpPr>
          <p:nvPr/>
        </p:nvSpPr>
        <p:spPr bwMode="auto">
          <a:xfrm>
            <a:off x="8453438" y="5519738"/>
            <a:ext cx="233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37" name="TextBox 13"/>
          <p:cNvSpPr txBox="1">
            <a:spLocks noChangeArrowheads="1"/>
          </p:cNvSpPr>
          <p:nvPr/>
        </p:nvSpPr>
        <p:spPr bwMode="auto">
          <a:xfrm>
            <a:off x="9085263" y="4003675"/>
            <a:ext cx="12795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13338" name="TextBox 13"/>
          <p:cNvSpPr txBox="1">
            <a:spLocks noChangeArrowheads="1"/>
          </p:cNvSpPr>
          <p:nvPr/>
        </p:nvSpPr>
        <p:spPr bwMode="auto">
          <a:xfrm>
            <a:off x="9093200" y="4297363"/>
            <a:ext cx="233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cxnSp>
        <p:nvCxnSpPr>
          <p:cNvPr id="13339" name="直接箭头连接符 56"/>
          <p:cNvCxnSpPr>
            <a:cxnSpLocks noChangeShapeType="1"/>
          </p:cNvCxnSpPr>
          <p:nvPr/>
        </p:nvCxnSpPr>
        <p:spPr bwMode="auto">
          <a:xfrm>
            <a:off x="7493000" y="4319588"/>
            <a:ext cx="1346200" cy="0"/>
          </a:xfrm>
          <a:prstGeom prst="straightConnector1">
            <a:avLst/>
          </a:prstGeom>
          <a:noFill/>
          <a:ln w="12700">
            <a:solidFill>
              <a:srgbClr val="F9F9F9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57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14339" name="组合 4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725" y="2322513"/>
            <a:ext cx="2212975" cy="221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0" name="组合 8"/>
          <p:cNvGrpSpPr>
            <a:grpSpLocks/>
          </p:cNvGrpSpPr>
          <p:nvPr/>
        </p:nvGrpSpPr>
        <p:grpSpPr bwMode="auto">
          <a:xfrm>
            <a:off x="5759450" y="2590800"/>
            <a:ext cx="3581400" cy="1676400"/>
            <a:chOff x="0" y="0"/>
            <a:chExt cx="3580406" cy="1677381"/>
          </a:xfrm>
        </p:grpSpPr>
        <p:sp>
          <p:nvSpPr>
            <p:cNvPr id="14341" name="文本框 54"/>
            <p:cNvSpPr txBox="1">
              <a:spLocks noChangeArrowheads="1"/>
            </p:cNvSpPr>
            <p:nvPr/>
          </p:nvSpPr>
          <p:spPr bwMode="auto">
            <a:xfrm>
              <a:off x="0" y="661718"/>
              <a:ext cx="358040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60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项目特色</a:t>
              </a:r>
            </a:p>
          </p:txBody>
        </p:sp>
        <p:sp>
          <p:nvSpPr>
            <p:cNvPr id="14342" name="文本框 55"/>
            <p:cNvSpPr txBox="1">
              <a:spLocks noChangeArrowheads="1"/>
            </p:cNvSpPr>
            <p:nvPr/>
          </p:nvSpPr>
          <p:spPr bwMode="auto">
            <a:xfrm>
              <a:off x="0" y="0"/>
              <a:ext cx="358040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32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Part 03</a:t>
              </a:r>
              <a:endParaRPr lang="zh-CN" altLang="en-US" sz="32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4343" name="直接连接符 4"/>
            <p:cNvCxnSpPr>
              <a:cxnSpLocks noChangeShapeType="1"/>
            </p:cNvCxnSpPr>
            <p:nvPr/>
          </p:nvCxnSpPr>
          <p:spPr bwMode="auto">
            <a:xfrm>
              <a:off x="69353" y="623247"/>
              <a:ext cx="1695947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11"/>
          <p:cNvSpPr txBox="1">
            <a:spLocks noChangeArrowheads="1"/>
          </p:cNvSpPr>
          <p:nvPr/>
        </p:nvSpPr>
        <p:spPr bwMode="auto">
          <a:xfrm>
            <a:off x="481013" y="204788"/>
            <a:ext cx="1900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grpSp>
        <p:nvGrpSpPr>
          <p:cNvPr id="15363" name="组合 2"/>
          <p:cNvGrpSpPr>
            <a:grpSpLocks/>
          </p:cNvGrpSpPr>
          <p:nvPr/>
        </p:nvGrpSpPr>
        <p:grpSpPr bwMode="auto">
          <a:xfrm rot="-2700000">
            <a:off x="247650" y="307975"/>
            <a:ext cx="166688" cy="165100"/>
            <a:chOff x="0" y="0"/>
            <a:chExt cx="1346200" cy="1346200"/>
          </a:xfrm>
        </p:grpSpPr>
        <p:cxnSp>
          <p:nvCxnSpPr>
            <p:cNvPr id="15384" name="直接连接符 3"/>
            <p:cNvCxnSpPr>
              <a:cxnSpLocks noChangeShapeType="1"/>
            </p:cNvCxnSpPr>
            <p:nvPr/>
          </p:nvCxnSpPr>
          <p:spPr bwMode="auto">
            <a:xfrm>
              <a:off x="0" y="0"/>
              <a:ext cx="1346200" cy="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385" name="直接连接符 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3462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386" name="直接连接符 10"/>
            <p:cNvCxnSpPr>
              <a:cxnSpLocks noChangeShapeType="1"/>
            </p:cNvCxnSpPr>
            <p:nvPr/>
          </p:nvCxnSpPr>
          <p:spPr bwMode="auto">
            <a:xfrm>
              <a:off x="12700" y="0"/>
              <a:ext cx="1308100" cy="13081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5364" name="Isosceles Triangle 9"/>
          <p:cNvSpPr>
            <a:spLocks noChangeArrowheads="1"/>
          </p:cNvSpPr>
          <p:nvPr/>
        </p:nvSpPr>
        <p:spPr bwMode="auto">
          <a:xfrm rot="10800000">
            <a:off x="2347913" y="3976688"/>
            <a:ext cx="406400" cy="101600"/>
          </a:xfrm>
          <a:prstGeom prst="triangle">
            <a:avLst>
              <a:gd name="adj" fmla="val 50000"/>
            </a:avLst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>
              <a:solidFill>
                <a:srgbClr val="445469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65" name="Isosceles Triangle 53"/>
          <p:cNvSpPr>
            <a:spLocks noChangeArrowheads="1"/>
          </p:cNvSpPr>
          <p:nvPr/>
        </p:nvSpPr>
        <p:spPr bwMode="auto">
          <a:xfrm rot="10800000">
            <a:off x="4684713" y="3976688"/>
            <a:ext cx="406400" cy="101600"/>
          </a:xfrm>
          <a:prstGeom prst="triangle">
            <a:avLst>
              <a:gd name="adj" fmla="val 50000"/>
            </a:avLst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>
              <a:solidFill>
                <a:srgbClr val="445469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66" name="Isosceles Triangle 54"/>
          <p:cNvSpPr>
            <a:spLocks noChangeArrowheads="1"/>
          </p:cNvSpPr>
          <p:nvPr/>
        </p:nvSpPr>
        <p:spPr bwMode="auto">
          <a:xfrm rot="10800000">
            <a:off x="7008813" y="3976688"/>
            <a:ext cx="406400" cy="101600"/>
          </a:xfrm>
          <a:prstGeom prst="triangle">
            <a:avLst>
              <a:gd name="adj" fmla="val 50000"/>
            </a:avLst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>
              <a:solidFill>
                <a:srgbClr val="445469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67" name="Isosceles Triangle 55"/>
          <p:cNvSpPr>
            <a:spLocks noChangeArrowheads="1"/>
          </p:cNvSpPr>
          <p:nvPr/>
        </p:nvSpPr>
        <p:spPr bwMode="auto">
          <a:xfrm rot="10800000">
            <a:off x="9358313" y="3976688"/>
            <a:ext cx="406400" cy="101600"/>
          </a:xfrm>
          <a:prstGeom prst="triangle">
            <a:avLst>
              <a:gd name="adj" fmla="val 50000"/>
            </a:avLst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>
              <a:solidFill>
                <a:srgbClr val="445469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68" name="椭圆 12"/>
          <p:cNvSpPr>
            <a:spLocks noChangeArrowheads="1"/>
          </p:cNvSpPr>
          <p:nvPr/>
        </p:nvSpPr>
        <p:spPr bwMode="auto">
          <a:xfrm>
            <a:off x="1797050" y="2078038"/>
            <a:ext cx="1570038" cy="1570037"/>
          </a:xfrm>
          <a:prstGeom prst="ellipse">
            <a:avLst/>
          </a:pr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69" name="椭圆 13"/>
          <p:cNvSpPr>
            <a:spLocks noChangeArrowheads="1"/>
          </p:cNvSpPr>
          <p:nvPr/>
        </p:nvSpPr>
        <p:spPr bwMode="auto">
          <a:xfrm>
            <a:off x="4090988" y="2017713"/>
            <a:ext cx="1570037" cy="1570037"/>
          </a:xfrm>
          <a:prstGeom prst="ellipse">
            <a:avLst/>
          </a:pr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70" name="椭圆 14"/>
          <p:cNvSpPr>
            <a:spLocks noChangeArrowheads="1"/>
          </p:cNvSpPr>
          <p:nvPr/>
        </p:nvSpPr>
        <p:spPr bwMode="auto">
          <a:xfrm>
            <a:off x="6384925" y="1981200"/>
            <a:ext cx="1568450" cy="1570038"/>
          </a:xfrm>
          <a:prstGeom prst="ellipse">
            <a:avLst/>
          </a:pr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71" name="椭圆 15"/>
          <p:cNvSpPr>
            <a:spLocks noChangeArrowheads="1"/>
          </p:cNvSpPr>
          <p:nvPr/>
        </p:nvSpPr>
        <p:spPr bwMode="auto">
          <a:xfrm>
            <a:off x="8734425" y="1981200"/>
            <a:ext cx="1568450" cy="1570038"/>
          </a:xfrm>
          <a:prstGeom prst="ellipse">
            <a:avLst/>
          </a:pr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15372" name="组合 16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838" y="2584450"/>
            <a:ext cx="4270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3" name="KSO_Shape"/>
          <p:cNvSpPr>
            <a:spLocks/>
          </p:cNvSpPr>
          <p:nvPr/>
        </p:nvSpPr>
        <p:spPr bwMode="auto">
          <a:xfrm>
            <a:off x="4587875" y="2576513"/>
            <a:ext cx="528638" cy="534987"/>
          </a:xfrm>
          <a:custGeom>
            <a:avLst/>
            <a:gdLst>
              <a:gd name="T0" fmla="*/ 5484 w 1879600"/>
              <a:gd name="T1" fmla="*/ 6431 h 1901723"/>
              <a:gd name="T2" fmla="*/ 11761 w 1879600"/>
              <a:gd name="T3" fmla="*/ 6484 h 1901723"/>
              <a:gd name="T4" fmla="*/ 11761 w 1879600"/>
              <a:gd name="T5" fmla="*/ 11910 h 1901723"/>
              <a:gd name="T6" fmla="*/ 5484 w 1879600"/>
              <a:gd name="T7" fmla="*/ 11122 h 1901723"/>
              <a:gd name="T8" fmla="*/ 5484 w 1879600"/>
              <a:gd name="T9" fmla="*/ 6431 h 1901723"/>
              <a:gd name="T10" fmla="*/ 0 w 1879600"/>
              <a:gd name="T11" fmla="*/ 6351 h 1901723"/>
              <a:gd name="T12" fmla="*/ 4490 w 1879600"/>
              <a:gd name="T13" fmla="*/ 6431 h 1901723"/>
              <a:gd name="T14" fmla="*/ 4490 w 1879600"/>
              <a:gd name="T15" fmla="*/ 10980 h 1901723"/>
              <a:gd name="T16" fmla="*/ 0 w 1879600"/>
              <a:gd name="T17" fmla="*/ 10285 h 1901723"/>
              <a:gd name="T18" fmla="*/ 0 w 1879600"/>
              <a:gd name="T19" fmla="*/ 6351 h 1901723"/>
              <a:gd name="T20" fmla="*/ 4490 w 1879600"/>
              <a:gd name="T21" fmla="*/ 998 h 1901723"/>
              <a:gd name="T22" fmla="*/ 4490 w 1879600"/>
              <a:gd name="T23" fmla="*/ 5536 h 1901723"/>
              <a:gd name="T24" fmla="*/ 0 w 1879600"/>
              <a:gd name="T25" fmla="*/ 5688 h 1901723"/>
              <a:gd name="T26" fmla="*/ 0 w 1879600"/>
              <a:gd name="T27" fmla="*/ 1608 h 1901723"/>
              <a:gd name="T28" fmla="*/ 4490 w 1879600"/>
              <a:gd name="T29" fmla="*/ 998 h 1901723"/>
              <a:gd name="T30" fmla="*/ 11761 w 1879600"/>
              <a:gd name="T31" fmla="*/ 0 h 1901723"/>
              <a:gd name="T32" fmla="*/ 11761 w 1879600"/>
              <a:gd name="T33" fmla="*/ 5462 h 1901723"/>
              <a:gd name="T34" fmla="*/ 5503 w 1879600"/>
              <a:gd name="T35" fmla="*/ 5516 h 1901723"/>
              <a:gd name="T36" fmla="*/ 5484 w 1879600"/>
              <a:gd name="T37" fmla="*/ 3923 h 1901723"/>
              <a:gd name="T38" fmla="*/ 5484 w 1879600"/>
              <a:gd name="T39" fmla="*/ 905 h 1901723"/>
              <a:gd name="T40" fmla="*/ 11761 w 1879600"/>
              <a:gd name="T41" fmla="*/ 0 h 190172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1879600" h="1901723">
                <a:moveTo>
                  <a:pt x="876522" y="1026915"/>
                </a:moveTo>
                <a:lnTo>
                  <a:pt x="1879600" y="1035310"/>
                </a:lnTo>
                <a:lnTo>
                  <a:pt x="1879600" y="1901723"/>
                </a:lnTo>
                <a:lnTo>
                  <a:pt x="876522" y="1775813"/>
                </a:lnTo>
                <a:lnTo>
                  <a:pt x="876522" y="1026915"/>
                </a:lnTo>
                <a:close/>
                <a:moveTo>
                  <a:pt x="0" y="1014080"/>
                </a:moveTo>
                <a:lnTo>
                  <a:pt x="717549" y="1026818"/>
                </a:lnTo>
                <a:lnTo>
                  <a:pt x="717549" y="1753167"/>
                </a:lnTo>
                <a:lnTo>
                  <a:pt x="0" y="1642117"/>
                </a:lnTo>
                <a:lnTo>
                  <a:pt x="0" y="1014080"/>
                </a:lnTo>
                <a:close/>
                <a:moveTo>
                  <a:pt x="717549" y="159389"/>
                </a:moveTo>
                <a:lnTo>
                  <a:pt x="717549" y="883871"/>
                </a:lnTo>
                <a:lnTo>
                  <a:pt x="0" y="908194"/>
                </a:lnTo>
                <a:lnTo>
                  <a:pt x="0" y="256684"/>
                </a:lnTo>
                <a:lnTo>
                  <a:pt x="717549" y="159389"/>
                </a:lnTo>
                <a:close/>
                <a:moveTo>
                  <a:pt x="1879600" y="0"/>
                </a:moveTo>
                <a:lnTo>
                  <a:pt x="1879600" y="872112"/>
                </a:lnTo>
                <a:lnTo>
                  <a:pt x="879497" y="880660"/>
                </a:lnTo>
                <a:lnTo>
                  <a:pt x="876522" y="626314"/>
                </a:lnTo>
                <a:lnTo>
                  <a:pt x="876522" y="144511"/>
                </a:lnTo>
                <a:lnTo>
                  <a:pt x="1879600" y="0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74" name="Freeform 181"/>
          <p:cNvSpPr>
            <a:spLocks noEditPoints="1"/>
          </p:cNvSpPr>
          <p:nvPr/>
        </p:nvSpPr>
        <p:spPr bwMode="auto">
          <a:xfrm>
            <a:off x="9266238" y="2573338"/>
            <a:ext cx="533400" cy="523875"/>
          </a:xfrm>
          <a:custGeom>
            <a:avLst/>
            <a:gdLst>
              <a:gd name="T0" fmla="*/ 2147483647 w 99"/>
              <a:gd name="T1" fmla="*/ 2147483647 h 97"/>
              <a:gd name="T2" fmla="*/ 2147483647 w 99"/>
              <a:gd name="T3" fmla="*/ 2147483647 h 97"/>
              <a:gd name="T4" fmla="*/ 2147483647 w 99"/>
              <a:gd name="T5" fmla="*/ 2147483647 h 97"/>
              <a:gd name="T6" fmla="*/ 2147483647 w 99"/>
              <a:gd name="T7" fmla="*/ 2147483647 h 97"/>
              <a:gd name="T8" fmla="*/ 2147483647 w 99"/>
              <a:gd name="T9" fmla="*/ 2147483647 h 97"/>
              <a:gd name="T10" fmla="*/ 2147483647 w 99"/>
              <a:gd name="T11" fmla="*/ 2147483647 h 97"/>
              <a:gd name="T12" fmla="*/ 2147483647 w 99"/>
              <a:gd name="T13" fmla="*/ 2147483647 h 97"/>
              <a:gd name="T14" fmla="*/ 2147483647 w 99"/>
              <a:gd name="T15" fmla="*/ 2147483647 h 97"/>
              <a:gd name="T16" fmla="*/ 2147483647 w 99"/>
              <a:gd name="T17" fmla="*/ 2147483647 h 97"/>
              <a:gd name="T18" fmla="*/ 2147483647 w 99"/>
              <a:gd name="T19" fmla="*/ 2147483647 h 97"/>
              <a:gd name="T20" fmla="*/ 2147483647 w 99"/>
              <a:gd name="T21" fmla="*/ 2147483647 h 97"/>
              <a:gd name="T22" fmla="*/ 2147483647 w 99"/>
              <a:gd name="T23" fmla="*/ 2147483647 h 97"/>
              <a:gd name="T24" fmla="*/ 2147483647 w 99"/>
              <a:gd name="T25" fmla="*/ 2147483647 h 97"/>
              <a:gd name="T26" fmla="*/ 2147483647 w 99"/>
              <a:gd name="T27" fmla="*/ 2147483647 h 97"/>
              <a:gd name="T28" fmla="*/ 2147483647 w 99"/>
              <a:gd name="T29" fmla="*/ 2147483647 h 97"/>
              <a:gd name="T30" fmla="*/ 0 w 99"/>
              <a:gd name="T31" fmla="*/ 2147483647 h 97"/>
              <a:gd name="T32" fmla="*/ 2147483647 w 99"/>
              <a:gd name="T33" fmla="*/ 2147483647 h 97"/>
              <a:gd name="T34" fmla="*/ 2147483647 w 99"/>
              <a:gd name="T35" fmla="*/ 2147483647 h 97"/>
              <a:gd name="T36" fmla="*/ 2147483647 w 99"/>
              <a:gd name="T37" fmla="*/ 0 h 97"/>
              <a:gd name="T38" fmla="*/ 2147483647 w 99"/>
              <a:gd name="T39" fmla="*/ 2147483647 h 97"/>
              <a:gd name="T40" fmla="*/ 2147483647 w 99"/>
              <a:gd name="T41" fmla="*/ 2147483647 h 97"/>
              <a:gd name="T42" fmla="*/ 2147483647 w 99"/>
              <a:gd name="T43" fmla="*/ 2147483647 h 97"/>
              <a:gd name="T44" fmla="*/ 2147483647 w 99"/>
              <a:gd name="T45" fmla="*/ 2147483647 h 97"/>
              <a:gd name="T46" fmla="*/ 2147483647 w 99"/>
              <a:gd name="T47" fmla="*/ 2147483647 h 97"/>
              <a:gd name="T48" fmla="*/ 2147483647 w 99"/>
              <a:gd name="T49" fmla="*/ 2147483647 h 97"/>
              <a:gd name="T50" fmla="*/ 2147483647 w 99"/>
              <a:gd name="T51" fmla="*/ 2147483647 h 97"/>
              <a:gd name="T52" fmla="*/ 2147483647 w 99"/>
              <a:gd name="T53" fmla="*/ 2147483647 h 97"/>
              <a:gd name="T54" fmla="*/ 2147483647 w 99"/>
              <a:gd name="T55" fmla="*/ 2147483647 h 97"/>
              <a:gd name="T56" fmla="*/ 2147483647 w 99"/>
              <a:gd name="T57" fmla="*/ 2147483647 h 97"/>
              <a:gd name="T58" fmla="*/ 2147483647 w 99"/>
              <a:gd name="T59" fmla="*/ 2147483647 h 97"/>
              <a:gd name="T60" fmla="*/ 2147483647 w 99"/>
              <a:gd name="T61" fmla="*/ 2147483647 h 97"/>
              <a:gd name="T62" fmla="*/ 2147483647 w 99"/>
              <a:gd name="T63" fmla="*/ 2147483647 h 97"/>
              <a:gd name="T64" fmla="*/ 2147483647 w 99"/>
              <a:gd name="T65" fmla="*/ 2147483647 h 97"/>
              <a:gd name="T66" fmla="*/ 2147483647 w 99"/>
              <a:gd name="T67" fmla="*/ 2147483647 h 97"/>
              <a:gd name="T68" fmla="*/ 2147483647 w 99"/>
              <a:gd name="T69" fmla="*/ 2147483647 h 97"/>
              <a:gd name="T70" fmla="*/ 2147483647 w 99"/>
              <a:gd name="T71" fmla="*/ 2147483647 h 97"/>
              <a:gd name="T72" fmla="*/ 2147483647 w 99"/>
              <a:gd name="T73" fmla="*/ 2147483647 h 97"/>
              <a:gd name="T74" fmla="*/ 2147483647 w 99"/>
              <a:gd name="T75" fmla="*/ 2147483647 h 97"/>
              <a:gd name="T76" fmla="*/ 2147483647 w 99"/>
              <a:gd name="T77" fmla="*/ 2147483647 h 97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99" h="97">
                <a:moveTo>
                  <a:pt x="31" y="1"/>
                </a:moveTo>
                <a:cubicBezTo>
                  <a:pt x="50" y="21"/>
                  <a:pt x="50" y="21"/>
                  <a:pt x="50" y="21"/>
                </a:cubicBezTo>
                <a:cubicBezTo>
                  <a:pt x="50" y="21"/>
                  <a:pt x="50" y="22"/>
                  <a:pt x="50" y="23"/>
                </a:cubicBezTo>
                <a:cubicBezTo>
                  <a:pt x="50" y="28"/>
                  <a:pt x="48" y="33"/>
                  <a:pt x="44" y="37"/>
                </a:cubicBezTo>
                <a:cubicBezTo>
                  <a:pt x="37" y="30"/>
                  <a:pt x="37" y="30"/>
                  <a:pt x="37" y="30"/>
                </a:cubicBezTo>
                <a:cubicBezTo>
                  <a:pt x="38" y="27"/>
                  <a:pt x="36" y="23"/>
                  <a:pt x="34" y="20"/>
                </a:cubicBezTo>
                <a:cubicBezTo>
                  <a:pt x="31" y="17"/>
                  <a:pt x="27" y="16"/>
                  <a:pt x="24" y="16"/>
                </a:cubicBezTo>
                <a:cubicBezTo>
                  <a:pt x="17" y="9"/>
                  <a:pt x="17" y="9"/>
                  <a:pt x="17" y="9"/>
                </a:cubicBezTo>
                <a:cubicBezTo>
                  <a:pt x="21" y="6"/>
                  <a:pt x="25" y="3"/>
                  <a:pt x="31" y="1"/>
                </a:cubicBezTo>
                <a:close/>
                <a:moveTo>
                  <a:pt x="23" y="21"/>
                </a:moveTo>
                <a:cubicBezTo>
                  <a:pt x="21" y="23"/>
                  <a:pt x="21" y="27"/>
                  <a:pt x="24" y="30"/>
                </a:cubicBezTo>
                <a:cubicBezTo>
                  <a:pt x="27" y="32"/>
                  <a:pt x="31" y="33"/>
                  <a:pt x="33" y="31"/>
                </a:cubicBezTo>
                <a:cubicBezTo>
                  <a:pt x="35" y="29"/>
                  <a:pt x="34" y="25"/>
                  <a:pt x="32" y="22"/>
                </a:cubicBezTo>
                <a:cubicBezTo>
                  <a:pt x="29" y="19"/>
                  <a:pt x="25" y="18"/>
                  <a:pt x="23" y="21"/>
                </a:cubicBezTo>
                <a:close/>
                <a:moveTo>
                  <a:pt x="2" y="35"/>
                </a:moveTo>
                <a:cubicBezTo>
                  <a:pt x="1" y="36"/>
                  <a:pt x="1" y="38"/>
                  <a:pt x="0" y="40"/>
                </a:cubicBezTo>
                <a:cubicBezTo>
                  <a:pt x="48" y="88"/>
                  <a:pt x="48" y="88"/>
                  <a:pt x="48" y="88"/>
                </a:cubicBezTo>
                <a:cubicBezTo>
                  <a:pt x="70" y="97"/>
                  <a:pt x="99" y="72"/>
                  <a:pt x="89" y="47"/>
                </a:cubicBezTo>
                <a:cubicBezTo>
                  <a:pt x="42" y="0"/>
                  <a:pt x="42" y="0"/>
                  <a:pt x="42" y="0"/>
                </a:cubicBezTo>
                <a:cubicBezTo>
                  <a:pt x="40" y="0"/>
                  <a:pt x="38" y="0"/>
                  <a:pt x="37" y="1"/>
                </a:cubicBezTo>
                <a:cubicBezTo>
                  <a:pt x="53" y="18"/>
                  <a:pt x="53" y="18"/>
                  <a:pt x="53" y="18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1"/>
                  <a:pt x="54" y="22"/>
                  <a:pt x="54" y="24"/>
                </a:cubicBezTo>
                <a:cubicBezTo>
                  <a:pt x="54" y="31"/>
                  <a:pt x="50" y="38"/>
                  <a:pt x="44" y="44"/>
                </a:cubicBezTo>
                <a:cubicBezTo>
                  <a:pt x="39" y="49"/>
                  <a:pt x="32" y="52"/>
                  <a:pt x="25" y="53"/>
                </a:cubicBezTo>
                <a:cubicBezTo>
                  <a:pt x="24" y="53"/>
                  <a:pt x="22" y="53"/>
                  <a:pt x="21" y="53"/>
                </a:cubicBezTo>
                <a:cubicBezTo>
                  <a:pt x="20" y="53"/>
                  <a:pt x="20" y="53"/>
                  <a:pt x="20" y="53"/>
                </a:cubicBezTo>
                <a:cubicBezTo>
                  <a:pt x="19" y="52"/>
                  <a:pt x="19" y="52"/>
                  <a:pt x="19" y="52"/>
                </a:cubicBezTo>
                <a:cubicBezTo>
                  <a:pt x="2" y="35"/>
                  <a:pt x="2" y="35"/>
                  <a:pt x="2" y="35"/>
                </a:cubicBezTo>
                <a:close/>
                <a:moveTo>
                  <a:pt x="12" y="14"/>
                </a:moveTo>
                <a:cubicBezTo>
                  <a:pt x="8" y="18"/>
                  <a:pt x="5" y="23"/>
                  <a:pt x="3" y="28"/>
                </a:cubicBezTo>
                <a:cubicBezTo>
                  <a:pt x="23" y="48"/>
                  <a:pt x="23" y="48"/>
                  <a:pt x="23" y="48"/>
                </a:cubicBezTo>
                <a:cubicBezTo>
                  <a:pt x="23" y="48"/>
                  <a:pt x="24" y="48"/>
                  <a:pt x="24" y="48"/>
                </a:cubicBezTo>
                <a:cubicBezTo>
                  <a:pt x="29" y="48"/>
                  <a:pt x="35" y="46"/>
                  <a:pt x="39" y="42"/>
                </a:cubicBezTo>
                <a:cubicBezTo>
                  <a:pt x="32" y="35"/>
                  <a:pt x="32" y="35"/>
                  <a:pt x="32" y="35"/>
                </a:cubicBezTo>
                <a:cubicBezTo>
                  <a:pt x="29" y="36"/>
                  <a:pt x="25" y="34"/>
                  <a:pt x="22" y="31"/>
                </a:cubicBezTo>
                <a:cubicBezTo>
                  <a:pt x="19" y="28"/>
                  <a:pt x="18" y="24"/>
                  <a:pt x="18" y="21"/>
                </a:cubicBezTo>
                <a:lnTo>
                  <a:pt x="12" y="14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pic>
        <p:nvPicPr>
          <p:cNvPr id="15375" name="组合 2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813" y="2481263"/>
            <a:ext cx="57943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6" name="TextBox 13"/>
          <p:cNvSpPr txBox="1">
            <a:spLocks noChangeArrowheads="1"/>
          </p:cNvSpPr>
          <p:nvPr/>
        </p:nvSpPr>
        <p:spPr bwMode="auto">
          <a:xfrm>
            <a:off x="1370013" y="4298950"/>
            <a:ext cx="23368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77" name="TextBox 13"/>
          <p:cNvSpPr txBox="1">
            <a:spLocks noChangeArrowheads="1"/>
          </p:cNvSpPr>
          <p:nvPr/>
        </p:nvSpPr>
        <p:spPr bwMode="auto">
          <a:xfrm>
            <a:off x="1522413" y="4597400"/>
            <a:ext cx="20304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78" name="TextBox 13"/>
          <p:cNvSpPr txBox="1">
            <a:spLocks noChangeArrowheads="1"/>
          </p:cNvSpPr>
          <p:nvPr/>
        </p:nvSpPr>
        <p:spPr bwMode="auto">
          <a:xfrm>
            <a:off x="3757613" y="428783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79" name="TextBox 13"/>
          <p:cNvSpPr txBox="1">
            <a:spLocks noChangeArrowheads="1"/>
          </p:cNvSpPr>
          <p:nvPr/>
        </p:nvSpPr>
        <p:spPr bwMode="auto">
          <a:xfrm>
            <a:off x="3910013" y="4586288"/>
            <a:ext cx="20304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80" name="TextBox 13"/>
          <p:cNvSpPr txBox="1">
            <a:spLocks noChangeArrowheads="1"/>
          </p:cNvSpPr>
          <p:nvPr/>
        </p:nvSpPr>
        <p:spPr bwMode="auto">
          <a:xfrm>
            <a:off x="6056313" y="4298950"/>
            <a:ext cx="23368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81" name="TextBox 13"/>
          <p:cNvSpPr txBox="1">
            <a:spLocks noChangeArrowheads="1"/>
          </p:cNvSpPr>
          <p:nvPr/>
        </p:nvSpPr>
        <p:spPr bwMode="auto">
          <a:xfrm>
            <a:off x="6208713" y="4597400"/>
            <a:ext cx="20304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82" name="TextBox 13"/>
          <p:cNvSpPr txBox="1">
            <a:spLocks noChangeArrowheads="1"/>
          </p:cNvSpPr>
          <p:nvPr/>
        </p:nvSpPr>
        <p:spPr bwMode="auto">
          <a:xfrm>
            <a:off x="8443913" y="4298950"/>
            <a:ext cx="23368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83" name="TextBox 13"/>
          <p:cNvSpPr txBox="1">
            <a:spLocks noChangeArrowheads="1"/>
          </p:cNvSpPr>
          <p:nvPr/>
        </p:nvSpPr>
        <p:spPr bwMode="auto">
          <a:xfrm>
            <a:off x="8596313" y="4597400"/>
            <a:ext cx="20304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框 11"/>
          <p:cNvSpPr txBox="1">
            <a:spLocks noChangeArrowheads="1"/>
          </p:cNvSpPr>
          <p:nvPr/>
        </p:nvSpPr>
        <p:spPr bwMode="auto">
          <a:xfrm>
            <a:off x="481013" y="204788"/>
            <a:ext cx="1900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grpSp>
        <p:nvGrpSpPr>
          <p:cNvPr id="16387" name="组合 2"/>
          <p:cNvGrpSpPr>
            <a:grpSpLocks/>
          </p:cNvGrpSpPr>
          <p:nvPr/>
        </p:nvGrpSpPr>
        <p:grpSpPr bwMode="auto">
          <a:xfrm rot="-2700000">
            <a:off x="247650" y="307975"/>
            <a:ext cx="166688" cy="165100"/>
            <a:chOff x="0" y="0"/>
            <a:chExt cx="1346200" cy="1346200"/>
          </a:xfrm>
        </p:grpSpPr>
        <p:cxnSp>
          <p:nvCxnSpPr>
            <p:cNvPr id="16410" name="直接连接符 3"/>
            <p:cNvCxnSpPr>
              <a:cxnSpLocks noChangeShapeType="1"/>
            </p:cNvCxnSpPr>
            <p:nvPr/>
          </p:nvCxnSpPr>
          <p:spPr bwMode="auto">
            <a:xfrm>
              <a:off x="0" y="0"/>
              <a:ext cx="1346200" cy="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11" name="直接连接符 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3462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12" name="直接连接符 10"/>
            <p:cNvCxnSpPr>
              <a:cxnSpLocks noChangeShapeType="1"/>
            </p:cNvCxnSpPr>
            <p:nvPr/>
          </p:nvCxnSpPr>
          <p:spPr bwMode="auto">
            <a:xfrm>
              <a:off x="12700" y="0"/>
              <a:ext cx="1308100" cy="13081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6388" name="任意多边形 6"/>
          <p:cNvSpPr>
            <a:spLocks/>
          </p:cNvSpPr>
          <p:nvPr/>
        </p:nvSpPr>
        <p:spPr bwMode="auto">
          <a:xfrm>
            <a:off x="4356100" y="1968500"/>
            <a:ext cx="1624013" cy="1624013"/>
          </a:xfrm>
          <a:custGeom>
            <a:avLst/>
            <a:gdLst>
              <a:gd name="T0" fmla="*/ 0 w 1624031"/>
              <a:gd name="T1" fmla="*/ 1623959 h 1624031"/>
              <a:gd name="T2" fmla="*/ 1623959 w 1624031"/>
              <a:gd name="T3" fmla="*/ 0 h 1624031"/>
              <a:gd name="T4" fmla="*/ 1623959 w 1624031"/>
              <a:gd name="T5" fmla="*/ 1623959 h 1624031"/>
              <a:gd name="T6" fmla="*/ 0 w 1624031"/>
              <a:gd name="T7" fmla="*/ 1623959 h 162403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624031" h="1624031">
                <a:moveTo>
                  <a:pt x="0" y="1624031"/>
                </a:moveTo>
                <a:cubicBezTo>
                  <a:pt x="0" y="727103"/>
                  <a:pt x="727103" y="0"/>
                  <a:pt x="1624031" y="0"/>
                </a:cubicBezTo>
                <a:lnTo>
                  <a:pt x="1624031" y="1624031"/>
                </a:lnTo>
                <a:lnTo>
                  <a:pt x="0" y="1624031"/>
                </a:lnTo>
                <a:close/>
              </a:path>
            </a:pathLst>
          </a:cu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89" name="任意多边形 7"/>
          <p:cNvSpPr>
            <a:spLocks/>
          </p:cNvSpPr>
          <p:nvPr/>
        </p:nvSpPr>
        <p:spPr bwMode="auto">
          <a:xfrm>
            <a:off x="6054725" y="1968500"/>
            <a:ext cx="1624013" cy="1624013"/>
          </a:xfrm>
          <a:custGeom>
            <a:avLst/>
            <a:gdLst>
              <a:gd name="T0" fmla="*/ 0 w 1624031"/>
              <a:gd name="T1" fmla="*/ 0 h 1624031"/>
              <a:gd name="T2" fmla="*/ 1623959 w 1624031"/>
              <a:gd name="T3" fmla="*/ 1623959 h 1624031"/>
              <a:gd name="T4" fmla="*/ 0 w 1624031"/>
              <a:gd name="T5" fmla="*/ 1623959 h 1624031"/>
              <a:gd name="T6" fmla="*/ 0 w 1624031"/>
              <a:gd name="T7" fmla="*/ 0 h 162403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624031" h="1624031">
                <a:moveTo>
                  <a:pt x="0" y="0"/>
                </a:moveTo>
                <a:cubicBezTo>
                  <a:pt x="896928" y="0"/>
                  <a:pt x="1624031" y="727103"/>
                  <a:pt x="1624031" y="1624031"/>
                </a:cubicBezTo>
                <a:lnTo>
                  <a:pt x="0" y="1624031"/>
                </a:lnTo>
                <a:lnTo>
                  <a:pt x="0" y="0"/>
                </a:lnTo>
                <a:close/>
              </a:path>
            </a:pathLst>
          </a:cu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0" name="任意多边形 8"/>
          <p:cNvSpPr>
            <a:spLocks/>
          </p:cNvSpPr>
          <p:nvPr/>
        </p:nvSpPr>
        <p:spPr bwMode="auto">
          <a:xfrm>
            <a:off x="6054725" y="3668713"/>
            <a:ext cx="1624013" cy="1624012"/>
          </a:xfrm>
          <a:custGeom>
            <a:avLst/>
            <a:gdLst>
              <a:gd name="T0" fmla="*/ 1623959 w 1624031"/>
              <a:gd name="T1" fmla="*/ 0 h 1624031"/>
              <a:gd name="T2" fmla="*/ 0 w 1624031"/>
              <a:gd name="T3" fmla="*/ 1623955 h 1624031"/>
              <a:gd name="T4" fmla="*/ 0 w 1624031"/>
              <a:gd name="T5" fmla="*/ 0 h 1624031"/>
              <a:gd name="T6" fmla="*/ 1623959 w 1624031"/>
              <a:gd name="T7" fmla="*/ 0 h 162403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624031" h="1624031">
                <a:moveTo>
                  <a:pt x="1624031" y="0"/>
                </a:moveTo>
                <a:cubicBezTo>
                  <a:pt x="1624031" y="896928"/>
                  <a:pt x="896928" y="1624031"/>
                  <a:pt x="0" y="1624031"/>
                </a:cubicBezTo>
                <a:lnTo>
                  <a:pt x="0" y="0"/>
                </a:lnTo>
                <a:lnTo>
                  <a:pt x="1624031" y="0"/>
                </a:lnTo>
                <a:close/>
              </a:path>
            </a:pathLst>
          </a:cu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1" name="任意多边形 9"/>
          <p:cNvSpPr>
            <a:spLocks/>
          </p:cNvSpPr>
          <p:nvPr/>
        </p:nvSpPr>
        <p:spPr bwMode="auto">
          <a:xfrm>
            <a:off x="4356100" y="3668713"/>
            <a:ext cx="1624013" cy="1624012"/>
          </a:xfrm>
          <a:custGeom>
            <a:avLst/>
            <a:gdLst>
              <a:gd name="T0" fmla="*/ 1623959 w 1624031"/>
              <a:gd name="T1" fmla="*/ 1623955 h 1624031"/>
              <a:gd name="T2" fmla="*/ 0 w 1624031"/>
              <a:gd name="T3" fmla="*/ 0 h 1624031"/>
              <a:gd name="T4" fmla="*/ 1623959 w 1624031"/>
              <a:gd name="T5" fmla="*/ 0 h 1624031"/>
              <a:gd name="T6" fmla="*/ 1623959 w 1624031"/>
              <a:gd name="T7" fmla="*/ 1623955 h 162403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624031" h="1624031">
                <a:moveTo>
                  <a:pt x="1624031" y="1624031"/>
                </a:moveTo>
                <a:cubicBezTo>
                  <a:pt x="727103" y="1624031"/>
                  <a:pt x="0" y="896928"/>
                  <a:pt x="0" y="0"/>
                </a:cubicBezTo>
                <a:lnTo>
                  <a:pt x="1624031" y="0"/>
                </a:lnTo>
                <a:lnTo>
                  <a:pt x="1624031" y="1624031"/>
                </a:lnTo>
                <a:close/>
              </a:path>
            </a:pathLst>
          </a:cu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2" name="环形箭头 12"/>
          <p:cNvSpPr>
            <a:spLocks/>
          </p:cNvSpPr>
          <p:nvPr/>
        </p:nvSpPr>
        <p:spPr bwMode="auto">
          <a:xfrm>
            <a:off x="5737225" y="3292475"/>
            <a:ext cx="560388" cy="487363"/>
          </a:xfrm>
          <a:custGeom>
            <a:avLst/>
            <a:gdLst>
              <a:gd name="T0" fmla="*/ 30402 w 560722"/>
              <a:gd name="T1" fmla="*/ 243352 h 487584"/>
              <a:gd name="T2" fmla="*/ 249059 w 560722"/>
              <a:gd name="T3" fmla="*/ 32031 h 487584"/>
              <a:gd name="T4" fmla="*/ 515200 w 560722"/>
              <a:gd name="T5" fmla="*/ 173521 h 487584"/>
              <a:gd name="T6" fmla="*/ 542733 w 560722"/>
              <a:gd name="T7" fmla="*/ 173521 h 487584"/>
              <a:gd name="T8" fmla="*/ 498584 w 560722"/>
              <a:gd name="T9" fmla="*/ 243352 h 487584"/>
              <a:gd name="T10" fmla="*/ 421128 w 560722"/>
              <a:gd name="T11" fmla="*/ 173521 h 487584"/>
              <a:gd name="T12" fmla="*/ 447142 w 560722"/>
              <a:gd name="T13" fmla="*/ 173521 h 487584"/>
              <a:gd name="T14" fmla="*/ 249673 w 560722"/>
              <a:gd name="T15" fmla="*/ 93199 h 487584"/>
              <a:gd name="T16" fmla="*/ 91206 w 560722"/>
              <a:gd name="T17" fmla="*/ 243352 h 487584"/>
              <a:gd name="T18" fmla="*/ 30402 w 560722"/>
              <a:gd name="T19" fmla="*/ 243352 h 48758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560722" h="487584">
                <a:moveTo>
                  <a:pt x="30474" y="243792"/>
                </a:moveTo>
                <a:cubicBezTo>
                  <a:pt x="30474" y="136117"/>
                  <a:pt x="124476" y="45322"/>
                  <a:pt x="249654" y="32091"/>
                </a:cubicBezTo>
                <a:cubicBezTo>
                  <a:pt x="366608" y="19729"/>
                  <a:pt x="477783" y="78800"/>
                  <a:pt x="516429" y="173837"/>
                </a:cubicBezTo>
                <a:lnTo>
                  <a:pt x="544028" y="173837"/>
                </a:lnTo>
                <a:lnTo>
                  <a:pt x="499774" y="243792"/>
                </a:lnTo>
                <a:lnTo>
                  <a:pt x="422132" y="173837"/>
                </a:lnTo>
                <a:lnTo>
                  <a:pt x="448210" y="173837"/>
                </a:lnTo>
                <a:cubicBezTo>
                  <a:pt x="410722" y="115338"/>
                  <a:pt x="330879" y="82879"/>
                  <a:pt x="250269" y="93367"/>
                </a:cubicBezTo>
                <a:cubicBezTo>
                  <a:pt x="158720" y="105278"/>
                  <a:pt x="91422" y="169008"/>
                  <a:pt x="91422" y="243792"/>
                </a:cubicBezTo>
                <a:lnTo>
                  <a:pt x="30474" y="243792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3" name="环形箭头 13"/>
          <p:cNvSpPr>
            <a:spLocks/>
          </p:cNvSpPr>
          <p:nvPr/>
        </p:nvSpPr>
        <p:spPr bwMode="auto">
          <a:xfrm rot="10800000">
            <a:off x="5737225" y="3479800"/>
            <a:ext cx="560388" cy="488950"/>
          </a:xfrm>
          <a:custGeom>
            <a:avLst/>
            <a:gdLst>
              <a:gd name="T0" fmla="*/ 30402 w 560722"/>
              <a:gd name="T1" fmla="*/ 246536 h 487584"/>
              <a:gd name="T2" fmla="*/ 249059 w 560722"/>
              <a:gd name="T3" fmla="*/ 32452 h 487584"/>
              <a:gd name="T4" fmla="*/ 515200 w 560722"/>
              <a:gd name="T5" fmla="*/ 175793 h 487584"/>
              <a:gd name="T6" fmla="*/ 542733 w 560722"/>
              <a:gd name="T7" fmla="*/ 175793 h 487584"/>
              <a:gd name="T8" fmla="*/ 498584 w 560722"/>
              <a:gd name="T9" fmla="*/ 246536 h 487584"/>
              <a:gd name="T10" fmla="*/ 421128 w 560722"/>
              <a:gd name="T11" fmla="*/ 175793 h 487584"/>
              <a:gd name="T12" fmla="*/ 447142 w 560722"/>
              <a:gd name="T13" fmla="*/ 175793 h 487584"/>
              <a:gd name="T14" fmla="*/ 249673 w 560722"/>
              <a:gd name="T15" fmla="*/ 94418 h 487584"/>
              <a:gd name="T16" fmla="*/ 91206 w 560722"/>
              <a:gd name="T17" fmla="*/ 246536 h 487584"/>
              <a:gd name="T18" fmla="*/ 30402 w 560722"/>
              <a:gd name="T19" fmla="*/ 246536 h 48758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560722" h="487584">
                <a:moveTo>
                  <a:pt x="30474" y="243792"/>
                </a:moveTo>
                <a:cubicBezTo>
                  <a:pt x="30474" y="136117"/>
                  <a:pt x="124476" y="45322"/>
                  <a:pt x="249654" y="32091"/>
                </a:cubicBezTo>
                <a:cubicBezTo>
                  <a:pt x="366608" y="19729"/>
                  <a:pt x="477783" y="78800"/>
                  <a:pt x="516429" y="173837"/>
                </a:cubicBezTo>
                <a:lnTo>
                  <a:pt x="544028" y="173837"/>
                </a:lnTo>
                <a:lnTo>
                  <a:pt x="499774" y="243792"/>
                </a:lnTo>
                <a:lnTo>
                  <a:pt x="422132" y="173837"/>
                </a:lnTo>
                <a:lnTo>
                  <a:pt x="448210" y="173837"/>
                </a:lnTo>
                <a:cubicBezTo>
                  <a:pt x="410722" y="115338"/>
                  <a:pt x="330879" y="82879"/>
                  <a:pt x="250269" y="93367"/>
                </a:cubicBezTo>
                <a:cubicBezTo>
                  <a:pt x="158720" y="105278"/>
                  <a:pt x="91422" y="169008"/>
                  <a:pt x="91422" y="243792"/>
                </a:cubicBezTo>
                <a:lnTo>
                  <a:pt x="30474" y="243792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4" name="Freeform 206"/>
          <p:cNvSpPr>
            <a:spLocks/>
          </p:cNvSpPr>
          <p:nvPr/>
        </p:nvSpPr>
        <p:spPr bwMode="auto">
          <a:xfrm rot="-3600000">
            <a:off x="4307681" y="2469357"/>
            <a:ext cx="339725" cy="163512"/>
          </a:xfrm>
          <a:custGeom>
            <a:avLst/>
            <a:gdLst>
              <a:gd name="T0" fmla="*/ 0 w 323"/>
              <a:gd name="T1" fmla="*/ 2147483647 h 154"/>
              <a:gd name="T2" fmla="*/ 2147483647 w 323"/>
              <a:gd name="T3" fmla="*/ 0 h 154"/>
              <a:gd name="T4" fmla="*/ 2147483647 w 323"/>
              <a:gd name="T5" fmla="*/ 2147483647 h 154"/>
              <a:gd name="T6" fmla="*/ 0 w 323"/>
              <a:gd name="T7" fmla="*/ 2147483647 h 15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23" h="154">
                <a:moveTo>
                  <a:pt x="0" y="154"/>
                </a:moveTo>
                <a:lnTo>
                  <a:pt x="167" y="0"/>
                </a:lnTo>
                <a:lnTo>
                  <a:pt x="323" y="154"/>
                </a:lnTo>
                <a:lnTo>
                  <a:pt x="0" y="154"/>
                </a:lnTo>
                <a:close/>
              </a:path>
            </a:pathLst>
          </a:cu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5" name="Freeform 206"/>
          <p:cNvSpPr>
            <a:spLocks/>
          </p:cNvSpPr>
          <p:nvPr/>
        </p:nvSpPr>
        <p:spPr bwMode="auto">
          <a:xfrm rot="3600000" flipH="1">
            <a:off x="7350125" y="2470150"/>
            <a:ext cx="339725" cy="161925"/>
          </a:xfrm>
          <a:custGeom>
            <a:avLst/>
            <a:gdLst>
              <a:gd name="T0" fmla="*/ 0 w 323"/>
              <a:gd name="T1" fmla="*/ 2147483647 h 154"/>
              <a:gd name="T2" fmla="*/ 2147483647 w 323"/>
              <a:gd name="T3" fmla="*/ 0 h 154"/>
              <a:gd name="T4" fmla="*/ 2147483647 w 323"/>
              <a:gd name="T5" fmla="*/ 2147483647 h 154"/>
              <a:gd name="T6" fmla="*/ 0 w 323"/>
              <a:gd name="T7" fmla="*/ 2147483647 h 15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23" h="154">
                <a:moveTo>
                  <a:pt x="0" y="154"/>
                </a:moveTo>
                <a:lnTo>
                  <a:pt x="167" y="0"/>
                </a:lnTo>
                <a:lnTo>
                  <a:pt x="323" y="154"/>
                </a:lnTo>
                <a:lnTo>
                  <a:pt x="0" y="154"/>
                </a:lnTo>
                <a:close/>
              </a:path>
            </a:pathLst>
          </a:cu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6" name="Freeform 206"/>
          <p:cNvSpPr>
            <a:spLocks/>
          </p:cNvSpPr>
          <p:nvPr/>
        </p:nvSpPr>
        <p:spPr bwMode="auto">
          <a:xfrm rot="-8100000">
            <a:off x="4518819" y="4702969"/>
            <a:ext cx="163513" cy="339725"/>
          </a:xfrm>
          <a:custGeom>
            <a:avLst/>
            <a:gdLst>
              <a:gd name="T0" fmla="*/ 0 w 323"/>
              <a:gd name="T1" fmla="*/ 2147483647 h 154"/>
              <a:gd name="T2" fmla="*/ 2147483647 w 323"/>
              <a:gd name="T3" fmla="*/ 0 h 154"/>
              <a:gd name="T4" fmla="*/ 2147483647 w 323"/>
              <a:gd name="T5" fmla="*/ 2147483647 h 154"/>
              <a:gd name="T6" fmla="*/ 0 w 323"/>
              <a:gd name="T7" fmla="*/ 2147483647 h 15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23" h="154">
                <a:moveTo>
                  <a:pt x="0" y="154"/>
                </a:moveTo>
                <a:lnTo>
                  <a:pt x="167" y="0"/>
                </a:lnTo>
                <a:lnTo>
                  <a:pt x="323" y="154"/>
                </a:lnTo>
                <a:lnTo>
                  <a:pt x="0" y="154"/>
                </a:lnTo>
                <a:close/>
              </a:path>
            </a:pathLst>
          </a:cu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7" name="Freeform 206"/>
          <p:cNvSpPr>
            <a:spLocks/>
          </p:cNvSpPr>
          <p:nvPr/>
        </p:nvSpPr>
        <p:spPr bwMode="auto">
          <a:xfrm rot="8100000" flipH="1">
            <a:off x="7461250" y="4602163"/>
            <a:ext cx="161925" cy="339725"/>
          </a:xfrm>
          <a:custGeom>
            <a:avLst/>
            <a:gdLst>
              <a:gd name="T0" fmla="*/ 0 w 323"/>
              <a:gd name="T1" fmla="*/ 2147483647 h 154"/>
              <a:gd name="T2" fmla="*/ 2147483647 w 323"/>
              <a:gd name="T3" fmla="*/ 0 h 154"/>
              <a:gd name="T4" fmla="*/ 2147483647 w 323"/>
              <a:gd name="T5" fmla="*/ 2147483647 h 154"/>
              <a:gd name="T6" fmla="*/ 0 w 323"/>
              <a:gd name="T7" fmla="*/ 2147483647 h 15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23" h="154">
                <a:moveTo>
                  <a:pt x="0" y="154"/>
                </a:moveTo>
                <a:lnTo>
                  <a:pt x="167" y="0"/>
                </a:lnTo>
                <a:lnTo>
                  <a:pt x="323" y="154"/>
                </a:lnTo>
                <a:lnTo>
                  <a:pt x="0" y="154"/>
                </a:lnTo>
                <a:close/>
              </a:path>
            </a:pathLst>
          </a:cu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pic>
        <p:nvPicPr>
          <p:cNvPr id="16398" name="组合 1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2609850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组合 2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108450"/>
            <a:ext cx="365125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0" name="组合 2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525" y="4108450"/>
            <a:ext cx="488950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1" name="组合 27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550" y="2651125"/>
            <a:ext cx="500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02" name="TextBox 13"/>
          <p:cNvSpPr txBox="1">
            <a:spLocks noChangeArrowheads="1"/>
          </p:cNvSpPr>
          <p:nvPr/>
        </p:nvSpPr>
        <p:spPr bwMode="auto">
          <a:xfrm>
            <a:off x="2886075" y="2312988"/>
            <a:ext cx="1277938" cy="246062"/>
          </a:xfrm>
          <a:prstGeom prst="rect">
            <a:avLst/>
          </a:pr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6403" name="TextBox 13"/>
          <p:cNvSpPr txBox="1">
            <a:spLocks noChangeArrowheads="1"/>
          </p:cNvSpPr>
          <p:nvPr/>
        </p:nvSpPr>
        <p:spPr bwMode="auto">
          <a:xfrm>
            <a:off x="2162175" y="2635250"/>
            <a:ext cx="20018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6404" name="TextBox 13"/>
          <p:cNvSpPr txBox="1">
            <a:spLocks noChangeArrowheads="1"/>
          </p:cNvSpPr>
          <p:nvPr/>
        </p:nvSpPr>
        <p:spPr bwMode="auto">
          <a:xfrm>
            <a:off x="7859713" y="2312988"/>
            <a:ext cx="1495425" cy="246062"/>
          </a:xfrm>
          <a:prstGeom prst="rect">
            <a:avLst/>
          </a:pr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6405" name="TextBox 13"/>
          <p:cNvSpPr txBox="1">
            <a:spLocks noChangeArrowheads="1"/>
          </p:cNvSpPr>
          <p:nvPr/>
        </p:nvSpPr>
        <p:spPr bwMode="auto">
          <a:xfrm>
            <a:off x="7859713" y="2635250"/>
            <a:ext cx="2005012" cy="369888"/>
          </a:xfrm>
          <a:prstGeom prst="rect">
            <a:avLst/>
          </a:pr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6406" name="TextBox 13"/>
          <p:cNvSpPr txBox="1">
            <a:spLocks noChangeArrowheads="1"/>
          </p:cNvSpPr>
          <p:nvPr/>
        </p:nvSpPr>
        <p:spPr bwMode="auto">
          <a:xfrm>
            <a:off x="2886075" y="4598988"/>
            <a:ext cx="127793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6407" name="TextBox 13"/>
          <p:cNvSpPr txBox="1">
            <a:spLocks noChangeArrowheads="1"/>
          </p:cNvSpPr>
          <p:nvPr/>
        </p:nvSpPr>
        <p:spPr bwMode="auto">
          <a:xfrm>
            <a:off x="2162175" y="4921250"/>
            <a:ext cx="20018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6408" name="TextBox 13"/>
          <p:cNvSpPr txBox="1">
            <a:spLocks noChangeArrowheads="1"/>
          </p:cNvSpPr>
          <p:nvPr/>
        </p:nvSpPr>
        <p:spPr bwMode="auto">
          <a:xfrm>
            <a:off x="7859713" y="4598988"/>
            <a:ext cx="1495425" cy="246062"/>
          </a:xfrm>
          <a:prstGeom prst="rect">
            <a:avLst/>
          </a:pr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6409" name="TextBox 13"/>
          <p:cNvSpPr txBox="1">
            <a:spLocks noChangeArrowheads="1"/>
          </p:cNvSpPr>
          <p:nvPr/>
        </p:nvSpPr>
        <p:spPr bwMode="auto">
          <a:xfrm>
            <a:off x="7859713" y="4921250"/>
            <a:ext cx="20050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1"/>
          <p:cNvSpPr txBox="1">
            <a:spLocks noChangeArrowheads="1"/>
          </p:cNvSpPr>
          <p:nvPr/>
        </p:nvSpPr>
        <p:spPr bwMode="auto">
          <a:xfrm>
            <a:off x="481013" y="204788"/>
            <a:ext cx="1900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grpSp>
        <p:nvGrpSpPr>
          <p:cNvPr id="17411" name="组合 2"/>
          <p:cNvGrpSpPr>
            <a:grpSpLocks/>
          </p:cNvGrpSpPr>
          <p:nvPr/>
        </p:nvGrpSpPr>
        <p:grpSpPr bwMode="auto">
          <a:xfrm rot="-2700000">
            <a:off x="247650" y="307975"/>
            <a:ext cx="166688" cy="165100"/>
            <a:chOff x="0" y="0"/>
            <a:chExt cx="1346200" cy="1346200"/>
          </a:xfrm>
        </p:grpSpPr>
        <p:cxnSp>
          <p:nvCxnSpPr>
            <p:cNvPr id="17428" name="直接连接符 3"/>
            <p:cNvCxnSpPr>
              <a:cxnSpLocks noChangeShapeType="1"/>
            </p:cNvCxnSpPr>
            <p:nvPr/>
          </p:nvCxnSpPr>
          <p:spPr bwMode="auto">
            <a:xfrm>
              <a:off x="0" y="0"/>
              <a:ext cx="1346200" cy="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29" name="直接连接符 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3462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30" name="直接连接符 10"/>
            <p:cNvCxnSpPr>
              <a:cxnSpLocks noChangeShapeType="1"/>
            </p:cNvCxnSpPr>
            <p:nvPr/>
          </p:nvCxnSpPr>
          <p:spPr bwMode="auto">
            <a:xfrm>
              <a:off x="12700" y="0"/>
              <a:ext cx="1308100" cy="13081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7412" name="Rectangle 3"/>
          <p:cNvSpPr>
            <a:spLocks noChangeArrowheads="1"/>
          </p:cNvSpPr>
          <p:nvPr/>
        </p:nvSpPr>
        <p:spPr bwMode="auto">
          <a:xfrm>
            <a:off x="1497013" y="1760538"/>
            <a:ext cx="9029700" cy="469900"/>
          </a:xfrm>
          <a:prstGeom prst="rect">
            <a:avLst/>
          </a:pr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7413" name="Rectangle 36"/>
          <p:cNvSpPr>
            <a:spLocks noChangeArrowheads="1"/>
          </p:cNvSpPr>
          <p:nvPr/>
        </p:nvSpPr>
        <p:spPr bwMode="auto">
          <a:xfrm>
            <a:off x="1978025" y="1830388"/>
            <a:ext cx="1724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</a:p>
        </p:txBody>
      </p:sp>
      <p:sp>
        <p:nvSpPr>
          <p:cNvPr id="17414" name="Rectangle 37"/>
          <p:cNvSpPr>
            <a:spLocks noChangeArrowheads="1"/>
          </p:cNvSpPr>
          <p:nvPr/>
        </p:nvSpPr>
        <p:spPr bwMode="auto">
          <a:xfrm>
            <a:off x="3770313" y="2297113"/>
            <a:ext cx="6756400" cy="469900"/>
          </a:xfrm>
          <a:prstGeom prst="rect">
            <a:avLst/>
          </a:pr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7415" name="Rectangle 47"/>
          <p:cNvSpPr>
            <a:spLocks noChangeArrowheads="1"/>
          </p:cNvSpPr>
          <p:nvPr/>
        </p:nvSpPr>
        <p:spPr bwMode="auto">
          <a:xfrm>
            <a:off x="5916613" y="2833688"/>
            <a:ext cx="4610100" cy="469900"/>
          </a:xfrm>
          <a:prstGeom prst="rect">
            <a:avLst/>
          </a:pr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7416" name="Rectangle 51"/>
          <p:cNvSpPr>
            <a:spLocks noChangeArrowheads="1"/>
          </p:cNvSpPr>
          <p:nvPr/>
        </p:nvSpPr>
        <p:spPr bwMode="auto">
          <a:xfrm>
            <a:off x="8027988" y="3382963"/>
            <a:ext cx="2498725" cy="469900"/>
          </a:xfrm>
          <a:prstGeom prst="rect">
            <a:avLst/>
          </a:pr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7417" name="Rectangle 36"/>
          <p:cNvSpPr>
            <a:spLocks noChangeArrowheads="1"/>
          </p:cNvSpPr>
          <p:nvPr/>
        </p:nvSpPr>
        <p:spPr bwMode="auto">
          <a:xfrm>
            <a:off x="4364038" y="2320925"/>
            <a:ext cx="17224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</a:p>
        </p:txBody>
      </p:sp>
      <p:sp>
        <p:nvSpPr>
          <p:cNvPr id="17418" name="Rectangle 36"/>
          <p:cNvSpPr>
            <a:spLocks noChangeArrowheads="1"/>
          </p:cNvSpPr>
          <p:nvPr/>
        </p:nvSpPr>
        <p:spPr bwMode="auto">
          <a:xfrm>
            <a:off x="6538913" y="2859088"/>
            <a:ext cx="1724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</a:p>
        </p:txBody>
      </p:sp>
      <p:sp>
        <p:nvSpPr>
          <p:cNvPr id="17419" name="Rectangle 36"/>
          <p:cNvSpPr>
            <a:spLocks noChangeArrowheads="1"/>
          </p:cNvSpPr>
          <p:nvPr/>
        </p:nvSpPr>
        <p:spPr bwMode="auto">
          <a:xfrm>
            <a:off x="8520113" y="3419475"/>
            <a:ext cx="1724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</a:p>
        </p:txBody>
      </p:sp>
      <p:sp>
        <p:nvSpPr>
          <p:cNvPr id="17420" name="Freeform 251"/>
          <p:cNvSpPr>
            <a:spLocks noEditPoints="1"/>
          </p:cNvSpPr>
          <p:nvPr/>
        </p:nvSpPr>
        <p:spPr bwMode="auto">
          <a:xfrm>
            <a:off x="1601788" y="1868488"/>
            <a:ext cx="271462" cy="254000"/>
          </a:xfrm>
          <a:custGeom>
            <a:avLst/>
            <a:gdLst>
              <a:gd name="T0" fmla="*/ 2147483647 w 301"/>
              <a:gd name="T1" fmla="*/ 2147483647 h 282"/>
              <a:gd name="T2" fmla="*/ 2147483647 w 301"/>
              <a:gd name="T3" fmla="*/ 2147483647 h 282"/>
              <a:gd name="T4" fmla="*/ 2147483647 w 301"/>
              <a:gd name="T5" fmla="*/ 2147483647 h 282"/>
              <a:gd name="T6" fmla="*/ 2147483647 w 301"/>
              <a:gd name="T7" fmla="*/ 2147483647 h 282"/>
              <a:gd name="T8" fmla="*/ 2147483647 w 301"/>
              <a:gd name="T9" fmla="*/ 2147483647 h 282"/>
              <a:gd name="T10" fmla="*/ 2147483647 w 301"/>
              <a:gd name="T11" fmla="*/ 2147483647 h 282"/>
              <a:gd name="T12" fmla="*/ 2147483647 w 301"/>
              <a:gd name="T13" fmla="*/ 2147483647 h 282"/>
              <a:gd name="T14" fmla="*/ 2147483647 w 301"/>
              <a:gd name="T15" fmla="*/ 2147483647 h 282"/>
              <a:gd name="T16" fmla="*/ 2147483647 w 301"/>
              <a:gd name="T17" fmla="*/ 2147483647 h 282"/>
              <a:gd name="T18" fmla="*/ 2147483647 w 301"/>
              <a:gd name="T19" fmla="*/ 2147483647 h 282"/>
              <a:gd name="T20" fmla="*/ 2147483647 w 301"/>
              <a:gd name="T21" fmla="*/ 2147483647 h 282"/>
              <a:gd name="T22" fmla="*/ 2147483647 w 301"/>
              <a:gd name="T23" fmla="*/ 2147483647 h 282"/>
              <a:gd name="T24" fmla="*/ 2147483647 w 301"/>
              <a:gd name="T25" fmla="*/ 2147483647 h 282"/>
              <a:gd name="T26" fmla="*/ 2147483647 w 301"/>
              <a:gd name="T27" fmla="*/ 2147483647 h 282"/>
              <a:gd name="T28" fmla="*/ 2147483647 w 301"/>
              <a:gd name="T29" fmla="*/ 2147483647 h 282"/>
              <a:gd name="T30" fmla="*/ 2147483647 w 301"/>
              <a:gd name="T31" fmla="*/ 2147483647 h 282"/>
              <a:gd name="T32" fmla="*/ 2147483647 w 301"/>
              <a:gd name="T33" fmla="*/ 2147483647 h 282"/>
              <a:gd name="T34" fmla="*/ 2147483647 w 301"/>
              <a:gd name="T35" fmla="*/ 2147483647 h 282"/>
              <a:gd name="T36" fmla="*/ 2147483647 w 301"/>
              <a:gd name="T37" fmla="*/ 2147483647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1" name="Freeform 367"/>
          <p:cNvSpPr>
            <a:spLocks noEditPoints="1"/>
          </p:cNvSpPr>
          <p:nvPr/>
        </p:nvSpPr>
        <p:spPr bwMode="auto">
          <a:xfrm>
            <a:off x="3938588" y="2384425"/>
            <a:ext cx="276225" cy="293688"/>
          </a:xfrm>
          <a:custGeom>
            <a:avLst/>
            <a:gdLst>
              <a:gd name="T0" fmla="*/ 2147483647 w 269"/>
              <a:gd name="T1" fmla="*/ 2147483647 h 288"/>
              <a:gd name="T2" fmla="*/ 2147483647 w 269"/>
              <a:gd name="T3" fmla="*/ 2147483647 h 288"/>
              <a:gd name="T4" fmla="*/ 2147483647 w 269"/>
              <a:gd name="T5" fmla="*/ 2147483647 h 288"/>
              <a:gd name="T6" fmla="*/ 2147483647 w 269"/>
              <a:gd name="T7" fmla="*/ 2147483647 h 288"/>
              <a:gd name="T8" fmla="*/ 2147483647 w 269"/>
              <a:gd name="T9" fmla="*/ 2147483647 h 288"/>
              <a:gd name="T10" fmla="*/ 2147483647 w 269"/>
              <a:gd name="T11" fmla="*/ 2147483647 h 288"/>
              <a:gd name="T12" fmla="*/ 2147483647 w 269"/>
              <a:gd name="T13" fmla="*/ 2147483647 h 288"/>
              <a:gd name="T14" fmla="*/ 2147483647 w 269"/>
              <a:gd name="T15" fmla="*/ 2147483647 h 288"/>
              <a:gd name="T16" fmla="*/ 2147483647 w 269"/>
              <a:gd name="T17" fmla="*/ 2147483647 h 288"/>
              <a:gd name="T18" fmla="*/ 2147483647 w 269"/>
              <a:gd name="T19" fmla="*/ 2147483647 h 288"/>
              <a:gd name="T20" fmla="*/ 2147483647 w 269"/>
              <a:gd name="T21" fmla="*/ 2147483647 h 288"/>
              <a:gd name="T22" fmla="*/ 2147483647 w 269"/>
              <a:gd name="T23" fmla="*/ 2147483647 h 288"/>
              <a:gd name="T24" fmla="*/ 2147483647 w 269"/>
              <a:gd name="T25" fmla="*/ 2147483647 h 288"/>
              <a:gd name="T26" fmla="*/ 2147483647 w 269"/>
              <a:gd name="T27" fmla="*/ 2147483647 h 288"/>
              <a:gd name="T28" fmla="*/ 2147483647 w 269"/>
              <a:gd name="T29" fmla="*/ 2147483647 h 288"/>
              <a:gd name="T30" fmla="*/ 2147483647 w 269"/>
              <a:gd name="T31" fmla="*/ 2147483647 h 288"/>
              <a:gd name="T32" fmla="*/ 2147483647 w 269"/>
              <a:gd name="T33" fmla="*/ 0 h 288"/>
              <a:gd name="T34" fmla="*/ 2147483647 w 269"/>
              <a:gd name="T35" fmla="*/ 2147483647 h 288"/>
              <a:gd name="T36" fmla="*/ 2147483647 w 269"/>
              <a:gd name="T37" fmla="*/ 2147483647 h 288"/>
              <a:gd name="T38" fmla="*/ 2147483647 w 269"/>
              <a:gd name="T39" fmla="*/ 2147483647 h 288"/>
              <a:gd name="T40" fmla="*/ 2147483647 w 269"/>
              <a:gd name="T41" fmla="*/ 2147483647 h 288"/>
              <a:gd name="T42" fmla="*/ 2147483647 w 269"/>
              <a:gd name="T43" fmla="*/ 2147483647 h 288"/>
              <a:gd name="T44" fmla="*/ 2147483647 w 269"/>
              <a:gd name="T45" fmla="*/ 2147483647 h 288"/>
              <a:gd name="T46" fmla="*/ 2147483647 w 269"/>
              <a:gd name="T47" fmla="*/ 2147483647 h 288"/>
              <a:gd name="T48" fmla="*/ 2147483647 w 269"/>
              <a:gd name="T49" fmla="*/ 2147483647 h 288"/>
              <a:gd name="T50" fmla="*/ 2147483647 w 269"/>
              <a:gd name="T51" fmla="*/ 2147483647 h 288"/>
              <a:gd name="T52" fmla="*/ 2147483647 w 269"/>
              <a:gd name="T53" fmla="*/ 2147483647 h 288"/>
              <a:gd name="T54" fmla="*/ 2147483647 w 269"/>
              <a:gd name="T55" fmla="*/ 2147483647 h 288"/>
              <a:gd name="T56" fmla="*/ 2147483647 w 269"/>
              <a:gd name="T57" fmla="*/ 2147483647 h 288"/>
              <a:gd name="T58" fmla="*/ 2147483647 w 269"/>
              <a:gd name="T59" fmla="*/ 2147483647 h 288"/>
              <a:gd name="T60" fmla="*/ 2147483647 w 269"/>
              <a:gd name="T61" fmla="*/ 2147483647 h 288"/>
              <a:gd name="T62" fmla="*/ 2147483647 w 269"/>
              <a:gd name="T63" fmla="*/ 2147483647 h 288"/>
              <a:gd name="T64" fmla="*/ 2147483647 w 269"/>
              <a:gd name="T65" fmla="*/ 2147483647 h 288"/>
              <a:gd name="T66" fmla="*/ 0 w 269"/>
              <a:gd name="T67" fmla="*/ 2147483647 h 288"/>
              <a:gd name="T68" fmla="*/ 2147483647 w 269"/>
              <a:gd name="T69" fmla="*/ 2147483647 h 288"/>
              <a:gd name="T70" fmla="*/ 2147483647 w 269"/>
              <a:gd name="T71" fmla="*/ 2147483647 h 288"/>
              <a:gd name="T72" fmla="*/ 2147483647 w 269"/>
              <a:gd name="T73" fmla="*/ 2147483647 h 288"/>
              <a:gd name="T74" fmla="*/ 2147483647 w 269"/>
              <a:gd name="T75" fmla="*/ 2147483647 h 288"/>
              <a:gd name="T76" fmla="*/ 2147483647 w 269"/>
              <a:gd name="T77" fmla="*/ 2147483647 h 288"/>
              <a:gd name="T78" fmla="*/ 2147483647 w 269"/>
              <a:gd name="T79" fmla="*/ 2147483647 h 288"/>
              <a:gd name="T80" fmla="*/ 2147483647 w 269"/>
              <a:gd name="T81" fmla="*/ 2147483647 h 288"/>
              <a:gd name="T82" fmla="*/ 2147483647 w 269"/>
              <a:gd name="T83" fmla="*/ 2147483647 h 288"/>
              <a:gd name="T84" fmla="*/ 2147483647 w 269"/>
              <a:gd name="T85" fmla="*/ 2147483647 h 288"/>
              <a:gd name="T86" fmla="*/ 2147483647 w 269"/>
              <a:gd name="T87" fmla="*/ 2147483647 h 288"/>
              <a:gd name="T88" fmla="*/ 2147483647 w 269"/>
              <a:gd name="T89" fmla="*/ 2147483647 h 288"/>
              <a:gd name="T90" fmla="*/ 2147483647 w 269"/>
              <a:gd name="T91" fmla="*/ 2147483647 h 288"/>
              <a:gd name="T92" fmla="*/ 2147483647 w 269"/>
              <a:gd name="T93" fmla="*/ 2147483647 h 288"/>
              <a:gd name="T94" fmla="*/ 2147483647 w 269"/>
              <a:gd name="T95" fmla="*/ 2147483647 h 288"/>
              <a:gd name="T96" fmla="*/ 2147483647 w 269"/>
              <a:gd name="T97" fmla="*/ 2147483647 h 288"/>
              <a:gd name="T98" fmla="*/ 2147483647 w 269"/>
              <a:gd name="T99" fmla="*/ 2147483647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7422" name="组合 1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350" y="2938463"/>
            <a:ext cx="261938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组合 2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250" y="3486150"/>
            <a:ext cx="225425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4" name="矩形 25"/>
          <p:cNvSpPr>
            <a:spLocks noChangeArrowheads="1"/>
          </p:cNvSpPr>
          <p:nvPr/>
        </p:nvSpPr>
        <p:spPr bwMode="auto">
          <a:xfrm>
            <a:off x="1944688" y="2384425"/>
            <a:ext cx="1652587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哎呀小小草为您效劳，专业</a:t>
            </a:r>
            <a:r>
              <a:rPr lang="en-US" altLang="zh-CN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模板设计、个性</a:t>
            </a:r>
            <a:r>
              <a:rPr lang="en-US" altLang="zh-CN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——</a:t>
            </a:r>
            <a:r>
              <a:rPr lang="zh-CN" altLang="en-US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哎呀小小草：囚心钻研，诚心不贰。</a:t>
            </a:r>
            <a:endParaRPr lang="en-US" sz="1400">
              <a:solidFill>
                <a:srgbClr val="FEFEFE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7425" name="矩形 26"/>
          <p:cNvSpPr>
            <a:spLocks noChangeArrowheads="1"/>
          </p:cNvSpPr>
          <p:nvPr/>
        </p:nvSpPr>
        <p:spPr bwMode="auto">
          <a:xfrm>
            <a:off x="4076700" y="2938463"/>
            <a:ext cx="1652588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哎呀小小草为您效劳，专业</a:t>
            </a:r>
            <a:r>
              <a:rPr lang="en-US" altLang="zh-CN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模板设计、个性</a:t>
            </a:r>
            <a:r>
              <a:rPr lang="en-US" altLang="zh-CN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——</a:t>
            </a:r>
            <a:r>
              <a:rPr lang="zh-CN" altLang="en-US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哎呀小小草：囚心钻研，诚心不贰。</a:t>
            </a:r>
            <a:endParaRPr lang="en-US" sz="1400">
              <a:solidFill>
                <a:srgbClr val="FEFEFE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7426" name="矩形 27"/>
          <p:cNvSpPr>
            <a:spLocks noChangeArrowheads="1"/>
          </p:cNvSpPr>
          <p:nvPr/>
        </p:nvSpPr>
        <p:spPr bwMode="auto">
          <a:xfrm>
            <a:off x="6208713" y="3440113"/>
            <a:ext cx="1652587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哎呀小小草为您效劳，专业</a:t>
            </a:r>
            <a:r>
              <a:rPr lang="en-US" altLang="zh-CN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模板设计、个性</a:t>
            </a:r>
            <a:r>
              <a:rPr lang="en-US" altLang="zh-CN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——</a:t>
            </a:r>
            <a:r>
              <a:rPr lang="zh-CN" altLang="en-US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哎呀小小草：囚心钻研，诚心不贰。</a:t>
            </a:r>
            <a:endParaRPr lang="en-US" sz="1400">
              <a:solidFill>
                <a:srgbClr val="FEFEFE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7427" name="矩形 28"/>
          <p:cNvSpPr>
            <a:spLocks noChangeArrowheads="1"/>
          </p:cNvSpPr>
          <p:nvPr/>
        </p:nvSpPr>
        <p:spPr bwMode="auto">
          <a:xfrm>
            <a:off x="8340725" y="3995738"/>
            <a:ext cx="1652588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哎呀小小草为您效劳，专业</a:t>
            </a:r>
            <a:r>
              <a:rPr lang="en-US" altLang="zh-CN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模板设计、个性</a:t>
            </a:r>
            <a:r>
              <a:rPr lang="en-US" altLang="zh-CN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——</a:t>
            </a:r>
            <a:r>
              <a:rPr lang="zh-CN" altLang="en-US" sz="1400">
                <a:solidFill>
                  <a:srgbClr val="FEFEFE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哎呀小小草：囚心钻研，诚心不贰。</a:t>
            </a:r>
            <a:endParaRPr lang="en-US" sz="1400">
              <a:solidFill>
                <a:srgbClr val="FEFEFE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11"/>
          <p:cNvSpPr txBox="1">
            <a:spLocks noChangeArrowheads="1"/>
          </p:cNvSpPr>
          <p:nvPr/>
        </p:nvSpPr>
        <p:spPr bwMode="auto">
          <a:xfrm>
            <a:off x="481013" y="204788"/>
            <a:ext cx="1900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grpSp>
        <p:nvGrpSpPr>
          <p:cNvPr id="18435" name="组合 2"/>
          <p:cNvGrpSpPr>
            <a:grpSpLocks/>
          </p:cNvGrpSpPr>
          <p:nvPr/>
        </p:nvGrpSpPr>
        <p:grpSpPr bwMode="auto">
          <a:xfrm rot="-2700000">
            <a:off x="247650" y="307975"/>
            <a:ext cx="166688" cy="165100"/>
            <a:chOff x="0" y="0"/>
            <a:chExt cx="1346200" cy="1346200"/>
          </a:xfrm>
        </p:grpSpPr>
        <p:cxnSp>
          <p:nvCxnSpPr>
            <p:cNvPr id="18452" name="直接连接符 3"/>
            <p:cNvCxnSpPr>
              <a:cxnSpLocks noChangeShapeType="1"/>
            </p:cNvCxnSpPr>
            <p:nvPr/>
          </p:nvCxnSpPr>
          <p:spPr bwMode="auto">
            <a:xfrm>
              <a:off x="0" y="0"/>
              <a:ext cx="1346200" cy="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53" name="直接连接符 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3462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54" name="直接连接符 10"/>
            <p:cNvCxnSpPr>
              <a:cxnSpLocks noChangeShapeType="1"/>
            </p:cNvCxnSpPr>
            <p:nvPr/>
          </p:nvCxnSpPr>
          <p:spPr bwMode="auto">
            <a:xfrm>
              <a:off x="12700" y="0"/>
              <a:ext cx="1308100" cy="13081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8436" name="六边形 6"/>
          <p:cNvSpPr>
            <a:spLocks noChangeArrowheads="1"/>
          </p:cNvSpPr>
          <p:nvPr/>
        </p:nvSpPr>
        <p:spPr bwMode="auto">
          <a:xfrm>
            <a:off x="1152525" y="2208213"/>
            <a:ext cx="1808163" cy="1558925"/>
          </a:xfrm>
          <a:prstGeom prst="hexagon">
            <a:avLst>
              <a:gd name="adj" fmla="val 24996"/>
              <a:gd name="vf" fmla="val 115470"/>
            </a:avLst>
          </a:pr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437" name="Freeform 219"/>
          <p:cNvSpPr>
            <a:spLocks noEditPoints="1"/>
          </p:cNvSpPr>
          <p:nvPr/>
        </p:nvSpPr>
        <p:spPr bwMode="auto">
          <a:xfrm>
            <a:off x="1882775" y="2727325"/>
            <a:ext cx="347663" cy="487363"/>
          </a:xfrm>
          <a:custGeom>
            <a:avLst/>
            <a:gdLst>
              <a:gd name="T0" fmla="*/ 2147483647 w 211"/>
              <a:gd name="T1" fmla="*/ 2147483647 h 295"/>
              <a:gd name="T2" fmla="*/ 2147483647 w 211"/>
              <a:gd name="T3" fmla="*/ 2147483647 h 295"/>
              <a:gd name="T4" fmla="*/ 2147483647 w 211"/>
              <a:gd name="T5" fmla="*/ 2147483647 h 295"/>
              <a:gd name="T6" fmla="*/ 0 w 211"/>
              <a:gd name="T7" fmla="*/ 2147483647 h 295"/>
              <a:gd name="T8" fmla="*/ 2147483647 w 211"/>
              <a:gd name="T9" fmla="*/ 2147483647 h 295"/>
              <a:gd name="T10" fmla="*/ 2147483647 w 211"/>
              <a:gd name="T11" fmla="*/ 2147483647 h 295"/>
              <a:gd name="T12" fmla="*/ 2147483647 w 211"/>
              <a:gd name="T13" fmla="*/ 2147483647 h 295"/>
              <a:gd name="T14" fmla="*/ 2147483647 w 211"/>
              <a:gd name="T15" fmla="*/ 2147483647 h 295"/>
              <a:gd name="T16" fmla="*/ 2147483647 w 211"/>
              <a:gd name="T17" fmla="*/ 2147483647 h 295"/>
              <a:gd name="T18" fmla="*/ 2147483647 w 211"/>
              <a:gd name="T19" fmla="*/ 2147483647 h 295"/>
              <a:gd name="T20" fmla="*/ 2147483647 w 211"/>
              <a:gd name="T21" fmla="*/ 2147483647 h 295"/>
              <a:gd name="T22" fmla="*/ 2147483647 w 211"/>
              <a:gd name="T23" fmla="*/ 2147483647 h 295"/>
              <a:gd name="T24" fmla="*/ 2147483647 w 211"/>
              <a:gd name="T25" fmla="*/ 2147483647 h 295"/>
              <a:gd name="T26" fmla="*/ 2147483647 w 211"/>
              <a:gd name="T27" fmla="*/ 2147483647 h 295"/>
              <a:gd name="T28" fmla="*/ 2147483647 w 211"/>
              <a:gd name="T29" fmla="*/ 2147483647 h 295"/>
              <a:gd name="T30" fmla="*/ 2147483647 w 211"/>
              <a:gd name="T31" fmla="*/ 2147483647 h 295"/>
              <a:gd name="T32" fmla="*/ 2147483647 w 211"/>
              <a:gd name="T33" fmla="*/ 2147483647 h 295"/>
              <a:gd name="T34" fmla="*/ 2147483647 w 211"/>
              <a:gd name="T35" fmla="*/ 2147483647 h 295"/>
              <a:gd name="T36" fmla="*/ 2147483647 w 211"/>
              <a:gd name="T37" fmla="*/ 2147483647 h 295"/>
              <a:gd name="T38" fmla="*/ 2147483647 w 211"/>
              <a:gd name="T39" fmla="*/ 2147483647 h 295"/>
              <a:gd name="T40" fmla="*/ 2147483647 w 211"/>
              <a:gd name="T41" fmla="*/ 2147483647 h 295"/>
              <a:gd name="T42" fmla="*/ 2147483647 w 211"/>
              <a:gd name="T43" fmla="*/ 2147483647 h 295"/>
              <a:gd name="T44" fmla="*/ 2147483647 w 211"/>
              <a:gd name="T45" fmla="*/ 2147483647 h 295"/>
              <a:gd name="T46" fmla="*/ 2147483647 w 211"/>
              <a:gd name="T47" fmla="*/ 2147483647 h 295"/>
              <a:gd name="T48" fmla="*/ 2147483647 w 211"/>
              <a:gd name="T49" fmla="*/ 2147483647 h 295"/>
              <a:gd name="T50" fmla="*/ 2147483647 w 211"/>
              <a:gd name="T51" fmla="*/ 2147483647 h 295"/>
              <a:gd name="T52" fmla="*/ 2147483647 w 211"/>
              <a:gd name="T53" fmla="*/ 2147483647 h 295"/>
              <a:gd name="T54" fmla="*/ 2147483647 w 211"/>
              <a:gd name="T55" fmla="*/ 2147483647 h 295"/>
              <a:gd name="T56" fmla="*/ 2147483647 w 211"/>
              <a:gd name="T57" fmla="*/ 2147483647 h 295"/>
              <a:gd name="T58" fmla="*/ 2147483647 w 211"/>
              <a:gd name="T59" fmla="*/ 2147483647 h 295"/>
              <a:gd name="T60" fmla="*/ 2147483647 w 211"/>
              <a:gd name="T61" fmla="*/ 2147483647 h 295"/>
              <a:gd name="T62" fmla="*/ 2147483647 w 211"/>
              <a:gd name="T63" fmla="*/ 2147483647 h 295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11" h="295">
                <a:moveTo>
                  <a:pt x="205" y="64"/>
                </a:moveTo>
                <a:cubicBezTo>
                  <a:pt x="61" y="11"/>
                  <a:pt x="61" y="11"/>
                  <a:pt x="61" y="11"/>
                </a:cubicBezTo>
                <a:cubicBezTo>
                  <a:pt x="58" y="10"/>
                  <a:pt x="32" y="0"/>
                  <a:pt x="11" y="19"/>
                </a:cubicBezTo>
                <a:cubicBezTo>
                  <a:pt x="4" y="26"/>
                  <a:pt x="0" y="35"/>
                  <a:pt x="0" y="45"/>
                </a:cubicBezTo>
                <a:cubicBezTo>
                  <a:pt x="0" y="47"/>
                  <a:pt x="1" y="48"/>
                  <a:pt x="1" y="50"/>
                </a:cubicBezTo>
                <a:cubicBezTo>
                  <a:pt x="1" y="228"/>
                  <a:pt x="1" y="228"/>
                  <a:pt x="1" y="228"/>
                </a:cubicBezTo>
                <a:cubicBezTo>
                  <a:pt x="1" y="232"/>
                  <a:pt x="3" y="236"/>
                  <a:pt x="7" y="237"/>
                </a:cubicBezTo>
                <a:cubicBezTo>
                  <a:pt x="153" y="295"/>
                  <a:pt x="153" y="295"/>
                  <a:pt x="153" y="295"/>
                </a:cubicBezTo>
                <a:cubicBezTo>
                  <a:pt x="154" y="295"/>
                  <a:pt x="156" y="295"/>
                  <a:pt x="157" y="295"/>
                </a:cubicBezTo>
                <a:cubicBezTo>
                  <a:pt x="159" y="295"/>
                  <a:pt x="161" y="295"/>
                  <a:pt x="162" y="294"/>
                </a:cubicBezTo>
                <a:cubicBezTo>
                  <a:pt x="165" y="292"/>
                  <a:pt x="166" y="289"/>
                  <a:pt x="166" y="286"/>
                </a:cubicBezTo>
                <a:cubicBezTo>
                  <a:pt x="166" y="276"/>
                  <a:pt x="166" y="276"/>
                  <a:pt x="166" y="276"/>
                </a:cubicBezTo>
                <a:cubicBezTo>
                  <a:pt x="193" y="251"/>
                  <a:pt x="193" y="251"/>
                  <a:pt x="193" y="251"/>
                </a:cubicBezTo>
                <a:cubicBezTo>
                  <a:pt x="195" y="254"/>
                  <a:pt x="198" y="256"/>
                  <a:pt x="201" y="256"/>
                </a:cubicBezTo>
                <a:cubicBezTo>
                  <a:pt x="207" y="256"/>
                  <a:pt x="211" y="251"/>
                  <a:pt x="211" y="246"/>
                </a:cubicBezTo>
                <a:cubicBezTo>
                  <a:pt x="211" y="73"/>
                  <a:pt x="211" y="73"/>
                  <a:pt x="211" y="73"/>
                </a:cubicBezTo>
                <a:cubicBezTo>
                  <a:pt x="211" y="69"/>
                  <a:pt x="208" y="66"/>
                  <a:pt x="205" y="64"/>
                </a:cubicBezTo>
                <a:close/>
                <a:moveTo>
                  <a:pt x="21" y="49"/>
                </a:moveTo>
                <a:cubicBezTo>
                  <a:pt x="20" y="48"/>
                  <a:pt x="19" y="46"/>
                  <a:pt x="19" y="44"/>
                </a:cubicBezTo>
                <a:cubicBezTo>
                  <a:pt x="19" y="40"/>
                  <a:pt x="21" y="36"/>
                  <a:pt x="24" y="33"/>
                </a:cubicBezTo>
                <a:cubicBezTo>
                  <a:pt x="36" y="22"/>
                  <a:pt x="54" y="28"/>
                  <a:pt x="54" y="28"/>
                </a:cubicBezTo>
                <a:cubicBezTo>
                  <a:pt x="54" y="28"/>
                  <a:pt x="54" y="29"/>
                  <a:pt x="55" y="29"/>
                </a:cubicBezTo>
                <a:cubicBezTo>
                  <a:pt x="190" y="79"/>
                  <a:pt x="190" y="79"/>
                  <a:pt x="190" y="79"/>
                </a:cubicBezTo>
                <a:cubicBezTo>
                  <a:pt x="161" y="106"/>
                  <a:pt x="161" y="106"/>
                  <a:pt x="161" y="106"/>
                </a:cubicBezTo>
                <a:cubicBezTo>
                  <a:pt x="161" y="106"/>
                  <a:pt x="161" y="106"/>
                  <a:pt x="160" y="106"/>
                </a:cubicBezTo>
                <a:lnTo>
                  <a:pt x="21" y="49"/>
                </a:lnTo>
                <a:close/>
                <a:moveTo>
                  <a:pt x="166" y="111"/>
                </a:moveTo>
                <a:cubicBezTo>
                  <a:pt x="192" y="86"/>
                  <a:pt x="192" y="86"/>
                  <a:pt x="192" y="86"/>
                </a:cubicBezTo>
                <a:cubicBezTo>
                  <a:pt x="192" y="244"/>
                  <a:pt x="192" y="244"/>
                  <a:pt x="192" y="244"/>
                </a:cubicBezTo>
                <a:cubicBezTo>
                  <a:pt x="166" y="268"/>
                  <a:pt x="166" y="268"/>
                  <a:pt x="166" y="268"/>
                </a:cubicBezTo>
                <a:cubicBezTo>
                  <a:pt x="166" y="115"/>
                  <a:pt x="166" y="115"/>
                  <a:pt x="166" y="115"/>
                </a:cubicBezTo>
                <a:cubicBezTo>
                  <a:pt x="166" y="114"/>
                  <a:pt x="166" y="112"/>
                  <a:pt x="166" y="111"/>
                </a:cubicBez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38" name="六边形 8"/>
          <p:cNvSpPr>
            <a:spLocks noChangeArrowheads="1"/>
          </p:cNvSpPr>
          <p:nvPr/>
        </p:nvSpPr>
        <p:spPr bwMode="auto">
          <a:xfrm>
            <a:off x="3743325" y="2208213"/>
            <a:ext cx="1808163" cy="1558925"/>
          </a:xfrm>
          <a:prstGeom prst="hexagon">
            <a:avLst>
              <a:gd name="adj" fmla="val 24996"/>
              <a:gd name="vf" fmla="val 115470"/>
            </a:avLst>
          </a:pr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439" name="Freeform 70"/>
          <p:cNvSpPr>
            <a:spLocks/>
          </p:cNvSpPr>
          <p:nvPr/>
        </p:nvSpPr>
        <p:spPr bwMode="auto">
          <a:xfrm>
            <a:off x="4348163" y="2709863"/>
            <a:ext cx="473075" cy="473075"/>
          </a:xfrm>
          <a:custGeom>
            <a:avLst/>
            <a:gdLst>
              <a:gd name="T0" fmla="*/ 2147483647 w 288"/>
              <a:gd name="T1" fmla="*/ 2147483647 h 287"/>
              <a:gd name="T2" fmla="*/ 2147483647 w 288"/>
              <a:gd name="T3" fmla="*/ 2147483647 h 287"/>
              <a:gd name="T4" fmla="*/ 2147483647 w 288"/>
              <a:gd name="T5" fmla="*/ 2147483647 h 287"/>
              <a:gd name="T6" fmla="*/ 2147483647 w 288"/>
              <a:gd name="T7" fmla="*/ 2147483647 h 287"/>
              <a:gd name="T8" fmla="*/ 2147483647 w 288"/>
              <a:gd name="T9" fmla="*/ 2147483647 h 287"/>
              <a:gd name="T10" fmla="*/ 2147483647 w 288"/>
              <a:gd name="T11" fmla="*/ 2147483647 h 287"/>
              <a:gd name="T12" fmla="*/ 2147483647 w 288"/>
              <a:gd name="T13" fmla="*/ 2147483647 h 287"/>
              <a:gd name="T14" fmla="*/ 2147483647 w 288"/>
              <a:gd name="T15" fmla="*/ 2147483647 h 287"/>
              <a:gd name="T16" fmla="*/ 2147483647 w 288"/>
              <a:gd name="T17" fmla="*/ 2147483647 h 287"/>
              <a:gd name="T18" fmla="*/ 2147483647 w 288"/>
              <a:gd name="T19" fmla="*/ 0 h 287"/>
              <a:gd name="T20" fmla="*/ 2147483647 w 288"/>
              <a:gd name="T21" fmla="*/ 2147483647 h 287"/>
              <a:gd name="T22" fmla="*/ 2147483647 w 288"/>
              <a:gd name="T23" fmla="*/ 2147483647 h 287"/>
              <a:gd name="T24" fmla="*/ 2147483647 w 288"/>
              <a:gd name="T25" fmla="*/ 2147483647 h 287"/>
              <a:gd name="T26" fmla="*/ 2147483647 w 288"/>
              <a:gd name="T27" fmla="*/ 2147483647 h 287"/>
              <a:gd name="T28" fmla="*/ 2147483647 w 288"/>
              <a:gd name="T29" fmla="*/ 2147483647 h 287"/>
              <a:gd name="T30" fmla="*/ 0 w 288"/>
              <a:gd name="T31" fmla="*/ 2147483647 h 287"/>
              <a:gd name="T32" fmla="*/ 2147483647 w 288"/>
              <a:gd name="T33" fmla="*/ 2147483647 h 287"/>
              <a:gd name="T34" fmla="*/ 2147483647 w 288"/>
              <a:gd name="T35" fmla="*/ 2147483647 h 287"/>
              <a:gd name="T36" fmla="*/ 2147483647 w 288"/>
              <a:gd name="T37" fmla="*/ 2147483647 h 287"/>
              <a:gd name="T38" fmla="*/ 2147483647 w 288"/>
              <a:gd name="T39" fmla="*/ 2147483647 h 287"/>
              <a:gd name="T40" fmla="*/ 2147483647 w 288"/>
              <a:gd name="T41" fmla="*/ 2147483647 h 287"/>
              <a:gd name="T42" fmla="*/ 2147483647 w 288"/>
              <a:gd name="T43" fmla="*/ 2147483647 h 287"/>
              <a:gd name="T44" fmla="*/ 2147483647 w 288"/>
              <a:gd name="T45" fmla="*/ 2147483647 h 287"/>
              <a:gd name="T46" fmla="*/ 2147483647 w 288"/>
              <a:gd name="T47" fmla="*/ 2147483647 h 287"/>
              <a:gd name="T48" fmla="*/ 2147483647 w 288"/>
              <a:gd name="T49" fmla="*/ 2147483647 h 287"/>
              <a:gd name="T50" fmla="*/ 2147483647 w 288"/>
              <a:gd name="T51" fmla="*/ 2147483647 h 287"/>
              <a:gd name="T52" fmla="*/ 2147483647 w 288"/>
              <a:gd name="T53" fmla="*/ 2147483647 h 287"/>
              <a:gd name="T54" fmla="*/ 2147483647 w 288"/>
              <a:gd name="T55" fmla="*/ 2147483647 h 287"/>
              <a:gd name="T56" fmla="*/ 2147483647 w 288"/>
              <a:gd name="T57" fmla="*/ 2147483647 h 287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288" h="287">
                <a:moveTo>
                  <a:pt x="252" y="179"/>
                </a:moveTo>
                <a:cubicBezTo>
                  <a:pt x="272" y="179"/>
                  <a:pt x="288" y="163"/>
                  <a:pt x="288" y="143"/>
                </a:cubicBezTo>
                <a:cubicBezTo>
                  <a:pt x="288" y="124"/>
                  <a:pt x="272" y="107"/>
                  <a:pt x="252" y="107"/>
                </a:cubicBezTo>
                <a:cubicBezTo>
                  <a:pt x="236" y="107"/>
                  <a:pt x="222" y="118"/>
                  <a:pt x="218" y="133"/>
                </a:cubicBezTo>
                <a:cubicBezTo>
                  <a:pt x="128" y="133"/>
                  <a:pt x="128" y="133"/>
                  <a:pt x="128" y="133"/>
                </a:cubicBezTo>
                <a:cubicBezTo>
                  <a:pt x="178" y="46"/>
                  <a:pt x="178" y="46"/>
                  <a:pt x="178" y="46"/>
                </a:cubicBezTo>
                <a:cubicBezTo>
                  <a:pt x="218" y="46"/>
                  <a:pt x="218" y="46"/>
                  <a:pt x="218" y="46"/>
                </a:cubicBezTo>
                <a:cubicBezTo>
                  <a:pt x="222" y="61"/>
                  <a:pt x="236" y="72"/>
                  <a:pt x="252" y="72"/>
                </a:cubicBezTo>
                <a:cubicBezTo>
                  <a:pt x="272" y="72"/>
                  <a:pt x="288" y="56"/>
                  <a:pt x="288" y="36"/>
                </a:cubicBezTo>
                <a:cubicBezTo>
                  <a:pt x="288" y="16"/>
                  <a:pt x="272" y="0"/>
                  <a:pt x="252" y="0"/>
                </a:cubicBezTo>
                <a:cubicBezTo>
                  <a:pt x="236" y="0"/>
                  <a:pt x="222" y="11"/>
                  <a:pt x="218" y="26"/>
                </a:cubicBezTo>
                <a:cubicBezTo>
                  <a:pt x="166" y="26"/>
                  <a:pt x="166" y="26"/>
                  <a:pt x="166" y="26"/>
                </a:cubicBezTo>
                <a:cubicBezTo>
                  <a:pt x="104" y="133"/>
                  <a:pt x="104" y="133"/>
                  <a:pt x="104" y="133"/>
                </a:cubicBezTo>
                <a:cubicBezTo>
                  <a:pt x="71" y="133"/>
                  <a:pt x="71" y="133"/>
                  <a:pt x="71" y="133"/>
                </a:cubicBezTo>
                <a:cubicBezTo>
                  <a:pt x="66" y="118"/>
                  <a:pt x="53" y="107"/>
                  <a:pt x="36" y="107"/>
                </a:cubicBezTo>
                <a:cubicBezTo>
                  <a:pt x="16" y="107"/>
                  <a:pt x="0" y="124"/>
                  <a:pt x="0" y="143"/>
                </a:cubicBezTo>
                <a:cubicBezTo>
                  <a:pt x="0" y="163"/>
                  <a:pt x="16" y="179"/>
                  <a:pt x="36" y="179"/>
                </a:cubicBezTo>
                <a:cubicBezTo>
                  <a:pt x="53" y="179"/>
                  <a:pt x="66" y="168"/>
                  <a:pt x="71" y="153"/>
                </a:cubicBezTo>
                <a:cubicBezTo>
                  <a:pt x="104" y="153"/>
                  <a:pt x="104" y="153"/>
                  <a:pt x="104" y="153"/>
                </a:cubicBezTo>
                <a:cubicBezTo>
                  <a:pt x="166" y="261"/>
                  <a:pt x="166" y="261"/>
                  <a:pt x="166" y="261"/>
                </a:cubicBezTo>
                <a:cubicBezTo>
                  <a:pt x="218" y="261"/>
                  <a:pt x="218" y="261"/>
                  <a:pt x="218" y="261"/>
                </a:cubicBezTo>
                <a:cubicBezTo>
                  <a:pt x="222" y="277"/>
                  <a:pt x="236" y="287"/>
                  <a:pt x="252" y="287"/>
                </a:cubicBezTo>
                <a:cubicBezTo>
                  <a:pt x="272" y="287"/>
                  <a:pt x="288" y="271"/>
                  <a:pt x="288" y="251"/>
                </a:cubicBezTo>
                <a:cubicBezTo>
                  <a:pt x="288" y="232"/>
                  <a:pt x="272" y="215"/>
                  <a:pt x="252" y="215"/>
                </a:cubicBezTo>
                <a:cubicBezTo>
                  <a:pt x="236" y="215"/>
                  <a:pt x="222" y="226"/>
                  <a:pt x="218" y="241"/>
                </a:cubicBezTo>
                <a:cubicBezTo>
                  <a:pt x="178" y="241"/>
                  <a:pt x="178" y="241"/>
                  <a:pt x="178" y="241"/>
                </a:cubicBezTo>
                <a:cubicBezTo>
                  <a:pt x="128" y="153"/>
                  <a:pt x="128" y="153"/>
                  <a:pt x="128" y="153"/>
                </a:cubicBezTo>
                <a:cubicBezTo>
                  <a:pt x="218" y="153"/>
                  <a:pt x="218" y="153"/>
                  <a:pt x="218" y="153"/>
                </a:cubicBezTo>
                <a:cubicBezTo>
                  <a:pt x="222" y="168"/>
                  <a:pt x="236" y="179"/>
                  <a:pt x="252" y="179"/>
                </a:cubicBez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0" name="六边形 12"/>
          <p:cNvSpPr>
            <a:spLocks noChangeArrowheads="1"/>
          </p:cNvSpPr>
          <p:nvPr/>
        </p:nvSpPr>
        <p:spPr bwMode="auto">
          <a:xfrm>
            <a:off x="6478588" y="2208213"/>
            <a:ext cx="1808162" cy="1558925"/>
          </a:xfrm>
          <a:prstGeom prst="hexagon">
            <a:avLst>
              <a:gd name="adj" fmla="val 24996"/>
              <a:gd name="vf" fmla="val 115470"/>
            </a:avLst>
          </a:pr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18441" name="组合 1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0" y="2713038"/>
            <a:ext cx="476250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2" name="六边形 19"/>
          <p:cNvSpPr>
            <a:spLocks noChangeArrowheads="1"/>
          </p:cNvSpPr>
          <p:nvPr/>
        </p:nvSpPr>
        <p:spPr bwMode="auto">
          <a:xfrm>
            <a:off x="9105900" y="2208213"/>
            <a:ext cx="1808163" cy="1558925"/>
          </a:xfrm>
          <a:prstGeom prst="hexagon">
            <a:avLst>
              <a:gd name="adj" fmla="val 24996"/>
              <a:gd name="vf" fmla="val 115470"/>
            </a:avLst>
          </a:pr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18443" name="组合 20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5675" y="2719388"/>
            <a:ext cx="401638" cy="47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4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887413" y="409575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关键词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445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1438275" y="4445000"/>
            <a:ext cx="1384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446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3478213" y="409575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关键词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447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4029075" y="4445000"/>
            <a:ext cx="1384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448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6219825" y="40957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关键词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449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6770688" y="4445000"/>
            <a:ext cx="1384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450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8810625" y="40957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关键词</a:t>
            </a:r>
            <a:endParaRPr lang="en-US" sz="16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451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9361488" y="4445000"/>
            <a:ext cx="1384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框 11"/>
          <p:cNvSpPr txBox="1">
            <a:spLocks noChangeArrowheads="1"/>
          </p:cNvSpPr>
          <p:nvPr/>
        </p:nvSpPr>
        <p:spPr bwMode="auto">
          <a:xfrm>
            <a:off x="481013" y="204788"/>
            <a:ext cx="1900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grpSp>
        <p:nvGrpSpPr>
          <p:cNvPr id="19459" name="组合 2"/>
          <p:cNvGrpSpPr>
            <a:grpSpLocks/>
          </p:cNvGrpSpPr>
          <p:nvPr/>
        </p:nvGrpSpPr>
        <p:grpSpPr bwMode="auto">
          <a:xfrm rot="-2700000">
            <a:off x="247650" y="307975"/>
            <a:ext cx="166688" cy="165100"/>
            <a:chOff x="0" y="0"/>
            <a:chExt cx="1346200" cy="1346200"/>
          </a:xfrm>
        </p:grpSpPr>
        <p:cxnSp>
          <p:nvCxnSpPr>
            <p:cNvPr id="19495" name="直接连接符 3"/>
            <p:cNvCxnSpPr>
              <a:cxnSpLocks noChangeShapeType="1"/>
            </p:cNvCxnSpPr>
            <p:nvPr/>
          </p:nvCxnSpPr>
          <p:spPr bwMode="auto">
            <a:xfrm>
              <a:off x="0" y="0"/>
              <a:ext cx="1346200" cy="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96" name="直接连接符 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3462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97" name="直接连接符 10"/>
            <p:cNvCxnSpPr>
              <a:cxnSpLocks noChangeShapeType="1"/>
            </p:cNvCxnSpPr>
            <p:nvPr/>
          </p:nvCxnSpPr>
          <p:spPr bwMode="auto">
            <a:xfrm>
              <a:off x="12700" y="0"/>
              <a:ext cx="1308100" cy="13081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9460" name="Oval 1"/>
          <p:cNvSpPr>
            <a:spLocks noChangeArrowheads="1"/>
          </p:cNvSpPr>
          <p:nvPr/>
        </p:nvSpPr>
        <p:spPr bwMode="auto">
          <a:xfrm>
            <a:off x="5365750" y="2974975"/>
            <a:ext cx="1296988" cy="1296988"/>
          </a:xfrm>
          <a:prstGeom prst="ellipse">
            <a:avLst/>
          </a:pr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 sz="2400" b="1">
              <a:solidFill>
                <a:srgbClr val="FFFFFF"/>
              </a:solidFill>
              <a:sym typeface="Arial" pitchFamily="34" charset="0"/>
            </a:endParaRPr>
          </a:p>
        </p:txBody>
      </p:sp>
      <p:sp>
        <p:nvSpPr>
          <p:cNvPr id="19461" name="Rectangle 41"/>
          <p:cNvSpPr>
            <a:spLocks noChangeArrowheads="1"/>
          </p:cNvSpPr>
          <p:nvPr/>
        </p:nvSpPr>
        <p:spPr bwMode="auto">
          <a:xfrm>
            <a:off x="5584825" y="3716338"/>
            <a:ext cx="876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50913" eaLnBrk="1" hangingPunct="1"/>
            <a:r>
              <a:rPr lang="zh-CN" altLang="en-US" b="1">
                <a:solidFill>
                  <a:srgbClr val="32AC71"/>
                </a:solidFill>
                <a:sym typeface="Arial" pitchFamily="34" charset="0"/>
              </a:rPr>
              <a:t>关键词</a:t>
            </a:r>
            <a:endParaRPr lang="en-US" b="1">
              <a:solidFill>
                <a:srgbClr val="32AC71"/>
              </a:solidFill>
              <a:sym typeface="Arial" pitchFamily="34" charset="0"/>
            </a:endParaRPr>
          </a:p>
        </p:txBody>
      </p:sp>
      <p:sp>
        <p:nvSpPr>
          <p:cNvPr id="19462" name="Oval 45@|1FFC:4308095|FBC:16777215|LFC:16777215|LBC:16777215"/>
          <p:cNvSpPr>
            <a:spLocks noChangeArrowheads="1"/>
          </p:cNvSpPr>
          <p:nvPr/>
        </p:nvSpPr>
        <p:spPr bwMode="auto">
          <a:xfrm rot="-2813209">
            <a:off x="7173913" y="1830388"/>
            <a:ext cx="695325" cy="695325"/>
          </a:xfrm>
          <a:prstGeom prst="ellipse">
            <a:avLst/>
          </a:pr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 sz="2400" b="1">
              <a:solidFill>
                <a:srgbClr val="FFFFFF"/>
              </a:solidFill>
              <a:sym typeface="Arial" pitchFamily="34" charset="0"/>
            </a:endParaRPr>
          </a:p>
        </p:txBody>
      </p:sp>
      <p:sp>
        <p:nvSpPr>
          <p:cNvPr id="19463" name="Oval 58@|1FFC:4308095|FBC:16777215|LFC:16777215|LBC:16777215"/>
          <p:cNvSpPr>
            <a:spLocks noChangeArrowheads="1"/>
          </p:cNvSpPr>
          <p:nvPr/>
        </p:nvSpPr>
        <p:spPr bwMode="auto">
          <a:xfrm rot="7432715">
            <a:off x="4241800" y="4808538"/>
            <a:ext cx="693737" cy="693738"/>
          </a:xfrm>
          <a:prstGeom prst="ellipse">
            <a:avLst/>
          </a:pr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 sz="2400" b="1">
              <a:solidFill>
                <a:srgbClr val="FFFFFF"/>
              </a:solidFill>
              <a:sym typeface="Arial" pitchFamily="34" charset="0"/>
            </a:endParaRPr>
          </a:p>
        </p:txBody>
      </p:sp>
      <p:sp>
        <p:nvSpPr>
          <p:cNvPr id="19464" name="Oval 80@|1FFC:2381804|FBC:16777215|LFC:16777215|LBC:16777215"/>
          <p:cNvSpPr>
            <a:spLocks noChangeArrowheads="1"/>
          </p:cNvSpPr>
          <p:nvPr/>
        </p:nvSpPr>
        <p:spPr bwMode="auto">
          <a:xfrm rot="-8390493">
            <a:off x="4191000" y="1831975"/>
            <a:ext cx="696913" cy="696913"/>
          </a:xfrm>
          <a:prstGeom prst="ellipse">
            <a:avLst/>
          </a:pr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 sz="2400" b="1">
              <a:solidFill>
                <a:srgbClr val="FFFFFF"/>
              </a:solidFill>
              <a:sym typeface="Arial" pitchFamily="34" charset="0"/>
            </a:endParaRPr>
          </a:p>
        </p:txBody>
      </p:sp>
      <p:sp>
        <p:nvSpPr>
          <p:cNvPr id="19465" name="Oval 87@|1FFC:2381804|FBC:16777215|LFC:16777215|LBC:16777215"/>
          <p:cNvSpPr>
            <a:spLocks noChangeArrowheads="1"/>
          </p:cNvSpPr>
          <p:nvPr/>
        </p:nvSpPr>
        <p:spPr bwMode="auto">
          <a:xfrm rot="2362129">
            <a:off x="7126288" y="4799013"/>
            <a:ext cx="696912" cy="695325"/>
          </a:xfrm>
          <a:prstGeom prst="ellipse">
            <a:avLst/>
          </a:pr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 sz="2400" b="1">
              <a:solidFill>
                <a:srgbClr val="FFFFFF"/>
              </a:solidFill>
              <a:sym typeface="Arial" pitchFamily="34" charset="0"/>
            </a:endParaRPr>
          </a:p>
        </p:txBody>
      </p:sp>
      <p:sp>
        <p:nvSpPr>
          <p:cNvPr id="19466" name="Oval 120@|1FFC:1554685|FBC:16777215|LFC:16777215|LBC:16777215"/>
          <p:cNvSpPr>
            <a:spLocks noChangeArrowheads="1"/>
          </p:cNvSpPr>
          <p:nvPr/>
        </p:nvSpPr>
        <p:spPr bwMode="auto">
          <a:xfrm rot="10509579">
            <a:off x="3276600" y="3259138"/>
            <a:ext cx="696913" cy="695325"/>
          </a:xfrm>
          <a:prstGeom prst="ellipse">
            <a:avLst/>
          </a:pr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 sz="2400" b="1">
              <a:solidFill>
                <a:srgbClr val="FFFFFF"/>
              </a:solidFill>
              <a:sym typeface="Arial" pitchFamily="34" charset="0"/>
            </a:endParaRPr>
          </a:p>
        </p:txBody>
      </p:sp>
      <p:sp>
        <p:nvSpPr>
          <p:cNvPr id="19467" name="Oval 128@|1FFC:1554685|FBC:16777215|LFC:16777215|LBC:16777215"/>
          <p:cNvSpPr>
            <a:spLocks noChangeArrowheads="1"/>
          </p:cNvSpPr>
          <p:nvPr/>
        </p:nvSpPr>
        <p:spPr bwMode="auto">
          <a:xfrm rot="-455830">
            <a:off x="8078788" y="3260725"/>
            <a:ext cx="696912" cy="693738"/>
          </a:xfrm>
          <a:prstGeom prst="ellipse">
            <a:avLst/>
          </a:prstGeom>
          <a:solidFill>
            <a:srgbClr val="FBFB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 sz="2400" b="1">
              <a:solidFill>
                <a:srgbClr val="FFFFFF"/>
              </a:solidFill>
              <a:sym typeface="Arial" pitchFamily="34" charset="0"/>
            </a:endParaRPr>
          </a:p>
        </p:txBody>
      </p:sp>
      <p:sp>
        <p:nvSpPr>
          <p:cNvPr id="19468" name="Freeform 5"/>
          <p:cNvSpPr>
            <a:spLocks noEditPoints="1"/>
          </p:cNvSpPr>
          <p:nvPr/>
        </p:nvSpPr>
        <p:spPr bwMode="auto">
          <a:xfrm>
            <a:off x="7342188" y="2005013"/>
            <a:ext cx="333375" cy="352425"/>
          </a:xfrm>
          <a:custGeom>
            <a:avLst/>
            <a:gdLst>
              <a:gd name="T0" fmla="*/ 2147483647 w 1558"/>
              <a:gd name="T1" fmla="*/ 2147483647 h 1653"/>
              <a:gd name="T2" fmla="*/ 2147483647 w 1558"/>
              <a:gd name="T3" fmla="*/ 2147483647 h 1653"/>
              <a:gd name="T4" fmla="*/ 2147483647 w 1558"/>
              <a:gd name="T5" fmla="*/ 2147483647 h 1653"/>
              <a:gd name="T6" fmla="*/ 2147483647 w 1558"/>
              <a:gd name="T7" fmla="*/ 2147483647 h 1653"/>
              <a:gd name="T8" fmla="*/ 2147483647 w 1558"/>
              <a:gd name="T9" fmla="*/ 2147483647 h 1653"/>
              <a:gd name="T10" fmla="*/ 2147483647 w 1558"/>
              <a:gd name="T11" fmla="*/ 0 h 1653"/>
              <a:gd name="T12" fmla="*/ 2147483647 w 1558"/>
              <a:gd name="T13" fmla="*/ 2147483647 h 1653"/>
              <a:gd name="T14" fmla="*/ 2147483647 w 1558"/>
              <a:gd name="T15" fmla="*/ 2147483647 h 1653"/>
              <a:gd name="T16" fmla="*/ 2147483647 w 1558"/>
              <a:gd name="T17" fmla="*/ 2147483647 h 1653"/>
              <a:gd name="T18" fmla="*/ 2147483647 w 1558"/>
              <a:gd name="T19" fmla="*/ 2147483647 h 1653"/>
              <a:gd name="T20" fmla="*/ 2147483647 w 1558"/>
              <a:gd name="T21" fmla="*/ 2147483647 h 1653"/>
              <a:gd name="T22" fmla="*/ 2147483647 w 1558"/>
              <a:gd name="T23" fmla="*/ 2147483647 h 1653"/>
              <a:gd name="T24" fmla="*/ 2147483647 w 1558"/>
              <a:gd name="T25" fmla="*/ 2147483647 h 1653"/>
              <a:gd name="T26" fmla="*/ 2147483647 w 1558"/>
              <a:gd name="T27" fmla="*/ 2147483647 h 1653"/>
              <a:gd name="T28" fmla="*/ 2147483647 w 1558"/>
              <a:gd name="T29" fmla="*/ 2147483647 h 1653"/>
              <a:gd name="T30" fmla="*/ 2147483647 w 1558"/>
              <a:gd name="T31" fmla="*/ 2147483647 h 1653"/>
              <a:gd name="T32" fmla="*/ 2147483647 w 1558"/>
              <a:gd name="T33" fmla="*/ 2147483647 h 1653"/>
              <a:gd name="T34" fmla="*/ 2147483647 w 1558"/>
              <a:gd name="T35" fmla="*/ 2147483647 h 1653"/>
              <a:gd name="T36" fmla="*/ 2147483647 w 1558"/>
              <a:gd name="T37" fmla="*/ 2147483647 h 1653"/>
              <a:gd name="T38" fmla="*/ 2147483647 w 1558"/>
              <a:gd name="T39" fmla="*/ 2147483647 h 1653"/>
              <a:gd name="T40" fmla="*/ 2147483647 w 1558"/>
              <a:gd name="T41" fmla="*/ 2147483647 h 1653"/>
              <a:gd name="T42" fmla="*/ 2147483647 w 1558"/>
              <a:gd name="T43" fmla="*/ 2147483647 h 1653"/>
              <a:gd name="T44" fmla="*/ 2147483647 w 1558"/>
              <a:gd name="T45" fmla="*/ 2147483647 h 1653"/>
              <a:gd name="T46" fmla="*/ 2147483647 w 1558"/>
              <a:gd name="T47" fmla="*/ 2147483647 h 1653"/>
              <a:gd name="T48" fmla="*/ 2147483647 w 1558"/>
              <a:gd name="T49" fmla="*/ 2147483647 h 1653"/>
              <a:gd name="T50" fmla="*/ 2147483647 w 1558"/>
              <a:gd name="T51" fmla="*/ 2147483647 h 1653"/>
              <a:gd name="T52" fmla="*/ 2147483647 w 1558"/>
              <a:gd name="T53" fmla="*/ 2147483647 h 1653"/>
              <a:gd name="T54" fmla="*/ 2147483647 w 1558"/>
              <a:gd name="T55" fmla="*/ 2147483647 h 1653"/>
              <a:gd name="T56" fmla="*/ 2147483647 w 1558"/>
              <a:gd name="T57" fmla="*/ 2147483647 h 1653"/>
              <a:gd name="T58" fmla="*/ 2147483647 w 1558"/>
              <a:gd name="T59" fmla="*/ 2147483647 h 1653"/>
              <a:gd name="T60" fmla="*/ 2147483647 w 1558"/>
              <a:gd name="T61" fmla="*/ 2147483647 h 1653"/>
              <a:gd name="T62" fmla="*/ 2147483647 w 1558"/>
              <a:gd name="T63" fmla="*/ 2147483647 h 1653"/>
              <a:gd name="T64" fmla="*/ 2147483647 w 1558"/>
              <a:gd name="T65" fmla="*/ 2147483647 h 1653"/>
              <a:gd name="T66" fmla="*/ 2147483647 w 1558"/>
              <a:gd name="T67" fmla="*/ 2147483647 h 1653"/>
              <a:gd name="T68" fmla="*/ 2147483647 w 1558"/>
              <a:gd name="T69" fmla="*/ 2147483647 h 1653"/>
              <a:gd name="T70" fmla="*/ 2147483647 w 1558"/>
              <a:gd name="T71" fmla="*/ 2147483647 h 1653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558" h="1653">
                <a:moveTo>
                  <a:pt x="241" y="658"/>
                </a:moveTo>
                <a:cubicBezTo>
                  <a:pt x="637" y="754"/>
                  <a:pt x="637" y="754"/>
                  <a:pt x="637" y="754"/>
                </a:cubicBezTo>
                <a:cubicBezTo>
                  <a:pt x="1211" y="358"/>
                  <a:pt x="1211" y="358"/>
                  <a:pt x="1211" y="358"/>
                </a:cubicBezTo>
                <a:cubicBezTo>
                  <a:pt x="783" y="810"/>
                  <a:pt x="783" y="810"/>
                  <a:pt x="783" y="810"/>
                </a:cubicBezTo>
                <a:cubicBezTo>
                  <a:pt x="1217" y="1221"/>
                  <a:pt x="1217" y="1221"/>
                  <a:pt x="1217" y="1221"/>
                </a:cubicBezTo>
                <a:cubicBezTo>
                  <a:pt x="1558" y="0"/>
                  <a:pt x="1558" y="0"/>
                  <a:pt x="1558" y="0"/>
                </a:cubicBezTo>
                <a:lnTo>
                  <a:pt x="241" y="658"/>
                </a:lnTo>
                <a:close/>
                <a:moveTo>
                  <a:pt x="730" y="1284"/>
                </a:moveTo>
                <a:cubicBezTo>
                  <a:pt x="918" y="1068"/>
                  <a:pt x="918" y="1068"/>
                  <a:pt x="918" y="1068"/>
                </a:cubicBezTo>
                <a:cubicBezTo>
                  <a:pt x="730" y="887"/>
                  <a:pt x="730" y="887"/>
                  <a:pt x="730" y="887"/>
                </a:cubicBezTo>
                <a:lnTo>
                  <a:pt x="730" y="1284"/>
                </a:lnTo>
                <a:close/>
                <a:moveTo>
                  <a:pt x="568" y="1123"/>
                </a:moveTo>
                <a:cubicBezTo>
                  <a:pt x="633" y="1187"/>
                  <a:pt x="633" y="1187"/>
                  <a:pt x="633" y="1187"/>
                </a:cubicBezTo>
                <a:cubicBezTo>
                  <a:pt x="573" y="1248"/>
                  <a:pt x="511" y="1320"/>
                  <a:pt x="487" y="1419"/>
                </a:cubicBezTo>
                <a:cubicBezTo>
                  <a:pt x="399" y="1398"/>
                  <a:pt x="399" y="1398"/>
                  <a:pt x="399" y="1398"/>
                </a:cubicBezTo>
                <a:cubicBezTo>
                  <a:pt x="428" y="1276"/>
                  <a:pt x="501" y="1191"/>
                  <a:pt x="568" y="1123"/>
                </a:cubicBezTo>
                <a:close/>
                <a:moveTo>
                  <a:pt x="481" y="1647"/>
                </a:moveTo>
                <a:cubicBezTo>
                  <a:pt x="424" y="1653"/>
                  <a:pt x="373" y="1634"/>
                  <a:pt x="331" y="1591"/>
                </a:cubicBezTo>
                <a:cubicBezTo>
                  <a:pt x="231" y="1626"/>
                  <a:pt x="136" y="1588"/>
                  <a:pt x="86" y="1517"/>
                </a:cubicBezTo>
                <a:cubicBezTo>
                  <a:pt x="46" y="1460"/>
                  <a:pt x="37" y="1389"/>
                  <a:pt x="61" y="1321"/>
                </a:cubicBezTo>
                <a:cubicBezTo>
                  <a:pt x="18" y="1280"/>
                  <a:pt x="0" y="1229"/>
                  <a:pt x="6" y="1171"/>
                </a:cubicBezTo>
                <a:cubicBezTo>
                  <a:pt x="15" y="1075"/>
                  <a:pt x="92" y="1000"/>
                  <a:pt x="227" y="1014"/>
                </a:cubicBezTo>
                <a:cubicBezTo>
                  <a:pt x="240" y="1091"/>
                  <a:pt x="240" y="1091"/>
                  <a:pt x="240" y="1091"/>
                </a:cubicBezTo>
                <a:cubicBezTo>
                  <a:pt x="195" y="1095"/>
                  <a:pt x="153" y="1098"/>
                  <a:pt x="125" y="1125"/>
                </a:cubicBezTo>
                <a:cubicBezTo>
                  <a:pt x="80" y="1171"/>
                  <a:pt x="93" y="1267"/>
                  <a:pt x="179" y="1292"/>
                </a:cubicBezTo>
                <a:cubicBezTo>
                  <a:pt x="122" y="1349"/>
                  <a:pt x="128" y="1432"/>
                  <a:pt x="171" y="1477"/>
                </a:cubicBezTo>
                <a:cubicBezTo>
                  <a:pt x="216" y="1524"/>
                  <a:pt x="301" y="1532"/>
                  <a:pt x="361" y="1473"/>
                </a:cubicBezTo>
                <a:cubicBezTo>
                  <a:pt x="387" y="1563"/>
                  <a:pt x="484" y="1571"/>
                  <a:pt x="528" y="1527"/>
                </a:cubicBezTo>
                <a:cubicBezTo>
                  <a:pt x="555" y="1500"/>
                  <a:pt x="557" y="1459"/>
                  <a:pt x="561" y="1414"/>
                </a:cubicBezTo>
                <a:cubicBezTo>
                  <a:pt x="639" y="1430"/>
                  <a:pt x="639" y="1430"/>
                  <a:pt x="639" y="1430"/>
                </a:cubicBezTo>
                <a:cubicBezTo>
                  <a:pt x="652" y="1559"/>
                  <a:pt x="578" y="1637"/>
                  <a:pt x="481" y="1647"/>
                </a:cubicBezTo>
                <a:close/>
                <a:moveTo>
                  <a:pt x="233" y="1165"/>
                </a:moveTo>
                <a:cubicBezTo>
                  <a:pt x="255" y="1254"/>
                  <a:pt x="255" y="1254"/>
                  <a:pt x="255" y="1254"/>
                </a:cubicBezTo>
                <a:cubicBezTo>
                  <a:pt x="375" y="1224"/>
                  <a:pt x="457" y="1154"/>
                  <a:pt x="529" y="1084"/>
                </a:cubicBezTo>
                <a:cubicBezTo>
                  <a:pt x="464" y="1020"/>
                  <a:pt x="464" y="1020"/>
                  <a:pt x="464" y="1020"/>
                </a:cubicBezTo>
                <a:cubicBezTo>
                  <a:pt x="404" y="1079"/>
                  <a:pt x="332" y="1141"/>
                  <a:pt x="233" y="1165"/>
                </a:cubicBez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/>
          <a:p>
            <a:endParaRPr lang="zh-CN" altLang="en-US"/>
          </a:p>
        </p:txBody>
      </p:sp>
      <p:sp>
        <p:nvSpPr>
          <p:cNvPr id="19469" name="Freeform 21"/>
          <p:cNvSpPr>
            <a:spLocks noEditPoints="1"/>
          </p:cNvSpPr>
          <p:nvPr/>
        </p:nvSpPr>
        <p:spPr bwMode="auto">
          <a:xfrm>
            <a:off x="8243888" y="3419475"/>
            <a:ext cx="365125" cy="361950"/>
          </a:xfrm>
          <a:custGeom>
            <a:avLst/>
            <a:gdLst>
              <a:gd name="T0" fmla="*/ 2147483647 w 1648"/>
              <a:gd name="T1" fmla="*/ 2147483647 h 1648"/>
              <a:gd name="T2" fmla="*/ 2147483647 w 1648"/>
              <a:gd name="T3" fmla="*/ 2147483647 h 1648"/>
              <a:gd name="T4" fmla="*/ 2147483647 w 1648"/>
              <a:gd name="T5" fmla="*/ 2147483647 h 1648"/>
              <a:gd name="T6" fmla="*/ 2147483647 w 1648"/>
              <a:gd name="T7" fmla="*/ 2147483647 h 1648"/>
              <a:gd name="T8" fmla="*/ 2147483647 w 1648"/>
              <a:gd name="T9" fmla="*/ 2147483647 h 1648"/>
              <a:gd name="T10" fmla="*/ 2147483647 w 1648"/>
              <a:gd name="T11" fmla="*/ 2147483647 h 1648"/>
              <a:gd name="T12" fmla="*/ 2147483647 w 1648"/>
              <a:gd name="T13" fmla="*/ 2147483647 h 1648"/>
              <a:gd name="T14" fmla="*/ 2147483647 w 1648"/>
              <a:gd name="T15" fmla="*/ 2147483647 h 1648"/>
              <a:gd name="T16" fmla="*/ 2147483647 w 1648"/>
              <a:gd name="T17" fmla="*/ 2147483647 h 1648"/>
              <a:gd name="T18" fmla="*/ 2147483647 w 1648"/>
              <a:gd name="T19" fmla="*/ 2147483647 h 1648"/>
              <a:gd name="T20" fmla="*/ 2147483647 w 1648"/>
              <a:gd name="T21" fmla="*/ 2147483647 h 1648"/>
              <a:gd name="T22" fmla="*/ 2147483647 w 1648"/>
              <a:gd name="T23" fmla="*/ 2147483647 h 1648"/>
              <a:gd name="T24" fmla="*/ 2147483647 w 1648"/>
              <a:gd name="T25" fmla="*/ 2147483647 h 1648"/>
              <a:gd name="T26" fmla="*/ 2147483647 w 1648"/>
              <a:gd name="T27" fmla="*/ 2147483647 h 1648"/>
              <a:gd name="T28" fmla="*/ 2147483647 w 1648"/>
              <a:gd name="T29" fmla="*/ 2147483647 h 1648"/>
              <a:gd name="T30" fmla="*/ 2147483647 w 1648"/>
              <a:gd name="T31" fmla="*/ 2147483647 h 1648"/>
              <a:gd name="T32" fmla="*/ 0 w 1648"/>
              <a:gd name="T33" fmla="*/ 2147483647 h 1648"/>
              <a:gd name="T34" fmla="*/ 0 w 1648"/>
              <a:gd name="T35" fmla="*/ 2147483647 h 1648"/>
              <a:gd name="T36" fmla="*/ 2147483647 w 1648"/>
              <a:gd name="T37" fmla="*/ 2147483647 h 1648"/>
              <a:gd name="T38" fmla="*/ 2147483647 w 1648"/>
              <a:gd name="T39" fmla="*/ 2147483647 h 1648"/>
              <a:gd name="T40" fmla="*/ 2147483647 w 1648"/>
              <a:gd name="T41" fmla="*/ 2147483647 h 1648"/>
              <a:gd name="T42" fmla="*/ 2147483647 w 1648"/>
              <a:gd name="T43" fmla="*/ 2147483647 h 1648"/>
              <a:gd name="T44" fmla="*/ 2147483647 w 1648"/>
              <a:gd name="T45" fmla="*/ 0 h 1648"/>
              <a:gd name="T46" fmla="*/ 2147483647 w 1648"/>
              <a:gd name="T47" fmla="*/ 0 h 1648"/>
              <a:gd name="T48" fmla="*/ 2147483647 w 1648"/>
              <a:gd name="T49" fmla="*/ 2147483647 h 1648"/>
              <a:gd name="T50" fmla="*/ 2147483647 w 1648"/>
              <a:gd name="T51" fmla="*/ 2147483647 h 1648"/>
              <a:gd name="T52" fmla="*/ 2147483647 w 1648"/>
              <a:gd name="T53" fmla="*/ 2147483647 h 1648"/>
              <a:gd name="T54" fmla="*/ 2147483647 w 1648"/>
              <a:gd name="T55" fmla="*/ 2147483647 h 1648"/>
              <a:gd name="T56" fmla="*/ 2147483647 w 1648"/>
              <a:gd name="T57" fmla="*/ 2147483647 h 1648"/>
              <a:gd name="T58" fmla="*/ 2147483647 w 1648"/>
              <a:gd name="T59" fmla="*/ 2147483647 h 1648"/>
              <a:gd name="T60" fmla="*/ 2147483647 w 1648"/>
              <a:gd name="T61" fmla="*/ 2147483647 h 1648"/>
              <a:gd name="T62" fmla="*/ 2147483647 w 1648"/>
              <a:gd name="T63" fmla="*/ 2147483647 h 1648"/>
              <a:gd name="T64" fmla="*/ 2147483647 w 1648"/>
              <a:gd name="T65" fmla="*/ 2147483647 h 1648"/>
              <a:gd name="T66" fmla="*/ 2147483647 w 1648"/>
              <a:gd name="T67" fmla="*/ 2147483647 h 1648"/>
              <a:gd name="T68" fmla="*/ 2147483647 w 1648"/>
              <a:gd name="T69" fmla="*/ 2147483647 h 1648"/>
              <a:gd name="T70" fmla="*/ 2147483647 w 1648"/>
              <a:gd name="T71" fmla="*/ 2147483647 h 1648"/>
              <a:gd name="T72" fmla="*/ 2147483647 w 1648"/>
              <a:gd name="T73" fmla="*/ 2147483647 h 1648"/>
              <a:gd name="T74" fmla="*/ 2147483647 w 1648"/>
              <a:gd name="T75" fmla="*/ 2147483647 h 1648"/>
              <a:gd name="T76" fmla="*/ 2147483647 w 1648"/>
              <a:gd name="T77" fmla="*/ 2147483647 h 1648"/>
              <a:gd name="T78" fmla="*/ 2147483647 w 1648"/>
              <a:gd name="T79" fmla="*/ 2147483647 h 1648"/>
              <a:gd name="T80" fmla="*/ 2147483647 w 1648"/>
              <a:gd name="T81" fmla="*/ 2147483647 h 1648"/>
              <a:gd name="T82" fmla="*/ 2147483647 w 1648"/>
              <a:gd name="T83" fmla="*/ 2147483647 h 1648"/>
              <a:gd name="T84" fmla="*/ 2147483647 w 1648"/>
              <a:gd name="T85" fmla="*/ 2147483647 h 1648"/>
              <a:gd name="T86" fmla="*/ 2147483647 w 1648"/>
              <a:gd name="T87" fmla="*/ 2147483647 h 1648"/>
              <a:gd name="T88" fmla="*/ 2147483647 w 1648"/>
              <a:gd name="T89" fmla="*/ 2147483647 h 1648"/>
              <a:gd name="T90" fmla="*/ 2147483647 w 1648"/>
              <a:gd name="T91" fmla="*/ 2147483647 h 1648"/>
              <a:gd name="T92" fmla="*/ 2147483647 w 1648"/>
              <a:gd name="T93" fmla="*/ 2147483647 h 1648"/>
              <a:gd name="T94" fmla="*/ 2147483647 w 1648"/>
              <a:gd name="T95" fmla="*/ 2147483647 h 1648"/>
              <a:gd name="T96" fmla="*/ 2147483647 w 1648"/>
              <a:gd name="T97" fmla="*/ 2147483647 h 1648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648" h="1648">
                <a:moveTo>
                  <a:pt x="822" y="424"/>
                </a:moveTo>
                <a:cubicBezTo>
                  <a:pt x="601" y="424"/>
                  <a:pt x="422" y="603"/>
                  <a:pt x="422" y="824"/>
                </a:cubicBezTo>
                <a:cubicBezTo>
                  <a:pt x="422" y="1045"/>
                  <a:pt x="601" y="1224"/>
                  <a:pt x="822" y="1224"/>
                </a:cubicBezTo>
                <a:cubicBezTo>
                  <a:pt x="1043" y="1224"/>
                  <a:pt x="1222" y="1045"/>
                  <a:pt x="1222" y="824"/>
                </a:cubicBezTo>
                <a:cubicBezTo>
                  <a:pt x="1222" y="603"/>
                  <a:pt x="1043" y="424"/>
                  <a:pt x="822" y="424"/>
                </a:cubicBezTo>
                <a:close/>
                <a:moveTo>
                  <a:pt x="403" y="516"/>
                </a:moveTo>
                <a:cubicBezTo>
                  <a:pt x="185" y="298"/>
                  <a:pt x="185" y="298"/>
                  <a:pt x="185" y="298"/>
                </a:cubicBezTo>
                <a:cubicBezTo>
                  <a:pt x="298" y="185"/>
                  <a:pt x="298" y="185"/>
                  <a:pt x="298" y="185"/>
                </a:cubicBezTo>
                <a:cubicBezTo>
                  <a:pt x="517" y="403"/>
                  <a:pt x="517" y="403"/>
                  <a:pt x="517" y="403"/>
                </a:cubicBezTo>
                <a:cubicBezTo>
                  <a:pt x="473" y="435"/>
                  <a:pt x="435" y="473"/>
                  <a:pt x="403" y="516"/>
                </a:cubicBezTo>
                <a:close/>
                <a:moveTo>
                  <a:pt x="1130" y="405"/>
                </a:moveTo>
                <a:cubicBezTo>
                  <a:pt x="1350" y="185"/>
                  <a:pt x="1350" y="185"/>
                  <a:pt x="1350" y="185"/>
                </a:cubicBezTo>
                <a:cubicBezTo>
                  <a:pt x="1463" y="298"/>
                  <a:pt x="1463" y="298"/>
                  <a:pt x="1463" y="298"/>
                </a:cubicBezTo>
                <a:cubicBezTo>
                  <a:pt x="1243" y="519"/>
                  <a:pt x="1243" y="519"/>
                  <a:pt x="1243" y="519"/>
                </a:cubicBezTo>
                <a:cubicBezTo>
                  <a:pt x="1211" y="475"/>
                  <a:pt x="1173" y="437"/>
                  <a:pt x="1130" y="405"/>
                </a:cubicBezTo>
                <a:close/>
                <a:moveTo>
                  <a:pt x="308" y="904"/>
                </a:moveTo>
                <a:cubicBezTo>
                  <a:pt x="0" y="904"/>
                  <a:pt x="0" y="904"/>
                  <a:pt x="0" y="904"/>
                </a:cubicBezTo>
                <a:cubicBezTo>
                  <a:pt x="0" y="744"/>
                  <a:pt x="0" y="744"/>
                  <a:pt x="0" y="744"/>
                </a:cubicBezTo>
                <a:cubicBezTo>
                  <a:pt x="308" y="744"/>
                  <a:pt x="308" y="744"/>
                  <a:pt x="308" y="744"/>
                </a:cubicBezTo>
                <a:cubicBezTo>
                  <a:pt x="304" y="770"/>
                  <a:pt x="302" y="797"/>
                  <a:pt x="302" y="824"/>
                </a:cubicBezTo>
                <a:cubicBezTo>
                  <a:pt x="302" y="851"/>
                  <a:pt x="304" y="878"/>
                  <a:pt x="308" y="904"/>
                </a:cubicBezTo>
                <a:close/>
                <a:moveTo>
                  <a:pt x="744" y="310"/>
                </a:moveTo>
                <a:cubicBezTo>
                  <a:pt x="744" y="0"/>
                  <a:pt x="744" y="0"/>
                  <a:pt x="744" y="0"/>
                </a:cubicBezTo>
                <a:cubicBezTo>
                  <a:pt x="904" y="0"/>
                  <a:pt x="904" y="0"/>
                  <a:pt x="904" y="0"/>
                </a:cubicBezTo>
                <a:cubicBezTo>
                  <a:pt x="904" y="310"/>
                  <a:pt x="904" y="310"/>
                  <a:pt x="904" y="310"/>
                </a:cubicBezTo>
                <a:cubicBezTo>
                  <a:pt x="877" y="306"/>
                  <a:pt x="850" y="304"/>
                  <a:pt x="822" y="304"/>
                </a:cubicBezTo>
                <a:cubicBezTo>
                  <a:pt x="795" y="304"/>
                  <a:pt x="769" y="306"/>
                  <a:pt x="744" y="310"/>
                </a:cubicBezTo>
                <a:close/>
                <a:moveTo>
                  <a:pt x="517" y="1245"/>
                </a:moveTo>
                <a:cubicBezTo>
                  <a:pt x="298" y="1463"/>
                  <a:pt x="298" y="1463"/>
                  <a:pt x="298" y="1463"/>
                </a:cubicBezTo>
                <a:cubicBezTo>
                  <a:pt x="185" y="1350"/>
                  <a:pt x="185" y="1350"/>
                  <a:pt x="185" y="1350"/>
                </a:cubicBezTo>
                <a:cubicBezTo>
                  <a:pt x="403" y="1132"/>
                  <a:pt x="403" y="1132"/>
                  <a:pt x="403" y="1132"/>
                </a:cubicBezTo>
                <a:cubicBezTo>
                  <a:pt x="435" y="1175"/>
                  <a:pt x="473" y="1213"/>
                  <a:pt x="517" y="1245"/>
                </a:cubicBezTo>
                <a:close/>
                <a:moveTo>
                  <a:pt x="1648" y="744"/>
                </a:moveTo>
                <a:cubicBezTo>
                  <a:pt x="1648" y="904"/>
                  <a:pt x="1648" y="904"/>
                  <a:pt x="1648" y="904"/>
                </a:cubicBezTo>
                <a:cubicBezTo>
                  <a:pt x="1336" y="904"/>
                  <a:pt x="1336" y="904"/>
                  <a:pt x="1336" y="904"/>
                </a:cubicBezTo>
                <a:cubicBezTo>
                  <a:pt x="1340" y="878"/>
                  <a:pt x="1342" y="851"/>
                  <a:pt x="1342" y="824"/>
                </a:cubicBezTo>
                <a:cubicBezTo>
                  <a:pt x="1342" y="797"/>
                  <a:pt x="1340" y="770"/>
                  <a:pt x="1336" y="744"/>
                </a:cubicBezTo>
                <a:lnTo>
                  <a:pt x="1648" y="744"/>
                </a:lnTo>
                <a:close/>
                <a:moveTo>
                  <a:pt x="904" y="1338"/>
                </a:moveTo>
                <a:cubicBezTo>
                  <a:pt x="904" y="1648"/>
                  <a:pt x="904" y="1648"/>
                  <a:pt x="904" y="1648"/>
                </a:cubicBezTo>
                <a:cubicBezTo>
                  <a:pt x="744" y="1648"/>
                  <a:pt x="744" y="1648"/>
                  <a:pt x="744" y="1648"/>
                </a:cubicBezTo>
                <a:cubicBezTo>
                  <a:pt x="744" y="1338"/>
                  <a:pt x="744" y="1338"/>
                  <a:pt x="744" y="1338"/>
                </a:cubicBezTo>
                <a:cubicBezTo>
                  <a:pt x="769" y="1342"/>
                  <a:pt x="795" y="1344"/>
                  <a:pt x="822" y="1344"/>
                </a:cubicBezTo>
                <a:cubicBezTo>
                  <a:pt x="850" y="1344"/>
                  <a:pt x="877" y="1342"/>
                  <a:pt x="904" y="1338"/>
                </a:cubicBezTo>
                <a:close/>
                <a:moveTo>
                  <a:pt x="1243" y="1129"/>
                </a:moveTo>
                <a:cubicBezTo>
                  <a:pt x="1463" y="1350"/>
                  <a:pt x="1463" y="1350"/>
                  <a:pt x="1463" y="1350"/>
                </a:cubicBezTo>
                <a:cubicBezTo>
                  <a:pt x="1350" y="1463"/>
                  <a:pt x="1350" y="1463"/>
                  <a:pt x="1350" y="1463"/>
                </a:cubicBezTo>
                <a:cubicBezTo>
                  <a:pt x="1130" y="1243"/>
                  <a:pt x="1130" y="1243"/>
                  <a:pt x="1130" y="1243"/>
                </a:cubicBezTo>
                <a:cubicBezTo>
                  <a:pt x="1173" y="1211"/>
                  <a:pt x="1211" y="1173"/>
                  <a:pt x="1243" y="1129"/>
                </a:cubicBez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/>
          <a:p>
            <a:endParaRPr lang="zh-CN" altLang="en-US"/>
          </a:p>
        </p:txBody>
      </p:sp>
      <p:sp>
        <p:nvSpPr>
          <p:cNvPr id="19470" name="Freeform 25"/>
          <p:cNvSpPr>
            <a:spLocks noEditPoints="1"/>
          </p:cNvSpPr>
          <p:nvPr/>
        </p:nvSpPr>
        <p:spPr bwMode="auto">
          <a:xfrm>
            <a:off x="3459163" y="3408363"/>
            <a:ext cx="317500" cy="320675"/>
          </a:xfrm>
          <a:custGeom>
            <a:avLst/>
            <a:gdLst>
              <a:gd name="T0" fmla="*/ 2147483647 w 1648"/>
              <a:gd name="T1" fmla="*/ 2147483647 h 1653"/>
              <a:gd name="T2" fmla="*/ 2147483647 w 1648"/>
              <a:gd name="T3" fmla="*/ 2147483647 h 1653"/>
              <a:gd name="T4" fmla="*/ 2147483647 w 1648"/>
              <a:gd name="T5" fmla="*/ 2147483647 h 1653"/>
              <a:gd name="T6" fmla="*/ 2147483647 w 1648"/>
              <a:gd name="T7" fmla="*/ 2147483647 h 1653"/>
              <a:gd name="T8" fmla="*/ 2147483647 w 1648"/>
              <a:gd name="T9" fmla="*/ 2147483647 h 1653"/>
              <a:gd name="T10" fmla="*/ 2147483647 w 1648"/>
              <a:gd name="T11" fmla="*/ 2147483647 h 1653"/>
              <a:gd name="T12" fmla="*/ 2147483647 w 1648"/>
              <a:gd name="T13" fmla="*/ 2147483647 h 1653"/>
              <a:gd name="T14" fmla="*/ 2147483647 w 1648"/>
              <a:gd name="T15" fmla="*/ 2147483647 h 1653"/>
              <a:gd name="T16" fmla="*/ 2147483647 w 1648"/>
              <a:gd name="T17" fmla="*/ 2147483647 h 1653"/>
              <a:gd name="T18" fmla="*/ 0 w 1648"/>
              <a:gd name="T19" fmla="*/ 2147483647 h 1653"/>
              <a:gd name="T20" fmla="*/ 0 w 1648"/>
              <a:gd name="T21" fmla="*/ 2147483647 h 1653"/>
              <a:gd name="T22" fmla="*/ 2147483647 w 1648"/>
              <a:gd name="T23" fmla="*/ 2147483647 h 1653"/>
              <a:gd name="T24" fmla="*/ 2147483647 w 1648"/>
              <a:gd name="T25" fmla="*/ 2147483647 h 1653"/>
              <a:gd name="T26" fmla="*/ 2147483647 w 1648"/>
              <a:gd name="T27" fmla="*/ 2147483647 h 1653"/>
              <a:gd name="T28" fmla="*/ 2147483647 w 1648"/>
              <a:gd name="T29" fmla="*/ 2147483647 h 1653"/>
              <a:gd name="T30" fmla="*/ 2147483647 w 1648"/>
              <a:gd name="T31" fmla="*/ 2147483647 h 1653"/>
              <a:gd name="T32" fmla="*/ 2147483647 w 1648"/>
              <a:gd name="T33" fmla="*/ 2147483647 h 1653"/>
              <a:gd name="T34" fmla="*/ 2147483647 w 1648"/>
              <a:gd name="T35" fmla="*/ 2147483647 h 1653"/>
              <a:gd name="T36" fmla="*/ 2147483647 w 1648"/>
              <a:gd name="T37" fmla="*/ 2147483647 h 1653"/>
              <a:gd name="T38" fmla="*/ 2147483647 w 1648"/>
              <a:gd name="T39" fmla="*/ 2147483647 h 1653"/>
              <a:gd name="T40" fmla="*/ 2147483647 w 1648"/>
              <a:gd name="T41" fmla="*/ 2147483647 h 1653"/>
              <a:gd name="T42" fmla="*/ 2147483647 w 1648"/>
              <a:gd name="T43" fmla="*/ 2147483647 h 1653"/>
              <a:gd name="T44" fmla="*/ 2147483647 w 1648"/>
              <a:gd name="T45" fmla="*/ 2147483647 h 1653"/>
              <a:gd name="T46" fmla="*/ 2147483647 w 1648"/>
              <a:gd name="T47" fmla="*/ 2147483647 h 1653"/>
              <a:gd name="T48" fmla="*/ 2147483647 w 1648"/>
              <a:gd name="T49" fmla="*/ 2147483647 h 1653"/>
              <a:gd name="T50" fmla="*/ 2147483647 w 1648"/>
              <a:gd name="T51" fmla="*/ 2147483647 h 1653"/>
              <a:gd name="T52" fmla="*/ 2147483647 w 1648"/>
              <a:gd name="T53" fmla="*/ 2147483647 h 1653"/>
              <a:gd name="T54" fmla="*/ 2147483647 w 1648"/>
              <a:gd name="T55" fmla="*/ 2147483647 h 1653"/>
              <a:gd name="T56" fmla="*/ 2147483647 w 1648"/>
              <a:gd name="T57" fmla="*/ 2147483647 h 1653"/>
              <a:gd name="T58" fmla="*/ 2147483647 w 1648"/>
              <a:gd name="T59" fmla="*/ 2147483647 h 1653"/>
              <a:gd name="T60" fmla="*/ 2147483647 w 1648"/>
              <a:gd name="T61" fmla="*/ 2147483647 h 1653"/>
              <a:gd name="T62" fmla="*/ 2147483647 w 1648"/>
              <a:gd name="T63" fmla="*/ 2147483647 h 1653"/>
              <a:gd name="T64" fmla="*/ 2147483647 w 1648"/>
              <a:gd name="T65" fmla="*/ 2147483647 h 1653"/>
              <a:gd name="T66" fmla="*/ 2147483647 w 1648"/>
              <a:gd name="T67" fmla="*/ 2147483647 h 1653"/>
              <a:gd name="T68" fmla="*/ 2147483647 w 1648"/>
              <a:gd name="T69" fmla="*/ 2147483647 h 1653"/>
              <a:gd name="T70" fmla="*/ 2147483647 w 1648"/>
              <a:gd name="T71" fmla="*/ 2147483647 h 1653"/>
              <a:gd name="T72" fmla="*/ 2147483647 w 1648"/>
              <a:gd name="T73" fmla="*/ 2147483647 h 1653"/>
              <a:gd name="T74" fmla="*/ 2147483647 w 1648"/>
              <a:gd name="T75" fmla="*/ 2147483647 h 1653"/>
              <a:gd name="T76" fmla="*/ 2147483647 w 1648"/>
              <a:gd name="T77" fmla="*/ 2147483647 h 1653"/>
              <a:gd name="T78" fmla="*/ 2147483647 w 1648"/>
              <a:gd name="T79" fmla="*/ 2147483647 h 1653"/>
              <a:gd name="T80" fmla="*/ 2147483647 w 1648"/>
              <a:gd name="T81" fmla="*/ 2147483647 h 1653"/>
              <a:gd name="T82" fmla="*/ 2147483647 w 1648"/>
              <a:gd name="T83" fmla="*/ 2147483647 h 1653"/>
              <a:gd name="T84" fmla="*/ 2147483647 w 1648"/>
              <a:gd name="T85" fmla="*/ 2147483647 h 1653"/>
              <a:gd name="T86" fmla="*/ 2147483647 w 1648"/>
              <a:gd name="T87" fmla="*/ 2147483647 h 1653"/>
              <a:gd name="T88" fmla="*/ 2147483647 w 1648"/>
              <a:gd name="T89" fmla="*/ 2147483647 h 1653"/>
              <a:gd name="T90" fmla="*/ 2147483647 w 1648"/>
              <a:gd name="T91" fmla="*/ 2147483647 h 1653"/>
              <a:gd name="T92" fmla="*/ 2147483647 w 1648"/>
              <a:gd name="T93" fmla="*/ 2147483647 h 1653"/>
              <a:gd name="T94" fmla="*/ 2147483647 w 1648"/>
              <a:gd name="T95" fmla="*/ 2147483647 h 1653"/>
              <a:gd name="T96" fmla="*/ 2147483647 w 1648"/>
              <a:gd name="T97" fmla="*/ 2147483647 h 1653"/>
              <a:gd name="T98" fmla="*/ 2147483647 w 1648"/>
              <a:gd name="T99" fmla="*/ 2147483647 h 1653"/>
              <a:gd name="T100" fmla="*/ 2147483647 w 1648"/>
              <a:gd name="T101" fmla="*/ 2147483647 h 1653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1648" h="1653">
                <a:moveTo>
                  <a:pt x="533" y="502"/>
                </a:moveTo>
                <a:cubicBezTo>
                  <a:pt x="196" y="502"/>
                  <a:pt x="196" y="502"/>
                  <a:pt x="196" y="502"/>
                </a:cubicBezTo>
                <a:cubicBezTo>
                  <a:pt x="196" y="401"/>
                  <a:pt x="196" y="401"/>
                  <a:pt x="196" y="401"/>
                </a:cubicBezTo>
                <a:cubicBezTo>
                  <a:pt x="533" y="401"/>
                  <a:pt x="533" y="401"/>
                  <a:pt x="533" y="401"/>
                </a:cubicBezTo>
                <a:lnTo>
                  <a:pt x="533" y="502"/>
                </a:lnTo>
                <a:close/>
                <a:moveTo>
                  <a:pt x="1648" y="714"/>
                </a:moveTo>
                <a:cubicBezTo>
                  <a:pt x="1648" y="1513"/>
                  <a:pt x="1648" y="1513"/>
                  <a:pt x="1648" y="1513"/>
                </a:cubicBezTo>
                <a:cubicBezTo>
                  <a:pt x="1648" y="1590"/>
                  <a:pt x="1585" y="1653"/>
                  <a:pt x="1508" y="1653"/>
                </a:cubicBezTo>
                <a:cubicBezTo>
                  <a:pt x="140" y="1653"/>
                  <a:pt x="140" y="1653"/>
                  <a:pt x="140" y="1653"/>
                </a:cubicBezTo>
                <a:cubicBezTo>
                  <a:pt x="63" y="1653"/>
                  <a:pt x="0" y="1590"/>
                  <a:pt x="0" y="1513"/>
                </a:cubicBezTo>
                <a:cubicBezTo>
                  <a:pt x="0" y="714"/>
                  <a:pt x="0" y="714"/>
                  <a:pt x="0" y="714"/>
                </a:cubicBezTo>
                <a:cubicBezTo>
                  <a:pt x="0" y="636"/>
                  <a:pt x="63" y="574"/>
                  <a:pt x="140" y="574"/>
                </a:cubicBezTo>
                <a:cubicBezTo>
                  <a:pt x="1508" y="574"/>
                  <a:pt x="1508" y="574"/>
                  <a:pt x="1508" y="574"/>
                </a:cubicBezTo>
                <a:cubicBezTo>
                  <a:pt x="1585" y="574"/>
                  <a:pt x="1648" y="636"/>
                  <a:pt x="1648" y="714"/>
                </a:cubicBezTo>
                <a:close/>
                <a:moveTo>
                  <a:pt x="162" y="910"/>
                </a:moveTo>
                <a:cubicBezTo>
                  <a:pt x="988" y="910"/>
                  <a:pt x="988" y="910"/>
                  <a:pt x="988" y="910"/>
                </a:cubicBezTo>
                <a:cubicBezTo>
                  <a:pt x="988" y="736"/>
                  <a:pt x="988" y="736"/>
                  <a:pt x="988" y="736"/>
                </a:cubicBezTo>
                <a:cubicBezTo>
                  <a:pt x="162" y="736"/>
                  <a:pt x="162" y="736"/>
                  <a:pt x="162" y="736"/>
                </a:cubicBezTo>
                <a:lnTo>
                  <a:pt x="162" y="910"/>
                </a:lnTo>
                <a:close/>
                <a:moveTo>
                  <a:pt x="428" y="1079"/>
                </a:moveTo>
                <a:cubicBezTo>
                  <a:pt x="428" y="1151"/>
                  <a:pt x="428" y="1151"/>
                  <a:pt x="428" y="1151"/>
                </a:cubicBezTo>
                <a:cubicBezTo>
                  <a:pt x="1221" y="1151"/>
                  <a:pt x="1221" y="1151"/>
                  <a:pt x="1221" y="1151"/>
                </a:cubicBezTo>
                <a:cubicBezTo>
                  <a:pt x="1221" y="1079"/>
                  <a:pt x="1221" y="1079"/>
                  <a:pt x="1221" y="1079"/>
                </a:cubicBezTo>
                <a:lnTo>
                  <a:pt x="428" y="1079"/>
                </a:lnTo>
                <a:close/>
                <a:moveTo>
                  <a:pt x="1220" y="1405"/>
                </a:moveTo>
                <a:cubicBezTo>
                  <a:pt x="428" y="1405"/>
                  <a:pt x="428" y="1405"/>
                  <a:pt x="428" y="1405"/>
                </a:cubicBezTo>
                <a:cubicBezTo>
                  <a:pt x="428" y="1441"/>
                  <a:pt x="428" y="1441"/>
                  <a:pt x="428" y="1441"/>
                </a:cubicBezTo>
                <a:cubicBezTo>
                  <a:pt x="428" y="1477"/>
                  <a:pt x="428" y="1477"/>
                  <a:pt x="428" y="1477"/>
                </a:cubicBezTo>
                <a:cubicBezTo>
                  <a:pt x="1220" y="1477"/>
                  <a:pt x="1220" y="1477"/>
                  <a:pt x="1220" y="1477"/>
                </a:cubicBezTo>
                <a:lnTo>
                  <a:pt x="1220" y="1405"/>
                </a:lnTo>
                <a:close/>
                <a:moveTo>
                  <a:pt x="1335" y="1243"/>
                </a:moveTo>
                <a:cubicBezTo>
                  <a:pt x="313" y="1243"/>
                  <a:pt x="313" y="1243"/>
                  <a:pt x="313" y="1243"/>
                </a:cubicBezTo>
                <a:cubicBezTo>
                  <a:pt x="313" y="1315"/>
                  <a:pt x="313" y="1315"/>
                  <a:pt x="313" y="1315"/>
                </a:cubicBezTo>
                <a:cubicBezTo>
                  <a:pt x="1335" y="1315"/>
                  <a:pt x="1335" y="1315"/>
                  <a:pt x="1335" y="1315"/>
                </a:cubicBezTo>
                <a:lnTo>
                  <a:pt x="1335" y="1243"/>
                </a:lnTo>
                <a:close/>
                <a:moveTo>
                  <a:pt x="1486" y="736"/>
                </a:moveTo>
                <a:cubicBezTo>
                  <a:pt x="1068" y="736"/>
                  <a:pt x="1068" y="736"/>
                  <a:pt x="1068" y="736"/>
                </a:cubicBezTo>
                <a:cubicBezTo>
                  <a:pt x="1068" y="910"/>
                  <a:pt x="1068" y="910"/>
                  <a:pt x="1068" y="910"/>
                </a:cubicBezTo>
                <a:cubicBezTo>
                  <a:pt x="1486" y="910"/>
                  <a:pt x="1486" y="910"/>
                  <a:pt x="1486" y="910"/>
                </a:cubicBezTo>
                <a:lnTo>
                  <a:pt x="1486" y="736"/>
                </a:lnTo>
                <a:close/>
                <a:moveTo>
                  <a:pt x="695" y="75"/>
                </a:moveTo>
                <a:cubicBezTo>
                  <a:pt x="869" y="200"/>
                  <a:pt x="869" y="200"/>
                  <a:pt x="869" y="200"/>
                </a:cubicBezTo>
                <a:cubicBezTo>
                  <a:pt x="914" y="137"/>
                  <a:pt x="914" y="137"/>
                  <a:pt x="914" y="137"/>
                </a:cubicBezTo>
                <a:cubicBezTo>
                  <a:pt x="740" y="12"/>
                  <a:pt x="740" y="12"/>
                  <a:pt x="740" y="12"/>
                </a:cubicBezTo>
                <a:cubicBezTo>
                  <a:pt x="723" y="0"/>
                  <a:pt x="699" y="4"/>
                  <a:pt x="686" y="21"/>
                </a:cubicBezTo>
                <a:cubicBezTo>
                  <a:pt x="674" y="38"/>
                  <a:pt x="678" y="62"/>
                  <a:pt x="695" y="75"/>
                </a:cubicBezTo>
                <a:close/>
                <a:moveTo>
                  <a:pt x="1262" y="502"/>
                </a:moveTo>
                <a:cubicBezTo>
                  <a:pt x="1436" y="502"/>
                  <a:pt x="1436" y="502"/>
                  <a:pt x="1436" y="502"/>
                </a:cubicBezTo>
                <a:cubicBezTo>
                  <a:pt x="963" y="154"/>
                  <a:pt x="963" y="154"/>
                  <a:pt x="963" y="154"/>
                </a:cubicBezTo>
                <a:cubicBezTo>
                  <a:pt x="900" y="241"/>
                  <a:pt x="900" y="241"/>
                  <a:pt x="900" y="241"/>
                </a:cubicBezTo>
                <a:lnTo>
                  <a:pt x="1262" y="502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/>
          <a:p>
            <a:endParaRPr lang="zh-CN" altLang="en-US"/>
          </a:p>
        </p:txBody>
      </p:sp>
      <p:sp>
        <p:nvSpPr>
          <p:cNvPr id="19471" name="Freeform 33"/>
          <p:cNvSpPr>
            <a:spLocks noEditPoints="1"/>
          </p:cNvSpPr>
          <p:nvPr/>
        </p:nvSpPr>
        <p:spPr bwMode="auto">
          <a:xfrm rot="-2303243">
            <a:off x="4364038" y="1995488"/>
            <a:ext cx="347662" cy="363537"/>
          </a:xfrm>
          <a:custGeom>
            <a:avLst/>
            <a:gdLst>
              <a:gd name="T0" fmla="*/ 2147483647 w 1568"/>
              <a:gd name="T1" fmla="*/ 2147483647 h 1648"/>
              <a:gd name="T2" fmla="*/ 2147483647 w 1568"/>
              <a:gd name="T3" fmla="*/ 2147483647 h 1648"/>
              <a:gd name="T4" fmla="*/ 2147483647 w 1568"/>
              <a:gd name="T5" fmla="*/ 2147483647 h 1648"/>
              <a:gd name="T6" fmla="*/ 2147483647 w 1568"/>
              <a:gd name="T7" fmla="*/ 2147483647 h 1648"/>
              <a:gd name="T8" fmla="*/ 2147483647 w 1568"/>
              <a:gd name="T9" fmla="*/ 2147483647 h 1648"/>
              <a:gd name="T10" fmla="*/ 2147483647 w 1568"/>
              <a:gd name="T11" fmla="*/ 2147483647 h 1648"/>
              <a:gd name="T12" fmla="*/ 2147483647 w 1568"/>
              <a:gd name="T13" fmla="*/ 2147483647 h 1648"/>
              <a:gd name="T14" fmla="*/ 2147483647 w 1568"/>
              <a:gd name="T15" fmla="*/ 2147483647 h 1648"/>
              <a:gd name="T16" fmla="*/ 2147483647 w 1568"/>
              <a:gd name="T17" fmla="*/ 0 h 1648"/>
              <a:gd name="T18" fmla="*/ 2147483647 w 1568"/>
              <a:gd name="T19" fmla="*/ 0 h 1648"/>
              <a:gd name="T20" fmla="*/ 2147483647 w 1568"/>
              <a:gd name="T21" fmla="*/ 2147483647 h 1648"/>
              <a:gd name="T22" fmla="*/ 2147483647 w 1568"/>
              <a:gd name="T23" fmla="*/ 2147483647 h 1648"/>
              <a:gd name="T24" fmla="*/ 2147483647 w 1568"/>
              <a:gd name="T25" fmla="*/ 0 h 1648"/>
              <a:gd name="T26" fmla="*/ 0 w 1568"/>
              <a:gd name="T27" fmla="*/ 2147483647 h 1648"/>
              <a:gd name="T28" fmla="*/ 2147483647 w 1568"/>
              <a:gd name="T29" fmla="*/ 2147483647 h 1648"/>
              <a:gd name="T30" fmla="*/ 2147483647 w 1568"/>
              <a:gd name="T31" fmla="*/ 2147483647 h 1648"/>
              <a:gd name="T32" fmla="*/ 0 w 1568"/>
              <a:gd name="T33" fmla="*/ 2147483647 h 1648"/>
              <a:gd name="T34" fmla="*/ 0 w 1568"/>
              <a:gd name="T35" fmla="*/ 2147483647 h 1648"/>
              <a:gd name="T36" fmla="*/ 2147483647 w 1568"/>
              <a:gd name="T37" fmla="*/ 2147483647 h 1648"/>
              <a:gd name="T38" fmla="*/ 2147483647 w 1568"/>
              <a:gd name="T39" fmla="*/ 2147483647 h 1648"/>
              <a:gd name="T40" fmla="*/ 2147483647 w 1568"/>
              <a:gd name="T41" fmla="*/ 2147483647 h 1648"/>
              <a:gd name="T42" fmla="*/ 2147483647 w 1568"/>
              <a:gd name="T43" fmla="*/ 2147483647 h 1648"/>
              <a:gd name="T44" fmla="*/ 2147483647 w 1568"/>
              <a:gd name="T45" fmla="*/ 2147483647 h 164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1568" h="1648">
                <a:moveTo>
                  <a:pt x="1348" y="1168"/>
                </a:moveTo>
                <a:cubicBezTo>
                  <a:pt x="1228" y="1168"/>
                  <a:pt x="1228" y="1168"/>
                  <a:pt x="1228" y="1168"/>
                </a:cubicBezTo>
                <a:cubicBezTo>
                  <a:pt x="1228" y="848"/>
                  <a:pt x="932" y="1038"/>
                  <a:pt x="784" y="772"/>
                </a:cubicBezTo>
                <a:cubicBezTo>
                  <a:pt x="637" y="1037"/>
                  <a:pt x="340" y="850"/>
                  <a:pt x="340" y="1168"/>
                </a:cubicBezTo>
                <a:cubicBezTo>
                  <a:pt x="220" y="1168"/>
                  <a:pt x="220" y="1168"/>
                  <a:pt x="220" y="1168"/>
                </a:cubicBezTo>
                <a:cubicBezTo>
                  <a:pt x="220" y="635"/>
                  <a:pt x="724" y="1052"/>
                  <a:pt x="724" y="480"/>
                </a:cubicBezTo>
                <a:cubicBezTo>
                  <a:pt x="844" y="480"/>
                  <a:pt x="844" y="480"/>
                  <a:pt x="844" y="480"/>
                </a:cubicBezTo>
                <a:cubicBezTo>
                  <a:pt x="844" y="1052"/>
                  <a:pt x="1348" y="634"/>
                  <a:pt x="1348" y="1168"/>
                </a:cubicBezTo>
                <a:close/>
                <a:moveTo>
                  <a:pt x="1064" y="0"/>
                </a:moveTo>
                <a:cubicBezTo>
                  <a:pt x="504" y="0"/>
                  <a:pt x="504" y="0"/>
                  <a:pt x="504" y="0"/>
                </a:cubicBezTo>
                <a:cubicBezTo>
                  <a:pt x="504" y="400"/>
                  <a:pt x="504" y="400"/>
                  <a:pt x="504" y="400"/>
                </a:cubicBezTo>
                <a:cubicBezTo>
                  <a:pt x="1064" y="400"/>
                  <a:pt x="1064" y="400"/>
                  <a:pt x="1064" y="400"/>
                </a:cubicBezTo>
                <a:lnTo>
                  <a:pt x="1064" y="0"/>
                </a:lnTo>
                <a:close/>
                <a:moveTo>
                  <a:pt x="0" y="1248"/>
                </a:moveTo>
                <a:cubicBezTo>
                  <a:pt x="560" y="1248"/>
                  <a:pt x="560" y="1248"/>
                  <a:pt x="560" y="1248"/>
                </a:cubicBezTo>
                <a:cubicBezTo>
                  <a:pt x="560" y="1648"/>
                  <a:pt x="560" y="1648"/>
                  <a:pt x="560" y="1648"/>
                </a:cubicBezTo>
                <a:cubicBezTo>
                  <a:pt x="0" y="1648"/>
                  <a:pt x="0" y="1648"/>
                  <a:pt x="0" y="1648"/>
                </a:cubicBezTo>
                <a:lnTo>
                  <a:pt x="0" y="1248"/>
                </a:lnTo>
                <a:close/>
                <a:moveTo>
                  <a:pt x="1568" y="1248"/>
                </a:moveTo>
                <a:cubicBezTo>
                  <a:pt x="1568" y="1648"/>
                  <a:pt x="1568" y="1648"/>
                  <a:pt x="1568" y="1648"/>
                </a:cubicBezTo>
                <a:cubicBezTo>
                  <a:pt x="1008" y="1648"/>
                  <a:pt x="1008" y="1648"/>
                  <a:pt x="1008" y="1648"/>
                </a:cubicBezTo>
                <a:cubicBezTo>
                  <a:pt x="1008" y="1248"/>
                  <a:pt x="1008" y="1248"/>
                  <a:pt x="1008" y="1248"/>
                </a:cubicBezTo>
                <a:lnTo>
                  <a:pt x="1568" y="1248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/>
          <a:p>
            <a:endParaRPr lang="zh-CN" altLang="en-US"/>
          </a:p>
        </p:txBody>
      </p:sp>
      <p:sp>
        <p:nvSpPr>
          <p:cNvPr id="19472" name="Freeform 436"/>
          <p:cNvSpPr>
            <a:spLocks noEditPoints="1"/>
          </p:cNvSpPr>
          <p:nvPr/>
        </p:nvSpPr>
        <p:spPr bwMode="auto">
          <a:xfrm>
            <a:off x="4443413" y="5005388"/>
            <a:ext cx="282575" cy="330200"/>
          </a:xfrm>
          <a:custGeom>
            <a:avLst/>
            <a:gdLst>
              <a:gd name="T0" fmla="*/ 2147483647 w 469"/>
              <a:gd name="T1" fmla="*/ 0 h 545"/>
              <a:gd name="T2" fmla="*/ 2147483647 w 469"/>
              <a:gd name="T3" fmla="*/ 2147483647 h 545"/>
              <a:gd name="T4" fmla="*/ 2147483647 w 469"/>
              <a:gd name="T5" fmla="*/ 2147483647 h 545"/>
              <a:gd name="T6" fmla="*/ 2147483647 w 469"/>
              <a:gd name="T7" fmla="*/ 2147483647 h 545"/>
              <a:gd name="T8" fmla="*/ 2147483647 w 469"/>
              <a:gd name="T9" fmla="*/ 2147483647 h 545"/>
              <a:gd name="T10" fmla="*/ 2147483647 w 469"/>
              <a:gd name="T11" fmla="*/ 2147483647 h 545"/>
              <a:gd name="T12" fmla="*/ 2147483647 w 469"/>
              <a:gd name="T13" fmla="*/ 0 h 545"/>
              <a:gd name="T14" fmla="*/ 2147483647 w 469"/>
              <a:gd name="T15" fmla="*/ 2147483647 h 545"/>
              <a:gd name="T16" fmla="*/ 2147483647 w 469"/>
              <a:gd name="T17" fmla="*/ 2147483647 h 545"/>
              <a:gd name="T18" fmla="*/ 2147483647 w 469"/>
              <a:gd name="T19" fmla="*/ 2147483647 h 545"/>
              <a:gd name="T20" fmla="*/ 2147483647 w 469"/>
              <a:gd name="T21" fmla="*/ 2147483647 h 54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69" h="545">
                <a:moveTo>
                  <a:pt x="335" y="0"/>
                </a:moveTo>
                <a:cubicBezTo>
                  <a:pt x="250" y="139"/>
                  <a:pt x="184" y="71"/>
                  <a:pt x="86" y="171"/>
                </a:cubicBezTo>
                <a:cubicBezTo>
                  <a:pt x="0" y="260"/>
                  <a:pt x="30" y="366"/>
                  <a:pt x="102" y="403"/>
                </a:cubicBezTo>
                <a:cubicBezTo>
                  <a:pt x="174" y="366"/>
                  <a:pt x="247" y="285"/>
                  <a:pt x="301" y="166"/>
                </a:cubicBezTo>
                <a:cubicBezTo>
                  <a:pt x="301" y="166"/>
                  <a:pt x="350" y="316"/>
                  <a:pt x="201" y="460"/>
                </a:cubicBezTo>
                <a:cubicBezTo>
                  <a:pt x="273" y="545"/>
                  <a:pt x="397" y="486"/>
                  <a:pt x="431" y="350"/>
                </a:cubicBezTo>
                <a:cubicBezTo>
                  <a:pt x="469" y="203"/>
                  <a:pt x="371" y="54"/>
                  <a:pt x="335" y="0"/>
                </a:cubicBezTo>
                <a:close/>
                <a:moveTo>
                  <a:pt x="25" y="483"/>
                </a:moveTo>
                <a:cubicBezTo>
                  <a:pt x="25" y="485"/>
                  <a:pt x="26" y="512"/>
                  <a:pt x="62" y="512"/>
                </a:cubicBezTo>
                <a:cubicBezTo>
                  <a:pt x="88" y="512"/>
                  <a:pt x="221" y="440"/>
                  <a:pt x="289" y="252"/>
                </a:cubicBezTo>
                <a:cubicBezTo>
                  <a:pt x="186" y="435"/>
                  <a:pt x="36" y="480"/>
                  <a:pt x="25" y="483"/>
                </a:cubicBez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/>
          <a:p>
            <a:endParaRPr lang="zh-CN" altLang="en-US"/>
          </a:p>
        </p:txBody>
      </p:sp>
      <p:sp>
        <p:nvSpPr>
          <p:cNvPr id="19473" name="Freeform 737"/>
          <p:cNvSpPr>
            <a:spLocks/>
          </p:cNvSpPr>
          <p:nvPr/>
        </p:nvSpPr>
        <p:spPr bwMode="auto">
          <a:xfrm>
            <a:off x="7361238" y="4989513"/>
            <a:ext cx="277812" cy="377825"/>
          </a:xfrm>
          <a:custGeom>
            <a:avLst/>
            <a:gdLst>
              <a:gd name="T0" fmla="*/ 2147483647 w 369"/>
              <a:gd name="T1" fmla="*/ 2147483647 h 520"/>
              <a:gd name="T2" fmla="*/ 2147483647 w 369"/>
              <a:gd name="T3" fmla="*/ 2147483647 h 520"/>
              <a:gd name="T4" fmla="*/ 2147483647 w 369"/>
              <a:gd name="T5" fmla="*/ 2147483647 h 520"/>
              <a:gd name="T6" fmla="*/ 2147483647 w 369"/>
              <a:gd name="T7" fmla="*/ 2147483647 h 520"/>
              <a:gd name="T8" fmla="*/ 2147483647 w 369"/>
              <a:gd name="T9" fmla="*/ 2147483647 h 520"/>
              <a:gd name="T10" fmla="*/ 2147483647 w 369"/>
              <a:gd name="T11" fmla="*/ 2147483647 h 520"/>
              <a:gd name="T12" fmla="*/ 2147483647 w 369"/>
              <a:gd name="T13" fmla="*/ 2147483647 h 520"/>
              <a:gd name="T14" fmla="*/ 2147483647 w 369"/>
              <a:gd name="T15" fmla="*/ 2147483647 h 520"/>
              <a:gd name="T16" fmla="*/ 2147483647 w 369"/>
              <a:gd name="T17" fmla="*/ 2147483647 h 520"/>
              <a:gd name="T18" fmla="*/ 2147483647 w 369"/>
              <a:gd name="T19" fmla="*/ 2147483647 h 520"/>
              <a:gd name="T20" fmla="*/ 2147483647 w 369"/>
              <a:gd name="T21" fmla="*/ 2147483647 h 520"/>
              <a:gd name="T22" fmla="*/ 2147483647 w 369"/>
              <a:gd name="T23" fmla="*/ 2147483647 h 520"/>
              <a:gd name="T24" fmla="*/ 2147483647 w 369"/>
              <a:gd name="T25" fmla="*/ 2147483647 h 520"/>
              <a:gd name="T26" fmla="*/ 2147483647 w 369"/>
              <a:gd name="T27" fmla="*/ 2147483647 h 520"/>
              <a:gd name="T28" fmla="*/ 2147483647 w 369"/>
              <a:gd name="T29" fmla="*/ 2147483647 h 520"/>
              <a:gd name="T30" fmla="*/ 2147483647 w 369"/>
              <a:gd name="T31" fmla="*/ 2147483647 h 520"/>
              <a:gd name="T32" fmla="*/ 2147483647 w 369"/>
              <a:gd name="T33" fmla="*/ 2147483647 h 52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369" h="520">
                <a:moveTo>
                  <a:pt x="38" y="509"/>
                </a:moveTo>
                <a:cubicBezTo>
                  <a:pt x="46" y="483"/>
                  <a:pt x="58" y="447"/>
                  <a:pt x="74" y="395"/>
                </a:cubicBezTo>
                <a:cubicBezTo>
                  <a:pt x="143" y="384"/>
                  <a:pt x="171" y="404"/>
                  <a:pt x="215" y="324"/>
                </a:cubicBezTo>
                <a:cubicBezTo>
                  <a:pt x="180" y="335"/>
                  <a:pt x="137" y="303"/>
                  <a:pt x="139" y="289"/>
                </a:cubicBezTo>
                <a:cubicBezTo>
                  <a:pt x="141" y="275"/>
                  <a:pt x="239" y="299"/>
                  <a:pt x="303" y="206"/>
                </a:cubicBezTo>
                <a:cubicBezTo>
                  <a:pt x="222" y="224"/>
                  <a:pt x="197" y="184"/>
                  <a:pt x="207" y="178"/>
                </a:cubicBezTo>
                <a:cubicBezTo>
                  <a:pt x="231" y="164"/>
                  <a:pt x="302" y="173"/>
                  <a:pt x="341" y="135"/>
                </a:cubicBezTo>
                <a:cubicBezTo>
                  <a:pt x="360" y="115"/>
                  <a:pt x="369" y="68"/>
                  <a:pt x="361" y="51"/>
                </a:cubicBezTo>
                <a:cubicBezTo>
                  <a:pt x="352" y="31"/>
                  <a:pt x="293" y="0"/>
                  <a:pt x="261" y="3"/>
                </a:cubicBezTo>
                <a:cubicBezTo>
                  <a:pt x="229" y="6"/>
                  <a:pt x="178" y="128"/>
                  <a:pt x="163" y="127"/>
                </a:cubicBezTo>
                <a:cubicBezTo>
                  <a:pt x="148" y="126"/>
                  <a:pt x="145" y="73"/>
                  <a:pt x="172" y="23"/>
                </a:cubicBezTo>
                <a:cubicBezTo>
                  <a:pt x="144" y="35"/>
                  <a:pt x="94" y="74"/>
                  <a:pt x="78" y="107"/>
                </a:cubicBezTo>
                <a:cubicBezTo>
                  <a:pt x="48" y="168"/>
                  <a:pt x="80" y="310"/>
                  <a:pt x="70" y="315"/>
                </a:cubicBezTo>
                <a:cubicBezTo>
                  <a:pt x="60" y="320"/>
                  <a:pt x="25" y="250"/>
                  <a:pt x="14" y="218"/>
                </a:cubicBezTo>
                <a:cubicBezTo>
                  <a:pt x="0" y="267"/>
                  <a:pt x="0" y="315"/>
                  <a:pt x="41" y="380"/>
                </a:cubicBezTo>
                <a:cubicBezTo>
                  <a:pt x="26" y="422"/>
                  <a:pt x="17" y="471"/>
                  <a:pt x="16" y="496"/>
                </a:cubicBezTo>
                <a:cubicBezTo>
                  <a:pt x="15" y="516"/>
                  <a:pt x="34" y="520"/>
                  <a:pt x="38" y="509"/>
                </a:cubicBez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/>
          <a:p>
            <a:endParaRPr lang="zh-CN" altLang="en-US"/>
          </a:p>
        </p:txBody>
      </p:sp>
      <p:cxnSp>
        <p:nvCxnSpPr>
          <p:cNvPr id="19474" name="Straight Connector 74"/>
          <p:cNvCxnSpPr>
            <a:cxnSpLocks noChangeShapeType="1"/>
          </p:cNvCxnSpPr>
          <p:nvPr/>
        </p:nvCxnSpPr>
        <p:spPr bwMode="auto">
          <a:xfrm flipH="1">
            <a:off x="6545263" y="2595563"/>
            <a:ext cx="484187" cy="501650"/>
          </a:xfrm>
          <a:prstGeom prst="line">
            <a:avLst/>
          </a:prstGeom>
          <a:noFill/>
          <a:ln w="12700">
            <a:solidFill>
              <a:srgbClr val="F9F9F9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5" name="Straight Connector 75"/>
          <p:cNvCxnSpPr>
            <a:cxnSpLocks noChangeShapeType="1"/>
          </p:cNvCxnSpPr>
          <p:nvPr/>
        </p:nvCxnSpPr>
        <p:spPr bwMode="auto">
          <a:xfrm flipH="1">
            <a:off x="5014913" y="4181475"/>
            <a:ext cx="484187" cy="501650"/>
          </a:xfrm>
          <a:prstGeom prst="line">
            <a:avLst/>
          </a:prstGeom>
          <a:noFill/>
          <a:ln w="12700">
            <a:solidFill>
              <a:srgbClr val="F9F9F9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6" name="Straight Connector 76"/>
          <p:cNvCxnSpPr>
            <a:cxnSpLocks noChangeShapeType="1"/>
          </p:cNvCxnSpPr>
          <p:nvPr/>
        </p:nvCxnSpPr>
        <p:spPr bwMode="auto">
          <a:xfrm>
            <a:off x="5008563" y="2595563"/>
            <a:ext cx="484187" cy="501650"/>
          </a:xfrm>
          <a:prstGeom prst="line">
            <a:avLst/>
          </a:prstGeom>
          <a:noFill/>
          <a:ln w="12700">
            <a:solidFill>
              <a:srgbClr val="F9F9F9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7" name="Straight Connector 77"/>
          <p:cNvCxnSpPr>
            <a:cxnSpLocks noChangeShapeType="1"/>
          </p:cNvCxnSpPr>
          <p:nvPr/>
        </p:nvCxnSpPr>
        <p:spPr bwMode="auto">
          <a:xfrm>
            <a:off x="6545263" y="4176713"/>
            <a:ext cx="484187" cy="504825"/>
          </a:xfrm>
          <a:prstGeom prst="line">
            <a:avLst/>
          </a:prstGeom>
          <a:noFill/>
          <a:ln w="12700">
            <a:solidFill>
              <a:srgbClr val="F9F9F9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8" name="Straight Connector 81"/>
          <p:cNvCxnSpPr>
            <a:cxnSpLocks noChangeShapeType="1"/>
          </p:cNvCxnSpPr>
          <p:nvPr/>
        </p:nvCxnSpPr>
        <p:spPr bwMode="auto">
          <a:xfrm>
            <a:off x="6757988" y="3622675"/>
            <a:ext cx="1130300" cy="0"/>
          </a:xfrm>
          <a:prstGeom prst="line">
            <a:avLst/>
          </a:prstGeom>
          <a:noFill/>
          <a:ln w="12700">
            <a:solidFill>
              <a:srgbClr val="F9F9F9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9" name="Straight Connector 83"/>
          <p:cNvCxnSpPr>
            <a:cxnSpLocks noChangeShapeType="1"/>
          </p:cNvCxnSpPr>
          <p:nvPr/>
        </p:nvCxnSpPr>
        <p:spPr bwMode="auto">
          <a:xfrm>
            <a:off x="4140200" y="3622675"/>
            <a:ext cx="1130300" cy="0"/>
          </a:xfrm>
          <a:prstGeom prst="line">
            <a:avLst/>
          </a:prstGeom>
          <a:noFill/>
          <a:ln w="12700">
            <a:solidFill>
              <a:srgbClr val="F9F9F9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0" name="Freeform 391@|5FFC:0|FBC:0|LFC:0|LBC:16777215"/>
          <p:cNvSpPr>
            <a:spLocks/>
          </p:cNvSpPr>
          <p:nvPr/>
        </p:nvSpPr>
        <p:spPr bwMode="auto">
          <a:xfrm>
            <a:off x="6203950" y="3375025"/>
            <a:ext cx="207963" cy="254000"/>
          </a:xfrm>
          <a:custGeom>
            <a:avLst/>
            <a:gdLst>
              <a:gd name="T0" fmla="*/ 2147483647 w 81"/>
              <a:gd name="T1" fmla="*/ 2147483647 h 101"/>
              <a:gd name="T2" fmla="*/ 2147483647 w 81"/>
              <a:gd name="T3" fmla="*/ 2147483647 h 101"/>
              <a:gd name="T4" fmla="*/ 2147483647 w 81"/>
              <a:gd name="T5" fmla="*/ 2147483647 h 101"/>
              <a:gd name="T6" fmla="*/ 2147483647 w 81"/>
              <a:gd name="T7" fmla="*/ 2147483647 h 101"/>
              <a:gd name="T8" fmla="*/ 2147483647 w 81"/>
              <a:gd name="T9" fmla="*/ 2147483647 h 101"/>
              <a:gd name="T10" fmla="*/ 2147483647 w 81"/>
              <a:gd name="T11" fmla="*/ 2147483647 h 101"/>
              <a:gd name="T12" fmla="*/ 2147483647 w 81"/>
              <a:gd name="T13" fmla="*/ 0 h 101"/>
              <a:gd name="T14" fmla="*/ 2147483647 w 81"/>
              <a:gd name="T15" fmla="*/ 2147483647 h 101"/>
              <a:gd name="T16" fmla="*/ 2147483647 w 81"/>
              <a:gd name="T17" fmla="*/ 2147483647 h 101"/>
              <a:gd name="T18" fmla="*/ 2147483647 w 81"/>
              <a:gd name="T19" fmla="*/ 2147483647 h 101"/>
              <a:gd name="T20" fmla="*/ 2147483647 w 81"/>
              <a:gd name="T21" fmla="*/ 2147483647 h 101"/>
              <a:gd name="T22" fmla="*/ 2147483647 w 81"/>
              <a:gd name="T23" fmla="*/ 2147483647 h 101"/>
              <a:gd name="T24" fmla="*/ 2147483647 w 81"/>
              <a:gd name="T25" fmla="*/ 2147483647 h 101"/>
              <a:gd name="T26" fmla="*/ 2147483647 w 81"/>
              <a:gd name="T27" fmla="*/ 2147483647 h 101"/>
              <a:gd name="T28" fmla="*/ 2147483647 w 81"/>
              <a:gd name="T29" fmla="*/ 2147483647 h 101"/>
              <a:gd name="T30" fmla="*/ 2147483647 w 81"/>
              <a:gd name="T31" fmla="*/ 2147483647 h 101"/>
              <a:gd name="T32" fmla="*/ 2147483647 w 81"/>
              <a:gd name="T33" fmla="*/ 2147483647 h 101"/>
              <a:gd name="T34" fmla="*/ 2147483647 w 81"/>
              <a:gd name="T35" fmla="*/ 2147483647 h 1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81" h="101">
                <a:moveTo>
                  <a:pt x="81" y="89"/>
                </a:moveTo>
                <a:cubicBezTo>
                  <a:pt x="81" y="89"/>
                  <a:pt x="81" y="82"/>
                  <a:pt x="67" y="76"/>
                </a:cubicBezTo>
                <a:cubicBezTo>
                  <a:pt x="60" y="73"/>
                  <a:pt x="50" y="65"/>
                  <a:pt x="34" y="62"/>
                </a:cubicBezTo>
                <a:cubicBezTo>
                  <a:pt x="38" y="58"/>
                  <a:pt x="41" y="51"/>
                  <a:pt x="44" y="43"/>
                </a:cubicBezTo>
                <a:cubicBezTo>
                  <a:pt x="46" y="39"/>
                  <a:pt x="46" y="35"/>
                  <a:pt x="46" y="29"/>
                </a:cubicBezTo>
                <a:cubicBezTo>
                  <a:pt x="46" y="25"/>
                  <a:pt x="46" y="19"/>
                  <a:pt x="45" y="15"/>
                </a:cubicBezTo>
                <a:cubicBezTo>
                  <a:pt x="42" y="3"/>
                  <a:pt x="33" y="0"/>
                  <a:pt x="23" y="0"/>
                </a:cubicBezTo>
                <a:cubicBezTo>
                  <a:pt x="13" y="0"/>
                  <a:pt x="5" y="3"/>
                  <a:pt x="1" y="15"/>
                </a:cubicBezTo>
                <a:cubicBezTo>
                  <a:pt x="0" y="19"/>
                  <a:pt x="1" y="25"/>
                  <a:pt x="1" y="29"/>
                </a:cubicBezTo>
                <a:cubicBezTo>
                  <a:pt x="1" y="35"/>
                  <a:pt x="1" y="39"/>
                  <a:pt x="3" y="43"/>
                </a:cubicBezTo>
                <a:cubicBezTo>
                  <a:pt x="5" y="50"/>
                  <a:pt x="8" y="55"/>
                  <a:pt x="11" y="59"/>
                </a:cubicBezTo>
                <a:cubicBezTo>
                  <a:pt x="28" y="70"/>
                  <a:pt x="29" y="81"/>
                  <a:pt x="29" y="84"/>
                </a:cubicBezTo>
                <a:cubicBezTo>
                  <a:pt x="29" y="85"/>
                  <a:pt x="29" y="85"/>
                  <a:pt x="29" y="85"/>
                </a:cubicBezTo>
                <a:cubicBezTo>
                  <a:pt x="29" y="85"/>
                  <a:pt x="29" y="85"/>
                  <a:pt x="29" y="85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81" y="101"/>
                  <a:pt x="81" y="101"/>
                  <a:pt x="81" y="101"/>
                </a:cubicBezTo>
                <a:lnTo>
                  <a:pt x="81" y="89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81" name="Freeform 392@|5FFC:0|FBC:0|LFC:0|LBC:16777215"/>
          <p:cNvSpPr>
            <a:spLocks/>
          </p:cNvSpPr>
          <p:nvPr/>
        </p:nvSpPr>
        <p:spPr bwMode="auto">
          <a:xfrm>
            <a:off x="5684838" y="3375025"/>
            <a:ext cx="203200" cy="254000"/>
          </a:xfrm>
          <a:custGeom>
            <a:avLst/>
            <a:gdLst>
              <a:gd name="T0" fmla="*/ 2147483647 w 81"/>
              <a:gd name="T1" fmla="*/ 2147483647 h 101"/>
              <a:gd name="T2" fmla="*/ 2147483647 w 81"/>
              <a:gd name="T3" fmla="*/ 2147483647 h 101"/>
              <a:gd name="T4" fmla="*/ 2147483647 w 81"/>
              <a:gd name="T5" fmla="*/ 2147483647 h 101"/>
              <a:gd name="T6" fmla="*/ 2147483647 w 81"/>
              <a:gd name="T7" fmla="*/ 2147483647 h 101"/>
              <a:gd name="T8" fmla="*/ 2147483647 w 81"/>
              <a:gd name="T9" fmla="*/ 2147483647 h 101"/>
              <a:gd name="T10" fmla="*/ 2147483647 w 81"/>
              <a:gd name="T11" fmla="*/ 2147483647 h 101"/>
              <a:gd name="T12" fmla="*/ 2147483647 w 81"/>
              <a:gd name="T13" fmla="*/ 0 h 101"/>
              <a:gd name="T14" fmla="*/ 2147483647 w 81"/>
              <a:gd name="T15" fmla="*/ 2147483647 h 101"/>
              <a:gd name="T16" fmla="*/ 2147483647 w 81"/>
              <a:gd name="T17" fmla="*/ 2147483647 h 101"/>
              <a:gd name="T18" fmla="*/ 2147483647 w 81"/>
              <a:gd name="T19" fmla="*/ 2147483647 h 101"/>
              <a:gd name="T20" fmla="*/ 2147483647 w 81"/>
              <a:gd name="T21" fmla="*/ 2147483647 h 101"/>
              <a:gd name="T22" fmla="*/ 2147483647 w 81"/>
              <a:gd name="T23" fmla="*/ 2147483647 h 101"/>
              <a:gd name="T24" fmla="*/ 0 w 81"/>
              <a:gd name="T25" fmla="*/ 2147483647 h 101"/>
              <a:gd name="T26" fmla="*/ 0 w 81"/>
              <a:gd name="T27" fmla="*/ 2147483647 h 101"/>
              <a:gd name="T28" fmla="*/ 2147483647 w 81"/>
              <a:gd name="T29" fmla="*/ 2147483647 h 101"/>
              <a:gd name="T30" fmla="*/ 2147483647 w 81"/>
              <a:gd name="T31" fmla="*/ 2147483647 h 10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81" h="101">
                <a:moveTo>
                  <a:pt x="53" y="85"/>
                </a:moveTo>
                <a:cubicBezTo>
                  <a:pt x="53" y="84"/>
                  <a:pt x="53" y="84"/>
                  <a:pt x="53" y="84"/>
                </a:cubicBezTo>
                <a:cubicBezTo>
                  <a:pt x="53" y="81"/>
                  <a:pt x="54" y="70"/>
                  <a:pt x="71" y="60"/>
                </a:cubicBezTo>
                <a:cubicBezTo>
                  <a:pt x="74" y="55"/>
                  <a:pt x="76" y="50"/>
                  <a:pt x="79" y="43"/>
                </a:cubicBezTo>
                <a:cubicBezTo>
                  <a:pt x="81" y="39"/>
                  <a:pt x="80" y="35"/>
                  <a:pt x="80" y="29"/>
                </a:cubicBezTo>
                <a:cubicBezTo>
                  <a:pt x="80" y="25"/>
                  <a:pt x="81" y="19"/>
                  <a:pt x="80" y="15"/>
                </a:cubicBezTo>
                <a:cubicBezTo>
                  <a:pt x="77" y="3"/>
                  <a:pt x="68" y="0"/>
                  <a:pt x="58" y="0"/>
                </a:cubicBezTo>
                <a:cubicBezTo>
                  <a:pt x="48" y="0"/>
                  <a:pt x="40" y="3"/>
                  <a:pt x="36" y="15"/>
                </a:cubicBezTo>
                <a:cubicBezTo>
                  <a:pt x="35" y="19"/>
                  <a:pt x="36" y="25"/>
                  <a:pt x="36" y="29"/>
                </a:cubicBezTo>
                <a:cubicBezTo>
                  <a:pt x="36" y="35"/>
                  <a:pt x="36" y="39"/>
                  <a:pt x="37" y="43"/>
                </a:cubicBezTo>
                <a:cubicBezTo>
                  <a:pt x="41" y="51"/>
                  <a:pt x="43" y="58"/>
                  <a:pt x="47" y="62"/>
                </a:cubicBezTo>
                <a:cubicBezTo>
                  <a:pt x="32" y="65"/>
                  <a:pt x="22" y="73"/>
                  <a:pt x="15" y="76"/>
                </a:cubicBezTo>
                <a:cubicBezTo>
                  <a:pt x="1" y="82"/>
                  <a:pt x="0" y="89"/>
                  <a:pt x="0" y="89"/>
                </a:cubicBezTo>
                <a:cubicBezTo>
                  <a:pt x="0" y="101"/>
                  <a:pt x="0" y="101"/>
                  <a:pt x="0" y="101"/>
                </a:cubicBezTo>
                <a:cubicBezTo>
                  <a:pt x="53" y="101"/>
                  <a:pt x="53" y="101"/>
                  <a:pt x="53" y="101"/>
                </a:cubicBezTo>
                <a:cubicBezTo>
                  <a:pt x="53" y="85"/>
                  <a:pt x="53" y="85"/>
                  <a:pt x="53" y="85"/>
                </a:cubicBez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82" name="Freeform 393@|5FFC:0|FBC:0|LFC:0|LBC:16777215"/>
          <p:cNvSpPr>
            <a:spLocks/>
          </p:cNvSpPr>
          <p:nvPr/>
        </p:nvSpPr>
        <p:spPr bwMode="auto">
          <a:xfrm>
            <a:off x="5848350" y="3292475"/>
            <a:ext cx="400050" cy="349250"/>
          </a:xfrm>
          <a:custGeom>
            <a:avLst/>
            <a:gdLst>
              <a:gd name="T0" fmla="*/ 2147483647 w 159"/>
              <a:gd name="T1" fmla="*/ 2147483647 h 139"/>
              <a:gd name="T2" fmla="*/ 2147483647 w 159"/>
              <a:gd name="T3" fmla="*/ 2147483647 h 139"/>
              <a:gd name="T4" fmla="*/ 2147483647 w 159"/>
              <a:gd name="T5" fmla="*/ 2147483647 h 139"/>
              <a:gd name="T6" fmla="*/ 2147483647 w 159"/>
              <a:gd name="T7" fmla="*/ 2147483647 h 139"/>
              <a:gd name="T8" fmla="*/ 2147483647 w 159"/>
              <a:gd name="T9" fmla="*/ 2147483647 h 139"/>
              <a:gd name="T10" fmla="*/ 2147483647 w 159"/>
              <a:gd name="T11" fmla="*/ 0 h 139"/>
              <a:gd name="T12" fmla="*/ 2147483647 w 159"/>
              <a:gd name="T13" fmla="*/ 2147483647 h 139"/>
              <a:gd name="T14" fmla="*/ 2147483647 w 159"/>
              <a:gd name="T15" fmla="*/ 2147483647 h 139"/>
              <a:gd name="T16" fmla="*/ 2147483647 w 159"/>
              <a:gd name="T17" fmla="*/ 2147483647 h 139"/>
              <a:gd name="T18" fmla="*/ 2147483647 w 159"/>
              <a:gd name="T19" fmla="*/ 2147483647 h 139"/>
              <a:gd name="T20" fmla="*/ 2147483647 w 159"/>
              <a:gd name="T21" fmla="*/ 2147483647 h 139"/>
              <a:gd name="T22" fmla="*/ 0 w 159"/>
              <a:gd name="T23" fmla="*/ 2147483647 h 139"/>
              <a:gd name="T24" fmla="*/ 0 w 159"/>
              <a:gd name="T25" fmla="*/ 2147483647 h 139"/>
              <a:gd name="T26" fmla="*/ 2147483647 w 159"/>
              <a:gd name="T27" fmla="*/ 2147483647 h 139"/>
              <a:gd name="T28" fmla="*/ 2147483647 w 159"/>
              <a:gd name="T29" fmla="*/ 2147483647 h 139"/>
              <a:gd name="T30" fmla="*/ 2147483647 w 159"/>
              <a:gd name="T31" fmla="*/ 2147483647 h 139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59" h="139">
                <a:moveTo>
                  <a:pt x="139" y="104"/>
                </a:moveTo>
                <a:cubicBezTo>
                  <a:pt x="129" y="100"/>
                  <a:pt x="115" y="89"/>
                  <a:pt x="94" y="85"/>
                </a:cubicBezTo>
                <a:cubicBezTo>
                  <a:pt x="99" y="79"/>
                  <a:pt x="103" y="70"/>
                  <a:pt x="108" y="60"/>
                </a:cubicBezTo>
                <a:cubicBezTo>
                  <a:pt x="110" y="53"/>
                  <a:pt x="110" y="48"/>
                  <a:pt x="110" y="41"/>
                </a:cubicBezTo>
                <a:cubicBezTo>
                  <a:pt x="110" y="35"/>
                  <a:pt x="111" y="26"/>
                  <a:pt x="109" y="21"/>
                </a:cubicBezTo>
                <a:cubicBezTo>
                  <a:pt x="105" y="5"/>
                  <a:pt x="93" y="0"/>
                  <a:pt x="79" y="0"/>
                </a:cubicBezTo>
                <a:cubicBezTo>
                  <a:pt x="65" y="0"/>
                  <a:pt x="54" y="5"/>
                  <a:pt x="49" y="21"/>
                </a:cubicBezTo>
                <a:cubicBezTo>
                  <a:pt x="48" y="26"/>
                  <a:pt x="49" y="35"/>
                  <a:pt x="49" y="41"/>
                </a:cubicBezTo>
                <a:cubicBezTo>
                  <a:pt x="49" y="48"/>
                  <a:pt x="48" y="53"/>
                  <a:pt x="51" y="60"/>
                </a:cubicBezTo>
                <a:cubicBezTo>
                  <a:pt x="55" y="70"/>
                  <a:pt x="59" y="79"/>
                  <a:pt x="64" y="85"/>
                </a:cubicBezTo>
                <a:cubicBezTo>
                  <a:pt x="43" y="89"/>
                  <a:pt x="29" y="100"/>
                  <a:pt x="20" y="104"/>
                </a:cubicBezTo>
                <a:cubicBezTo>
                  <a:pt x="0" y="113"/>
                  <a:pt x="0" y="123"/>
                  <a:pt x="0" y="123"/>
                </a:cubicBezTo>
                <a:cubicBezTo>
                  <a:pt x="0" y="139"/>
                  <a:pt x="0" y="139"/>
                  <a:pt x="0" y="139"/>
                </a:cubicBezTo>
                <a:cubicBezTo>
                  <a:pt x="159" y="139"/>
                  <a:pt x="159" y="139"/>
                  <a:pt x="159" y="139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59" y="123"/>
                  <a:pt x="159" y="113"/>
                  <a:pt x="139" y="104"/>
                </a:cubicBez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62" name="TextBox 13"/>
          <p:cNvSpPr txBox="1">
            <a:spLocks noChangeArrowheads="1"/>
          </p:cNvSpPr>
          <p:nvPr/>
        </p:nvSpPr>
        <p:spPr bwMode="auto">
          <a:xfrm>
            <a:off x="8069263" y="1857375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44063" name="TextBox 13"/>
          <p:cNvSpPr txBox="1">
            <a:spLocks noChangeArrowheads="1"/>
          </p:cNvSpPr>
          <p:nvPr/>
        </p:nvSpPr>
        <p:spPr bwMode="auto">
          <a:xfrm>
            <a:off x="8074025" y="2117725"/>
            <a:ext cx="2333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44064" name="TextBox 13"/>
          <p:cNvSpPr txBox="1">
            <a:spLocks noChangeArrowheads="1"/>
          </p:cNvSpPr>
          <p:nvPr/>
        </p:nvSpPr>
        <p:spPr bwMode="auto">
          <a:xfrm>
            <a:off x="8940800" y="3305175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44065" name="TextBox 13"/>
          <p:cNvSpPr txBox="1">
            <a:spLocks noChangeArrowheads="1"/>
          </p:cNvSpPr>
          <p:nvPr/>
        </p:nvSpPr>
        <p:spPr bwMode="auto">
          <a:xfrm>
            <a:off x="8945563" y="3565525"/>
            <a:ext cx="2333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44066" name="TextBox 13"/>
          <p:cNvSpPr txBox="1">
            <a:spLocks noChangeArrowheads="1"/>
          </p:cNvSpPr>
          <p:nvPr/>
        </p:nvSpPr>
        <p:spPr bwMode="auto">
          <a:xfrm>
            <a:off x="8069263" y="48387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44067" name="TextBox 13"/>
          <p:cNvSpPr txBox="1">
            <a:spLocks noChangeArrowheads="1"/>
          </p:cNvSpPr>
          <p:nvPr/>
        </p:nvSpPr>
        <p:spPr bwMode="auto">
          <a:xfrm>
            <a:off x="8074025" y="5099050"/>
            <a:ext cx="2333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44068" name="TextBox 13"/>
          <p:cNvSpPr txBox="1">
            <a:spLocks noChangeArrowheads="1"/>
          </p:cNvSpPr>
          <p:nvPr/>
        </p:nvSpPr>
        <p:spPr bwMode="auto">
          <a:xfrm>
            <a:off x="2036763" y="1857375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44069" name="TextBox 13"/>
          <p:cNvSpPr txBox="1">
            <a:spLocks noChangeArrowheads="1"/>
          </p:cNvSpPr>
          <p:nvPr/>
        </p:nvSpPr>
        <p:spPr bwMode="auto">
          <a:xfrm>
            <a:off x="1655763" y="2117725"/>
            <a:ext cx="2333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44070" name="TextBox 13"/>
          <p:cNvSpPr txBox="1">
            <a:spLocks noChangeArrowheads="1"/>
          </p:cNvSpPr>
          <p:nvPr/>
        </p:nvSpPr>
        <p:spPr bwMode="auto">
          <a:xfrm>
            <a:off x="1119188" y="3305175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44071" name="TextBox 13"/>
          <p:cNvSpPr txBox="1">
            <a:spLocks noChangeArrowheads="1"/>
          </p:cNvSpPr>
          <p:nvPr/>
        </p:nvSpPr>
        <p:spPr bwMode="auto">
          <a:xfrm>
            <a:off x="738188" y="3565525"/>
            <a:ext cx="23352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44072" name="TextBox 13"/>
          <p:cNvSpPr txBox="1">
            <a:spLocks noChangeArrowheads="1"/>
          </p:cNvSpPr>
          <p:nvPr/>
        </p:nvSpPr>
        <p:spPr bwMode="auto">
          <a:xfrm>
            <a:off x="2036763" y="48387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44073" name="TextBox 13"/>
          <p:cNvSpPr txBox="1">
            <a:spLocks noChangeArrowheads="1"/>
          </p:cNvSpPr>
          <p:nvPr/>
        </p:nvSpPr>
        <p:spPr bwMode="auto">
          <a:xfrm>
            <a:off x="1655763" y="5099050"/>
            <a:ext cx="2333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sym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4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4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4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4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4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4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4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4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4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4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62" grpId="0" autoUpdateAnimBg="0"/>
      <p:bldP spid="44063" grpId="0" autoUpdateAnimBg="0"/>
      <p:bldP spid="44064" grpId="0" autoUpdateAnimBg="0"/>
      <p:bldP spid="44065" grpId="0" autoUpdateAnimBg="0"/>
      <p:bldP spid="44066" grpId="0" autoUpdateAnimBg="0"/>
      <p:bldP spid="44067" grpId="0" autoUpdateAnimBg="0"/>
      <p:bldP spid="44068" grpId="0" autoUpdateAnimBg="0"/>
      <p:bldP spid="44069" grpId="0" autoUpdateAnimBg="0"/>
      <p:bldP spid="44070" grpId="0" autoUpdateAnimBg="0"/>
      <p:bldP spid="44071" grpId="0" autoUpdateAnimBg="0"/>
      <p:bldP spid="44072" grpId="0" autoUpdateAnimBg="0"/>
      <p:bldP spid="44073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11"/>
          <p:cNvSpPr txBox="1">
            <a:spLocks noChangeArrowheads="1"/>
          </p:cNvSpPr>
          <p:nvPr/>
        </p:nvSpPr>
        <p:spPr bwMode="auto">
          <a:xfrm>
            <a:off x="481013" y="204788"/>
            <a:ext cx="1900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grpSp>
        <p:nvGrpSpPr>
          <p:cNvPr id="20483" name="组合 2"/>
          <p:cNvGrpSpPr>
            <a:grpSpLocks/>
          </p:cNvGrpSpPr>
          <p:nvPr/>
        </p:nvGrpSpPr>
        <p:grpSpPr bwMode="auto">
          <a:xfrm rot="-2700000">
            <a:off x="247650" y="307975"/>
            <a:ext cx="166688" cy="165100"/>
            <a:chOff x="0" y="0"/>
            <a:chExt cx="1346200" cy="1346200"/>
          </a:xfrm>
        </p:grpSpPr>
        <p:cxnSp>
          <p:nvCxnSpPr>
            <p:cNvPr id="20510" name="直接连接符 3"/>
            <p:cNvCxnSpPr>
              <a:cxnSpLocks noChangeShapeType="1"/>
            </p:cNvCxnSpPr>
            <p:nvPr/>
          </p:nvCxnSpPr>
          <p:spPr bwMode="auto">
            <a:xfrm>
              <a:off x="0" y="0"/>
              <a:ext cx="1346200" cy="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511" name="直接连接符 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3462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512" name="直接连接符 10"/>
            <p:cNvCxnSpPr>
              <a:cxnSpLocks noChangeShapeType="1"/>
            </p:cNvCxnSpPr>
            <p:nvPr/>
          </p:nvCxnSpPr>
          <p:spPr bwMode="auto">
            <a:xfrm>
              <a:off x="12700" y="0"/>
              <a:ext cx="1308100" cy="13081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0484" name="箭头 258"/>
          <p:cNvSpPr>
            <a:spLocks noChangeShapeType="1"/>
          </p:cNvSpPr>
          <p:nvPr/>
        </p:nvSpPr>
        <p:spPr bwMode="auto">
          <a:xfrm>
            <a:off x="1643063" y="3722688"/>
            <a:ext cx="8494712" cy="0"/>
          </a:xfrm>
          <a:prstGeom prst="line">
            <a:avLst/>
          </a:prstGeom>
          <a:noFill/>
          <a:ln w="28575">
            <a:solidFill>
              <a:srgbClr val="F6F6F6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5" name="Oval 3"/>
          <p:cNvSpPr>
            <a:spLocks noChangeAspect="1" noChangeArrowheads="1"/>
          </p:cNvSpPr>
          <p:nvPr/>
        </p:nvSpPr>
        <p:spPr bwMode="auto">
          <a:xfrm>
            <a:off x="2963863" y="3638550"/>
            <a:ext cx="180975" cy="179388"/>
          </a:xfrm>
          <a:prstGeom prst="ellipse">
            <a:avLst/>
          </a:prstGeom>
          <a:solidFill>
            <a:srgbClr val="FD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endParaRPr lang="zh-CN" altLang="en-US">
              <a:solidFill>
                <a:srgbClr val="000000"/>
              </a:solidFill>
              <a:sym typeface="Arial" pitchFamily="34" charset="0"/>
            </a:endParaRPr>
          </a:p>
        </p:txBody>
      </p:sp>
      <p:sp>
        <p:nvSpPr>
          <p:cNvPr id="20486" name="任意多边形 8"/>
          <p:cNvSpPr>
            <a:spLocks/>
          </p:cNvSpPr>
          <p:nvPr/>
        </p:nvSpPr>
        <p:spPr bwMode="auto">
          <a:xfrm>
            <a:off x="2011363" y="2068513"/>
            <a:ext cx="2085975" cy="1427162"/>
          </a:xfrm>
          <a:custGeom>
            <a:avLst/>
            <a:gdLst>
              <a:gd name="T0" fmla="*/ 0 w 2085974"/>
              <a:gd name="T1" fmla="*/ 0 h 1427162"/>
              <a:gd name="T2" fmla="*/ 2085978 w 2085974"/>
              <a:gd name="T3" fmla="*/ 0 h 1427162"/>
              <a:gd name="T4" fmla="*/ 2085978 w 2085974"/>
              <a:gd name="T5" fmla="*/ 1242606 h 1427162"/>
              <a:gd name="T6" fmla="*/ 1356851 w 2085974"/>
              <a:gd name="T7" fmla="*/ 1242606 h 1427162"/>
              <a:gd name="T8" fmla="*/ 1042991 w 2085974"/>
              <a:gd name="T9" fmla="*/ 1427162 h 1427162"/>
              <a:gd name="T10" fmla="*/ 729127 w 2085974"/>
              <a:gd name="T11" fmla="*/ 1242606 h 1427162"/>
              <a:gd name="T12" fmla="*/ 0 w 2085974"/>
              <a:gd name="T13" fmla="*/ 1242606 h 1427162"/>
              <a:gd name="T14" fmla="*/ 0 w 2085974"/>
              <a:gd name="T15" fmla="*/ 0 h 142716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085974" h="1427162">
                <a:moveTo>
                  <a:pt x="0" y="0"/>
                </a:moveTo>
                <a:lnTo>
                  <a:pt x="2085974" y="0"/>
                </a:lnTo>
                <a:lnTo>
                  <a:pt x="2085974" y="1242606"/>
                </a:lnTo>
                <a:lnTo>
                  <a:pt x="1356847" y="1242606"/>
                </a:lnTo>
                <a:lnTo>
                  <a:pt x="1042987" y="1427162"/>
                </a:lnTo>
                <a:lnTo>
                  <a:pt x="729127" y="1242606"/>
                </a:lnTo>
                <a:lnTo>
                  <a:pt x="0" y="1242606"/>
                </a:lnTo>
                <a:lnTo>
                  <a:pt x="0" y="0"/>
                </a:lnTo>
                <a:close/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7" name="Oval 7"/>
          <p:cNvSpPr>
            <a:spLocks noChangeAspect="1" noChangeArrowheads="1"/>
          </p:cNvSpPr>
          <p:nvPr/>
        </p:nvSpPr>
        <p:spPr bwMode="auto">
          <a:xfrm>
            <a:off x="5840413" y="3638550"/>
            <a:ext cx="180975" cy="179388"/>
          </a:xfrm>
          <a:prstGeom prst="ellipse">
            <a:avLst/>
          </a:prstGeom>
          <a:solidFill>
            <a:srgbClr val="FD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endParaRPr lang="zh-CN" altLang="en-US">
              <a:solidFill>
                <a:srgbClr val="000000"/>
              </a:solidFill>
              <a:sym typeface="Arial" pitchFamily="34" charset="0"/>
            </a:endParaRPr>
          </a:p>
        </p:txBody>
      </p:sp>
      <p:sp>
        <p:nvSpPr>
          <p:cNvPr id="20488" name="任意多边形 12"/>
          <p:cNvSpPr>
            <a:spLocks/>
          </p:cNvSpPr>
          <p:nvPr/>
        </p:nvSpPr>
        <p:spPr bwMode="auto">
          <a:xfrm>
            <a:off x="4887913" y="2068513"/>
            <a:ext cx="2085975" cy="1427162"/>
          </a:xfrm>
          <a:custGeom>
            <a:avLst/>
            <a:gdLst>
              <a:gd name="T0" fmla="*/ 0 w 2085975"/>
              <a:gd name="T1" fmla="*/ 0 h 1427163"/>
              <a:gd name="T2" fmla="*/ 2085975 w 2085975"/>
              <a:gd name="T3" fmla="*/ 0 h 1427163"/>
              <a:gd name="T4" fmla="*/ 2085975 w 2085975"/>
              <a:gd name="T5" fmla="*/ 1242603 h 1427163"/>
              <a:gd name="T6" fmla="*/ 1356847 w 2085975"/>
              <a:gd name="T7" fmla="*/ 1242603 h 1427163"/>
              <a:gd name="T8" fmla="*/ 1042987 w 2085975"/>
              <a:gd name="T9" fmla="*/ 1427159 h 1427163"/>
              <a:gd name="T10" fmla="*/ 729127 w 2085975"/>
              <a:gd name="T11" fmla="*/ 1242603 h 1427163"/>
              <a:gd name="T12" fmla="*/ 0 w 2085975"/>
              <a:gd name="T13" fmla="*/ 1242603 h 1427163"/>
              <a:gd name="T14" fmla="*/ 0 w 2085975"/>
              <a:gd name="T15" fmla="*/ 0 h 142716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085975" h="1427163">
                <a:moveTo>
                  <a:pt x="0" y="0"/>
                </a:moveTo>
                <a:lnTo>
                  <a:pt x="2085975" y="0"/>
                </a:lnTo>
                <a:lnTo>
                  <a:pt x="2085975" y="1242607"/>
                </a:lnTo>
                <a:lnTo>
                  <a:pt x="1356847" y="1242607"/>
                </a:lnTo>
                <a:lnTo>
                  <a:pt x="1042987" y="1427163"/>
                </a:lnTo>
                <a:lnTo>
                  <a:pt x="729127" y="1242607"/>
                </a:lnTo>
                <a:lnTo>
                  <a:pt x="0" y="1242607"/>
                </a:lnTo>
                <a:lnTo>
                  <a:pt x="0" y="0"/>
                </a:lnTo>
                <a:close/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46990" rIns="90170" bIns="46990" anchor="ctr"/>
          <a:lstStyle/>
          <a:p>
            <a:endParaRPr lang="zh-CN" altLang="en-US"/>
          </a:p>
        </p:txBody>
      </p:sp>
      <p:sp>
        <p:nvSpPr>
          <p:cNvPr id="20489" name="Oval 11"/>
          <p:cNvSpPr>
            <a:spLocks noChangeAspect="1" noChangeArrowheads="1"/>
          </p:cNvSpPr>
          <p:nvPr/>
        </p:nvSpPr>
        <p:spPr bwMode="auto">
          <a:xfrm>
            <a:off x="8716963" y="3638550"/>
            <a:ext cx="180975" cy="179388"/>
          </a:xfrm>
          <a:prstGeom prst="ellipse">
            <a:avLst/>
          </a:prstGeom>
          <a:solidFill>
            <a:srgbClr val="FD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endParaRPr lang="zh-CN" altLang="en-US">
              <a:solidFill>
                <a:srgbClr val="000000"/>
              </a:solidFill>
              <a:sym typeface="Arial" pitchFamily="34" charset="0"/>
            </a:endParaRPr>
          </a:p>
        </p:txBody>
      </p:sp>
      <p:sp>
        <p:nvSpPr>
          <p:cNvPr id="20490" name="任意多边形 14"/>
          <p:cNvSpPr>
            <a:spLocks/>
          </p:cNvSpPr>
          <p:nvPr/>
        </p:nvSpPr>
        <p:spPr bwMode="auto">
          <a:xfrm>
            <a:off x="7764463" y="2068513"/>
            <a:ext cx="2085975" cy="1427162"/>
          </a:xfrm>
          <a:custGeom>
            <a:avLst/>
            <a:gdLst>
              <a:gd name="T0" fmla="*/ 0 w 2085975"/>
              <a:gd name="T1" fmla="*/ 0 h 1427163"/>
              <a:gd name="T2" fmla="*/ 2085975 w 2085975"/>
              <a:gd name="T3" fmla="*/ 0 h 1427163"/>
              <a:gd name="T4" fmla="*/ 2085975 w 2085975"/>
              <a:gd name="T5" fmla="*/ 1242603 h 1427163"/>
              <a:gd name="T6" fmla="*/ 1356847 w 2085975"/>
              <a:gd name="T7" fmla="*/ 1242603 h 1427163"/>
              <a:gd name="T8" fmla="*/ 1042987 w 2085975"/>
              <a:gd name="T9" fmla="*/ 1427159 h 1427163"/>
              <a:gd name="T10" fmla="*/ 729127 w 2085975"/>
              <a:gd name="T11" fmla="*/ 1242603 h 1427163"/>
              <a:gd name="T12" fmla="*/ 0 w 2085975"/>
              <a:gd name="T13" fmla="*/ 1242603 h 1427163"/>
              <a:gd name="T14" fmla="*/ 0 w 2085975"/>
              <a:gd name="T15" fmla="*/ 0 h 142716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085975" h="1427163">
                <a:moveTo>
                  <a:pt x="0" y="0"/>
                </a:moveTo>
                <a:lnTo>
                  <a:pt x="2085975" y="0"/>
                </a:lnTo>
                <a:lnTo>
                  <a:pt x="2085975" y="1242607"/>
                </a:lnTo>
                <a:lnTo>
                  <a:pt x="1356847" y="1242607"/>
                </a:lnTo>
                <a:lnTo>
                  <a:pt x="1042987" y="1427163"/>
                </a:lnTo>
                <a:lnTo>
                  <a:pt x="729127" y="1242607"/>
                </a:lnTo>
                <a:lnTo>
                  <a:pt x="0" y="1242607"/>
                </a:lnTo>
                <a:lnTo>
                  <a:pt x="0" y="0"/>
                </a:lnTo>
                <a:close/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91" name="Oval 15"/>
          <p:cNvSpPr>
            <a:spLocks noChangeAspect="1" noChangeArrowheads="1"/>
          </p:cNvSpPr>
          <p:nvPr/>
        </p:nvSpPr>
        <p:spPr bwMode="auto">
          <a:xfrm>
            <a:off x="4402138" y="3638550"/>
            <a:ext cx="180975" cy="179388"/>
          </a:xfrm>
          <a:prstGeom prst="ellipse">
            <a:avLst/>
          </a:prstGeom>
          <a:solidFill>
            <a:srgbClr val="FD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endParaRPr lang="zh-CN" altLang="en-US">
              <a:solidFill>
                <a:srgbClr val="000000"/>
              </a:solidFill>
              <a:sym typeface="Arial" pitchFamily="34" charset="0"/>
            </a:endParaRPr>
          </a:p>
        </p:txBody>
      </p:sp>
      <p:sp>
        <p:nvSpPr>
          <p:cNvPr id="20492" name="Oval 16"/>
          <p:cNvSpPr>
            <a:spLocks noChangeAspect="1" noChangeArrowheads="1"/>
          </p:cNvSpPr>
          <p:nvPr/>
        </p:nvSpPr>
        <p:spPr bwMode="auto">
          <a:xfrm>
            <a:off x="7278688" y="3638550"/>
            <a:ext cx="180975" cy="179388"/>
          </a:xfrm>
          <a:prstGeom prst="ellipse">
            <a:avLst/>
          </a:prstGeom>
          <a:solidFill>
            <a:srgbClr val="FD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endParaRPr lang="zh-CN" altLang="en-US">
              <a:solidFill>
                <a:srgbClr val="000000"/>
              </a:solidFill>
              <a:sym typeface="Arial" pitchFamily="34" charset="0"/>
            </a:endParaRPr>
          </a:p>
        </p:txBody>
      </p:sp>
      <p:sp>
        <p:nvSpPr>
          <p:cNvPr id="20493" name="任意多边形 17"/>
          <p:cNvSpPr>
            <a:spLocks/>
          </p:cNvSpPr>
          <p:nvPr/>
        </p:nvSpPr>
        <p:spPr bwMode="auto">
          <a:xfrm>
            <a:off x="3449638" y="3981450"/>
            <a:ext cx="2085975" cy="1414463"/>
          </a:xfrm>
          <a:custGeom>
            <a:avLst/>
            <a:gdLst>
              <a:gd name="T0" fmla="*/ 1042671 w 2085975"/>
              <a:gd name="T1" fmla="*/ 0 h 1415098"/>
              <a:gd name="T2" fmla="*/ 1335076 w 2085975"/>
              <a:gd name="T3" fmla="*/ 171816 h 1415098"/>
              <a:gd name="T4" fmla="*/ 2085975 w 2085975"/>
              <a:gd name="T5" fmla="*/ 171816 h 1415098"/>
              <a:gd name="T6" fmla="*/ 2085975 w 2085975"/>
              <a:gd name="T7" fmla="*/ 1412560 h 1415098"/>
              <a:gd name="T8" fmla="*/ 0 w 2085975"/>
              <a:gd name="T9" fmla="*/ 1412560 h 1415098"/>
              <a:gd name="T10" fmla="*/ 0 w 2085975"/>
              <a:gd name="T11" fmla="*/ 171816 h 1415098"/>
              <a:gd name="T12" fmla="*/ 750266 w 2085975"/>
              <a:gd name="T13" fmla="*/ 171816 h 1415098"/>
              <a:gd name="T14" fmla="*/ 1042671 w 2085975"/>
              <a:gd name="T15" fmla="*/ 0 h 141509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085975" h="1415098">
                <a:moveTo>
                  <a:pt x="1042671" y="0"/>
                </a:moveTo>
                <a:lnTo>
                  <a:pt x="1335076" y="172124"/>
                </a:lnTo>
                <a:lnTo>
                  <a:pt x="2085975" y="172124"/>
                </a:lnTo>
                <a:lnTo>
                  <a:pt x="2085975" y="1415098"/>
                </a:lnTo>
                <a:lnTo>
                  <a:pt x="0" y="1415098"/>
                </a:lnTo>
                <a:lnTo>
                  <a:pt x="0" y="172124"/>
                </a:lnTo>
                <a:lnTo>
                  <a:pt x="750266" y="172124"/>
                </a:lnTo>
                <a:lnTo>
                  <a:pt x="1042671" y="0"/>
                </a:lnTo>
                <a:close/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94" name="任意多边形 18"/>
          <p:cNvSpPr>
            <a:spLocks/>
          </p:cNvSpPr>
          <p:nvPr/>
        </p:nvSpPr>
        <p:spPr bwMode="auto">
          <a:xfrm>
            <a:off x="6326188" y="3981450"/>
            <a:ext cx="2085975" cy="1414463"/>
          </a:xfrm>
          <a:custGeom>
            <a:avLst/>
            <a:gdLst>
              <a:gd name="T0" fmla="*/ 1042671 w 2085975"/>
              <a:gd name="T1" fmla="*/ 0 h 1415098"/>
              <a:gd name="T2" fmla="*/ 1335076 w 2085975"/>
              <a:gd name="T3" fmla="*/ 171816 h 1415098"/>
              <a:gd name="T4" fmla="*/ 2085975 w 2085975"/>
              <a:gd name="T5" fmla="*/ 171816 h 1415098"/>
              <a:gd name="T6" fmla="*/ 2085975 w 2085975"/>
              <a:gd name="T7" fmla="*/ 1412560 h 1415098"/>
              <a:gd name="T8" fmla="*/ 0 w 2085975"/>
              <a:gd name="T9" fmla="*/ 1412560 h 1415098"/>
              <a:gd name="T10" fmla="*/ 0 w 2085975"/>
              <a:gd name="T11" fmla="*/ 171816 h 1415098"/>
              <a:gd name="T12" fmla="*/ 750266 w 2085975"/>
              <a:gd name="T13" fmla="*/ 171816 h 1415098"/>
              <a:gd name="T14" fmla="*/ 1042671 w 2085975"/>
              <a:gd name="T15" fmla="*/ 0 h 141509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085975" h="1415098">
                <a:moveTo>
                  <a:pt x="1042671" y="0"/>
                </a:moveTo>
                <a:lnTo>
                  <a:pt x="1335076" y="172124"/>
                </a:lnTo>
                <a:lnTo>
                  <a:pt x="2085975" y="172124"/>
                </a:lnTo>
                <a:lnTo>
                  <a:pt x="2085975" y="1415098"/>
                </a:lnTo>
                <a:lnTo>
                  <a:pt x="0" y="1415098"/>
                </a:lnTo>
                <a:lnTo>
                  <a:pt x="0" y="172124"/>
                </a:lnTo>
                <a:lnTo>
                  <a:pt x="750266" y="172124"/>
                </a:lnTo>
                <a:lnTo>
                  <a:pt x="1042671" y="0"/>
                </a:lnTo>
                <a:close/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95" name="Text Box 23"/>
          <p:cNvSpPr txBox="1">
            <a:spLocks noChangeArrowheads="1"/>
          </p:cNvSpPr>
          <p:nvPr/>
        </p:nvSpPr>
        <p:spPr bwMode="auto">
          <a:xfrm>
            <a:off x="2581275" y="3887788"/>
            <a:ext cx="94615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2010</a:t>
            </a:r>
          </a:p>
        </p:txBody>
      </p:sp>
      <p:sp>
        <p:nvSpPr>
          <p:cNvPr id="20496" name="Text Box 24"/>
          <p:cNvSpPr txBox="1">
            <a:spLocks noChangeArrowheads="1"/>
          </p:cNvSpPr>
          <p:nvPr/>
        </p:nvSpPr>
        <p:spPr bwMode="auto">
          <a:xfrm>
            <a:off x="5457825" y="3887788"/>
            <a:ext cx="946150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2012</a:t>
            </a:r>
          </a:p>
        </p:txBody>
      </p:sp>
      <p:sp>
        <p:nvSpPr>
          <p:cNvPr id="20497" name="Text Box 25"/>
          <p:cNvSpPr txBox="1">
            <a:spLocks noChangeArrowheads="1"/>
          </p:cNvSpPr>
          <p:nvPr/>
        </p:nvSpPr>
        <p:spPr bwMode="auto">
          <a:xfrm>
            <a:off x="4019550" y="3282950"/>
            <a:ext cx="9461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2011</a:t>
            </a:r>
          </a:p>
        </p:txBody>
      </p:sp>
      <p:sp>
        <p:nvSpPr>
          <p:cNvPr id="20498" name="Text Box 26"/>
          <p:cNvSpPr txBox="1">
            <a:spLocks noChangeArrowheads="1"/>
          </p:cNvSpPr>
          <p:nvPr/>
        </p:nvSpPr>
        <p:spPr bwMode="auto">
          <a:xfrm>
            <a:off x="8334375" y="3887788"/>
            <a:ext cx="94615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2014</a:t>
            </a:r>
          </a:p>
        </p:txBody>
      </p:sp>
      <p:sp>
        <p:nvSpPr>
          <p:cNvPr id="20499" name="Text Box 27"/>
          <p:cNvSpPr txBox="1">
            <a:spLocks noChangeArrowheads="1"/>
          </p:cNvSpPr>
          <p:nvPr/>
        </p:nvSpPr>
        <p:spPr bwMode="auto">
          <a:xfrm>
            <a:off x="6896100" y="3282950"/>
            <a:ext cx="9461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2013</a:t>
            </a:r>
          </a:p>
        </p:txBody>
      </p:sp>
      <p:sp>
        <p:nvSpPr>
          <p:cNvPr id="20500" name="TextBox 13"/>
          <p:cNvSpPr txBox="1">
            <a:spLocks noChangeArrowheads="1"/>
          </p:cNvSpPr>
          <p:nvPr/>
        </p:nvSpPr>
        <p:spPr bwMode="auto">
          <a:xfrm>
            <a:off x="2163763" y="2238375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sym typeface="Arial" pitchFamily="34" charset="0"/>
            </a:endParaRPr>
          </a:p>
        </p:txBody>
      </p:sp>
      <p:sp>
        <p:nvSpPr>
          <p:cNvPr id="20501" name="TextBox 13"/>
          <p:cNvSpPr txBox="1">
            <a:spLocks noChangeArrowheads="1"/>
          </p:cNvSpPr>
          <p:nvPr/>
        </p:nvSpPr>
        <p:spPr bwMode="auto">
          <a:xfrm>
            <a:off x="2168525" y="2544763"/>
            <a:ext cx="18161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32AC71"/>
                </a:solidFill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32AC71"/>
              </a:solidFill>
              <a:sym typeface="Arial" pitchFamily="34" charset="0"/>
            </a:endParaRPr>
          </a:p>
        </p:txBody>
      </p:sp>
      <p:sp>
        <p:nvSpPr>
          <p:cNvPr id="20502" name="TextBox 13"/>
          <p:cNvSpPr txBox="1">
            <a:spLocks noChangeArrowheads="1"/>
          </p:cNvSpPr>
          <p:nvPr/>
        </p:nvSpPr>
        <p:spPr bwMode="auto">
          <a:xfrm>
            <a:off x="5019675" y="2238375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sym typeface="Arial" pitchFamily="34" charset="0"/>
            </a:endParaRPr>
          </a:p>
        </p:txBody>
      </p:sp>
      <p:sp>
        <p:nvSpPr>
          <p:cNvPr id="20503" name="TextBox 13"/>
          <p:cNvSpPr txBox="1">
            <a:spLocks noChangeArrowheads="1"/>
          </p:cNvSpPr>
          <p:nvPr/>
        </p:nvSpPr>
        <p:spPr bwMode="auto">
          <a:xfrm>
            <a:off x="5024438" y="2544763"/>
            <a:ext cx="18161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32AC71"/>
                </a:solidFill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32AC71"/>
              </a:solidFill>
              <a:sym typeface="Arial" pitchFamily="34" charset="0"/>
            </a:endParaRPr>
          </a:p>
        </p:txBody>
      </p:sp>
      <p:sp>
        <p:nvSpPr>
          <p:cNvPr id="20504" name="TextBox 13"/>
          <p:cNvSpPr txBox="1">
            <a:spLocks noChangeArrowheads="1"/>
          </p:cNvSpPr>
          <p:nvPr/>
        </p:nvSpPr>
        <p:spPr bwMode="auto">
          <a:xfrm>
            <a:off x="7859713" y="2238375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sym typeface="Arial" pitchFamily="34" charset="0"/>
            </a:endParaRPr>
          </a:p>
        </p:txBody>
      </p:sp>
      <p:sp>
        <p:nvSpPr>
          <p:cNvPr id="20505" name="TextBox 13"/>
          <p:cNvSpPr txBox="1">
            <a:spLocks noChangeArrowheads="1"/>
          </p:cNvSpPr>
          <p:nvPr/>
        </p:nvSpPr>
        <p:spPr bwMode="auto">
          <a:xfrm>
            <a:off x="7862888" y="2544763"/>
            <a:ext cx="18161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32AC71"/>
                </a:solidFill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32AC71"/>
              </a:solidFill>
              <a:sym typeface="Arial" pitchFamily="34" charset="0"/>
            </a:endParaRPr>
          </a:p>
        </p:txBody>
      </p:sp>
      <p:sp>
        <p:nvSpPr>
          <p:cNvPr id="20506" name="TextBox 13"/>
          <p:cNvSpPr txBox="1">
            <a:spLocks noChangeArrowheads="1"/>
          </p:cNvSpPr>
          <p:nvPr/>
        </p:nvSpPr>
        <p:spPr bwMode="auto">
          <a:xfrm>
            <a:off x="3581400" y="4308475"/>
            <a:ext cx="19542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sym typeface="Arial" pitchFamily="34" charset="0"/>
            </a:endParaRPr>
          </a:p>
        </p:txBody>
      </p:sp>
      <p:sp>
        <p:nvSpPr>
          <p:cNvPr id="20507" name="TextBox 13"/>
          <p:cNvSpPr txBox="1">
            <a:spLocks noChangeArrowheads="1"/>
          </p:cNvSpPr>
          <p:nvPr/>
        </p:nvSpPr>
        <p:spPr bwMode="auto">
          <a:xfrm>
            <a:off x="3586163" y="4614863"/>
            <a:ext cx="1816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32AC71"/>
                </a:solidFill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32AC71"/>
              </a:solidFill>
              <a:sym typeface="Arial" pitchFamily="34" charset="0"/>
            </a:endParaRPr>
          </a:p>
        </p:txBody>
      </p:sp>
      <p:sp>
        <p:nvSpPr>
          <p:cNvPr id="20508" name="TextBox 13"/>
          <p:cNvSpPr txBox="1">
            <a:spLocks noChangeArrowheads="1"/>
          </p:cNvSpPr>
          <p:nvPr/>
        </p:nvSpPr>
        <p:spPr bwMode="auto">
          <a:xfrm>
            <a:off x="6446838" y="4308475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sym typeface="Arial" pitchFamily="34" charset="0"/>
            </a:endParaRPr>
          </a:p>
        </p:txBody>
      </p:sp>
      <p:sp>
        <p:nvSpPr>
          <p:cNvPr id="20509" name="TextBox 13"/>
          <p:cNvSpPr txBox="1">
            <a:spLocks noChangeArrowheads="1"/>
          </p:cNvSpPr>
          <p:nvPr/>
        </p:nvSpPr>
        <p:spPr bwMode="auto">
          <a:xfrm>
            <a:off x="6450013" y="4614863"/>
            <a:ext cx="1816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32AC71"/>
                </a:solidFill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32AC71"/>
              </a:solidFill>
              <a:sym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57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21507" name="组合 4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725" y="2322513"/>
            <a:ext cx="2212975" cy="221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08" name="组合 8"/>
          <p:cNvGrpSpPr>
            <a:grpSpLocks/>
          </p:cNvGrpSpPr>
          <p:nvPr/>
        </p:nvGrpSpPr>
        <p:grpSpPr bwMode="auto">
          <a:xfrm>
            <a:off x="5759450" y="2590800"/>
            <a:ext cx="3581400" cy="1676400"/>
            <a:chOff x="0" y="0"/>
            <a:chExt cx="3580406" cy="1677381"/>
          </a:xfrm>
        </p:grpSpPr>
        <p:sp>
          <p:nvSpPr>
            <p:cNvPr id="21509" name="文本框 54"/>
            <p:cNvSpPr txBox="1">
              <a:spLocks noChangeArrowheads="1"/>
            </p:cNvSpPr>
            <p:nvPr/>
          </p:nvSpPr>
          <p:spPr bwMode="auto">
            <a:xfrm>
              <a:off x="0" y="661718"/>
              <a:ext cx="358040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60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市场评估</a:t>
              </a:r>
            </a:p>
          </p:txBody>
        </p:sp>
        <p:sp>
          <p:nvSpPr>
            <p:cNvPr id="21510" name="文本框 55"/>
            <p:cNvSpPr txBox="1">
              <a:spLocks noChangeArrowheads="1"/>
            </p:cNvSpPr>
            <p:nvPr/>
          </p:nvSpPr>
          <p:spPr bwMode="auto">
            <a:xfrm>
              <a:off x="0" y="0"/>
              <a:ext cx="358040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32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Part 04</a:t>
              </a:r>
              <a:endParaRPr lang="zh-CN" altLang="en-US" sz="32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21511" name="直接连接符 4"/>
            <p:cNvCxnSpPr>
              <a:cxnSpLocks noChangeShapeType="1"/>
            </p:cNvCxnSpPr>
            <p:nvPr/>
          </p:nvCxnSpPr>
          <p:spPr bwMode="auto">
            <a:xfrm>
              <a:off x="69353" y="623247"/>
              <a:ext cx="1695947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文本框 11"/>
          <p:cNvSpPr txBox="1">
            <a:spLocks noChangeArrowheads="1"/>
          </p:cNvSpPr>
          <p:nvPr/>
        </p:nvSpPr>
        <p:spPr bwMode="auto">
          <a:xfrm>
            <a:off x="481013" y="204788"/>
            <a:ext cx="1900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grpSp>
        <p:nvGrpSpPr>
          <p:cNvPr id="22531" name="组合 2"/>
          <p:cNvGrpSpPr>
            <a:grpSpLocks/>
          </p:cNvGrpSpPr>
          <p:nvPr/>
        </p:nvGrpSpPr>
        <p:grpSpPr bwMode="auto">
          <a:xfrm rot="-2700000">
            <a:off x="247650" y="307975"/>
            <a:ext cx="166688" cy="165100"/>
            <a:chOff x="0" y="0"/>
            <a:chExt cx="1346200" cy="1346200"/>
          </a:xfrm>
        </p:grpSpPr>
        <p:cxnSp>
          <p:nvCxnSpPr>
            <p:cNvPr id="22556" name="直接连接符 3"/>
            <p:cNvCxnSpPr>
              <a:cxnSpLocks noChangeShapeType="1"/>
            </p:cNvCxnSpPr>
            <p:nvPr/>
          </p:nvCxnSpPr>
          <p:spPr bwMode="auto">
            <a:xfrm>
              <a:off x="0" y="0"/>
              <a:ext cx="1346200" cy="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557" name="直接连接符 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3462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558" name="直接连接符 10"/>
            <p:cNvCxnSpPr>
              <a:cxnSpLocks noChangeShapeType="1"/>
            </p:cNvCxnSpPr>
            <p:nvPr/>
          </p:nvCxnSpPr>
          <p:spPr bwMode="auto">
            <a:xfrm>
              <a:off x="12700" y="0"/>
              <a:ext cx="1308100" cy="13081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2532" name="Rectangle 192"/>
          <p:cNvSpPr>
            <a:spLocks noChangeArrowheads="1"/>
          </p:cNvSpPr>
          <p:nvPr/>
        </p:nvSpPr>
        <p:spPr bwMode="auto">
          <a:xfrm>
            <a:off x="1393825" y="1911350"/>
            <a:ext cx="3048000" cy="1697038"/>
          </a:xfrm>
          <a:prstGeom prst="rect">
            <a:avLst/>
          </a:pr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22533" name="Rectangle 140"/>
          <p:cNvSpPr>
            <a:spLocks noChangeArrowheads="1"/>
          </p:cNvSpPr>
          <p:nvPr/>
        </p:nvSpPr>
        <p:spPr bwMode="auto">
          <a:xfrm>
            <a:off x="4619625" y="1911350"/>
            <a:ext cx="3048000" cy="1697038"/>
          </a:xfrm>
          <a:prstGeom prst="rect">
            <a:avLst/>
          </a:pr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22534" name="Rectangle 141"/>
          <p:cNvSpPr>
            <a:spLocks noChangeArrowheads="1"/>
          </p:cNvSpPr>
          <p:nvPr/>
        </p:nvSpPr>
        <p:spPr bwMode="auto">
          <a:xfrm>
            <a:off x="7845425" y="1911350"/>
            <a:ext cx="3048000" cy="1697038"/>
          </a:xfrm>
          <a:prstGeom prst="rect">
            <a:avLst/>
          </a:pr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FFFFFF"/>
              </a:solidFill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22535" name="Rectangle 149"/>
          <p:cNvSpPr>
            <a:spLocks noChangeArrowheads="1"/>
          </p:cNvSpPr>
          <p:nvPr/>
        </p:nvSpPr>
        <p:spPr bwMode="auto">
          <a:xfrm>
            <a:off x="1393825" y="3770313"/>
            <a:ext cx="3048000" cy="1697037"/>
          </a:xfrm>
          <a:prstGeom prst="rect">
            <a:avLst/>
          </a:pr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32AC71"/>
              </a:solidFill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22536" name="Rectangle 150"/>
          <p:cNvSpPr>
            <a:spLocks noChangeArrowheads="1"/>
          </p:cNvSpPr>
          <p:nvPr/>
        </p:nvSpPr>
        <p:spPr bwMode="auto">
          <a:xfrm>
            <a:off x="4619625" y="3770313"/>
            <a:ext cx="3048000" cy="1697037"/>
          </a:xfrm>
          <a:prstGeom prst="rect">
            <a:avLst/>
          </a:pr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32AC71"/>
              </a:solidFill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22537" name="Rectangle 151"/>
          <p:cNvSpPr>
            <a:spLocks noChangeArrowheads="1"/>
          </p:cNvSpPr>
          <p:nvPr/>
        </p:nvSpPr>
        <p:spPr bwMode="auto">
          <a:xfrm>
            <a:off x="7845425" y="3770313"/>
            <a:ext cx="3048000" cy="1697037"/>
          </a:xfrm>
          <a:prstGeom prst="rect">
            <a:avLst/>
          </a:pr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>
              <a:solidFill>
                <a:srgbClr val="32AC71"/>
              </a:solidFill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22538" name="Freeform 6"/>
          <p:cNvSpPr>
            <a:spLocks noEditPoints="1"/>
          </p:cNvSpPr>
          <p:nvPr/>
        </p:nvSpPr>
        <p:spPr bwMode="auto">
          <a:xfrm>
            <a:off x="5815013" y="3940175"/>
            <a:ext cx="657225" cy="479425"/>
          </a:xfrm>
          <a:custGeom>
            <a:avLst/>
            <a:gdLst>
              <a:gd name="T0" fmla="*/ 2147483647 w 1058"/>
              <a:gd name="T1" fmla="*/ 2147483647 h 771"/>
              <a:gd name="T2" fmla="*/ 2147483647 w 1058"/>
              <a:gd name="T3" fmla="*/ 2147483647 h 771"/>
              <a:gd name="T4" fmla="*/ 2147483647 w 1058"/>
              <a:gd name="T5" fmla="*/ 2147483647 h 771"/>
              <a:gd name="T6" fmla="*/ 2147483647 w 1058"/>
              <a:gd name="T7" fmla="*/ 2147483647 h 771"/>
              <a:gd name="T8" fmla="*/ 2147483647 w 1058"/>
              <a:gd name="T9" fmla="*/ 2147483647 h 771"/>
              <a:gd name="T10" fmla="*/ 2147483647 w 1058"/>
              <a:gd name="T11" fmla="*/ 2147483647 h 771"/>
              <a:gd name="T12" fmla="*/ 2147483647 w 1058"/>
              <a:gd name="T13" fmla="*/ 2147483647 h 771"/>
              <a:gd name="T14" fmla="*/ 2147483647 w 1058"/>
              <a:gd name="T15" fmla="*/ 2147483647 h 771"/>
              <a:gd name="T16" fmla="*/ 0 w 1058"/>
              <a:gd name="T17" fmla="*/ 2147483647 h 771"/>
              <a:gd name="T18" fmla="*/ 2147483647 w 1058"/>
              <a:gd name="T19" fmla="*/ 2147483647 h 771"/>
              <a:gd name="T20" fmla="*/ 2147483647 w 1058"/>
              <a:gd name="T21" fmla="*/ 2147483647 h 771"/>
              <a:gd name="T22" fmla="*/ 2147483647 w 1058"/>
              <a:gd name="T23" fmla="*/ 2147483647 h 771"/>
              <a:gd name="T24" fmla="*/ 2147483647 w 1058"/>
              <a:gd name="T25" fmla="*/ 2147483647 h 771"/>
              <a:gd name="T26" fmla="*/ 2147483647 w 1058"/>
              <a:gd name="T27" fmla="*/ 2147483647 h 771"/>
              <a:gd name="T28" fmla="*/ 2147483647 w 1058"/>
              <a:gd name="T29" fmla="*/ 2147483647 h 771"/>
              <a:gd name="T30" fmla="*/ 2147483647 w 1058"/>
              <a:gd name="T31" fmla="*/ 2147483647 h 771"/>
              <a:gd name="T32" fmla="*/ 2147483647 w 1058"/>
              <a:gd name="T33" fmla="*/ 2147483647 h 771"/>
              <a:gd name="T34" fmla="*/ 2147483647 w 1058"/>
              <a:gd name="T35" fmla="*/ 2147483647 h 771"/>
              <a:gd name="T36" fmla="*/ 2147483647 w 1058"/>
              <a:gd name="T37" fmla="*/ 2147483647 h 771"/>
              <a:gd name="T38" fmla="*/ 2147483647 w 1058"/>
              <a:gd name="T39" fmla="*/ 2147483647 h 771"/>
              <a:gd name="T40" fmla="*/ 2147483647 w 1058"/>
              <a:gd name="T41" fmla="*/ 2147483647 h 771"/>
              <a:gd name="T42" fmla="*/ 2147483647 w 1058"/>
              <a:gd name="T43" fmla="*/ 2147483647 h 771"/>
              <a:gd name="T44" fmla="*/ 2147483647 w 1058"/>
              <a:gd name="T45" fmla="*/ 2147483647 h 771"/>
              <a:gd name="T46" fmla="*/ 2147483647 w 1058"/>
              <a:gd name="T47" fmla="*/ 2147483647 h 771"/>
              <a:gd name="T48" fmla="*/ 2147483647 w 1058"/>
              <a:gd name="T49" fmla="*/ 2147483647 h 771"/>
              <a:gd name="T50" fmla="*/ 2147483647 w 1058"/>
              <a:gd name="T51" fmla="*/ 2147483647 h 771"/>
              <a:gd name="T52" fmla="*/ 2147483647 w 1058"/>
              <a:gd name="T53" fmla="*/ 2147483647 h 771"/>
              <a:gd name="T54" fmla="*/ 2147483647 w 1058"/>
              <a:gd name="T55" fmla="*/ 2147483647 h 771"/>
              <a:gd name="T56" fmla="*/ 2147483647 w 1058"/>
              <a:gd name="T57" fmla="*/ 2147483647 h 771"/>
              <a:gd name="T58" fmla="*/ 2147483647 w 1058"/>
              <a:gd name="T59" fmla="*/ 2147483647 h 771"/>
              <a:gd name="T60" fmla="*/ 2147483647 w 1058"/>
              <a:gd name="T61" fmla="*/ 2147483647 h 771"/>
              <a:gd name="T62" fmla="*/ 2147483647 w 1058"/>
              <a:gd name="T63" fmla="*/ 2147483647 h 771"/>
              <a:gd name="T64" fmla="*/ 2147483647 w 1058"/>
              <a:gd name="T65" fmla="*/ 2147483647 h 771"/>
              <a:gd name="T66" fmla="*/ 2147483647 w 1058"/>
              <a:gd name="T67" fmla="*/ 2147483647 h 771"/>
              <a:gd name="T68" fmla="*/ 2147483647 w 1058"/>
              <a:gd name="T69" fmla="*/ 2147483647 h 771"/>
              <a:gd name="T70" fmla="*/ 2147483647 w 1058"/>
              <a:gd name="T71" fmla="*/ 2147483647 h 771"/>
              <a:gd name="T72" fmla="*/ 2147483647 w 1058"/>
              <a:gd name="T73" fmla="*/ 2147483647 h 771"/>
              <a:gd name="T74" fmla="*/ 2147483647 w 1058"/>
              <a:gd name="T75" fmla="*/ 2147483647 h 771"/>
              <a:gd name="T76" fmla="*/ 2147483647 w 1058"/>
              <a:gd name="T77" fmla="*/ 2147483647 h 771"/>
              <a:gd name="T78" fmla="*/ 2147483647 w 1058"/>
              <a:gd name="T79" fmla="*/ 2147483647 h 771"/>
              <a:gd name="T80" fmla="*/ 2147483647 w 1058"/>
              <a:gd name="T81" fmla="*/ 2147483647 h 771"/>
              <a:gd name="T82" fmla="*/ 2147483647 w 1058"/>
              <a:gd name="T83" fmla="*/ 2147483647 h 771"/>
              <a:gd name="T84" fmla="*/ 2147483647 w 1058"/>
              <a:gd name="T85" fmla="*/ 2147483647 h 771"/>
              <a:gd name="T86" fmla="*/ 2147483647 w 1058"/>
              <a:gd name="T87" fmla="*/ 2147483647 h 771"/>
              <a:gd name="T88" fmla="*/ 2147483647 w 1058"/>
              <a:gd name="T89" fmla="*/ 2147483647 h 771"/>
              <a:gd name="T90" fmla="*/ 2147483647 w 1058"/>
              <a:gd name="T91" fmla="*/ 2147483647 h 771"/>
              <a:gd name="T92" fmla="*/ 2147483647 w 1058"/>
              <a:gd name="T93" fmla="*/ 2147483647 h 771"/>
              <a:gd name="T94" fmla="*/ 2147483647 w 1058"/>
              <a:gd name="T95" fmla="*/ 2147483647 h 771"/>
              <a:gd name="T96" fmla="*/ 2147483647 w 1058"/>
              <a:gd name="T97" fmla="*/ 0 h 771"/>
              <a:gd name="T98" fmla="*/ 2147483647 w 1058"/>
              <a:gd name="T99" fmla="*/ 2147483647 h 771"/>
              <a:gd name="T100" fmla="*/ 2147483647 w 1058"/>
              <a:gd name="T101" fmla="*/ 2147483647 h 771"/>
              <a:gd name="T102" fmla="*/ 2147483647 w 1058"/>
              <a:gd name="T103" fmla="*/ 2147483647 h 771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1058" h="771">
                <a:moveTo>
                  <a:pt x="939" y="399"/>
                </a:moveTo>
                <a:lnTo>
                  <a:pt x="953" y="399"/>
                </a:lnTo>
                <a:lnTo>
                  <a:pt x="981" y="404"/>
                </a:lnTo>
                <a:lnTo>
                  <a:pt x="1006" y="414"/>
                </a:lnTo>
                <a:lnTo>
                  <a:pt x="1027" y="431"/>
                </a:lnTo>
                <a:lnTo>
                  <a:pt x="1043" y="452"/>
                </a:lnTo>
                <a:lnTo>
                  <a:pt x="1054" y="476"/>
                </a:lnTo>
                <a:lnTo>
                  <a:pt x="1058" y="505"/>
                </a:lnTo>
                <a:lnTo>
                  <a:pt x="1058" y="581"/>
                </a:lnTo>
                <a:lnTo>
                  <a:pt x="1054" y="609"/>
                </a:lnTo>
                <a:lnTo>
                  <a:pt x="1043" y="633"/>
                </a:lnTo>
                <a:lnTo>
                  <a:pt x="1027" y="655"/>
                </a:lnTo>
                <a:lnTo>
                  <a:pt x="1006" y="671"/>
                </a:lnTo>
                <a:lnTo>
                  <a:pt x="981" y="682"/>
                </a:lnTo>
                <a:lnTo>
                  <a:pt x="953" y="686"/>
                </a:lnTo>
                <a:lnTo>
                  <a:pt x="858" y="686"/>
                </a:lnTo>
                <a:lnTo>
                  <a:pt x="862" y="666"/>
                </a:lnTo>
                <a:lnTo>
                  <a:pt x="863" y="645"/>
                </a:lnTo>
                <a:lnTo>
                  <a:pt x="863" y="522"/>
                </a:lnTo>
                <a:lnTo>
                  <a:pt x="862" y="497"/>
                </a:lnTo>
                <a:lnTo>
                  <a:pt x="855" y="472"/>
                </a:lnTo>
                <a:lnTo>
                  <a:pt x="846" y="449"/>
                </a:lnTo>
                <a:lnTo>
                  <a:pt x="873" y="445"/>
                </a:lnTo>
                <a:lnTo>
                  <a:pt x="899" y="436"/>
                </a:lnTo>
                <a:lnTo>
                  <a:pt x="922" y="420"/>
                </a:lnTo>
                <a:lnTo>
                  <a:pt x="939" y="399"/>
                </a:lnTo>
                <a:close/>
                <a:moveTo>
                  <a:pt x="105" y="399"/>
                </a:moveTo>
                <a:lnTo>
                  <a:pt x="118" y="399"/>
                </a:lnTo>
                <a:lnTo>
                  <a:pt x="137" y="420"/>
                </a:lnTo>
                <a:lnTo>
                  <a:pt x="159" y="436"/>
                </a:lnTo>
                <a:lnTo>
                  <a:pt x="184" y="445"/>
                </a:lnTo>
                <a:lnTo>
                  <a:pt x="213" y="449"/>
                </a:lnTo>
                <a:lnTo>
                  <a:pt x="202" y="472"/>
                </a:lnTo>
                <a:lnTo>
                  <a:pt x="197" y="497"/>
                </a:lnTo>
                <a:lnTo>
                  <a:pt x="194" y="522"/>
                </a:lnTo>
                <a:lnTo>
                  <a:pt x="194" y="645"/>
                </a:lnTo>
                <a:lnTo>
                  <a:pt x="195" y="666"/>
                </a:lnTo>
                <a:lnTo>
                  <a:pt x="199" y="686"/>
                </a:lnTo>
                <a:lnTo>
                  <a:pt x="105" y="686"/>
                </a:lnTo>
                <a:lnTo>
                  <a:pt x="76" y="682"/>
                </a:lnTo>
                <a:lnTo>
                  <a:pt x="52" y="671"/>
                </a:lnTo>
                <a:lnTo>
                  <a:pt x="30" y="655"/>
                </a:lnTo>
                <a:lnTo>
                  <a:pt x="14" y="633"/>
                </a:lnTo>
                <a:lnTo>
                  <a:pt x="3" y="609"/>
                </a:lnTo>
                <a:lnTo>
                  <a:pt x="0" y="581"/>
                </a:lnTo>
                <a:lnTo>
                  <a:pt x="0" y="505"/>
                </a:lnTo>
                <a:lnTo>
                  <a:pt x="3" y="476"/>
                </a:lnTo>
                <a:lnTo>
                  <a:pt x="14" y="452"/>
                </a:lnTo>
                <a:lnTo>
                  <a:pt x="30" y="431"/>
                </a:lnTo>
                <a:lnTo>
                  <a:pt x="52" y="414"/>
                </a:lnTo>
                <a:lnTo>
                  <a:pt x="76" y="404"/>
                </a:lnTo>
                <a:lnTo>
                  <a:pt x="105" y="399"/>
                </a:lnTo>
                <a:close/>
                <a:moveTo>
                  <a:pt x="379" y="397"/>
                </a:moveTo>
                <a:lnTo>
                  <a:pt x="395" y="397"/>
                </a:lnTo>
                <a:lnTo>
                  <a:pt x="416" y="420"/>
                </a:lnTo>
                <a:lnTo>
                  <a:pt x="441" y="439"/>
                </a:lnTo>
                <a:lnTo>
                  <a:pt x="468" y="452"/>
                </a:lnTo>
                <a:lnTo>
                  <a:pt x="498" y="460"/>
                </a:lnTo>
                <a:lnTo>
                  <a:pt x="529" y="464"/>
                </a:lnTo>
                <a:lnTo>
                  <a:pt x="560" y="460"/>
                </a:lnTo>
                <a:lnTo>
                  <a:pt x="590" y="452"/>
                </a:lnTo>
                <a:lnTo>
                  <a:pt x="617" y="439"/>
                </a:lnTo>
                <a:lnTo>
                  <a:pt x="642" y="420"/>
                </a:lnTo>
                <a:lnTo>
                  <a:pt x="663" y="397"/>
                </a:lnTo>
                <a:lnTo>
                  <a:pt x="678" y="397"/>
                </a:lnTo>
                <a:lnTo>
                  <a:pt x="709" y="401"/>
                </a:lnTo>
                <a:lnTo>
                  <a:pt x="738" y="410"/>
                </a:lnTo>
                <a:lnTo>
                  <a:pt x="763" y="427"/>
                </a:lnTo>
                <a:lnTo>
                  <a:pt x="784" y="448"/>
                </a:lnTo>
                <a:lnTo>
                  <a:pt x="800" y="472"/>
                </a:lnTo>
                <a:lnTo>
                  <a:pt x="809" y="501"/>
                </a:lnTo>
                <a:lnTo>
                  <a:pt x="813" y="532"/>
                </a:lnTo>
                <a:lnTo>
                  <a:pt x="813" y="636"/>
                </a:lnTo>
                <a:lnTo>
                  <a:pt x="809" y="667"/>
                </a:lnTo>
                <a:lnTo>
                  <a:pt x="800" y="695"/>
                </a:lnTo>
                <a:lnTo>
                  <a:pt x="784" y="721"/>
                </a:lnTo>
                <a:lnTo>
                  <a:pt x="763" y="741"/>
                </a:lnTo>
                <a:lnTo>
                  <a:pt x="738" y="757"/>
                </a:lnTo>
                <a:lnTo>
                  <a:pt x="709" y="768"/>
                </a:lnTo>
                <a:lnTo>
                  <a:pt x="678" y="771"/>
                </a:lnTo>
                <a:lnTo>
                  <a:pt x="379" y="771"/>
                </a:lnTo>
                <a:lnTo>
                  <a:pt x="354" y="768"/>
                </a:lnTo>
                <a:lnTo>
                  <a:pt x="328" y="762"/>
                </a:lnTo>
                <a:lnTo>
                  <a:pt x="305" y="748"/>
                </a:lnTo>
                <a:lnTo>
                  <a:pt x="285" y="732"/>
                </a:lnTo>
                <a:lnTo>
                  <a:pt x="267" y="712"/>
                </a:lnTo>
                <a:lnTo>
                  <a:pt x="255" y="687"/>
                </a:lnTo>
                <a:lnTo>
                  <a:pt x="247" y="663"/>
                </a:lnTo>
                <a:lnTo>
                  <a:pt x="244" y="636"/>
                </a:lnTo>
                <a:lnTo>
                  <a:pt x="244" y="532"/>
                </a:lnTo>
                <a:lnTo>
                  <a:pt x="248" y="501"/>
                </a:lnTo>
                <a:lnTo>
                  <a:pt x="257" y="472"/>
                </a:lnTo>
                <a:lnTo>
                  <a:pt x="274" y="448"/>
                </a:lnTo>
                <a:lnTo>
                  <a:pt x="295" y="427"/>
                </a:lnTo>
                <a:lnTo>
                  <a:pt x="320" y="410"/>
                </a:lnTo>
                <a:lnTo>
                  <a:pt x="349" y="401"/>
                </a:lnTo>
                <a:lnTo>
                  <a:pt x="379" y="397"/>
                </a:lnTo>
                <a:close/>
                <a:moveTo>
                  <a:pt x="845" y="214"/>
                </a:moveTo>
                <a:lnTo>
                  <a:pt x="870" y="218"/>
                </a:lnTo>
                <a:lnTo>
                  <a:pt x="895" y="228"/>
                </a:lnTo>
                <a:lnTo>
                  <a:pt x="915" y="244"/>
                </a:lnTo>
                <a:lnTo>
                  <a:pt x="930" y="263"/>
                </a:lnTo>
                <a:lnTo>
                  <a:pt x="941" y="287"/>
                </a:lnTo>
                <a:lnTo>
                  <a:pt x="943" y="314"/>
                </a:lnTo>
                <a:lnTo>
                  <a:pt x="941" y="340"/>
                </a:lnTo>
                <a:lnTo>
                  <a:pt x="930" y="364"/>
                </a:lnTo>
                <a:lnTo>
                  <a:pt x="915" y="385"/>
                </a:lnTo>
                <a:lnTo>
                  <a:pt x="895" y="399"/>
                </a:lnTo>
                <a:lnTo>
                  <a:pt x="870" y="410"/>
                </a:lnTo>
                <a:lnTo>
                  <a:pt x="845" y="413"/>
                </a:lnTo>
                <a:lnTo>
                  <a:pt x="818" y="410"/>
                </a:lnTo>
                <a:lnTo>
                  <a:pt x="793" y="399"/>
                </a:lnTo>
                <a:lnTo>
                  <a:pt x="774" y="385"/>
                </a:lnTo>
                <a:lnTo>
                  <a:pt x="758" y="364"/>
                </a:lnTo>
                <a:lnTo>
                  <a:pt x="749" y="340"/>
                </a:lnTo>
                <a:lnTo>
                  <a:pt x="744" y="314"/>
                </a:lnTo>
                <a:lnTo>
                  <a:pt x="749" y="287"/>
                </a:lnTo>
                <a:lnTo>
                  <a:pt x="758" y="263"/>
                </a:lnTo>
                <a:lnTo>
                  <a:pt x="774" y="244"/>
                </a:lnTo>
                <a:lnTo>
                  <a:pt x="793" y="228"/>
                </a:lnTo>
                <a:lnTo>
                  <a:pt x="818" y="218"/>
                </a:lnTo>
                <a:lnTo>
                  <a:pt x="845" y="214"/>
                </a:lnTo>
                <a:close/>
                <a:moveTo>
                  <a:pt x="214" y="214"/>
                </a:moveTo>
                <a:lnTo>
                  <a:pt x="240" y="218"/>
                </a:lnTo>
                <a:lnTo>
                  <a:pt x="264" y="228"/>
                </a:lnTo>
                <a:lnTo>
                  <a:pt x="285" y="244"/>
                </a:lnTo>
                <a:lnTo>
                  <a:pt x="299" y="263"/>
                </a:lnTo>
                <a:lnTo>
                  <a:pt x="310" y="287"/>
                </a:lnTo>
                <a:lnTo>
                  <a:pt x="314" y="314"/>
                </a:lnTo>
                <a:lnTo>
                  <a:pt x="310" y="340"/>
                </a:lnTo>
                <a:lnTo>
                  <a:pt x="299" y="364"/>
                </a:lnTo>
                <a:lnTo>
                  <a:pt x="285" y="385"/>
                </a:lnTo>
                <a:lnTo>
                  <a:pt x="264" y="399"/>
                </a:lnTo>
                <a:lnTo>
                  <a:pt x="240" y="410"/>
                </a:lnTo>
                <a:lnTo>
                  <a:pt x="214" y="413"/>
                </a:lnTo>
                <a:lnTo>
                  <a:pt x="187" y="410"/>
                </a:lnTo>
                <a:lnTo>
                  <a:pt x="164" y="399"/>
                </a:lnTo>
                <a:lnTo>
                  <a:pt x="144" y="385"/>
                </a:lnTo>
                <a:lnTo>
                  <a:pt x="128" y="364"/>
                </a:lnTo>
                <a:lnTo>
                  <a:pt x="118" y="340"/>
                </a:lnTo>
                <a:lnTo>
                  <a:pt x="114" y="314"/>
                </a:lnTo>
                <a:lnTo>
                  <a:pt x="118" y="287"/>
                </a:lnTo>
                <a:lnTo>
                  <a:pt x="128" y="263"/>
                </a:lnTo>
                <a:lnTo>
                  <a:pt x="144" y="244"/>
                </a:lnTo>
                <a:lnTo>
                  <a:pt x="164" y="228"/>
                </a:lnTo>
                <a:lnTo>
                  <a:pt x="187" y="218"/>
                </a:lnTo>
                <a:lnTo>
                  <a:pt x="214" y="214"/>
                </a:lnTo>
                <a:close/>
                <a:moveTo>
                  <a:pt x="529" y="141"/>
                </a:moveTo>
                <a:lnTo>
                  <a:pt x="560" y="146"/>
                </a:lnTo>
                <a:lnTo>
                  <a:pt x="589" y="155"/>
                </a:lnTo>
                <a:lnTo>
                  <a:pt x="615" y="171"/>
                </a:lnTo>
                <a:lnTo>
                  <a:pt x="635" y="193"/>
                </a:lnTo>
                <a:lnTo>
                  <a:pt x="651" y="218"/>
                </a:lnTo>
                <a:lnTo>
                  <a:pt x="662" y="247"/>
                </a:lnTo>
                <a:lnTo>
                  <a:pt x="666" y="278"/>
                </a:lnTo>
                <a:lnTo>
                  <a:pt x="662" y="309"/>
                </a:lnTo>
                <a:lnTo>
                  <a:pt x="651" y="337"/>
                </a:lnTo>
                <a:lnTo>
                  <a:pt x="635" y="363"/>
                </a:lnTo>
                <a:lnTo>
                  <a:pt x="615" y="385"/>
                </a:lnTo>
                <a:lnTo>
                  <a:pt x="589" y="401"/>
                </a:lnTo>
                <a:lnTo>
                  <a:pt x="560" y="410"/>
                </a:lnTo>
                <a:lnTo>
                  <a:pt x="529" y="414"/>
                </a:lnTo>
                <a:lnTo>
                  <a:pt x="498" y="410"/>
                </a:lnTo>
                <a:lnTo>
                  <a:pt x="468" y="401"/>
                </a:lnTo>
                <a:lnTo>
                  <a:pt x="444" y="385"/>
                </a:lnTo>
                <a:lnTo>
                  <a:pt x="423" y="363"/>
                </a:lnTo>
                <a:lnTo>
                  <a:pt x="406" y="337"/>
                </a:lnTo>
                <a:lnTo>
                  <a:pt x="397" y="309"/>
                </a:lnTo>
                <a:lnTo>
                  <a:pt x="393" y="278"/>
                </a:lnTo>
                <a:lnTo>
                  <a:pt x="397" y="247"/>
                </a:lnTo>
                <a:lnTo>
                  <a:pt x="406" y="218"/>
                </a:lnTo>
                <a:lnTo>
                  <a:pt x="423" y="193"/>
                </a:lnTo>
                <a:lnTo>
                  <a:pt x="444" y="171"/>
                </a:lnTo>
                <a:lnTo>
                  <a:pt x="468" y="155"/>
                </a:lnTo>
                <a:lnTo>
                  <a:pt x="498" y="146"/>
                </a:lnTo>
                <a:lnTo>
                  <a:pt x="529" y="141"/>
                </a:lnTo>
                <a:close/>
                <a:moveTo>
                  <a:pt x="766" y="96"/>
                </a:moveTo>
                <a:lnTo>
                  <a:pt x="778" y="98"/>
                </a:lnTo>
                <a:lnTo>
                  <a:pt x="789" y="105"/>
                </a:lnTo>
                <a:lnTo>
                  <a:pt x="796" y="116"/>
                </a:lnTo>
                <a:lnTo>
                  <a:pt x="797" y="128"/>
                </a:lnTo>
                <a:lnTo>
                  <a:pt x="796" y="140"/>
                </a:lnTo>
                <a:lnTo>
                  <a:pt x="789" y="150"/>
                </a:lnTo>
                <a:lnTo>
                  <a:pt x="778" y="156"/>
                </a:lnTo>
                <a:lnTo>
                  <a:pt x="766" y="159"/>
                </a:lnTo>
                <a:lnTo>
                  <a:pt x="754" y="156"/>
                </a:lnTo>
                <a:lnTo>
                  <a:pt x="744" y="150"/>
                </a:lnTo>
                <a:lnTo>
                  <a:pt x="738" y="140"/>
                </a:lnTo>
                <a:lnTo>
                  <a:pt x="735" y="128"/>
                </a:lnTo>
                <a:lnTo>
                  <a:pt x="738" y="116"/>
                </a:lnTo>
                <a:lnTo>
                  <a:pt x="744" y="105"/>
                </a:lnTo>
                <a:lnTo>
                  <a:pt x="754" y="98"/>
                </a:lnTo>
                <a:lnTo>
                  <a:pt x="766" y="96"/>
                </a:lnTo>
                <a:close/>
                <a:moveTo>
                  <a:pt x="259" y="96"/>
                </a:moveTo>
                <a:lnTo>
                  <a:pt x="270" y="98"/>
                </a:lnTo>
                <a:lnTo>
                  <a:pt x="280" y="105"/>
                </a:lnTo>
                <a:lnTo>
                  <a:pt x="287" y="116"/>
                </a:lnTo>
                <a:lnTo>
                  <a:pt x="290" y="128"/>
                </a:lnTo>
                <a:lnTo>
                  <a:pt x="287" y="140"/>
                </a:lnTo>
                <a:lnTo>
                  <a:pt x="280" y="150"/>
                </a:lnTo>
                <a:lnTo>
                  <a:pt x="270" y="156"/>
                </a:lnTo>
                <a:lnTo>
                  <a:pt x="259" y="159"/>
                </a:lnTo>
                <a:lnTo>
                  <a:pt x="247" y="156"/>
                </a:lnTo>
                <a:lnTo>
                  <a:pt x="236" y="150"/>
                </a:lnTo>
                <a:lnTo>
                  <a:pt x="229" y="140"/>
                </a:lnTo>
                <a:lnTo>
                  <a:pt x="228" y="128"/>
                </a:lnTo>
                <a:lnTo>
                  <a:pt x="229" y="116"/>
                </a:lnTo>
                <a:lnTo>
                  <a:pt x="236" y="105"/>
                </a:lnTo>
                <a:lnTo>
                  <a:pt x="247" y="98"/>
                </a:lnTo>
                <a:lnTo>
                  <a:pt x="259" y="96"/>
                </a:lnTo>
                <a:close/>
                <a:moveTo>
                  <a:pt x="363" y="27"/>
                </a:moveTo>
                <a:lnTo>
                  <a:pt x="377" y="28"/>
                </a:lnTo>
                <a:lnTo>
                  <a:pt x="386" y="35"/>
                </a:lnTo>
                <a:lnTo>
                  <a:pt x="393" y="46"/>
                </a:lnTo>
                <a:lnTo>
                  <a:pt x="395" y="58"/>
                </a:lnTo>
                <a:lnTo>
                  <a:pt x="393" y="70"/>
                </a:lnTo>
                <a:lnTo>
                  <a:pt x="386" y="79"/>
                </a:lnTo>
                <a:lnTo>
                  <a:pt x="377" y="86"/>
                </a:lnTo>
                <a:lnTo>
                  <a:pt x="363" y="89"/>
                </a:lnTo>
                <a:lnTo>
                  <a:pt x="351" y="86"/>
                </a:lnTo>
                <a:lnTo>
                  <a:pt x="341" y="79"/>
                </a:lnTo>
                <a:lnTo>
                  <a:pt x="335" y="70"/>
                </a:lnTo>
                <a:lnTo>
                  <a:pt x="332" y="58"/>
                </a:lnTo>
                <a:lnTo>
                  <a:pt x="335" y="46"/>
                </a:lnTo>
                <a:lnTo>
                  <a:pt x="341" y="35"/>
                </a:lnTo>
                <a:lnTo>
                  <a:pt x="351" y="28"/>
                </a:lnTo>
                <a:lnTo>
                  <a:pt x="363" y="27"/>
                </a:lnTo>
                <a:close/>
                <a:moveTo>
                  <a:pt x="663" y="21"/>
                </a:moveTo>
                <a:lnTo>
                  <a:pt x="675" y="24"/>
                </a:lnTo>
                <a:lnTo>
                  <a:pt x="685" y="31"/>
                </a:lnTo>
                <a:lnTo>
                  <a:pt x="692" y="40"/>
                </a:lnTo>
                <a:lnTo>
                  <a:pt x="694" y="52"/>
                </a:lnTo>
                <a:lnTo>
                  <a:pt x="692" y="64"/>
                </a:lnTo>
                <a:lnTo>
                  <a:pt x="685" y="74"/>
                </a:lnTo>
                <a:lnTo>
                  <a:pt x="675" y="81"/>
                </a:lnTo>
                <a:lnTo>
                  <a:pt x="663" y="83"/>
                </a:lnTo>
                <a:lnTo>
                  <a:pt x="651" y="81"/>
                </a:lnTo>
                <a:lnTo>
                  <a:pt x="640" y="74"/>
                </a:lnTo>
                <a:lnTo>
                  <a:pt x="634" y="64"/>
                </a:lnTo>
                <a:lnTo>
                  <a:pt x="631" y="52"/>
                </a:lnTo>
                <a:lnTo>
                  <a:pt x="634" y="40"/>
                </a:lnTo>
                <a:lnTo>
                  <a:pt x="640" y="31"/>
                </a:lnTo>
                <a:lnTo>
                  <a:pt x="651" y="24"/>
                </a:lnTo>
                <a:lnTo>
                  <a:pt x="663" y="21"/>
                </a:lnTo>
                <a:close/>
                <a:moveTo>
                  <a:pt x="498" y="0"/>
                </a:moveTo>
                <a:lnTo>
                  <a:pt x="510" y="2"/>
                </a:lnTo>
                <a:lnTo>
                  <a:pt x="521" y="9"/>
                </a:lnTo>
                <a:lnTo>
                  <a:pt x="528" y="19"/>
                </a:lnTo>
                <a:lnTo>
                  <a:pt x="529" y="31"/>
                </a:lnTo>
                <a:lnTo>
                  <a:pt x="528" y="44"/>
                </a:lnTo>
                <a:lnTo>
                  <a:pt x="521" y="54"/>
                </a:lnTo>
                <a:lnTo>
                  <a:pt x="510" y="60"/>
                </a:lnTo>
                <a:lnTo>
                  <a:pt x="498" y="63"/>
                </a:lnTo>
                <a:lnTo>
                  <a:pt x="486" y="60"/>
                </a:lnTo>
                <a:lnTo>
                  <a:pt x="477" y="54"/>
                </a:lnTo>
                <a:lnTo>
                  <a:pt x="470" y="44"/>
                </a:lnTo>
                <a:lnTo>
                  <a:pt x="467" y="31"/>
                </a:lnTo>
                <a:lnTo>
                  <a:pt x="470" y="19"/>
                </a:lnTo>
                <a:lnTo>
                  <a:pt x="477" y="9"/>
                </a:lnTo>
                <a:lnTo>
                  <a:pt x="486" y="2"/>
                </a:lnTo>
                <a:lnTo>
                  <a:pt x="498" y="0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2539" name="Freeform 7"/>
          <p:cNvSpPr>
            <a:spLocks noEditPoints="1"/>
          </p:cNvSpPr>
          <p:nvPr/>
        </p:nvSpPr>
        <p:spPr bwMode="auto">
          <a:xfrm>
            <a:off x="9096375" y="3971925"/>
            <a:ext cx="546100" cy="415925"/>
          </a:xfrm>
          <a:custGeom>
            <a:avLst/>
            <a:gdLst>
              <a:gd name="T0" fmla="*/ 2147483647 w 858"/>
              <a:gd name="T1" fmla="*/ 2147483647 h 651"/>
              <a:gd name="T2" fmla="*/ 2147483647 w 858"/>
              <a:gd name="T3" fmla="*/ 2147483647 h 651"/>
              <a:gd name="T4" fmla="*/ 2147483647 w 858"/>
              <a:gd name="T5" fmla="*/ 2147483647 h 651"/>
              <a:gd name="T6" fmla="*/ 2147483647 w 858"/>
              <a:gd name="T7" fmla="*/ 2147483647 h 651"/>
              <a:gd name="T8" fmla="*/ 2147483647 w 858"/>
              <a:gd name="T9" fmla="*/ 2147483647 h 651"/>
              <a:gd name="T10" fmla="*/ 2147483647 w 858"/>
              <a:gd name="T11" fmla="*/ 2147483647 h 651"/>
              <a:gd name="T12" fmla="*/ 2147483647 w 858"/>
              <a:gd name="T13" fmla="*/ 2147483647 h 651"/>
              <a:gd name="T14" fmla="*/ 2147483647 w 858"/>
              <a:gd name="T15" fmla="*/ 2147483647 h 651"/>
              <a:gd name="T16" fmla="*/ 2147483647 w 858"/>
              <a:gd name="T17" fmla="*/ 2147483647 h 651"/>
              <a:gd name="T18" fmla="*/ 2147483647 w 858"/>
              <a:gd name="T19" fmla="*/ 2147483647 h 651"/>
              <a:gd name="T20" fmla="*/ 2147483647 w 858"/>
              <a:gd name="T21" fmla="*/ 2147483647 h 651"/>
              <a:gd name="T22" fmla="*/ 2147483647 w 858"/>
              <a:gd name="T23" fmla="*/ 2147483647 h 651"/>
              <a:gd name="T24" fmla="*/ 2147483647 w 858"/>
              <a:gd name="T25" fmla="*/ 2147483647 h 651"/>
              <a:gd name="T26" fmla="*/ 2147483647 w 858"/>
              <a:gd name="T27" fmla="*/ 2147483647 h 651"/>
              <a:gd name="T28" fmla="*/ 2147483647 w 858"/>
              <a:gd name="T29" fmla="*/ 2147483647 h 651"/>
              <a:gd name="T30" fmla="*/ 2147483647 w 858"/>
              <a:gd name="T31" fmla="*/ 2147483647 h 651"/>
              <a:gd name="T32" fmla="*/ 2147483647 w 858"/>
              <a:gd name="T33" fmla="*/ 2147483647 h 651"/>
              <a:gd name="T34" fmla="*/ 2147483647 w 858"/>
              <a:gd name="T35" fmla="*/ 2147483647 h 651"/>
              <a:gd name="T36" fmla="*/ 2147483647 w 858"/>
              <a:gd name="T37" fmla="*/ 2147483647 h 651"/>
              <a:gd name="T38" fmla="*/ 2147483647 w 858"/>
              <a:gd name="T39" fmla="*/ 2147483647 h 651"/>
              <a:gd name="T40" fmla="*/ 2147483647 w 858"/>
              <a:gd name="T41" fmla="*/ 2147483647 h 651"/>
              <a:gd name="T42" fmla="*/ 2147483647 w 858"/>
              <a:gd name="T43" fmla="*/ 2147483647 h 651"/>
              <a:gd name="T44" fmla="*/ 2147483647 w 858"/>
              <a:gd name="T45" fmla="*/ 2147483647 h 651"/>
              <a:gd name="T46" fmla="*/ 2147483647 w 858"/>
              <a:gd name="T47" fmla="*/ 2147483647 h 651"/>
              <a:gd name="T48" fmla="*/ 2147483647 w 858"/>
              <a:gd name="T49" fmla="*/ 2147483647 h 651"/>
              <a:gd name="T50" fmla="*/ 2147483647 w 858"/>
              <a:gd name="T51" fmla="*/ 2147483647 h 651"/>
              <a:gd name="T52" fmla="*/ 2147483647 w 858"/>
              <a:gd name="T53" fmla="*/ 2147483647 h 651"/>
              <a:gd name="T54" fmla="*/ 2147483647 w 858"/>
              <a:gd name="T55" fmla="*/ 2147483647 h 651"/>
              <a:gd name="T56" fmla="*/ 2147483647 w 858"/>
              <a:gd name="T57" fmla="*/ 2147483647 h 651"/>
              <a:gd name="T58" fmla="*/ 2147483647 w 858"/>
              <a:gd name="T59" fmla="*/ 2147483647 h 651"/>
              <a:gd name="T60" fmla="*/ 2147483647 w 858"/>
              <a:gd name="T61" fmla="*/ 2147483647 h 651"/>
              <a:gd name="T62" fmla="*/ 2147483647 w 858"/>
              <a:gd name="T63" fmla="*/ 2147483647 h 651"/>
              <a:gd name="T64" fmla="*/ 2147483647 w 858"/>
              <a:gd name="T65" fmla="*/ 2147483647 h 651"/>
              <a:gd name="T66" fmla="*/ 2147483647 w 858"/>
              <a:gd name="T67" fmla="*/ 2147483647 h 651"/>
              <a:gd name="T68" fmla="*/ 2147483647 w 858"/>
              <a:gd name="T69" fmla="*/ 2147483647 h 651"/>
              <a:gd name="T70" fmla="*/ 2147483647 w 858"/>
              <a:gd name="T71" fmla="*/ 2147483647 h 651"/>
              <a:gd name="T72" fmla="*/ 2147483647 w 858"/>
              <a:gd name="T73" fmla="*/ 2147483647 h 651"/>
              <a:gd name="T74" fmla="*/ 2147483647 w 858"/>
              <a:gd name="T75" fmla="*/ 2147483647 h 651"/>
              <a:gd name="T76" fmla="*/ 2147483647 w 858"/>
              <a:gd name="T77" fmla="*/ 2147483647 h 651"/>
              <a:gd name="T78" fmla="*/ 2147483647 w 858"/>
              <a:gd name="T79" fmla="*/ 2147483647 h 651"/>
              <a:gd name="T80" fmla="*/ 2147483647 w 858"/>
              <a:gd name="T81" fmla="*/ 2147483647 h 651"/>
              <a:gd name="T82" fmla="*/ 2147483647 w 858"/>
              <a:gd name="T83" fmla="*/ 2147483647 h 651"/>
              <a:gd name="T84" fmla="*/ 2147483647 w 858"/>
              <a:gd name="T85" fmla="*/ 2147483647 h 651"/>
              <a:gd name="T86" fmla="*/ 2147483647 w 858"/>
              <a:gd name="T87" fmla="*/ 2147483647 h 651"/>
              <a:gd name="T88" fmla="*/ 2147483647 w 858"/>
              <a:gd name="T89" fmla="*/ 2147483647 h 651"/>
              <a:gd name="T90" fmla="*/ 2147483647 w 858"/>
              <a:gd name="T91" fmla="*/ 2147483647 h 651"/>
              <a:gd name="T92" fmla="*/ 2147483647 w 858"/>
              <a:gd name="T93" fmla="*/ 2147483647 h 651"/>
              <a:gd name="T94" fmla="*/ 2147483647 w 858"/>
              <a:gd name="T95" fmla="*/ 2147483647 h 651"/>
              <a:gd name="T96" fmla="*/ 2147483647 w 858"/>
              <a:gd name="T97" fmla="*/ 0 h 651"/>
              <a:gd name="T98" fmla="*/ 2147483647 w 858"/>
              <a:gd name="T99" fmla="*/ 2147483647 h 651"/>
              <a:gd name="T100" fmla="*/ 2147483647 w 858"/>
              <a:gd name="T101" fmla="*/ 2147483647 h 651"/>
              <a:gd name="T102" fmla="*/ 2147483647 w 858"/>
              <a:gd name="T103" fmla="*/ 2147483647 h 651"/>
              <a:gd name="T104" fmla="*/ 2147483647 w 858"/>
              <a:gd name="T105" fmla="*/ 2147483647 h 651"/>
              <a:gd name="T106" fmla="*/ 2147483647 w 858"/>
              <a:gd name="T107" fmla="*/ 2147483647 h 651"/>
              <a:gd name="T108" fmla="*/ 2147483647 w 858"/>
              <a:gd name="T109" fmla="*/ 2147483647 h 651"/>
              <a:gd name="T110" fmla="*/ 2147483647 w 858"/>
              <a:gd name="T111" fmla="*/ 2147483647 h 651"/>
              <a:gd name="T112" fmla="*/ 2147483647 w 858"/>
              <a:gd name="T113" fmla="*/ 2147483647 h 651"/>
              <a:gd name="T114" fmla="*/ 2147483647 w 858"/>
              <a:gd name="T115" fmla="*/ 2147483647 h 651"/>
              <a:gd name="T116" fmla="*/ 0 w 858"/>
              <a:gd name="T117" fmla="*/ 2147483647 h 651"/>
              <a:gd name="T118" fmla="*/ 2147483647 w 858"/>
              <a:gd name="T119" fmla="*/ 2147483647 h 651"/>
              <a:gd name="T120" fmla="*/ 2147483647 w 858"/>
              <a:gd name="T121" fmla="*/ 2147483647 h 65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858" h="651">
                <a:moveTo>
                  <a:pt x="643" y="482"/>
                </a:moveTo>
                <a:lnTo>
                  <a:pt x="666" y="485"/>
                </a:lnTo>
                <a:lnTo>
                  <a:pt x="686" y="494"/>
                </a:lnTo>
                <a:lnTo>
                  <a:pt x="704" y="508"/>
                </a:lnTo>
                <a:lnTo>
                  <a:pt x="716" y="524"/>
                </a:lnTo>
                <a:lnTo>
                  <a:pt x="725" y="544"/>
                </a:lnTo>
                <a:lnTo>
                  <a:pt x="728" y="567"/>
                </a:lnTo>
                <a:lnTo>
                  <a:pt x="725" y="589"/>
                </a:lnTo>
                <a:lnTo>
                  <a:pt x="716" y="609"/>
                </a:lnTo>
                <a:lnTo>
                  <a:pt x="704" y="627"/>
                </a:lnTo>
                <a:lnTo>
                  <a:pt x="686" y="640"/>
                </a:lnTo>
                <a:lnTo>
                  <a:pt x="666" y="648"/>
                </a:lnTo>
                <a:lnTo>
                  <a:pt x="643" y="651"/>
                </a:lnTo>
                <a:lnTo>
                  <a:pt x="621" y="648"/>
                </a:lnTo>
                <a:lnTo>
                  <a:pt x="601" y="640"/>
                </a:lnTo>
                <a:lnTo>
                  <a:pt x="583" y="627"/>
                </a:lnTo>
                <a:lnTo>
                  <a:pt x="571" y="609"/>
                </a:lnTo>
                <a:lnTo>
                  <a:pt x="562" y="589"/>
                </a:lnTo>
                <a:lnTo>
                  <a:pt x="559" y="567"/>
                </a:lnTo>
                <a:lnTo>
                  <a:pt x="562" y="544"/>
                </a:lnTo>
                <a:lnTo>
                  <a:pt x="571" y="524"/>
                </a:lnTo>
                <a:lnTo>
                  <a:pt x="583" y="508"/>
                </a:lnTo>
                <a:lnTo>
                  <a:pt x="601" y="494"/>
                </a:lnTo>
                <a:lnTo>
                  <a:pt x="621" y="485"/>
                </a:lnTo>
                <a:lnTo>
                  <a:pt x="643" y="482"/>
                </a:lnTo>
                <a:close/>
                <a:moveTo>
                  <a:pt x="356" y="482"/>
                </a:moveTo>
                <a:lnTo>
                  <a:pt x="379" y="485"/>
                </a:lnTo>
                <a:lnTo>
                  <a:pt x="399" y="494"/>
                </a:lnTo>
                <a:lnTo>
                  <a:pt x="417" y="508"/>
                </a:lnTo>
                <a:lnTo>
                  <a:pt x="429" y="524"/>
                </a:lnTo>
                <a:lnTo>
                  <a:pt x="438" y="544"/>
                </a:lnTo>
                <a:lnTo>
                  <a:pt x="441" y="567"/>
                </a:lnTo>
                <a:lnTo>
                  <a:pt x="438" y="589"/>
                </a:lnTo>
                <a:lnTo>
                  <a:pt x="429" y="609"/>
                </a:lnTo>
                <a:lnTo>
                  <a:pt x="417" y="627"/>
                </a:lnTo>
                <a:lnTo>
                  <a:pt x="399" y="640"/>
                </a:lnTo>
                <a:lnTo>
                  <a:pt x="379" y="648"/>
                </a:lnTo>
                <a:lnTo>
                  <a:pt x="356" y="651"/>
                </a:lnTo>
                <a:lnTo>
                  <a:pt x="334" y="648"/>
                </a:lnTo>
                <a:lnTo>
                  <a:pt x="314" y="640"/>
                </a:lnTo>
                <a:lnTo>
                  <a:pt x="296" y="627"/>
                </a:lnTo>
                <a:lnTo>
                  <a:pt x="283" y="609"/>
                </a:lnTo>
                <a:lnTo>
                  <a:pt x="275" y="589"/>
                </a:lnTo>
                <a:lnTo>
                  <a:pt x="272" y="567"/>
                </a:lnTo>
                <a:lnTo>
                  <a:pt x="275" y="544"/>
                </a:lnTo>
                <a:lnTo>
                  <a:pt x="283" y="524"/>
                </a:lnTo>
                <a:lnTo>
                  <a:pt x="296" y="508"/>
                </a:lnTo>
                <a:lnTo>
                  <a:pt x="314" y="494"/>
                </a:lnTo>
                <a:lnTo>
                  <a:pt x="334" y="485"/>
                </a:lnTo>
                <a:lnTo>
                  <a:pt x="356" y="482"/>
                </a:lnTo>
                <a:close/>
                <a:moveTo>
                  <a:pt x="407" y="168"/>
                </a:moveTo>
                <a:lnTo>
                  <a:pt x="748" y="168"/>
                </a:lnTo>
                <a:lnTo>
                  <a:pt x="767" y="169"/>
                </a:lnTo>
                <a:lnTo>
                  <a:pt x="782" y="177"/>
                </a:lnTo>
                <a:lnTo>
                  <a:pt x="796" y="188"/>
                </a:lnTo>
                <a:lnTo>
                  <a:pt x="804" y="201"/>
                </a:lnTo>
                <a:lnTo>
                  <a:pt x="806" y="216"/>
                </a:lnTo>
                <a:lnTo>
                  <a:pt x="804" y="232"/>
                </a:lnTo>
                <a:lnTo>
                  <a:pt x="796" y="246"/>
                </a:lnTo>
                <a:lnTo>
                  <a:pt x="782" y="257"/>
                </a:lnTo>
                <a:lnTo>
                  <a:pt x="767" y="263"/>
                </a:lnTo>
                <a:lnTo>
                  <a:pt x="748" y="266"/>
                </a:lnTo>
                <a:lnTo>
                  <a:pt x="407" y="266"/>
                </a:lnTo>
                <a:lnTo>
                  <a:pt x="390" y="263"/>
                </a:lnTo>
                <a:lnTo>
                  <a:pt x="374" y="257"/>
                </a:lnTo>
                <a:lnTo>
                  <a:pt x="361" y="246"/>
                </a:lnTo>
                <a:lnTo>
                  <a:pt x="353" y="232"/>
                </a:lnTo>
                <a:lnTo>
                  <a:pt x="351" y="216"/>
                </a:lnTo>
                <a:lnTo>
                  <a:pt x="353" y="201"/>
                </a:lnTo>
                <a:lnTo>
                  <a:pt x="361" y="188"/>
                </a:lnTo>
                <a:lnTo>
                  <a:pt x="374" y="177"/>
                </a:lnTo>
                <a:lnTo>
                  <a:pt x="390" y="169"/>
                </a:lnTo>
                <a:lnTo>
                  <a:pt x="407" y="168"/>
                </a:lnTo>
                <a:close/>
                <a:moveTo>
                  <a:pt x="379" y="30"/>
                </a:moveTo>
                <a:lnTo>
                  <a:pt x="800" y="30"/>
                </a:lnTo>
                <a:lnTo>
                  <a:pt x="819" y="32"/>
                </a:lnTo>
                <a:lnTo>
                  <a:pt x="833" y="39"/>
                </a:lnTo>
                <a:lnTo>
                  <a:pt x="846" y="50"/>
                </a:lnTo>
                <a:lnTo>
                  <a:pt x="854" y="64"/>
                </a:lnTo>
                <a:lnTo>
                  <a:pt x="858" y="78"/>
                </a:lnTo>
                <a:lnTo>
                  <a:pt x="854" y="95"/>
                </a:lnTo>
                <a:lnTo>
                  <a:pt x="846" y="108"/>
                </a:lnTo>
                <a:lnTo>
                  <a:pt x="833" y="119"/>
                </a:lnTo>
                <a:lnTo>
                  <a:pt x="819" y="126"/>
                </a:lnTo>
                <a:lnTo>
                  <a:pt x="800" y="128"/>
                </a:lnTo>
                <a:lnTo>
                  <a:pt x="379" y="128"/>
                </a:lnTo>
                <a:lnTo>
                  <a:pt x="361" y="126"/>
                </a:lnTo>
                <a:lnTo>
                  <a:pt x="345" y="119"/>
                </a:lnTo>
                <a:lnTo>
                  <a:pt x="333" y="108"/>
                </a:lnTo>
                <a:lnTo>
                  <a:pt x="325" y="95"/>
                </a:lnTo>
                <a:lnTo>
                  <a:pt x="322" y="78"/>
                </a:lnTo>
                <a:lnTo>
                  <a:pt x="325" y="64"/>
                </a:lnTo>
                <a:lnTo>
                  <a:pt x="333" y="50"/>
                </a:lnTo>
                <a:lnTo>
                  <a:pt x="345" y="39"/>
                </a:lnTo>
                <a:lnTo>
                  <a:pt x="361" y="32"/>
                </a:lnTo>
                <a:lnTo>
                  <a:pt x="379" y="30"/>
                </a:lnTo>
                <a:close/>
                <a:moveTo>
                  <a:pt x="60" y="0"/>
                </a:moveTo>
                <a:lnTo>
                  <a:pt x="236" y="0"/>
                </a:lnTo>
                <a:lnTo>
                  <a:pt x="330" y="323"/>
                </a:lnTo>
                <a:lnTo>
                  <a:pt x="717" y="323"/>
                </a:lnTo>
                <a:lnTo>
                  <a:pt x="736" y="326"/>
                </a:lnTo>
                <a:lnTo>
                  <a:pt x="754" y="335"/>
                </a:lnTo>
                <a:lnTo>
                  <a:pt x="766" y="347"/>
                </a:lnTo>
                <a:lnTo>
                  <a:pt x="774" y="363"/>
                </a:lnTo>
                <a:lnTo>
                  <a:pt x="778" y="382"/>
                </a:lnTo>
                <a:lnTo>
                  <a:pt x="774" y="401"/>
                </a:lnTo>
                <a:lnTo>
                  <a:pt x="766" y="417"/>
                </a:lnTo>
                <a:lnTo>
                  <a:pt x="754" y="431"/>
                </a:lnTo>
                <a:lnTo>
                  <a:pt x="736" y="439"/>
                </a:lnTo>
                <a:lnTo>
                  <a:pt x="717" y="443"/>
                </a:lnTo>
                <a:lnTo>
                  <a:pt x="241" y="443"/>
                </a:lnTo>
                <a:lnTo>
                  <a:pt x="146" y="119"/>
                </a:lnTo>
                <a:lnTo>
                  <a:pt x="60" y="119"/>
                </a:lnTo>
                <a:lnTo>
                  <a:pt x="41" y="116"/>
                </a:lnTo>
                <a:lnTo>
                  <a:pt x="25" y="107"/>
                </a:lnTo>
                <a:lnTo>
                  <a:pt x="11" y="95"/>
                </a:lnTo>
                <a:lnTo>
                  <a:pt x="3" y="78"/>
                </a:lnTo>
                <a:lnTo>
                  <a:pt x="0" y="59"/>
                </a:lnTo>
                <a:lnTo>
                  <a:pt x="3" y="41"/>
                </a:lnTo>
                <a:lnTo>
                  <a:pt x="11" y="24"/>
                </a:lnTo>
                <a:lnTo>
                  <a:pt x="25" y="11"/>
                </a:lnTo>
                <a:lnTo>
                  <a:pt x="41" y="3"/>
                </a:lnTo>
                <a:lnTo>
                  <a:pt x="60" y="0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2540" name="Freeform 9"/>
          <p:cNvSpPr>
            <a:spLocks noEditPoints="1"/>
          </p:cNvSpPr>
          <p:nvPr/>
        </p:nvSpPr>
        <p:spPr bwMode="auto">
          <a:xfrm>
            <a:off x="2625725" y="3925888"/>
            <a:ext cx="584200" cy="508000"/>
          </a:xfrm>
          <a:custGeom>
            <a:avLst/>
            <a:gdLst>
              <a:gd name="T0" fmla="*/ 2147483647 w 907"/>
              <a:gd name="T1" fmla="*/ 2147483647 h 786"/>
              <a:gd name="T2" fmla="*/ 2147483647 w 907"/>
              <a:gd name="T3" fmla="*/ 2147483647 h 786"/>
              <a:gd name="T4" fmla="*/ 2147483647 w 907"/>
              <a:gd name="T5" fmla="*/ 2147483647 h 786"/>
              <a:gd name="T6" fmla="*/ 2147483647 w 907"/>
              <a:gd name="T7" fmla="*/ 2147483647 h 786"/>
              <a:gd name="T8" fmla="*/ 2147483647 w 907"/>
              <a:gd name="T9" fmla="*/ 2147483647 h 786"/>
              <a:gd name="T10" fmla="*/ 2147483647 w 907"/>
              <a:gd name="T11" fmla="*/ 2147483647 h 786"/>
              <a:gd name="T12" fmla="*/ 2147483647 w 907"/>
              <a:gd name="T13" fmla="*/ 2147483647 h 786"/>
              <a:gd name="T14" fmla="*/ 2147483647 w 907"/>
              <a:gd name="T15" fmla="*/ 2147483647 h 786"/>
              <a:gd name="T16" fmla="*/ 2147483647 w 907"/>
              <a:gd name="T17" fmla="*/ 2147483647 h 786"/>
              <a:gd name="T18" fmla="*/ 2147483647 w 907"/>
              <a:gd name="T19" fmla="*/ 2147483647 h 786"/>
              <a:gd name="T20" fmla="*/ 2147483647 w 907"/>
              <a:gd name="T21" fmla="*/ 2147483647 h 786"/>
              <a:gd name="T22" fmla="*/ 2147483647 w 907"/>
              <a:gd name="T23" fmla="*/ 2147483647 h 786"/>
              <a:gd name="T24" fmla="*/ 2147483647 w 907"/>
              <a:gd name="T25" fmla="*/ 2147483647 h 786"/>
              <a:gd name="T26" fmla="*/ 2147483647 w 907"/>
              <a:gd name="T27" fmla="*/ 2147483647 h 786"/>
              <a:gd name="T28" fmla="*/ 2147483647 w 907"/>
              <a:gd name="T29" fmla="*/ 2147483647 h 786"/>
              <a:gd name="T30" fmla="*/ 2147483647 w 907"/>
              <a:gd name="T31" fmla="*/ 2147483647 h 786"/>
              <a:gd name="T32" fmla="*/ 2147483647 w 907"/>
              <a:gd name="T33" fmla="*/ 2147483647 h 786"/>
              <a:gd name="T34" fmla="*/ 2147483647 w 907"/>
              <a:gd name="T35" fmla="*/ 2147483647 h 786"/>
              <a:gd name="T36" fmla="*/ 2147483647 w 907"/>
              <a:gd name="T37" fmla="*/ 2147483647 h 786"/>
              <a:gd name="T38" fmla="*/ 2147483647 w 907"/>
              <a:gd name="T39" fmla="*/ 2147483647 h 786"/>
              <a:gd name="T40" fmla="*/ 2147483647 w 907"/>
              <a:gd name="T41" fmla="*/ 2147483647 h 786"/>
              <a:gd name="T42" fmla="*/ 2147483647 w 907"/>
              <a:gd name="T43" fmla="*/ 2147483647 h 786"/>
              <a:gd name="T44" fmla="*/ 2147483647 w 907"/>
              <a:gd name="T45" fmla="*/ 2147483647 h 786"/>
              <a:gd name="T46" fmla="*/ 2147483647 w 907"/>
              <a:gd name="T47" fmla="*/ 2147483647 h 786"/>
              <a:gd name="T48" fmla="*/ 2147483647 w 907"/>
              <a:gd name="T49" fmla="*/ 2147483647 h 786"/>
              <a:gd name="T50" fmla="*/ 2147483647 w 907"/>
              <a:gd name="T51" fmla="*/ 2147483647 h 786"/>
              <a:gd name="T52" fmla="*/ 2147483647 w 907"/>
              <a:gd name="T53" fmla="*/ 2147483647 h 786"/>
              <a:gd name="T54" fmla="*/ 2147483647 w 907"/>
              <a:gd name="T55" fmla="*/ 2147483647 h 786"/>
              <a:gd name="T56" fmla="*/ 2147483647 w 907"/>
              <a:gd name="T57" fmla="*/ 2147483647 h 786"/>
              <a:gd name="T58" fmla="*/ 2147483647 w 907"/>
              <a:gd name="T59" fmla="*/ 2147483647 h 786"/>
              <a:gd name="T60" fmla="*/ 2147483647 w 907"/>
              <a:gd name="T61" fmla="*/ 2147483647 h 786"/>
              <a:gd name="T62" fmla="*/ 2147483647 w 907"/>
              <a:gd name="T63" fmla="*/ 2147483647 h 786"/>
              <a:gd name="T64" fmla="*/ 2147483647 w 907"/>
              <a:gd name="T65" fmla="*/ 2147483647 h 786"/>
              <a:gd name="T66" fmla="*/ 2147483647 w 907"/>
              <a:gd name="T67" fmla="*/ 2147483647 h 786"/>
              <a:gd name="T68" fmla="*/ 2147483647 w 907"/>
              <a:gd name="T69" fmla="*/ 2147483647 h 786"/>
              <a:gd name="T70" fmla="*/ 2147483647 w 907"/>
              <a:gd name="T71" fmla="*/ 2147483647 h 786"/>
              <a:gd name="T72" fmla="*/ 2147483647 w 907"/>
              <a:gd name="T73" fmla="*/ 2147483647 h 786"/>
              <a:gd name="T74" fmla="*/ 2147483647 w 907"/>
              <a:gd name="T75" fmla="*/ 2147483647 h 786"/>
              <a:gd name="T76" fmla="*/ 2147483647 w 907"/>
              <a:gd name="T77" fmla="*/ 2147483647 h 786"/>
              <a:gd name="T78" fmla="*/ 2147483647 w 907"/>
              <a:gd name="T79" fmla="*/ 2147483647 h 786"/>
              <a:gd name="T80" fmla="*/ 2147483647 w 907"/>
              <a:gd name="T81" fmla="*/ 2147483647 h 786"/>
              <a:gd name="T82" fmla="*/ 2147483647 w 907"/>
              <a:gd name="T83" fmla="*/ 2147483647 h 786"/>
              <a:gd name="T84" fmla="*/ 2147483647 w 907"/>
              <a:gd name="T85" fmla="*/ 2147483647 h 786"/>
              <a:gd name="T86" fmla="*/ 2147483647 w 907"/>
              <a:gd name="T87" fmla="*/ 2147483647 h 786"/>
              <a:gd name="T88" fmla="*/ 2147483647 w 907"/>
              <a:gd name="T89" fmla="*/ 2147483647 h 786"/>
              <a:gd name="T90" fmla="*/ 2147483647 w 907"/>
              <a:gd name="T91" fmla="*/ 2147483647 h 786"/>
              <a:gd name="T92" fmla="*/ 2147483647 w 907"/>
              <a:gd name="T93" fmla="*/ 2147483647 h 786"/>
              <a:gd name="T94" fmla="*/ 2147483647 w 907"/>
              <a:gd name="T95" fmla="*/ 2147483647 h 786"/>
              <a:gd name="T96" fmla="*/ 0 w 907"/>
              <a:gd name="T97" fmla="*/ 2147483647 h 786"/>
              <a:gd name="T98" fmla="*/ 2147483647 w 907"/>
              <a:gd name="T99" fmla="*/ 2147483647 h 786"/>
              <a:gd name="T100" fmla="*/ 2147483647 w 907"/>
              <a:gd name="T101" fmla="*/ 2147483647 h 786"/>
              <a:gd name="T102" fmla="*/ 2147483647 w 907"/>
              <a:gd name="T103" fmla="*/ 2147483647 h 78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907" h="786">
                <a:moveTo>
                  <a:pt x="786" y="585"/>
                </a:moveTo>
                <a:lnTo>
                  <a:pt x="904" y="676"/>
                </a:lnTo>
                <a:lnTo>
                  <a:pt x="907" y="682"/>
                </a:lnTo>
                <a:lnTo>
                  <a:pt x="904" y="693"/>
                </a:lnTo>
                <a:lnTo>
                  <a:pt x="897" y="707"/>
                </a:lnTo>
                <a:lnTo>
                  <a:pt x="888" y="723"/>
                </a:lnTo>
                <a:lnTo>
                  <a:pt x="874" y="740"/>
                </a:lnTo>
                <a:lnTo>
                  <a:pt x="861" y="758"/>
                </a:lnTo>
                <a:lnTo>
                  <a:pt x="847" y="771"/>
                </a:lnTo>
                <a:lnTo>
                  <a:pt x="835" y="781"/>
                </a:lnTo>
                <a:lnTo>
                  <a:pt x="825" y="786"/>
                </a:lnTo>
                <a:lnTo>
                  <a:pt x="819" y="786"/>
                </a:lnTo>
                <a:lnTo>
                  <a:pt x="698" y="693"/>
                </a:lnTo>
                <a:lnTo>
                  <a:pt x="786" y="585"/>
                </a:lnTo>
                <a:close/>
                <a:moveTo>
                  <a:pt x="280" y="276"/>
                </a:moveTo>
                <a:lnTo>
                  <a:pt x="292" y="277"/>
                </a:lnTo>
                <a:lnTo>
                  <a:pt x="303" y="282"/>
                </a:lnTo>
                <a:lnTo>
                  <a:pt x="310" y="289"/>
                </a:lnTo>
                <a:lnTo>
                  <a:pt x="313" y="299"/>
                </a:lnTo>
                <a:lnTo>
                  <a:pt x="313" y="408"/>
                </a:lnTo>
                <a:lnTo>
                  <a:pt x="310" y="417"/>
                </a:lnTo>
                <a:lnTo>
                  <a:pt x="303" y="426"/>
                </a:lnTo>
                <a:lnTo>
                  <a:pt x="292" y="430"/>
                </a:lnTo>
                <a:lnTo>
                  <a:pt x="280" y="432"/>
                </a:lnTo>
                <a:lnTo>
                  <a:pt x="267" y="430"/>
                </a:lnTo>
                <a:lnTo>
                  <a:pt x="257" y="426"/>
                </a:lnTo>
                <a:lnTo>
                  <a:pt x="249" y="417"/>
                </a:lnTo>
                <a:lnTo>
                  <a:pt x="246" y="408"/>
                </a:lnTo>
                <a:lnTo>
                  <a:pt x="246" y="299"/>
                </a:lnTo>
                <a:lnTo>
                  <a:pt x="249" y="289"/>
                </a:lnTo>
                <a:lnTo>
                  <a:pt x="257" y="282"/>
                </a:lnTo>
                <a:lnTo>
                  <a:pt x="267" y="277"/>
                </a:lnTo>
                <a:lnTo>
                  <a:pt x="280" y="276"/>
                </a:lnTo>
                <a:close/>
                <a:moveTo>
                  <a:pt x="176" y="193"/>
                </a:moveTo>
                <a:lnTo>
                  <a:pt x="188" y="196"/>
                </a:lnTo>
                <a:lnTo>
                  <a:pt x="199" y="203"/>
                </a:lnTo>
                <a:lnTo>
                  <a:pt x="206" y="212"/>
                </a:lnTo>
                <a:lnTo>
                  <a:pt x="209" y="223"/>
                </a:lnTo>
                <a:lnTo>
                  <a:pt x="209" y="403"/>
                </a:lnTo>
                <a:lnTo>
                  <a:pt x="206" y="413"/>
                </a:lnTo>
                <a:lnTo>
                  <a:pt x="199" y="423"/>
                </a:lnTo>
                <a:lnTo>
                  <a:pt x="188" y="430"/>
                </a:lnTo>
                <a:lnTo>
                  <a:pt x="176" y="432"/>
                </a:lnTo>
                <a:lnTo>
                  <a:pt x="163" y="430"/>
                </a:lnTo>
                <a:lnTo>
                  <a:pt x="152" y="423"/>
                </a:lnTo>
                <a:lnTo>
                  <a:pt x="145" y="413"/>
                </a:lnTo>
                <a:lnTo>
                  <a:pt x="142" y="403"/>
                </a:lnTo>
                <a:lnTo>
                  <a:pt x="142" y="223"/>
                </a:lnTo>
                <a:lnTo>
                  <a:pt x="145" y="212"/>
                </a:lnTo>
                <a:lnTo>
                  <a:pt x="152" y="203"/>
                </a:lnTo>
                <a:lnTo>
                  <a:pt x="163" y="196"/>
                </a:lnTo>
                <a:lnTo>
                  <a:pt x="176" y="193"/>
                </a:lnTo>
                <a:close/>
                <a:moveTo>
                  <a:pt x="375" y="135"/>
                </a:moveTo>
                <a:lnTo>
                  <a:pt x="389" y="138"/>
                </a:lnTo>
                <a:lnTo>
                  <a:pt x="398" y="146"/>
                </a:lnTo>
                <a:lnTo>
                  <a:pt x="405" y="158"/>
                </a:lnTo>
                <a:lnTo>
                  <a:pt x="407" y="173"/>
                </a:lnTo>
                <a:lnTo>
                  <a:pt x="407" y="393"/>
                </a:lnTo>
                <a:lnTo>
                  <a:pt x="405" y="408"/>
                </a:lnTo>
                <a:lnTo>
                  <a:pt x="398" y="422"/>
                </a:lnTo>
                <a:lnTo>
                  <a:pt x="389" y="430"/>
                </a:lnTo>
                <a:lnTo>
                  <a:pt x="375" y="432"/>
                </a:lnTo>
                <a:lnTo>
                  <a:pt x="363" y="430"/>
                </a:lnTo>
                <a:lnTo>
                  <a:pt x="352" y="422"/>
                </a:lnTo>
                <a:lnTo>
                  <a:pt x="345" y="408"/>
                </a:lnTo>
                <a:lnTo>
                  <a:pt x="343" y="393"/>
                </a:lnTo>
                <a:lnTo>
                  <a:pt x="343" y="173"/>
                </a:lnTo>
                <a:lnTo>
                  <a:pt x="345" y="158"/>
                </a:lnTo>
                <a:lnTo>
                  <a:pt x="352" y="146"/>
                </a:lnTo>
                <a:lnTo>
                  <a:pt x="363" y="138"/>
                </a:lnTo>
                <a:lnTo>
                  <a:pt x="375" y="135"/>
                </a:lnTo>
                <a:close/>
                <a:moveTo>
                  <a:pt x="290" y="34"/>
                </a:moveTo>
                <a:lnTo>
                  <a:pt x="252" y="35"/>
                </a:lnTo>
                <a:lnTo>
                  <a:pt x="215" y="43"/>
                </a:lnTo>
                <a:lnTo>
                  <a:pt x="179" y="57"/>
                </a:lnTo>
                <a:lnTo>
                  <a:pt x="145" y="76"/>
                </a:lnTo>
                <a:lnTo>
                  <a:pt x="114" y="100"/>
                </a:lnTo>
                <a:lnTo>
                  <a:pt x="87" y="130"/>
                </a:lnTo>
                <a:lnTo>
                  <a:pt x="65" y="164"/>
                </a:lnTo>
                <a:lnTo>
                  <a:pt x="49" y="199"/>
                </a:lnTo>
                <a:lnTo>
                  <a:pt x="39" y="236"/>
                </a:lnTo>
                <a:lnTo>
                  <a:pt x="35" y="274"/>
                </a:lnTo>
                <a:lnTo>
                  <a:pt x="37" y="312"/>
                </a:lnTo>
                <a:lnTo>
                  <a:pt x="45" y="350"/>
                </a:lnTo>
                <a:lnTo>
                  <a:pt x="57" y="385"/>
                </a:lnTo>
                <a:lnTo>
                  <a:pt x="76" y="419"/>
                </a:lnTo>
                <a:lnTo>
                  <a:pt x="100" y="450"/>
                </a:lnTo>
                <a:lnTo>
                  <a:pt x="130" y="477"/>
                </a:lnTo>
                <a:lnTo>
                  <a:pt x="164" y="500"/>
                </a:lnTo>
                <a:lnTo>
                  <a:pt x="200" y="515"/>
                </a:lnTo>
                <a:lnTo>
                  <a:pt x="237" y="526"/>
                </a:lnTo>
                <a:lnTo>
                  <a:pt x="276" y="530"/>
                </a:lnTo>
                <a:lnTo>
                  <a:pt x="314" y="527"/>
                </a:lnTo>
                <a:lnTo>
                  <a:pt x="348" y="522"/>
                </a:lnTo>
                <a:lnTo>
                  <a:pt x="380" y="509"/>
                </a:lnTo>
                <a:lnTo>
                  <a:pt x="410" y="494"/>
                </a:lnTo>
                <a:lnTo>
                  <a:pt x="440" y="474"/>
                </a:lnTo>
                <a:lnTo>
                  <a:pt x="460" y="455"/>
                </a:lnTo>
                <a:lnTo>
                  <a:pt x="479" y="434"/>
                </a:lnTo>
                <a:lnTo>
                  <a:pt x="495" y="411"/>
                </a:lnTo>
                <a:lnTo>
                  <a:pt x="509" y="385"/>
                </a:lnTo>
                <a:lnTo>
                  <a:pt x="521" y="353"/>
                </a:lnTo>
                <a:lnTo>
                  <a:pt x="528" y="319"/>
                </a:lnTo>
                <a:lnTo>
                  <a:pt x="531" y="285"/>
                </a:lnTo>
                <a:lnTo>
                  <a:pt x="529" y="251"/>
                </a:lnTo>
                <a:lnTo>
                  <a:pt x="521" y="213"/>
                </a:lnTo>
                <a:lnTo>
                  <a:pt x="509" y="178"/>
                </a:lnTo>
                <a:lnTo>
                  <a:pt x="490" y="145"/>
                </a:lnTo>
                <a:lnTo>
                  <a:pt x="466" y="114"/>
                </a:lnTo>
                <a:lnTo>
                  <a:pt x="436" y="87"/>
                </a:lnTo>
                <a:lnTo>
                  <a:pt x="402" y="64"/>
                </a:lnTo>
                <a:lnTo>
                  <a:pt x="366" y="47"/>
                </a:lnTo>
                <a:lnTo>
                  <a:pt x="329" y="38"/>
                </a:lnTo>
                <a:lnTo>
                  <a:pt x="290" y="34"/>
                </a:lnTo>
                <a:close/>
                <a:moveTo>
                  <a:pt x="268" y="0"/>
                </a:moveTo>
                <a:lnTo>
                  <a:pt x="307" y="0"/>
                </a:lnTo>
                <a:lnTo>
                  <a:pt x="347" y="7"/>
                </a:lnTo>
                <a:lnTo>
                  <a:pt x="384" y="18"/>
                </a:lnTo>
                <a:lnTo>
                  <a:pt x="422" y="35"/>
                </a:lnTo>
                <a:lnTo>
                  <a:pt x="456" y="58"/>
                </a:lnTo>
                <a:lnTo>
                  <a:pt x="490" y="89"/>
                </a:lnTo>
                <a:lnTo>
                  <a:pt x="517" y="123"/>
                </a:lnTo>
                <a:lnTo>
                  <a:pt x="539" y="161"/>
                </a:lnTo>
                <a:lnTo>
                  <a:pt x="554" y="200"/>
                </a:lnTo>
                <a:lnTo>
                  <a:pt x="563" y="241"/>
                </a:lnTo>
                <a:lnTo>
                  <a:pt x="566" y="284"/>
                </a:lnTo>
                <a:lnTo>
                  <a:pt x="563" y="326"/>
                </a:lnTo>
                <a:lnTo>
                  <a:pt x="552" y="368"/>
                </a:lnTo>
                <a:lnTo>
                  <a:pt x="536" y="407"/>
                </a:lnTo>
                <a:lnTo>
                  <a:pt x="746" y="570"/>
                </a:lnTo>
                <a:lnTo>
                  <a:pt x="674" y="657"/>
                </a:lnTo>
                <a:lnTo>
                  <a:pt x="467" y="496"/>
                </a:lnTo>
                <a:lnTo>
                  <a:pt x="432" y="522"/>
                </a:lnTo>
                <a:lnTo>
                  <a:pt x="394" y="542"/>
                </a:lnTo>
                <a:lnTo>
                  <a:pt x="355" y="555"/>
                </a:lnTo>
                <a:lnTo>
                  <a:pt x="313" y="562"/>
                </a:lnTo>
                <a:lnTo>
                  <a:pt x="271" y="563"/>
                </a:lnTo>
                <a:lnTo>
                  <a:pt x="228" y="558"/>
                </a:lnTo>
                <a:lnTo>
                  <a:pt x="187" y="547"/>
                </a:lnTo>
                <a:lnTo>
                  <a:pt x="146" y="530"/>
                </a:lnTo>
                <a:lnTo>
                  <a:pt x="110" y="504"/>
                </a:lnTo>
                <a:lnTo>
                  <a:pt x="79" y="477"/>
                </a:lnTo>
                <a:lnTo>
                  <a:pt x="52" y="445"/>
                </a:lnTo>
                <a:lnTo>
                  <a:pt x="31" y="411"/>
                </a:lnTo>
                <a:lnTo>
                  <a:pt x="17" y="374"/>
                </a:lnTo>
                <a:lnTo>
                  <a:pt x="6" y="336"/>
                </a:lnTo>
                <a:lnTo>
                  <a:pt x="0" y="297"/>
                </a:lnTo>
                <a:lnTo>
                  <a:pt x="2" y="258"/>
                </a:lnTo>
                <a:lnTo>
                  <a:pt x="7" y="219"/>
                </a:lnTo>
                <a:lnTo>
                  <a:pt x="19" y="180"/>
                </a:lnTo>
                <a:lnTo>
                  <a:pt x="37" y="143"/>
                </a:lnTo>
                <a:lnTo>
                  <a:pt x="60" y="108"/>
                </a:lnTo>
                <a:lnTo>
                  <a:pt x="88" y="77"/>
                </a:lnTo>
                <a:lnTo>
                  <a:pt x="119" y="51"/>
                </a:lnTo>
                <a:lnTo>
                  <a:pt x="153" y="30"/>
                </a:lnTo>
                <a:lnTo>
                  <a:pt x="191" y="15"/>
                </a:lnTo>
                <a:lnTo>
                  <a:pt x="229" y="4"/>
                </a:lnTo>
                <a:lnTo>
                  <a:pt x="268" y="0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pic>
        <p:nvPicPr>
          <p:cNvPr id="22541" name="Group 166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4163" y="2120900"/>
            <a:ext cx="39052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2" name="Freeform 13"/>
          <p:cNvSpPr>
            <a:spLocks noEditPoints="1"/>
          </p:cNvSpPr>
          <p:nvPr/>
        </p:nvSpPr>
        <p:spPr bwMode="auto">
          <a:xfrm>
            <a:off x="5940425" y="2119313"/>
            <a:ext cx="406400" cy="474662"/>
          </a:xfrm>
          <a:custGeom>
            <a:avLst/>
            <a:gdLst>
              <a:gd name="T0" fmla="*/ 2147483647 w 830"/>
              <a:gd name="T1" fmla="*/ 2147483647 h 966"/>
              <a:gd name="T2" fmla="*/ 2147483647 w 830"/>
              <a:gd name="T3" fmla="*/ 2147483647 h 966"/>
              <a:gd name="T4" fmla="*/ 2147483647 w 830"/>
              <a:gd name="T5" fmla="*/ 2147483647 h 966"/>
              <a:gd name="T6" fmla="*/ 2147483647 w 830"/>
              <a:gd name="T7" fmla="*/ 2147483647 h 966"/>
              <a:gd name="T8" fmla="*/ 2147483647 w 830"/>
              <a:gd name="T9" fmla="*/ 2147483647 h 966"/>
              <a:gd name="T10" fmla="*/ 2147483647 w 830"/>
              <a:gd name="T11" fmla="*/ 2147483647 h 966"/>
              <a:gd name="T12" fmla="*/ 2147483647 w 830"/>
              <a:gd name="T13" fmla="*/ 2147483647 h 966"/>
              <a:gd name="T14" fmla="*/ 2147483647 w 830"/>
              <a:gd name="T15" fmla="*/ 2147483647 h 966"/>
              <a:gd name="T16" fmla="*/ 2147483647 w 830"/>
              <a:gd name="T17" fmla="*/ 2147483647 h 966"/>
              <a:gd name="T18" fmla="*/ 2147483647 w 830"/>
              <a:gd name="T19" fmla="*/ 2147483647 h 966"/>
              <a:gd name="T20" fmla="*/ 2147483647 w 830"/>
              <a:gd name="T21" fmla="*/ 2147483647 h 966"/>
              <a:gd name="T22" fmla="*/ 2147483647 w 830"/>
              <a:gd name="T23" fmla="*/ 2147483647 h 966"/>
              <a:gd name="T24" fmla="*/ 2147483647 w 830"/>
              <a:gd name="T25" fmla="*/ 2147483647 h 966"/>
              <a:gd name="T26" fmla="*/ 2147483647 w 830"/>
              <a:gd name="T27" fmla="*/ 2147483647 h 966"/>
              <a:gd name="T28" fmla="*/ 2147483647 w 830"/>
              <a:gd name="T29" fmla="*/ 2147483647 h 966"/>
              <a:gd name="T30" fmla="*/ 2147483647 w 830"/>
              <a:gd name="T31" fmla="*/ 2147483647 h 966"/>
              <a:gd name="T32" fmla="*/ 2147483647 w 830"/>
              <a:gd name="T33" fmla="*/ 2147483647 h 966"/>
              <a:gd name="T34" fmla="*/ 2147483647 w 830"/>
              <a:gd name="T35" fmla="*/ 2147483647 h 966"/>
              <a:gd name="T36" fmla="*/ 2147483647 w 830"/>
              <a:gd name="T37" fmla="*/ 2147483647 h 966"/>
              <a:gd name="T38" fmla="*/ 2147483647 w 830"/>
              <a:gd name="T39" fmla="*/ 2147483647 h 966"/>
              <a:gd name="T40" fmla="*/ 2147483647 w 830"/>
              <a:gd name="T41" fmla="*/ 2147483647 h 966"/>
              <a:gd name="T42" fmla="*/ 2147483647 w 830"/>
              <a:gd name="T43" fmla="*/ 2147483647 h 966"/>
              <a:gd name="T44" fmla="*/ 2147483647 w 830"/>
              <a:gd name="T45" fmla="*/ 2147483647 h 966"/>
              <a:gd name="T46" fmla="*/ 2147483647 w 830"/>
              <a:gd name="T47" fmla="*/ 2147483647 h 966"/>
              <a:gd name="T48" fmla="*/ 2147483647 w 830"/>
              <a:gd name="T49" fmla="*/ 2147483647 h 966"/>
              <a:gd name="T50" fmla="*/ 2147483647 w 830"/>
              <a:gd name="T51" fmla="*/ 2147483647 h 966"/>
              <a:gd name="T52" fmla="*/ 2147483647 w 830"/>
              <a:gd name="T53" fmla="*/ 2147483647 h 966"/>
              <a:gd name="T54" fmla="*/ 2147483647 w 830"/>
              <a:gd name="T55" fmla="*/ 2147483647 h 966"/>
              <a:gd name="T56" fmla="*/ 2147483647 w 830"/>
              <a:gd name="T57" fmla="*/ 2147483647 h 966"/>
              <a:gd name="T58" fmla="*/ 2147483647 w 830"/>
              <a:gd name="T59" fmla="*/ 2147483647 h 966"/>
              <a:gd name="T60" fmla="*/ 2147483647 w 830"/>
              <a:gd name="T61" fmla="*/ 2147483647 h 966"/>
              <a:gd name="T62" fmla="*/ 2147483647 w 830"/>
              <a:gd name="T63" fmla="*/ 2147483647 h 966"/>
              <a:gd name="T64" fmla="*/ 2147483647 w 830"/>
              <a:gd name="T65" fmla="*/ 2147483647 h 966"/>
              <a:gd name="T66" fmla="*/ 2147483647 w 830"/>
              <a:gd name="T67" fmla="*/ 2147483647 h 966"/>
              <a:gd name="T68" fmla="*/ 2147483647 w 830"/>
              <a:gd name="T69" fmla="*/ 2147483647 h 966"/>
              <a:gd name="T70" fmla="*/ 2147483647 w 830"/>
              <a:gd name="T71" fmla="*/ 2147483647 h 966"/>
              <a:gd name="T72" fmla="*/ 2147483647 w 830"/>
              <a:gd name="T73" fmla="*/ 2147483647 h 966"/>
              <a:gd name="T74" fmla="*/ 2147483647 w 830"/>
              <a:gd name="T75" fmla="*/ 2147483647 h 966"/>
              <a:gd name="T76" fmla="*/ 2147483647 w 830"/>
              <a:gd name="T77" fmla="*/ 2147483647 h 966"/>
              <a:gd name="T78" fmla="*/ 2147483647 w 830"/>
              <a:gd name="T79" fmla="*/ 2147483647 h 966"/>
              <a:gd name="T80" fmla="*/ 2147483647 w 830"/>
              <a:gd name="T81" fmla="*/ 2147483647 h 966"/>
              <a:gd name="T82" fmla="*/ 2147483647 w 830"/>
              <a:gd name="T83" fmla="*/ 2147483647 h 966"/>
              <a:gd name="T84" fmla="*/ 2147483647 w 830"/>
              <a:gd name="T85" fmla="*/ 2147483647 h 966"/>
              <a:gd name="T86" fmla="*/ 2147483647 w 830"/>
              <a:gd name="T87" fmla="*/ 2147483647 h 966"/>
              <a:gd name="T88" fmla="*/ 2147483647 w 830"/>
              <a:gd name="T89" fmla="*/ 2147483647 h 966"/>
              <a:gd name="T90" fmla="*/ 2147483647 w 830"/>
              <a:gd name="T91" fmla="*/ 2147483647 h 966"/>
              <a:gd name="T92" fmla="*/ 2147483647 w 830"/>
              <a:gd name="T93" fmla="*/ 2147483647 h 966"/>
              <a:gd name="T94" fmla="*/ 0 w 830"/>
              <a:gd name="T95" fmla="*/ 2147483647 h 966"/>
              <a:gd name="T96" fmla="*/ 0 w 830"/>
              <a:gd name="T97" fmla="*/ 2147483647 h 966"/>
              <a:gd name="T98" fmla="*/ 2147483647 w 830"/>
              <a:gd name="T99" fmla="*/ 2147483647 h 96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830" h="966">
                <a:moveTo>
                  <a:pt x="264" y="486"/>
                </a:moveTo>
                <a:lnTo>
                  <a:pt x="248" y="489"/>
                </a:lnTo>
                <a:lnTo>
                  <a:pt x="236" y="497"/>
                </a:lnTo>
                <a:lnTo>
                  <a:pt x="226" y="511"/>
                </a:lnTo>
                <a:lnTo>
                  <a:pt x="224" y="527"/>
                </a:lnTo>
                <a:lnTo>
                  <a:pt x="226" y="543"/>
                </a:lnTo>
                <a:lnTo>
                  <a:pt x="236" y="555"/>
                </a:lnTo>
                <a:lnTo>
                  <a:pt x="248" y="565"/>
                </a:lnTo>
                <a:lnTo>
                  <a:pt x="264" y="567"/>
                </a:lnTo>
                <a:lnTo>
                  <a:pt x="280" y="565"/>
                </a:lnTo>
                <a:lnTo>
                  <a:pt x="294" y="555"/>
                </a:lnTo>
                <a:lnTo>
                  <a:pt x="302" y="543"/>
                </a:lnTo>
                <a:lnTo>
                  <a:pt x="306" y="527"/>
                </a:lnTo>
                <a:lnTo>
                  <a:pt x="302" y="511"/>
                </a:lnTo>
                <a:lnTo>
                  <a:pt x="294" y="497"/>
                </a:lnTo>
                <a:lnTo>
                  <a:pt x="280" y="489"/>
                </a:lnTo>
                <a:lnTo>
                  <a:pt x="264" y="486"/>
                </a:lnTo>
                <a:close/>
                <a:moveTo>
                  <a:pt x="263" y="377"/>
                </a:moveTo>
                <a:lnTo>
                  <a:pt x="265" y="377"/>
                </a:lnTo>
                <a:lnTo>
                  <a:pt x="269" y="380"/>
                </a:lnTo>
                <a:lnTo>
                  <a:pt x="272" y="382"/>
                </a:lnTo>
                <a:lnTo>
                  <a:pt x="275" y="389"/>
                </a:lnTo>
                <a:lnTo>
                  <a:pt x="286" y="420"/>
                </a:lnTo>
                <a:lnTo>
                  <a:pt x="292" y="431"/>
                </a:lnTo>
                <a:lnTo>
                  <a:pt x="302" y="438"/>
                </a:lnTo>
                <a:lnTo>
                  <a:pt x="313" y="439"/>
                </a:lnTo>
                <a:lnTo>
                  <a:pt x="325" y="436"/>
                </a:lnTo>
                <a:lnTo>
                  <a:pt x="355" y="422"/>
                </a:lnTo>
                <a:lnTo>
                  <a:pt x="360" y="420"/>
                </a:lnTo>
                <a:lnTo>
                  <a:pt x="364" y="419"/>
                </a:lnTo>
                <a:lnTo>
                  <a:pt x="368" y="419"/>
                </a:lnTo>
                <a:lnTo>
                  <a:pt x="371" y="420"/>
                </a:lnTo>
                <a:lnTo>
                  <a:pt x="372" y="423"/>
                </a:lnTo>
                <a:lnTo>
                  <a:pt x="372" y="427"/>
                </a:lnTo>
                <a:lnTo>
                  <a:pt x="371" y="431"/>
                </a:lnTo>
                <a:lnTo>
                  <a:pt x="370" y="436"/>
                </a:lnTo>
                <a:lnTo>
                  <a:pt x="355" y="466"/>
                </a:lnTo>
                <a:lnTo>
                  <a:pt x="352" y="478"/>
                </a:lnTo>
                <a:lnTo>
                  <a:pt x="355" y="489"/>
                </a:lnTo>
                <a:lnTo>
                  <a:pt x="360" y="499"/>
                </a:lnTo>
                <a:lnTo>
                  <a:pt x="371" y="505"/>
                </a:lnTo>
                <a:lnTo>
                  <a:pt x="402" y="516"/>
                </a:lnTo>
                <a:lnTo>
                  <a:pt x="409" y="519"/>
                </a:lnTo>
                <a:lnTo>
                  <a:pt x="413" y="522"/>
                </a:lnTo>
                <a:lnTo>
                  <a:pt x="414" y="526"/>
                </a:lnTo>
                <a:lnTo>
                  <a:pt x="414" y="528"/>
                </a:lnTo>
                <a:lnTo>
                  <a:pt x="413" y="531"/>
                </a:lnTo>
                <a:lnTo>
                  <a:pt x="409" y="535"/>
                </a:lnTo>
                <a:lnTo>
                  <a:pt x="402" y="538"/>
                </a:lnTo>
                <a:lnTo>
                  <a:pt x="371" y="549"/>
                </a:lnTo>
                <a:lnTo>
                  <a:pt x="360" y="554"/>
                </a:lnTo>
                <a:lnTo>
                  <a:pt x="355" y="563"/>
                </a:lnTo>
                <a:lnTo>
                  <a:pt x="352" y="576"/>
                </a:lnTo>
                <a:lnTo>
                  <a:pt x="355" y="586"/>
                </a:lnTo>
                <a:lnTo>
                  <a:pt x="370" y="617"/>
                </a:lnTo>
                <a:lnTo>
                  <a:pt x="371" y="623"/>
                </a:lnTo>
                <a:lnTo>
                  <a:pt x="372" y="627"/>
                </a:lnTo>
                <a:lnTo>
                  <a:pt x="372" y="630"/>
                </a:lnTo>
                <a:lnTo>
                  <a:pt x="371" y="632"/>
                </a:lnTo>
                <a:lnTo>
                  <a:pt x="368" y="634"/>
                </a:lnTo>
                <a:lnTo>
                  <a:pt x="364" y="635"/>
                </a:lnTo>
                <a:lnTo>
                  <a:pt x="360" y="634"/>
                </a:lnTo>
                <a:lnTo>
                  <a:pt x="355" y="631"/>
                </a:lnTo>
                <a:lnTo>
                  <a:pt x="325" y="617"/>
                </a:lnTo>
                <a:lnTo>
                  <a:pt x="313" y="615"/>
                </a:lnTo>
                <a:lnTo>
                  <a:pt x="302" y="616"/>
                </a:lnTo>
                <a:lnTo>
                  <a:pt x="292" y="623"/>
                </a:lnTo>
                <a:lnTo>
                  <a:pt x="286" y="634"/>
                </a:lnTo>
                <a:lnTo>
                  <a:pt x="275" y="665"/>
                </a:lnTo>
                <a:lnTo>
                  <a:pt x="272" y="670"/>
                </a:lnTo>
                <a:lnTo>
                  <a:pt x="269" y="674"/>
                </a:lnTo>
                <a:lnTo>
                  <a:pt x="265" y="677"/>
                </a:lnTo>
                <a:lnTo>
                  <a:pt x="263" y="677"/>
                </a:lnTo>
                <a:lnTo>
                  <a:pt x="260" y="674"/>
                </a:lnTo>
                <a:lnTo>
                  <a:pt x="257" y="670"/>
                </a:lnTo>
                <a:lnTo>
                  <a:pt x="255" y="665"/>
                </a:lnTo>
                <a:lnTo>
                  <a:pt x="242" y="634"/>
                </a:lnTo>
                <a:lnTo>
                  <a:pt x="237" y="623"/>
                </a:lnTo>
                <a:lnTo>
                  <a:pt x="228" y="616"/>
                </a:lnTo>
                <a:lnTo>
                  <a:pt x="217" y="615"/>
                </a:lnTo>
                <a:lnTo>
                  <a:pt x="205" y="617"/>
                </a:lnTo>
                <a:lnTo>
                  <a:pt x="175" y="631"/>
                </a:lnTo>
                <a:lnTo>
                  <a:pt x="169" y="634"/>
                </a:lnTo>
                <a:lnTo>
                  <a:pt x="164" y="635"/>
                </a:lnTo>
                <a:lnTo>
                  <a:pt x="161" y="634"/>
                </a:lnTo>
                <a:lnTo>
                  <a:pt x="159" y="632"/>
                </a:lnTo>
                <a:lnTo>
                  <a:pt x="157" y="630"/>
                </a:lnTo>
                <a:lnTo>
                  <a:pt x="156" y="627"/>
                </a:lnTo>
                <a:lnTo>
                  <a:pt x="157" y="623"/>
                </a:lnTo>
                <a:lnTo>
                  <a:pt x="160" y="617"/>
                </a:lnTo>
                <a:lnTo>
                  <a:pt x="173" y="586"/>
                </a:lnTo>
                <a:lnTo>
                  <a:pt x="176" y="576"/>
                </a:lnTo>
                <a:lnTo>
                  <a:pt x="175" y="563"/>
                </a:lnTo>
                <a:lnTo>
                  <a:pt x="168" y="554"/>
                </a:lnTo>
                <a:lnTo>
                  <a:pt x="159" y="549"/>
                </a:lnTo>
                <a:lnTo>
                  <a:pt x="126" y="538"/>
                </a:lnTo>
                <a:lnTo>
                  <a:pt x="121" y="535"/>
                </a:lnTo>
                <a:lnTo>
                  <a:pt x="117" y="531"/>
                </a:lnTo>
                <a:lnTo>
                  <a:pt x="114" y="528"/>
                </a:lnTo>
                <a:lnTo>
                  <a:pt x="114" y="526"/>
                </a:lnTo>
                <a:lnTo>
                  <a:pt x="117" y="522"/>
                </a:lnTo>
                <a:lnTo>
                  <a:pt x="121" y="519"/>
                </a:lnTo>
                <a:lnTo>
                  <a:pt x="126" y="516"/>
                </a:lnTo>
                <a:lnTo>
                  <a:pt x="159" y="505"/>
                </a:lnTo>
                <a:lnTo>
                  <a:pt x="168" y="499"/>
                </a:lnTo>
                <a:lnTo>
                  <a:pt x="175" y="489"/>
                </a:lnTo>
                <a:lnTo>
                  <a:pt x="176" y="478"/>
                </a:lnTo>
                <a:lnTo>
                  <a:pt x="173" y="466"/>
                </a:lnTo>
                <a:lnTo>
                  <a:pt x="160" y="436"/>
                </a:lnTo>
                <a:lnTo>
                  <a:pt x="157" y="431"/>
                </a:lnTo>
                <a:lnTo>
                  <a:pt x="156" y="427"/>
                </a:lnTo>
                <a:lnTo>
                  <a:pt x="157" y="423"/>
                </a:lnTo>
                <a:lnTo>
                  <a:pt x="159" y="420"/>
                </a:lnTo>
                <a:lnTo>
                  <a:pt x="161" y="419"/>
                </a:lnTo>
                <a:lnTo>
                  <a:pt x="164" y="419"/>
                </a:lnTo>
                <a:lnTo>
                  <a:pt x="169" y="420"/>
                </a:lnTo>
                <a:lnTo>
                  <a:pt x="175" y="422"/>
                </a:lnTo>
                <a:lnTo>
                  <a:pt x="205" y="436"/>
                </a:lnTo>
                <a:lnTo>
                  <a:pt x="217" y="439"/>
                </a:lnTo>
                <a:lnTo>
                  <a:pt x="228" y="438"/>
                </a:lnTo>
                <a:lnTo>
                  <a:pt x="237" y="431"/>
                </a:lnTo>
                <a:lnTo>
                  <a:pt x="242" y="420"/>
                </a:lnTo>
                <a:lnTo>
                  <a:pt x="255" y="389"/>
                </a:lnTo>
                <a:lnTo>
                  <a:pt x="257" y="382"/>
                </a:lnTo>
                <a:lnTo>
                  <a:pt x="260" y="380"/>
                </a:lnTo>
                <a:lnTo>
                  <a:pt x="263" y="377"/>
                </a:lnTo>
                <a:close/>
                <a:moveTo>
                  <a:pt x="322" y="315"/>
                </a:moveTo>
                <a:lnTo>
                  <a:pt x="334" y="319"/>
                </a:lnTo>
                <a:lnTo>
                  <a:pt x="344" y="328"/>
                </a:lnTo>
                <a:lnTo>
                  <a:pt x="347" y="342"/>
                </a:lnTo>
                <a:lnTo>
                  <a:pt x="343" y="354"/>
                </a:lnTo>
                <a:lnTo>
                  <a:pt x="333" y="363"/>
                </a:lnTo>
                <a:lnTo>
                  <a:pt x="320" y="366"/>
                </a:lnTo>
                <a:lnTo>
                  <a:pt x="307" y="362"/>
                </a:lnTo>
                <a:lnTo>
                  <a:pt x="298" y="353"/>
                </a:lnTo>
                <a:lnTo>
                  <a:pt x="295" y="339"/>
                </a:lnTo>
                <a:lnTo>
                  <a:pt x="299" y="327"/>
                </a:lnTo>
                <a:lnTo>
                  <a:pt x="309" y="318"/>
                </a:lnTo>
                <a:lnTo>
                  <a:pt x="322" y="315"/>
                </a:lnTo>
                <a:close/>
                <a:moveTo>
                  <a:pt x="230" y="284"/>
                </a:moveTo>
                <a:lnTo>
                  <a:pt x="242" y="288"/>
                </a:lnTo>
                <a:lnTo>
                  <a:pt x="252" y="297"/>
                </a:lnTo>
                <a:lnTo>
                  <a:pt x="255" y="311"/>
                </a:lnTo>
                <a:lnTo>
                  <a:pt x="251" y="323"/>
                </a:lnTo>
                <a:lnTo>
                  <a:pt x="241" y="332"/>
                </a:lnTo>
                <a:lnTo>
                  <a:pt x="228" y="335"/>
                </a:lnTo>
                <a:lnTo>
                  <a:pt x="215" y="331"/>
                </a:lnTo>
                <a:lnTo>
                  <a:pt x="206" y="322"/>
                </a:lnTo>
                <a:lnTo>
                  <a:pt x="203" y="308"/>
                </a:lnTo>
                <a:lnTo>
                  <a:pt x="207" y="296"/>
                </a:lnTo>
                <a:lnTo>
                  <a:pt x="217" y="288"/>
                </a:lnTo>
                <a:lnTo>
                  <a:pt x="230" y="284"/>
                </a:lnTo>
                <a:close/>
                <a:moveTo>
                  <a:pt x="138" y="254"/>
                </a:moveTo>
                <a:lnTo>
                  <a:pt x="150" y="258"/>
                </a:lnTo>
                <a:lnTo>
                  <a:pt x="160" y="268"/>
                </a:lnTo>
                <a:lnTo>
                  <a:pt x="163" y="280"/>
                </a:lnTo>
                <a:lnTo>
                  <a:pt x="159" y="292"/>
                </a:lnTo>
                <a:lnTo>
                  <a:pt x="149" y="301"/>
                </a:lnTo>
                <a:lnTo>
                  <a:pt x="136" y="304"/>
                </a:lnTo>
                <a:lnTo>
                  <a:pt x="123" y="300"/>
                </a:lnTo>
                <a:lnTo>
                  <a:pt x="114" y="291"/>
                </a:lnTo>
                <a:lnTo>
                  <a:pt x="111" y="277"/>
                </a:lnTo>
                <a:lnTo>
                  <a:pt x="115" y="265"/>
                </a:lnTo>
                <a:lnTo>
                  <a:pt x="125" y="257"/>
                </a:lnTo>
                <a:lnTo>
                  <a:pt x="138" y="254"/>
                </a:lnTo>
                <a:close/>
                <a:moveTo>
                  <a:pt x="64" y="180"/>
                </a:moveTo>
                <a:lnTo>
                  <a:pt x="64" y="650"/>
                </a:lnTo>
                <a:lnTo>
                  <a:pt x="341" y="757"/>
                </a:lnTo>
                <a:lnTo>
                  <a:pt x="451" y="532"/>
                </a:lnTo>
                <a:lnTo>
                  <a:pt x="444" y="511"/>
                </a:lnTo>
                <a:lnTo>
                  <a:pt x="444" y="486"/>
                </a:lnTo>
                <a:lnTo>
                  <a:pt x="451" y="463"/>
                </a:lnTo>
                <a:lnTo>
                  <a:pt x="463" y="446"/>
                </a:lnTo>
                <a:lnTo>
                  <a:pt x="478" y="431"/>
                </a:lnTo>
                <a:lnTo>
                  <a:pt x="494" y="422"/>
                </a:lnTo>
                <a:lnTo>
                  <a:pt x="513" y="417"/>
                </a:lnTo>
                <a:lnTo>
                  <a:pt x="478" y="467"/>
                </a:lnTo>
                <a:lnTo>
                  <a:pt x="494" y="528"/>
                </a:lnTo>
                <a:lnTo>
                  <a:pt x="555" y="526"/>
                </a:lnTo>
                <a:lnTo>
                  <a:pt x="593" y="473"/>
                </a:lnTo>
                <a:lnTo>
                  <a:pt x="594" y="490"/>
                </a:lnTo>
                <a:lnTo>
                  <a:pt x="593" y="509"/>
                </a:lnTo>
                <a:lnTo>
                  <a:pt x="586" y="528"/>
                </a:lnTo>
                <a:lnTo>
                  <a:pt x="577" y="544"/>
                </a:lnTo>
                <a:lnTo>
                  <a:pt x="563" y="557"/>
                </a:lnTo>
                <a:lnTo>
                  <a:pt x="548" y="566"/>
                </a:lnTo>
                <a:lnTo>
                  <a:pt x="532" y="573"/>
                </a:lnTo>
                <a:lnTo>
                  <a:pt x="426" y="789"/>
                </a:lnTo>
                <a:lnTo>
                  <a:pt x="648" y="873"/>
                </a:lnTo>
                <a:lnTo>
                  <a:pt x="648" y="359"/>
                </a:lnTo>
                <a:lnTo>
                  <a:pt x="64" y="180"/>
                </a:lnTo>
                <a:close/>
                <a:moveTo>
                  <a:pt x="0" y="93"/>
                </a:moveTo>
                <a:lnTo>
                  <a:pt x="712" y="312"/>
                </a:lnTo>
                <a:lnTo>
                  <a:pt x="712" y="966"/>
                </a:lnTo>
                <a:lnTo>
                  <a:pt x="0" y="694"/>
                </a:lnTo>
                <a:lnTo>
                  <a:pt x="0" y="93"/>
                </a:lnTo>
                <a:close/>
                <a:moveTo>
                  <a:pt x="118" y="0"/>
                </a:moveTo>
                <a:lnTo>
                  <a:pt x="830" y="241"/>
                </a:lnTo>
                <a:lnTo>
                  <a:pt x="830" y="842"/>
                </a:lnTo>
                <a:lnTo>
                  <a:pt x="771" y="823"/>
                </a:lnTo>
                <a:lnTo>
                  <a:pt x="771" y="280"/>
                </a:lnTo>
                <a:lnTo>
                  <a:pt x="118" y="62"/>
                </a:lnTo>
                <a:lnTo>
                  <a:pt x="118" y="0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2543" name="Freeform 8"/>
          <p:cNvSpPr>
            <a:spLocks noEditPoints="1"/>
          </p:cNvSpPr>
          <p:nvPr/>
        </p:nvSpPr>
        <p:spPr bwMode="auto">
          <a:xfrm>
            <a:off x="2587625" y="2090738"/>
            <a:ext cx="660400" cy="531812"/>
          </a:xfrm>
          <a:custGeom>
            <a:avLst/>
            <a:gdLst>
              <a:gd name="T0" fmla="*/ 2147483647 w 1035"/>
              <a:gd name="T1" fmla="*/ 2147483647 h 833"/>
              <a:gd name="T2" fmla="*/ 2147483647 w 1035"/>
              <a:gd name="T3" fmla="*/ 2147483647 h 833"/>
              <a:gd name="T4" fmla="*/ 2147483647 w 1035"/>
              <a:gd name="T5" fmla="*/ 2147483647 h 833"/>
              <a:gd name="T6" fmla="*/ 2147483647 w 1035"/>
              <a:gd name="T7" fmla="*/ 2147483647 h 833"/>
              <a:gd name="T8" fmla="*/ 2147483647 w 1035"/>
              <a:gd name="T9" fmla="*/ 2147483647 h 833"/>
              <a:gd name="T10" fmla="*/ 2147483647 w 1035"/>
              <a:gd name="T11" fmla="*/ 2147483647 h 833"/>
              <a:gd name="T12" fmla="*/ 2147483647 w 1035"/>
              <a:gd name="T13" fmla="*/ 2147483647 h 833"/>
              <a:gd name="T14" fmla="*/ 2147483647 w 1035"/>
              <a:gd name="T15" fmla="*/ 2147483647 h 833"/>
              <a:gd name="T16" fmla="*/ 2147483647 w 1035"/>
              <a:gd name="T17" fmla="*/ 2147483647 h 833"/>
              <a:gd name="T18" fmla="*/ 2147483647 w 1035"/>
              <a:gd name="T19" fmla="*/ 0 h 833"/>
              <a:gd name="T20" fmla="*/ 2147483647 w 1035"/>
              <a:gd name="T21" fmla="*/ 2147483647 h 833"/>
              <a:gd name="T22" fmla="*/ 2147483647 w 1035"/>
              <a:gd name="T23" fmla="*/ 2147483647 h 833"/>
              <a:gd name="T24" fmla="*/ 2147483647 w 1035"/>
              <a:gd name="T25" fmla="*/ 2147483647 h 833"/>
              <a:gd name="T26" fmla="*/ 2147483647 w 1035"/>
              <a:gd name="T27" fmla="*/ 2147483647 h 833"/>
              <a:gd name="T28" fmla="*/ 2147483647 w 1035"/>
              <a:gd name="T29" fmla="*/ 2147483647 h 833"/>
              <a:gd name="T30" fmla="*/ 2147483647 w 1035"/>
              <a:gd name="T31" fmla="*/ 2147483647 h 833"/>
              <a:gd name="T32" fmla="*/ 2147483647 w 1035"/>
              <a:gd name="T33" fmla="*/ 2147483647 h 833"/>
              <a:gd name="T34" fmla="*/ 2147483647 w 1035"/>
              <a:gd name="T35" fmla="*/ 2147483647 h 833"/>
              <a:gd name="T36" fmla="*/ 2147483647 w 1035"/>
              <a:gd name="T37" fmla="*/ 2147483647 h 833"/>
              <a:gd name="T38" fmla="*/ 2147483647 w 1035"/>
              <a:gd name="T39" fmla="*/ 2147483647 h 833"/>
              <a:gd name="T40" fmla="*/ 2147483647 w 1035"/>
              <a:gd name="T41" fmla="*/ 2147483647 h 833"/>
              <a:gd name="T42" fmla="*/ 2147483647 w 1035"/>
              <a:gd name="T43" fmla="*/ 2147483647 h 833"/>
              <a:gd name="T44" fmla="*/ 2147483647 w 1035"/>
              <a:gd name="T45" fmla="*/ 2147483647 h 833"/>
              <a:gd name="T46" fmla="*/ 2147483647 w 1035"/>
              <a:gd name="T47" fmla="*/ 2147483647 h 833"/>
              <a:gd name="T48" fmla="*/ 2147483647 w 1035"/>
              <a:gd name="T49" fmla="*/ 2147483647 h 833"/>
              <a:gd name="T50" fmla="*/ 2147483647 w 1035"/>
              <a:gd name="T51" fmla="*/ 2147483647 h 833"/>
              <a:gd name="T52" fmla="*/ 0 w 1035"/>
              <a:gd name="T53" fmla="*/ 2147483647 h 833"/>
              <a:gd name="T54" fmla="*/ 2147483647 w 1035"/>
              <a:gd name="T55" fmla="*/ 2147483647 h 833"/>
              <a:gd name="T56" fmla="*/ 2147483647 w 1035"/>
              <a:gd name="T57" fmla="*/ 2147483647 h 833"/>
              <a:gd name="T58" fmla="*/ 2147483647 w 1035"/>
              <a:gd name="T59" fmla="*/ 2147483647 h 833"/>
              <a:gd name="T60" fmla="*/ 2147483647 w 1035"/>
              <a:gd name="T61" fmla="*/ 2147483647 h 833"/>
              <a:gd name="T62" fmla="*/ 2147483647 w 1035"/>
              <a:gd name="T63" fmla="*/ 2147483647 h 833"/>
              <a:gd name="T64" fmla="*/ 2147483647 w 1035"/>
              <a:gd name="T65" fmla="*/ 2147483647 h 833"/>
              <a:gd name="T66" fmla="*/ 2147483647 w 1035"/>
              <a:gd name="T67" fmla="*/ 2147483647 h 833"/>
              <a:gd name="T68" fmla="*/ 2147483647 w 1035"/>
              <a:gd name="T69" fmla="*/ 2147483647 h 833"/>
              <a:gd name="T70" fmla="*/ 2147483647 w 1035"/>
              <a:gd name="T71" fmla="*/ 2147483647 h 833"/>
              <a:gd name="T72" fmla="*/ 2147483647 w 1035"/>
              <a:gd name="T73" fmla="*/ 2147483647 h 833"/>
              <a:gd name="T74" fmla="*/ 2147483647 w 1035"/>
              <a:gd name="T75" fmla="*/ 2147483647 h 833"/>
              <a:gd name="T76" fmla="*/ 2147483647 w 1035"/>
              <a:gd name="T77" fmla="*/ 2147483647 h 833"/>
              <a:gd name="T78" fmla="*/ 2147483647 w 1035"/>
              <a:gd name="T79" fmla="*/ 2147483647 h 833"/>
              <a:gd name="T80" fmla="*/ 2147483647 w 1035"/>
              <a:gd name="T81" fmla="*/ 2147483647 h 833"/>
              <a:gd name="T82" fmla="*/ 2147483647 w 1035"/>
              <a:gd name="T83" fmla="*/ 2147483647 h 833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1035" h="833">
                <a:moveTo>
                  <a:pt x="572" y="437"/>
                </a:moveTo>
                <a:lnTo>
                  <a:pt x="878" y="670"/>
                </a:lnTo>
                <a:lnTo>
                  <a:pt x="724" y="683"/>
                </a:lnTo>
                <a:lnTo>
                  <a:pt x="785" y="809"/>
                </a:lnTo>
                <a:lnTo>
                  <a:pt x="735" y="833"/>
                </a:lnTo>
                <a:lnTo>
                  <a:pt x="672" y="705"/>
                </a:lnTo>
                <a:lnTo>
                  <a:pt x="568" y="821"/>
                </a:lnTo>
                <a:lnTo>
                  <a:pt x="572" y="437"/>
                </a:lnTo>
                <a:close/>
                <a:moveTo>
                  <a:pt x="23" y="366"/>
                </a:moveTo>
                <a:lnTo>
                  <a:pt x="23" y="478"/>
                </a:lnTo>
                <a:lnTo>
                  <a:pt x="135" y="478"/>
                </a:lnTo>
                <a:lnTo>
                  <a:pt x="135" y="366"/>
                </a:lnTo>
                <a:lnTo>
                  <a:pt x="23" y="366"/>
                </a:lnTo>
                <a:close/>
                <a:moveTo>
                  <a:pt x="900" y="21"/>
                </a:moveTo>
                <a:lnTo>
                  <a:pt x="900" y="133"/>
                </a:lnTo>
                <a:lnTo>
                  <a:pt x="1012" y="133"/>
                </a:lnTo>
                <a:lnTo>
                  <a:pt x="1012" y="21"/>
                </a:lnTo>
                <a:lnTo>
                  <a:pt x="900" y="21"/>
                </a:lnTo>
                <a:close/>
                <a:moveTo>
                  <a:pt x="877" y="0"/>
                </a:moveTo>
                <a:lnTo>
                  <a:pt x="1035" y="0"/>
                </a:lnTo>
                <a:lnTo>
                  <a:pt x="1035" y="156"/>
                </a:lnTo>
                <a:lnTo>
                  <a:pt x="966" y="156"/>
                </a:lnTo>
                <a:lnTo>
                  <a:pt x="967" y="316"/>
                </a:lnTo>
                <a:lnTo>
                  <a:pt x="994" y="316"/>
                </a:lnTo>
                <a:lnTo>
                  <a:pt x="994" y="394"/>
                </a:lnTo>
                <a:lnTo>
                  <a:pt x="916" y="394"/>
                </a:lnTo>
                <a:lnTo>
                  <a:pt x="916" y="316"/>
                </a:lnTo>
                <a:lnTo>
                  <a:pt x="946" y="316"/>
                </a:lnTo>
                <a:lnTo>
                  <a:pt x="944" y="156"/>
                </a:lnTo>
                <a:lnTo>
                  <a:pt x="940" y="156"/>
                </a:lnTo>
                <a:lnTo>
                  <a:pt x="925" y="197"/>
                </a:lnTo>
                <a:lnTo>
                  <a:pt x="909" y="236"/>
                </a:lnTo>
                <a:lnTo>
                  <a:pt x="889" y="273"/>
                </a:lnTo>
                <a:lnTo>
                  <a:pt x="866" y="305"/>
                </a:lnTo>
                <a:lnTo>
                  <a:pt x="839" y="333"/>
                </a:lnTo>
                <a:lnTo>
                  <a:pt x="809" y="358"/>
                </a:lnTo>
                <a:lnTo>
                  <a:pt x="771" y="378"/>
                </a:lnTo>
                <a:lnTo>
                  <a:pt x="732" y="391"/>
                </a:lnTo>
                <a:lnTo>
                  <a:pt x="693" y="400"/>
                </a:lnTo>
                <a:lnTo>
                  <a:pt x="652" y="402"/>
                </a:lnTo>
                <a:lnTo>
                  <a:pt x="652" y="429"/>
                </a:lnTo>
                <a:lnTo>
                  <a:pt x="495" y="429"/>
                </a:lnTo>
                <a:lnTo>
                  <a:pt x="495" y="382"/>
                </a:lnTo>
                <a:lnTo>
                  <a:pt x="442" y="370"/>
                </a:lnTo>
                <a:lnTo>
                  <a:pt x="391" y="358"/>
                </a:lnTo>
                <a:lnTo>
                  <a:pt x="341" y="350"/>
                </a:lnTo>
                <a:lnTo>
                  <a:pt x="295" y="347"/>
                </a:lnTo>
                <a:lnTo>
                  <a:pt x="258" y="350"/>
                </a:lnTo>
                <a:lnTo>
                  <a:pt x="223" y="356"/>
                </a:lnTo>
                <a:lnTo>
                  <a:pt x="189" y="370"/>
                </a:lnTo>
                <a:lnTo>
                  <a:pt x="157" y="391"/>
                </a:lnTo>
                <a:lnTo>
                  <a:pt x="157" y="499"/>
                </a:lnTo>
                <a:lnTo>
                  <a:pt x="0" y="499"/>
                </a:lnTo>
                <a:lnTo>
                  <a:pt x="0" y="343"/>
                </a:lnTo>
                <a:lnTo>
                  <a:pt x="78" y="343"/>
                </a:lnTo>
                <a:lnTo>
                  <a:pt x="77" y="187"/>
                </a:lnTo>
                <a:lnTo>
                  <a:pt x="50" y="187"/>
                </a:lnTo>
                <a:lnTo>
                  <a:pt x="50" y="109"/>
                </a:lnTo>
                <a:lnTo>
                  <a:pt x="129" y="109"/>
                </a:lnTo>
                <a:lnTo>
                  <a:pt x="129" y="187"/>
                </a:lnTo>
                <a:lnTo>
                  <a:pt x="99" y="187"/>
                </a:lnTo>
                <a:lnTo>
                  <a:pt x="100" y="343"/>
                </a:lnTo>
                <a:lnTo>
                  <a:pt x="111" y="343"/>
                </a:lnTo>
                <a:lnTo>
                  <a:pt x="146" y="318"/>
                </a:lnTo>
                <a:lnTo>
                  <a:pt x="181" y="301"/>
                </a:lnTo>
                <a:lnTo>
                  <a:pt x="219" y="287"/>
                </a:lnTo>
                <a:lnTo>
                  <a:pt x="257" y="281"/>
                </a:lnTo>
                <a:lnTo>
                  <a:pt x="295" y="279"/>
                </a:lnTo>
                <a:lnTo>
                  <a:pt x="345" y="282"/>
                </a:lnTo>
                <a:lnTo>
                  <a:pt x="396" y="290"/>
                </a:lnTo>
                <a:lnTo>
                  <a:pt x="446" y="301"/>
                </a:lnTo>
                <a:lnTo>
                  <a:pt x="495" y="312"/>
                </a:lnTo>
                <a:lnTo>
                  <a:pt x="495" y="273"/>
                </a:lnTo>
                <a:lnTo>
                  <a:pt x="652" y="273"/>
                </a:lnTo>
                <a:lnTo>
                  <a:pt x="652" y="335"/>
                </a:lnTo>
                <a:lnTo>
                  <a:pt x="684" y="333"/>
                </a:lnTo>
                <a:lnTo>
                  <a:pt x="714" y="327"/>
                </a:lnTo>
                <a:lnTo>
                  <a:pt x="744" y="316"/>
                </a:lnTo>
                <a:lnTo>
                  <a:pt x="772" y="301"/>
                </a:lnTo>
                <a:lnTo>
                  <a:pt x="798" y="281"/>
                </a:lnTo>
                <a:lnTo>
                  <a:pt x="821" y="254"/>
                </a:lnTo>
                <a:lnTo>
                  <a:pt x="841" y="218"/>
                </a:lnTo>
                <a:lnTo>
                  <a:pt x="860" y="178"/>
                </a:lnTo>
                <a:lnTo>
                  <a:pt x="877" y="135"/>
                </a:lnTo>
                <a:lnTo>
                  <a:pt x="877" y="0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22544" name="TextBox 13"/>
          <p:cNvSpPr txBox="1">
            <a:spLocks noChangeArrowheads="1"/>
          </p:cNvSpPr>
          <p:nvPr/>
        </p:nvSpPr>
        <p:spPr bwMode="auto">
          <a:xfrm>
            <a:off x="2327275" y="2879725"/>
            <a:ext cx="13954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45" name="TextBox 13"/>
          <p:cNvSpPr txBox="1">
            <a:spLocks noChangeArrowheads="1"/>
          </p:cNvSpPr>
          <p:nvPr/>
        </p:nvSpPr>
        <p:spPr bwMode="auto">
          <a:xfrm>
            <a:off x="2263775" y="3165475"/>
            <a:ext cx="16684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46" name="TextBox 13"/>
          <p:cNvSpPr txBox="1">
            <a:spLocks noChangeArrowheads="1"/>
          </p:cNvSpPr>
          <p:nvPr/>
        </p:nvSpPr>
        <p:spPr bwMode="auto">
          <a:xfrm>
            <a:off x="5364163" y="2879725"/>
            <a:ext cx="1397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47" name="TextBox 13"/>
          <p:cNvSpPr txBox="1">
            <a:spLocks noChangeArrowheads="1"/>
          </p:cNvSpPr>
          <p:nvPr/>
        </p:nvSpPr>
        <p:spPr bwMode="auto">
          <a:xfrm>
            <a:off x="5302250" y="3165475"/>
            <a:ext cx="16684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48" name="TextBox 13"/>
          <p:cNvSpPr txBox="1">
            <a:spLocks noChangeArrowheads="1"/>
          </p:cNvSpPr>
          <p:nvPr/>
        </p:nvSpPr>
        <p:spPr bwMode="auto">
          <a:xfrm>
            <a:off x="8678863" y="2879725"/>
            <a:ext cx="1397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49" name="TextBox 13"/>
          <p:cNvSpPr txBox="1">
            <a:spLocks noChangeArrowheads="1"/>
          </p:cNvSpPr>
          <p:nvPr/>
        </p:nvSpPr>
        <p:spPr bwMode="auto">
          <a:xfrm>
            <a:off x="8616950" y="3165475"/>
            <a:ext cx="16684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50" name="TextBox 13"/>
          <p:cNvSpPr txBox="1">
            <a:spLocks noChangeArrowheads="1"/>
          </p:cNvSpPr>
          <p:nvPr/>
        </p:nvSpPr>
        <p:spPr bwMode="auto">
          <a:xfrm>
            <a:off x="2327275" y="4738688"/>
            <a:ext cx="1395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51" name="TextBox 13"/>
          <p:cNvSpPr txBox="1">
            <a:spLocks noChangeArrowheads="1"/>
          </p:cNvSpPr>
          <p:nvPr/>
        </p:nvSpPr>
        <p:spPr bwMode="auto">
          <a:xfrm>
            <a:off x="2263775" y="5024438"/>
            <a:ext cx="1668463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52" name="TextBox 13"/>
          <p:cNvSpPr txBox="1">
            <a:spLocks noChangeArrowheads="1"/>
          </p:cNvSpPr>
          <p:nvPr/>
        </p:nvSpPr>
        <p:spPr bwMode="auto">
          <a:xfrm>
            <a:off x="5364163" y="4738688"/>
            <a:ext cx="1397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53" name="TextBox 13"/>
          <p:cNvSpPr txBox="1">
            <a:spLocks noChangeArrowheads="1"/>
          </p:cNvSpPr>
          <p:nvPr/>
        </p:nvSpPr>
        <p:spPr bwMode="auto">
          <a:xfrm>
            <a:off x="5302250" y="5024438"/>
            <a:ext cx="1668463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54" name="TextBox 13"/>
          <p:cNvSpPr txBox="1">
            <a:spLocks noChangeArrowheads="1"/>
          </p:cNvSpPr>
          <p:nvPr/>
        </p:nvSpPr>
        <p:spPr bwMode="auto">
          <a:xfrm>
            <a:off x="8678863" y="4738688"/>
            <a:ext cx="1397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55" name="TextBox 13"/>
          <p:cNvSpPr txBox="1">
            <a:spLocks noChangeArrowheads="1"/>
          </p:cNvSpPr>
          <p:nvPr/>
        </p:nvSpPr>
        <p:spPr bwMode="auto">
          <a:xfrm>
            <a:off x="8616950" y="5024438"/>
            <a:ext cx="1668463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11"/>
          <p:cNvSpPr txBox="1">
            <a:spLocks noChangeArrowheads="1"/>
          </p:cNvSpPr>
          <p:nvPr/>
        </p:nvSpPr>
        <p:spPr bwMode="auto">
          <a:xfrm>
            <a:off x="481013" y="204788"/>
            <a:ext cx="1900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grpSp>
        <p:nvGrpSpPr>
          <p:cNvPr id="23555" name="组合 2"/>
          <p:cNvGrpSpPr>
            <a:grpSpLocks/>
          </p:cNvGrpSpPr>
          <p:nvPr/>
        </p:nvGrpSpPr>
        <p:grpSpPr bwMode="auto">
          <a:xfrm rot="-2700000">
            <a:off x="247650" y="307975"/>
            <a:ext cx="166688" cy="165100"/>
            <a:chOff x="0" y="0"/>
            <a:chExt cx="1346200" cy="1346200"/>
          </a:xfrm>
        </p:grpSpPr>
        <p:cxnSp>
          <p:nvCxnSpPr>
            <p:cNvPr id="23605" name="直接连接符 3"/>
            <p:cNvCxnSpPr>
              <a:cxnSpLocks noChangeShapeType="1"/>
            </p:cNvCxnSpPr>
            <p:nvPr/>
          </p:nvCxnSpPr>
          <p:spPr bwMode="auto">
            <a:xfrm>
              <a:off x="0" y="0"/>
              <a:ext cx="1346200" cy="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606" name="直接连接符 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3462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607" name="直接连接符 10"/>
            <p:cNvCxnSpPr>
              <a:cxnSpLocks noChangeShapeType="1"/>
            </p:cNvCxnSpPr>
            <p:nvPr/>
          </p:nvCxnSpPr>
          <p:spPr bwMode="auto">
            <a:xfrm>
              <a:off x="12700" y="0"/>
              <a:ext cx="1308100" cy="13081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23556" name="Straight Connector 10"/>
          <p:cNvCxnSpPr>
            <a:cxnSpLocks noChangeShapeType="1"/>
          </p:cNvCxnSpPr>
          <p:nvPr/>
        </p:nvCxnSpPr>
        <p:spPr bwMode="auto">
          <a:xfrm>
            <a:off x="2122488" y="2774950"/>
            <a:ext cx="1420812" cy="0"/>
          </a:xfrm>
          <a:prstGeom prst="line">
            <a:avLst/>
          </a:prstGeom>
          <a:noFill/>
          <a:ln w="19050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57" name="Straight Connector 5"/>
          <p:cNvCxnSpPr>
            <a:cxnSpLocks noChangeShapeType="1"/>
          </p:cNvCxnSpPr>
          <p:nvPr/>
        </p:nvCxnSpPr>
        <p:spPr bwMode="auto">
          <a:xfrm>
            <a:off x="850900" y="2774950"/>
            <a:ext cx="1085850" cy="0"/>
          </a:xfrm>
          <a:prstGeom prst="line">
            <a:avLst/>
          </a:prstGeom>
          <a:noFill/>
          <a:ln w="19050">
            <a:solidFill>
              <a:srgbClr val="F9F9F9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58" name="Straight Connector 25"/>
          <p:cNvCxnSpPr>
            <a:cxnSpLocks noChangeShapeType="1"/>
          </p:cNvCxnSpPr>
          <p:nvPr/>
        </p:nvCxnSpPr>
        <p:spPr bwMode="auto">
          <a:xfrm>
            <a:off x="10198100" y="2774950"/>
            <a:ext cx="1085850" cy="0"/>
          </a:xfrm>
          <a:prstGeom prst="line">
            <a:avLst/>
          </a:prstGeom>
          <a:noFill/>
          <a:ln w="19050">
            <a:solidFill>
              <a:srgbClr val="F9F9F9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59" name="Straight Connector 14"/>
          <p:cNvCxnSpPr>
            <a:cxnSpLocks noChangeShapeType="1"/>
          </p:cNvCxnSpPr>
          <p:nvPr/>
        </p:nvCxnSpPr>
        <p:spPr bwMode="auto">
          <a:xfrm>
            <a:off x="3735388" y="2774950"/>
            <a:ext cx="1420812" cy="0"/>
          </a:xfrm>
          <a:prstGeom prst="line">
            <a:avLst/>
          </a:prstGeom>
          <a:noFill/>
          <a:ln w="19050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0" name="Straight Connector 17"/>
          <p:cNvCxnSpPr>
            <a:cxnSpLocks noChangeShapeType="1"/>
          </p:cNvCxnSpPr>
          <p:nvPr/>
        </p:nvCxnSpPr>
        <p:spPr bwMode="auto">
          <a:xfrm>
            <a:off x="5356225" y="2774950"/>
            <a:ext cx="1420813" cy="0"/>
          </a:xfrm>
          <a:prstGeom prst="line">
            <a:avLst/>
          </a:prstGeom>
          <a:noFill/>
          <a:ln w="19050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1" name="Straight Connector 20"/>
          <p:cNvCxnSpPr>
            <a:cxnSpLocks noChangeShapeType="1"/>
          </p:cNvCxnSpPr>
          <p:nvPr/>
        </p:nvCxnSpPr>
        <p:spPr bwMode="auto">
          <a:xfrm>
            <a:off x="6962775" y="2774950"/>
            <a:ext cx="1420813" cy="0"/>
          </a:xfrm>
          <a:prstGeom prst="line">
            <a:avLst/>
          </a:prstGeom>
          <a:noFill/>
          <a:ln w="19050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2" name="Straight Connector 23"/>
          <p:cNvCxnSpPr>
            <a:cxnSpLocks noChangeShapeType="1"/>
          </p:cNvCxnSpPr>
          <p:nvPr/>
        </p:nvCxnSpPr>
        <p:spPr bwMode="auto">
          <a:xfrm>
            <a:off x="8589963" y="2774950"/>
            <a:ext cx="1420812" cy="0"/>
          </a:xfrm>
          <a:prstGeom prst="line">
            <a:avLst/>
          </a:prstGeom>
          <a:noFill/>
          <a:ln w="19050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563" name="TextBox 29"/>
          <p:cNvSpPr txBox="1">
            <a:spLocks noChangeArrowheads="1"/>
          </p:cNvSpPr>
          <p:nvPr/>
        </p:nvSpPr>
        <p:spPr bwMode="auto">
          <a:xfrm>
            <a:off x="1481138" y="2143125"/>
            <a:ext cx="1095375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100" b="1">
                <a:solidFill>
                  <a:srgbClr val="FDFDFD"/>
                </a:solidFill>
                <a:sym typeface="Arial" pitchFamily="34" charset="0"/>
              </a:rPr>
              <a:t>2000</a:t>
            </a:r>
          </a:p>
        </p:txBody>
      </p:sp>
      <p:sp>
        <p:nvSpPr>
          <p:cNvPr id="23564" name="TextBox 30"/>
          <p:cNvSpPr txBox="1">
            <a:spLocks noChangeArrowheads="1"/>
          </p:cNvSpPr>
          <p:nvPr/>
        </p:nvSpPr>
        <p:spPr bwMode="auto">
          <a:xfrm>
            <a:off x="3098800" y="2143125"/>
            <a:ext cx="1095375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100" b="1">
                <a:solidFill>
                  <a:srgbClr val="FDFDFD"/>
                </a:solidFill>
                <a:sym typeface="Arial" pitchFamily="34" charset="0"/>
              </a:rPr>
              <a:t>2002</a:t>
            </a:r>
          </a:p>
        </p:txBody>
      </p:sp>
      <p:sp>
        <p:nvSpPr>
          <p:cNvPr id="23565" name="TextBox 31"/>
          <p:cNvSpPr txBox="1">
            <a:spLocks noChangeArrowheads="1"/>
          </p:cNvSpPr>
          <p:nvPr/>
        </p:nvSpPr>
        <p:spPr bwMode="auto">
          <a:xfrm>
            <a:off x="4705350" y="2143125"/>
            <a:ext cx="1095375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100" b="1">
                <a:solidFill>
                  <a:srgbClr val="FDFDFD"/>
                </a:solidFill>
                <a:sym typeface="Arial" pitchFamily="34" charset="0"/>
              </a:rPr>
              <a:t>2004</a:t>
            </a:r>
          </a:p>
        </p:txBody>
      </p:sp>
      <p:sp>
        <p:nvSpPr>
          <p:cNvPr id="23566" name="TextBox 32"/>
          <p:cNvSpPr txBox="1">
            <a:spLocks noChangeArrowheads="1"/>
          </p:cNvSpPr>
          <p:nvPr/>
        </p:nvSpPr>
        <p:spPr bwMode="auto">
          <a:xfrm>
            <a:off x="6332538" y="2143125"/>
            <a:ext cx="1095375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100" b="1">
                <a:solidFill>
                  <a:srgbClr val="FDFDFD"/>
                </a:solidFill>
                <a:sym typeface="Arial" pitchFamily="34" charset="0"/>
              </a:rPr>
              <a:t>2006</a:t>
            </a:r>
          </a:p>
        </p:txBody>
      </p:sp>
      <p:sp>
        <p:nvSpPr>
          <p:cNvPr id="23567" name="TextBox 33"/>
          <p:cNvSpPr txBox="1">
            <a:spLocks noChangeArrowheads="1"/>
          </p:cNvSpPr>
          <p:nvPr/>
        </p:nvSpPr>
        <p:spPr bwMode="auto">
          <a:xfrm>
            <a:off x="7939088" y="2143125"/>
            <a:ext cx="1095375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100" b="1">
                <a:solidFill>
                  <a:srgbClr val="FDFDFD"/>
                </a:solidFill>
                <a:sym typeface="Arial" pitchFamily="34" charset="0"/>
              </a:rPr>
              <a:t>2008</a:t>
            </a:r>
          </a:p>
        </p:txBody>
      </p:sp>
      <p:sp>
        <p:nvSpPr>
          <p:cNvPr id="23568" name="TextBox 34"/>
          <p:cNvSpPr txBox="1">
            <a:spLocks noChangeArrowheads="1"/>
          </p:cNvSpPr>
          <p:nvPr/>
        </p:nvSpPr>
        <p:spPr bwMode="auto">
          <a:xfrm>
            <a:off x="9566275" y="2143125"/>
            <a:ext cx="1095375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100" b="1">
                <a:solidFill>
                  <a:srgbClr val="FDFDFD"/>
                </a:solidFill>
                <a:sym typeface="Arial" pitchFamily="34" charset="0"/>
              </a:rPr>
              <a:t>2010</a:t>
            </a:r>
          </a:p>
        </p:txBody>
      </p:sp>
      <p:cxnSp>
        <p:nvCxnSpPr>
          <p:cNvPr id="23569" name="Straight Connector 36"/>
          <p:cNvCxnSpPr>
            <a:cxnSpLocks noChangeShapeType="1"/>
          </p:cNvCxnSpPr>
          <p:nvPr/>
        </p:nvCxnSpPr>
        <p:spPr bwMode="auto">
          <a:xfrm>
            <a:off x="2028825" y="2878138"/>
            <a:ext cx="0" cy="954087"/>
          </a:xfrm>
          <a:prstGeom prst="line">
            <a:avLst/>
          </a:prstGeom>
          <a:noFill/>
          <a:ln w="19050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570" name="Oval 39"/>
          <p:cNvSpPr>
            <a:spLocks noChangeArrowheads="1"/>
          </p:cNvSpPr>
          <p:nvPr/>
        </p:nvSpPr>
        <p:spPr bwMode="auto">
          <a:xfrm>
            <a:off x="1616075" y="3836988"/>
            <a:ext cx="827088" cy="827087"/>
          </a:xfrm>
          <a:prstGeom prst="ellipse">
            <a:avLst/>
          </a:pr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pPr algn="ctr" eaLnBrk="1" hangingPunct="1"/>
            <a:endParaRPr lang="en-US" altLang="zh-CN" sz="3100">
              <a:solidFill>
                <a:srgbClr val="FFFFFF"/>
              </a:solidFill>
              <a:sym typeface="Arial" pitchFamily="34" charset="0"/>
            </a:endParaRPr>
          </a:p>
        </p:txBody>
      </p:sp>
      <p:cxnSp>
        <p:nvCxnSpPr>
          <p:cNvPr id="23571" name="Straight Connector 43"/>
          <p:cNvCxnSpPr>
            <a:cxnSpLocks noChangeShapeType="1"/>
          </p:cNvCxnSpPr>
          <p:nvPr/>
        </p:nvCxnSpPr>
        <p:spPr bwMode="auto">
          <a:xfrm>
            <a:off x="3646488" y="2878138"/>
            <a:ext cx="0" cy="954087"/>
          </a:xfrm>
          <a:prstGeom prst="line">
            <a:avLst/>
          </a:prstGeom>
          <a:noFill/>
          <a:ln w="19050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572" name="Oval 45"/>
          <p:cNvSpPr>
            <a:spLocks noChangeArrowheads="1"/>
          </p:cNvSpPr>
          <p:nvPr/>
        </p:nvSpPr>
        <p:spPr bwMode="auto">
          <a:xfrm>
            <a:off x="3232150" y="3836988"/>
            <a:ext cx="827088" cy="827087"/>
          </a:xfrm>
          <a:prstGeom prst="ellipse">
            <a:avLst/>
          </a:pr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pPr algn="ctr" eaLnBrk="1" hangingPunct="1"/>
            <a:endParaRPr lang="en-US" altLang="zh-CN" sz="3100">
              <a:solidFill>
                <a:srgbClr val="FFFFFF"/>
              </a:solidFill>
              <a:sym typeface="Arial" pitchFamily="34" charset="0"/>
            </a:endParaRPr>
          </a:p>
        </p:txBody>
      </p:sp>
      <p:cxnSp>
        <p:nvCxnSpPr>
          <p:cNvPr id="23573" name="Straight Connector 48"/>
          <p:cNvCxnSpPr>
            <a:cxnSpLocks noChangeShapeType="1"/>
          </p:cNvCxnSpPr>
          <p:nvPr/>
        </p:nvCxnSpPr>
        <p:spPr bwMode="auto">
          <a:xfrm>
            <a:off x="5253038" y="2878138"/>
            <a:ext cx="0" cy="954087"/>
          </a:xfrm>
          <a:prstGeom prst="line">
            <a:avLst/>
          </a:prstGeom>
          <a:noFill/>
          <a:ln w="19050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574" name="Oval 50"/>
          <p:cNvSpPr>
            <a:spLocks noChangeArrowheads="1"/>
          </p:cNvSpPr>
          <p:nvPr/>
        </p:nvSpPr>
        <p:spPr bwMode="auto">
          <a:xfrm>
            <a:off x="4838700" y="3836988"/>
            <a:ext cx="828675" cy="827087"/>
          </a:xfrm>
          <a:prstGeom prst="ellipse">
            <a:avLst/>
          </a:pr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pPr algn="ctr" eaLnBrk="1" hangingPunct="1"/>
            <a:endParaRPr lang="en-US" altLang="zh-CN" sz="3100">
              <a:solidFill>
                <a:srgbClr val="FFFFFF"/>
              </a:solidFill>
              <a:sym typeface="Arial" pitchFamily="34" charset="0"/>
            </a:endParaRPr>
          </a:p>
        </p:txBody>
      </p:sp>
      <p:cxnSp>
        <p:nvCxnSpPr>
          <p:cNvPr id="23575" name="Straight Connector 53"/>
          <p:cNvCxnSpPr>
            <a:cxnSpLocks noChangeShapeType="1"/>
          </p:cNvCxnSpPr>
          <p:nvPr/>
        </p:nvCxnSpPr>
        <p:spPr bwMode="auto">
          <a:xfrm>
            <a:off x="6880225" y="2878138"/>
            <a:ext cx="0" cy="954087"/>
          </a:xfrm>
          <a:prstGeom prst="line">
            <a:avLst/>
          </a:prstGeom>
          <a:noFill/>
          <a:ln w="19050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576" name="Oval 55"/>
          <p:cNvSpPr>
            <a:spLocks noChangeArrowheads="1"/>
          </p:cNvSpPr>
          <p:nvPr/>
        </p:nvSpPr>
        <p:spPr bwMode="auto">
          <a:xfrm>
            <a:off x="6465888" y="3836988"/>
            <a:ext cx="828675" cy="827087"/>
          </a:xfrm>
          <a:prstGeom prst="ellipse">
            <a:avLst/>
          </a:pr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pPr algn="ctr" eaLnBrk="1" hangingPunct="1"/>
            <a:endParaRPr lang="en-US" altLang="zh-CN" sz="3100">
              <a:solidFill>
                <a:srgbClr val="FFFFFF"/>
              </a:solidFill>
              <a:sym typeface="Arial" pitchFamily="34" charset="0"/>
            </a:endParaRPr>
          </a:p>
        </p:txBody>
      </p:sp>
      <p:cxnSp>
        <p:nvCxnSpPr>
          <p:cNvPr id="23577" name="Straight Connector 58"/>
          <p:cNvCxnSpPr>
            <a:cxnSpLocks noChangeShapeType="1"/>
          </p:cNvCxnSpPr>
          <p:nvPr/>
        </p:nvCxnSpPr>
        <p:spPr bwMode="auto">
          <a:xfrm>
            <a:off x="8486775" y="2878138"/>
            <a:ext cx="0" cy="954087"/>
          </a:xfrm>
          <a:prstGeom prst="line">
            <a:avLst/>
          </a:prstGeom>
          <a:noFill/>
          <a:ln w="19050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578" name="Oval 60"/>
          <p:cNvSpPr>
            <a:spLocks noChangeArrowheads="1"/>
          </p:cNvSpPr>
          <p:nvPr/>
        </p:nvSpPr>
        <p:spPr bwMode="auto">
          <a:xfrm>
            <a:off x="8072438" y="3836988"/>
            <a:ext cx="828675" cy="827087"/>
          </a:xfrm>
          <a:prstGeom prst="ellipse">
            <a:avLst/>
          </a:pr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pPr algn="ctr" eaLnBrk="1" hangingPunct="1"/>
            <a:endParaRPr lang="en-US" altLang="zh-CN" sz="3100">
              <a:solidFill>
                <a:srgbClr val="FFFFFF"/>
              </a:solidFill>
              <a:sym typeface="Arial" pitchFamily="34" charset="0"/>
            </a:endParaRPr>
          </a:p>
        </p:txBody>
      </p:sp>
      <p:cxnSp>
        <p:nvCxnSpPr>
          <p:cNvPr id="23579" name="Straight Connector 63"/>
          <p:cNvCxnSpPr>
            <a:cxnSpLocks noChangeShapeType="1"/>
          </p:cNvCxnSpPr>
          <p:nvPr/>
        </p:nvCxnSpPr>
        <p:spPr bwMode="auto">
          <a:xfrm>
            <a:off x="10113963" y="2878138"/>
            <a:ext cx="0" cy="954087"/>
          </a:xfrm>
          <a:prstGeom prst="line">
            <a:avLst/>
          </a:prstGeom>
          <a:noFill/>
          <a:ln w="19050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580" name="Oval 65"/>
          <p:cNvSpPr>
            <a:spLocks noChangeArrowheads="1"/>
          </p:cNvSpPr>
          <p:nvPr/>
        </p:nvSpPr>
        <p:spPr bwMode="auto">
          <a:xfrm>
            <a:off x="9699625" y="3836988"/>
            <a:ext cx="828675" cy="827087"/>
          </a:xfrm>
          <a:prstGeom prst="ellipse">
            <a:avLst/>
          </a:pr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pPr algn="ctr" eaLnBrk="1" hangingPunct="1"/>
            <a:endParaRPr lang="en-US" altLang="zh-CN" sz="3100">
              <a:solidFill>
                <a:srgbClr val="445469"/>
              </a:solidFill>
              <a:sym typeface="Arial" pitchFamily="34" charset="0"/>
            </a:endParaRPr>
          </a:p>
        </p:txBody>
      </p:sp>
      <p:sp>
        <p:nvSpPr>
          <p:cNvPr id="23581" name="Freeform 116"/>
          <p:cNvSpPr>
            <a:spLocks noEditPoints="1"/>
          </p:cNvSpPr>
          <p:nvPr/>
        </p:nvSpPr>
        <p:spPr bwMode="auto">
          <a:xfrm>
            <a:off x="1822450" y="4084638"/>
            <a:ext cx="412750" cy="333375"/>
          </a:xfrm>
          <a:custGeom>
            <a:avLst/>
            <a:gdLst>
              <a:gd name="T0" fmla="*/ 2147483647 w 57"/>
              <a:gd name="T1" fmla="*/ 2147483647 h 46"/>
              <a:gd name="T2" fmla="*/ 2147483647 w 57"/>
              <a:gd name="T3" fmla="*/ 2147483647 h 46"/>
              <a:gd name="T4" fmla="*/ 2147483647 w 57"/>
              <a:gd name="T5" fmla="*/ 2147483647 h 46"/>
              <a:gd name="T6" fmla="*/ 2147483647 w 57"/>
              <a:gd name="T7" fmla="*/ 2147483647 h 46"/>
              <a:gd name="T8" fmla="*/ 2147483647 w 57"/>
              <a:gd name="T9" fmla="*/ 2147483647 h 46"/>
              <a:gd name="T10" fmla="*/ 2147483647 w 57"/>
              <a:gd name="T11" fmla="*/ 2147483647 h 46"/>
              <a:gd name="T12" fmla="*/ 2147483647 w 57"/>
              <a:gd name="T13" fmla="*/ 2147483647 h 46"/>
              <a:gd name="T14" fmla="*/ 2147483647 w 57"/>
              <a:gd name="T15" fmla="*/ 2147483647 h 46"/>
              <a:gd name="T16" fmla="*/ 0 w 57"/>
              <a:gd name="T17" fmla="*/ 2147483647 h 46"/>
              <a:gd name="T18" fmla="*/ 0 w 57"/>
              <a:gd name="T19" fmla="*/ 2147483647 h 46"/>
              <a:gd name="T20" fmla="*/ 2147483647 w 57"/>
              <a:gd name="T21" fmla="*/ 2147483647 h 46"/>
              <a:gd name="T22" fmla="*/ 2147483647 w 57"/>
              <a:gd name="T23" fmla="*/ 2147483647 h 46"/>
              <a:gd name="T24" fmla="*/ 2147483647 w 57"/>
              <a:gd name="T25" fmla="*/ 2147483647 h 46"/>
              <a:gd name="T26" fmla="*/ 2147483647 w 57"/>
              <a:gd name="T27" fmla="*/ 2147483647 h 46"/>
              <a:gd name="T28" fmla="*/ 2147483647 w 57"/>
              <a:gd name="T29" fmla="*/ 0 h 46"/>
              <a:gd name="T30" fmla="*/ 2147483647 w 57"/>
              <a:gd name="T31" fmla="*/ 0 h 46"/>
              <a:gd name="T32" fmla="*/ 2147483647 w 57"/>
              <a:gd name="T33" fmla="*/ 2147483647 h 46"/>
              <a:gd name="T34" fmla="*/ 2147483647 w 57"/>
              <a:gd name="T35" fmla="*/ 2147483647 h 46"/>
              <a:gd name="T36" fmla="*/ 2147483647 w 57"/>
              <a:gd name="T37" fmla="*/ 2147483647 h 46"/>
              <a:gd name="T38" fmla="*/ 2147483647 w 57"/>
              <a:gd name="T39" fmla="*/ 2147483647 h 46"/>
              <a:gd name="T40" fmla="*/ 2147483647 w 57"/>
              <a:gd name="T41" fmla="*/ 2147483647 h 46"/>
              <a:gd name="T42" fmla="*/ 2147483647 w 57"/>
              <a:gd name="T43" fmla="*/ 2147483647 h 46"/>
              <a:gd name="T44" fmla="*/ 2147483647 w 57"/>
              <a:gd name="T45" fmla="*/ 2147483647 h 46"/>
              <a:gd name="T46" fmla="*/ 2147483647 w 57"/>
              <a:gd name="T47" fmla="*/ 2147483647 h 46"/>
              <a:gd name="T48" fmla="*/ 2147483647 w 57"/>
              <a:gd name="T49" fmla="*/ 2147483647 h 46"/>
              <a:gd name="T50" fmla="*/ 2147483647 w 57"/>
              <a:gd name="T51" fmla="*/ 2147483647 h 46"/>
              <a:gd name="T52" fmla="*/ 2147483647 w 57"/>
              <a:gd name="T53" fmla="*/ 2147483647 h 46"/>
              <a:gd name="T54" fmla="*/ 2147483647 w 57"/>
              <a:gd name="T55" fmla="*/ 2147483647 h 46"/>
              <a:gd name="T56" fmla="*/ 2147483647 w 57"/>
              <a:gd name="T57" fmla="*/ 2147483647 h 46"/>
              <a:gd name="T58" fmla="*/ 2147483647 w 57"/>
              <a:gd name="T59" fmla="*/ 2147483647 h 46"/>
              <a:gd name="T60" fmla="*/ 2147483647 w 57"/>
              <a:gd name="T61" fmla="*/ 2147483647 h 46"/>
              <a:gd name="T62" fmla="*/ 2147483647 w 57"/>
              <a:gd name="T63" fmla="*/ 2147483647 h 46"/>
              <a:gd name="T64" fmla="*/ 2147483647 w 57"/>
              <a:gd name="T65" fmla="*/ 2147483647 h 46"/>
              <a:gd name="T66" fmla="*/ 2147483647 w 57"/>
              <a:gd name="T67" fmla="*/ 2147483647 h 46"/>
              <a:gd name="T68" fmla="*/ 2147483647 w 57"/>
              <a:gd name="T69" fmla="*/ 2147483647 h 4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3582" name="Freeform 101"/>
          <p:cNvSpPr>
            <a:spLocks noEditPoints="1"/>
          </p:cNvSpPr>
          <p:nvPr/>
        </p:nvSpPr>
        <p:spPr bwMode="auto">
          <a:xfrm>
            <a:off x="3417888" y="4040188"/>
            <a:ext cx="457200" cy="422275"/>
          </a:xfrm>
          <a:custGeom>
            <a:avLst/>
            <a:gdLst>
              <a:gd name="T0" fmla="*/ 2147483647 w 68"/>
              <a:gd name="T1" fmla="*/ 2147483647 h 63"/>
              <a:gd name="T2" fmla="*/ 2147483647 w 68"/>
              <a:gd name="T3" fmla="*/ 2147483647 h 63"/>
              <a:gd name="T4" fmla="*/ 2147483647 w 68"/>
              <a:gd name="T5" fmla="*/ 2147483647 h 63"/>
              <a:gd name="T6" fmla="*/ 2147483647 w 68"/>
              <a:gd name="T7" fmla="*/ 2147483647 h 63"/>
              <a:gd name="T8" fmla="*/ 2147483647 w 68"/>
              <a:gd name="T9" fmla="*/ 2147483647 h 63"/>
              <a:gd name="T10" fmla="*/ 2147483647 w 68"/>
              <a:gd name="T11" fmla="*/ 2147483647 h 63"/>
              <a:gd name="T12" fmla="*/ 2147483647 w 68"/>
              <a:gd name="T13" fmla="*/ 2147483647 h 63"/>
              <a:gd name="T14" fmla="*/ 2147483647 w 68"/>
              <a:gd name="T15" fmla="*/ 2147483647 h 63"/>
              <a:gd name="T16" fmla="*/ 0 w 68"/>
              <a:gd name="T17" fmla="*/ 2147483647 h 63"/>
              <a:gd name="T18" fmla="*/ 2147483647 w 68"/>
              <a:gd name="T19" fmla="*/ 2147483647 h 63"/>
              <a:gd name="T20" fmla="*/ 2147483647 w 68"/>
              <a:gd name="T21" fmla="*/ 2147483647 h 63"/>
              <a:gd name="T22" fmla="*/ 2147483647 w 68"/>
              <a:gd name="T23" fmla="*/ 2147483647 h 63"/>
              <a:gd name="T24" fmla="*/ 2147483647 w 68"/>
              <a:gd name="T25" fmla="*/ 2147483647 h 63"/>
              <a:gd name="T26" fmla="*/ 2147483647 w 68"/>
              <a:gd name="T27" fmla="*/ 2147483647 h 63"/>
              <a:gd name="T28" fmla="*/ 2147483647 w 68"/>
              <a:gd name="T29" fmla="*/ 2147483647 h 63"/>
              <a:gd name="T30" fmla="*/ 2147483647 w 68"/>
              <a:gd name="T31" fmla="*/ 2147483647 h 63"/>
              <a:gd name="T32" fmla="*/ 2147483647 w 68"/>
              <a:gd name="T33" fmla="*/ 2147483647 h 63"/>
              <a:gd name="T34" fmla="*/ 2147483647 w 68"/>
              <a:gd name="T35" fmla="*/ 2147483647 h 63"/>
              <a:gd name="T36" fmla="*/ 2147483647 w 68"/>
              <a:gd name="T37" fmla="*/ 2147483647 h 63"/>
              <a:gd name="T38" fmla="*/ 2147483647 w 68"/>
              <a:gd name="T39" fmla="*/ 2147483647 h 63"/>
              <a:gd name="T40" fmla="*/ 2147483647 w 68"/>
              <a:gd name="T41" fmla="*/ 2147483647 h 63"/>
              <a:gd name="T42" fmla="*/ 2147483647 w 68"/>
              <a:gd name="T43" fmla="*/ 2147483647 h 63"/>
              <a:gd name="T44" fmla="*/ 2147483647 w 68"/>
              <a:gd name="T45" fmla="*/ 2147483647 h 63"/>
              <a:gd name="T46" fmla="*/ 2147483647 w 68"/>
              <a:gd name="T47" fmla="*/ 2147483647 h 63"/>
              <a:gd name="T48" fmla="*/ 2147483647 w 68"/>
              <a:gd name="T49" fmla="*/ 2147483647 h 63"/>
              <a:gd name="T50" fmla="*/ 2147483647 w 68"/>
              <a:gd name="T51" fmla="*/ 2147483647 h 63"/>
              <a:gd name="T52" fmla="*/ 2147483647 w 68"/>
              <a:gd name="T53" fmla="*/ 2147483647 h 63"/>
              <a:gd name="T54" fmla="*/ 2147483647 w 68"/>
              <a:gd name="T55" fmla="*/ 0 h 63"/>
              <a:gd name="T56" fmla="*/ 2147483647 w 68"/>
              <a:gd name="T57" fmla="*/ 2147483647 h 63"/>
              <a:gd name="T58" fmla="*/ 2147483647 w 68"/>
              <a:gd name="T59" fmla="*/ 2147483647 h 63"/>
              <a:gd name="T60" fmla="*/ 2147483647 w 68"/>
              <a:gd name="T61" fmla="*/ 2147483647 h 63"/>
              <a:gd name="T62" fmla="*/ 2147483647 w 68"/>
              <a:gd name="T63" fmla="*/ 2147483647 h 63"/>
              <a:gd name="T64" fmla="*/ 2147483647 w 68"/>
              <a:gd name="T65" fmla="*/ 2147483647 h 63"/>
              <a:gd name="T66" fmla="*/ 2147483647 w 68"/>
              <a:gd name="T67" fmla="*/ 2147483647 h 63"/>
              <a:gd name="T68" fmla="*/ 2147483647 w 68"/>
              <a:gd name="T69" fmla="*/ 2147483647 h 63"/>
              <a:gd name="T70" fmla="*/ 2147483647 w 68"/>
              <a:gd name="T71" fmla="*/ 2147483647 h 63"/>
              <a:gd name="T72" fmla="*/ 2147483647 w 68"/>
              <a:gd name="T73" fmla="*/ 2147483647 h 63"/>
              <a:gd name="T74" fmla="*/ 2147483647 w 68"/>
              <a:gd name="T75" fmla="*/ 2147483647 h 63"/>
              <a:gd name="T76" fmla="*/ 2147483647 w 68"/>
              <a:gd name="T77" fmla="*/ 2147483647 h 63"/>
              <a:gd name="T78" fmla="*/ 2147483647 w 68"/>
              <a:gd name="T79" fmla="*/ 2147483647 h 63"/>
              <a:gd name="T80" fmla="*/ 2147483647 w 68"/>
              <a:gd name="T81" fmla="*/ 2147483647 h 63"/>
              <a:gd name="T82" fmla="*/ 2147483647 w 68"/>
              <a:gd name="T83" fmla="*/ 2147483647 h 63"/>
              <a:gd name="T84" fmla="*/ 2147483647 w 68"/>
              <a:gd name="T85" fmla="*/ 2147483647 h 63"/>
              <a:gd name="T86" fmla="*/ 2147483647 w 68"/>
              <a:gd name="T87" fmla="*/ 2147483647 h 6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3583" name="Freeform 157"/>
          <p:cNvSpPr>
            <a:spLocks noEditPoints="1"/>
          </p:cNvSpPr>
          <p:nvPr/>
        </p:nvSpPr>
        <p:spPr bwMode="auto">
          <a:xfrm>
            <a:off x="5073650" y="4052888"/>
            <a:ext cx="357188" cy="395287"/>
          </a:xfrm>
          <a:custGeom>
            <a:avLst/>
            <a:gdLst>
              <a:gd name="T0" fmla="*/ 2147483647 w 56"/>
              <a:gd name="T1" fmla="*/ 2147483647 h 62"/>
              <a:gd name="T2" fmla="*/ 2147483647 w 56"/>
              <a:gd name="T3" fmla="*/ 2147483647 h 62"/>
              <a:gd name="T4" fmla="*/ 0 w 56"/>
              <a:gd name="T5" fmla="*/ 2147483647 h 62"/>
              <a:gd name="T6" fmla="*/ 2147483647 w 56"/>
              <a:gd name="T7" fmla="*/ 2147483647 h 62"/>
              <a:gd name="T8" fmla="*/ 2147483647 w 56"/>
              <a:gd name="T9" fmla="*/ 2147483647 h 62"/>
              <a:gd name="T10" fmla="*/ 2147483647 w 56"/>
              <a:gd name="T11" fmla="*/ 2147483647 h 62"/>
              <a:gd name="T12" fmla="*/ 2147483647 w 56"/>
              <a:gd name="T13" fmla="*/ 2147483647 h 62"/>
              <a:gd name="T14" fmla="*/ 2147483647 w 56"/>
              <a:gd name="T15" fmla="*/ 2147483647 h 62"/>
              <a:gd name="T16" fmla="*/ 2147483647 w 56"/>
              <a:gd name="T17" fmla="*/ 2147483647 h 62"/>
              <a:gd name="T18" fmla="*/ 2147483647 w 56"/>
              <a:gd name="T19" fmla="*/ 2147483647 h 62"/>
              <a:gd name="T20" fmla="*/ 2147483647 w 56"/>
              <a:gd name="T21" fmla="*/ 0 h 62"/>
              <a:gd name="T22" fmla="*/ 2147483647 w 56"/>
              <a:gd name="T23" fmla="*/ 2147483647 h 62"/>
              <a:gd name="T24" fmla="*/ 2147483647 w 56"/>
              <a:gd name="T25" fmla="*/ 2147483647 h 6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3584" name="Freeform 145"/>
          <p:cNvSpPr>
            <a:spLocks noChangeAspect="1"/>
          </p:cNvSpPr>
          <p:nvPr/>
        </p:nvSpPr>
        <p:spPr bwMode="auto">
          <a:xfrm>
            <a:off x="6650038" y="4052888"/>
            <a:ext cx="460375" cy="396875"/>
          </a:xfrm>
          <a:custGeom>
            <a:avLst/>
            <a:gdLst>
              <a:gd name="T0" fmla="*/ 2147483647 w 64"/>
              <a:gd name="T1" fmla="*/ 2147483647 h 55"/>
              <a:gd name="T2" fmla="*/ 2147483647 w 64"/>
              <a:gd name="T3" fmla="*/ 2147483647 h 55"/>
              <a:gd name="T4" fmla="*/ 2147483647 w 64"/>
              <a:gd name="T5" fmla="*/ 2147483647 h 55"/>
              <a:gd name="T6" fmla="*/ 2147483647 w 64"/>
              <a:gd name="T7" fmla="*/ 2147483647 h 55"/>
              <a:gd name="T8" fmla="*/ 2147483647 w 64"/>
              <a:gd name="T9" fmla="*/ 2147483647 h 55"/>
              <a:gd name="T10" fmla="*/ 2147483647 w 64"/>
              <a:gd name="T11" fmla="*/ 2147483647 h 55"/>
              <a:gd name="T12" fmla="*/ 2147483647 w 64"/>
              <a:gd name="T13" fmla="*/ 2147483647 h 55"/>
              <a:gd name="T14" fmla="*/ 2147483647 w 64"/>
              <a:gd name="T15" fmla="*/ 2147483647 h 55"/>
              <a:gd name="T16" fmla="*/ 2147483647 w 64"/>
              <a:gd name="T17" fmla="*/ 2147483647 h 55"/>
              <a:gd name="T18" fmla="*/ 2147483647 w 64"/>
              <a:gd name="T19" fmla="*/ 2147483647 h 55"/>
              <a:gd name="T20" fmla="*/ 2147483647 w 64"/>
              <a:gd name="T21" fmla="*/ 2147483647 h 55"/>
              <a:gd name="T22" fmla="*/ 2147483647 w 64"/>
              <a:gd name="T23" fmla="*/ 2147483647 h 55"/>
              <a:gd name="T24" fmla="*/ 2147483647 w 64"/>
              <a:gd name="T25" fmla="*/ 2147483647 h 55"/>
              <a:gd name="T26" fmla="*/ 2147483647 w 64"/>
              <a:gd name="T27" fmla="*/ 2147483647 h 55"/>
              <a:gd name="T28" fmla="*/ 2147483647 w 64"/>
              <a:gd name="T29" fmla="*/ 2147483647 h 55"/>
              <a:gd name="T30" fmla="*/ 2147483647 w 64"/>
              <a:gd name="T31" fmla="*/ 2147483647 h 55"/>
              <a:gd name="T32" fmla="*/ 2147483647 w 64"/>
              <a:gd name="T33" fmla="*/ 2147483647 h 55"/>
              <a:gd name="T34" fmla="*/ 2147483647 w 64"/>
              <a:gd name="T35" fmla="*/ 2147483647 h 55"/>
              <a:gd name="T36" fmla="*/ 2147483647 w 64"/>
              <a:gd name="T37" fmla="*/ 2147483647 h 55"/>
              <a:gd name="T38" fmla="*/ 2147483647 w 64"/>
              <a:gd name="T39" fmla="*/ 2147483647 h 55"/>
              <a:gd name="T40" fmla="*/ 2147483647 w 64"/>
              <a:gd name="T41" fmla="*/ 2147483647 h 55"/>
              <a:gd name="T42" fmla="*/ 2147483647 w 64"/>
              <a:gd name="T43" fmla="*/ 2147483647 h 55"/>
              <a:gd name="T44" fmla="*/ 2147483647 w 64"/>
              <a:gd name="T45" fmla="*/ 2147483647 h 55"/>
              <a:gd name="T46" fmla="*/ 2147483647 w 64"/>
              <a:gd name="T47" fmla="*/ 2147483647 h 55"/>
              <a:gd name="T48" fmla="*/ 2147483647 w 64"/>
              <a:gd name="T49" fmla="*/ 2147483647 h 55"/>
              <a:gd name="T50" fmla="*/ 2147483647 w 64"/>
              <a:gd name="T51" fmla="*/ 2147483647 h 55"/>
              <a:gd name="T52" fmla="*/ 2147483647 w 64"/>
              <a:gd name="T53" fmla="*/ 2147483647 h 55"/>
              <a:gd name="T54" fmla="*/ 0 w 64"/>
              <a:gd name="T55" fmla="*/ 2147483647 h 55"/>
              <a:gd name="T56" fmla="*/ 0 w 64"/>
              <a:gd name="T57" fmla="*/ 2147483647 h 55"/>
              <a:gd name="T58" fmla="*/ 2147483647 w 64"/>
              <a:gd name="T59" fmla="*/ 2147483647 h 55"/>
              <a:gd name="T60" fmla="*/ 2147483647 w 64"/>
              <a:gd name="T61" fmla="*/ 2147483647 h 55"/>
              <a:gd name="T62" fmla="*/ 2147483647 w 64"/>
              <a:gd name="T63" fmla="*/ 2147483647 h 55"/>
              <a:gd name="T64" fmla="*/ 2147483647 w 64"/>
              <a:gd name="T65" fmla="*/ 2147483647 h 55"/>
              <a:gd name="T66" fmla="*/ 2147483647 w 64"/>
              <a:gd name="T67" fmla="*/ 2147483647 h 55"/>
              <a:gd name="T68" fmla="*/ 2147483647 w 64"/>
              <a:gd name="T69" fmla="*/ 2147483647 h 55"/>
              <a:gd name="T70" fmla="*/ 2147483647 w 64"/>
              <a:gd name="T71" fmla="*/ 2147483647 h 55"/>
              <a:gd name="T72" fmla="*/ 2147483647 w 64"/>
              <a:gd name="T73" fmla="*/ 2147483647 h 55"/>
              <a:gd name="T74" fmla="*/ 2147483647 w 64"/>
              <a:gd name="T75" fmla="*/ 2147483647 h 55"/>
              <a:gd name="T76" fmla="*/ 2147483647 w 64"/>
              <a:gd name="T77" fmla="*/ 0 h 55"/>
              <a:gd name="T78" fmla="*/ 2147483647 w 64"/>
              <a:gd name="T79" fmla="*/ 0 h 55"/>
              <a:gd name="T80" fmla="*/ 2147483647 w 64"/>
              <a:gd name="T81" fmla="*/ 2147483647 h 55"/>
              <a:gd name="T82" fmla="*/ 2147483647 w 64"/>
              <a:gd name="T83" fmla="*/ 2147483647 h 55"/>
              <a:gd name="T84" fmla="*/ 2147483647 w 64"/>
              <a:gd name="T85" fmla="*/ 2147483647 h 55"/>
              <a:gd name="T86" fmla="*/ 2147483647 w 64"/>
              <a:gd name="T87" fmla="*/ 2147483647 h 55"/>
              <a:gd name="T88" fmla="*/ 2147483647 w 64"/>
              <a:gd name="T89" fmla="*/ 2147483647 h 55"/>
              <a:gd name="T90" fmla="*/ 2147483647 w 64"/>
              <a:gd name="T91" fmla="*/ 2147483647 h 55"/>
              <a:gd name="T92" fmla="*/ 2147483647 w 64"/>
              <a:gd name="T93" fmla="*/ 2147483647 h 55"/>
              <a:gd name="T94" fmla="*/ 2147483647 w 64"/>
              <a:gd name="T95" fmla="*/ 2147483647 h 55"/>
              <a:gd name="T96" fmla="*/ 2147483647 w 64"/>
              <a:gd name="T97" fmla="*/ 2147483647 h 55"/>
              <a:gd name="T98" fmla="*/ 2147483647 w 64"/>
              <a:gd name="T99" fmla="*/ 2147483647 h 55"/>
              <a:gd name="T100" fmla="*/ 2147483647 w 64"/>
              <a:gd name="T101" fmla="*/ 2147483647 h 55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3585" name="Freeform 157"/>
          <p:cNvSpPr>
            <a:spLocks noChangeAspect="1" noEditPoints="1"/>
          </p:cNvSpPr>
          <p:nvPr/>
        </p:nvSpPr>
        <p:spPr bwMode="auto">
          <a:xfrm>
            <a:off x="8324850" y="4052888"/>
            <a:ext cx="323850" cy="396875"/>
          </a:xfrm>
          <a:custGeom>
            <a:avLst/>
            <a:gdLst>
              <a:gd name="T0" fmla="*/ 2147483647 w 41"/>
              <a:gd name="T1" fmla="*/ 2147483647 h 50"/>
              <a:gd name="T2" fmla="*/ 2147483647 w 41"/>
              <a:gd name="T3" fmla="*/ 2147483647 h 50"/>
              <a:gd name="T4" fmla="*/ 2147483647 w 41"/>
              <a:gd name="T5" fmla="*/ 2147483647 h 50"/>
              <a:gd name="T6" fmla="*/ 0 w 41"/>
              <a:gd name="T7" fmla="*/ 2147483647 h 50"/>
              <a:gd name="T8" fmla="*/ 0 w 41"/>
              <a:gd name="T9" fmla="*/ 2147483647 h 50"/>
              <a:gd name="T10" fmla="*/ 2147483647 w 41"/>
              <a:gd name="T11" fmla="*/ 0 h 50"/>
              <a:gd name="T12" fmla="*/ 2147483647 w 41"/>
              <a:gd name="T13" fmla="*/ 0 h 50"/>
              <a:gd name="T14" fmla="*/ 2147483647 w 41"/>
              <a:gd name="T15" fmla="*/ 2147483647 h 50"/>
              <a:gd name="T16" fmla="*/ 2147483647 w 41"/>
              <a:gd name="T17" fmla="*/ 2147483647 h 50"/>
              <a:gd name="T18" fmla="*/ 2147483647 w 41"/>
              <a:gd name="T19" fmla="*/ 2147483647 h 50"/>
              <a:gd name="T20" fmla="*/ 2147483647 w 41"/>
              <a:gd name="T21" fmla="*/ 2147483647 h 50"/>
              <a:gd name="T22" fmla="*/ 2147483647 w 41"/>
              <a:gd name="T23" fmla="*/ 2147483647 h 50"/>
              <a:gd name="T24" fmla="*/ 2147483647 w 41"/>
              <a:gd name="T25" fmla="*/ 2147483647 h 50"/>
              <a:gd name="T26" fmla="*/ 2147483647 w 41"/>
              <a:gd name="T27" fmla="*/ 2147483647 h 50"/>
              <a:gd name="T28" fmla="*/ 2147483647 w 41"/>
              <a:gd name="T29" fmla="*/ 2147483647 h 50"/>
              <a:gd name="T30" fmla="*/ 2147483647 w 41"/>
              <a:gd name="T31" fmla="*/ 2147483647 h 50"/>
              <a:gd name="T32" fmla="*/ 2147483647 w 41"/>
              <a:gd name="T33" fmla="*/ 2147483647 h 50"/>
              <a:gd name="T34" fmla="*/ 2147483647 w 41"/>
              <a:gd name="T35" fmla="*/ 2147483647 h 50"/>
              <a:gd name="T36" fmla="*/ 2147483647 w 41"/>
              <a:gd name="T37" fmla="*/ 2147483647 h 50"/>
              <a:gd name="T38" fmla="*/ 2147483647 w 41"/>
              <a:gd name="T39" fmla="*/ 2147483647 h 50"/>
              <a:gd name="T40" fmla="*/ 2147483647 w 41"/>
              <a:gd name="T41" fmla="*/ 2147483647 h 50"/>
              <a:gd name="T42" fmla="*/ 2147483647 w 41"/>
              <a:gd name="T43" fmla="*/ 2147483647 h 50"/>
              <a:gd name="T44" fmla="*/ 2147483647 w 41"/>
              <a:gd name="T45" fmla="*/ 2147483647 h 5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1" h="50">
                <a:moveTo>
                  <a:pt x="41" y="44"/>
                </a:moveTo>
                <a:cubicBezTo>
                  <a:pt x="41" y="47"/>
                  <a:pt x="38" y="50"/>
                  <a:pt x="3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8" y="0"/>
                  <a:pt x="41" y="2"/>
                  <a:pt x="41" y="5"/>
                </a:cubicBezTo>
                <a:lnTo>
                  <a:pt x="41" y="44"/>
                </a:lnTo>
                <a:close/>
                <a:moveTo>
                  <a:pt x="36" y="5"/>
                </a:moveTo>
                <a:cubicBezTo>
                  <a:pt x="36" y="5"/>
                  <a:pt x="36" y="4"/>
                  <a:pt x="3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4"/>
                  <a:pt x="4" y="5"/>
                  <a:pt x="4" y="5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0"/>
                  <a:pt x="5" y="41"/>
                  <a:pt x="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0"/>
                  <a:pt x="36" y="40"/>
                </a:cubicBezTo>
                <a:lnTo>
                  <a:pt x="36" y="5"/>
                </a:lnTo>
                <a:close/>
                <a:moveTo>
                  <a:pt x="20" y="43"/>
                </a:moveTo>
                <a:cubicBezTo>
                  <a:pt x="19" y="43"/>
                  <a:pt x="18" y="44"/>
                  <a:pt x="18" y="45"/>
                </a:cubicBezTo>
                <a:cubicBezTo>
                  <a:pt x="18" y="46"/>
                  <a:pt x="19" y="48"/>
                  <a:pt x="20" y="48"/>
                </a:cubicBezTo>
                <a:cubicBezTo>
                  <a:pt x="22" y="48"/>
                  <a:pt x="23" y="46"/>
                  <a:pt x="23" y="45"/>
                </a:cubicBezTo>
                <a:cubicBezTo>
                  <a:pt x="23" y="44"/>
                  <a:pt x="22" y="43"/>
                  <a:pt x="20" y="43"/>
                </a:cubicBez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3586" name="Freeform 109"/>
          <p:cNvSpPr>
            <a:spLocks noChangeAspect="1" noEditPoints="1"/>
          </p:cNvSpPr>
          <p:nvPr/>
        </p:nvSpPr>
        <p:spPr bwMode="auto">
          <a:xfrm>
            <a:off x="9907588" y="4076700"/>
            <a:ext cx="412750" cy="349250"/>
          </a:xfrm>
          <a:custGeom>
            <a:avLst/>
            <a:gdLst>
              <a:gd name="T0" fmla="*/ 2147483647 w 68"/>
              <a:gd name="T1" fmla="*/ 2147483647 h 58"/>
              <a:gd name="T2" fmla="*/ 2147483647 w 68"/>
              <a:gd name="T3" fmla="*/ 2147483647 h 58"/>
              <a:gd name="T4" fmla="*/ 2147483647 w 68"/>
              <a:gd name="T5" fmla="*/ 2147483647 h 58"/>
              <a:gd name="T6" fmla="*/ 0 w 68"/>
              <a:gd name="T7" fmla="*/ 2147483647 h 58"/>
              <a:gd name="T8" fmla="*/ 0 w 68"/>
              <a:gd name="T9" fmla="*/ 2147483647 h 58"/>
              <a:gd name="T10" fmla="*/ 2147483647 w 68"/>
              <a:gd name="T11" fmla="*/ 2147483647 h 58"/>
              <a:gd name="T12" fmla="*/ 2147483647 w 68"/>
              <a:gd name="T13" fmla="*/ 2147483647 h 58"/>
              <a:gd name="T14" fmla="*/ 2147483647 w 68"/>
              <a:gd name="T15" fmla="*/ 2147483647 h 58"/>
              <a:gd name="T16" fmla="*/ 2147483647 w 68"/>
              <a:gd name="T17" fmla="*/ 2147483647 h 58"/>
              <a:gd name="T18" fmla="*/ 2147483647 w 68"/>
              <a:gd name="T19" fmla="*/ 2147483647 h 58"/>
              <a:gd name="T20" fmla="*/ 2147483647 w 68"/>
              <a:gd name="T21" fmla="*/ 2147483647 h 58"/>
              <a:gd name="T22" fmla="*/ 2147483647 w 68"/>
              <a:gd name="T23" fmla="*/ 2147483647 h 58"/>
              <a:gd name="T24" fmla="*/ 2147483647 w 68"/>
              <a:gd name="T25" fmla="*/ 2147483647 h 58"/>
              <a:gd name="T26" fmla="*/ 2147483647 w 68"/>
              <a:gd name="T27" fmla="*/ 2147483647 h 58"/>
              <a:gd name="T28" fmla="*/ 2147483647 w 68"/>
              <a:gd name="T29" fmla="*/ 2147483647 h 58"/>
              <a:gd name="T30" fmla="*/ 2147483647 w 68"/>
              <a:gd name="T31" fmla="*/ 2147483647 h 58"/>
              <a:gd name="T32" fmla="*/ 2147483647 w 68"/>
              <a:gd name="T33" fmla="*/ 2147483647 h 58"/>
              <a:gd name="T34" fmla="*/ 2147483647 w 68"/>
              <a:gd name="T35" fmla="*/ 2147483647 h 58"/>
              <a:gd name="T36" fmla="*/ 2147483647 w 68"/>
              <a:gd name="T37" fmla="*/ 2147483647 h 58"/>
              <a:gd name="T38" fmla="*/ 2147483647 w 68"/>
              <a:gd name="T39" fmla="*/ 2147483647 h 58"/>
              <a:gd name="T40" fmla="*/ 2147483647 w 68"/>
              <a:gd name="T41" fmla="*/ 2147483647 h 58"/>
              <a:gd name="T42" fmla="*/ 2147483647 w 68"/>
              <a:gd name="T43" fmla="*/ 2147483647 h 58"/>
              <a:gd name="T44" fmla="*/ 2147483647 w 68"/>
              <a:gd name="T45" fmla="*/ 2147483647 h 58"/>
              <a:gd name="T46" fmla="*/ 2147483647 w 68"/>
              <a:gd name="T47" fmla="*/ 2147483647 h 58"/>
              <a:gd name="T48" fmla="*/ 2147483647 w 68"/>
              <a:gd name="T49" fmla="*/ 2147483647 h 58"/>
              <a:gd name="T50" fmla="*/ 2147483647 w 68"/>
              <a:gd name="T51" fmla="*/ 2147483647 h 58"/>
              <a:gd name="T52" fmla="*/ 2147483647 w 68"/>
              <a:gd name="T53" fmla="*/ 2147483647 h 58"/>
              <a:gd name="T54" fmla="*/ 2147483647 w 68"/>
              <a:gd name="T55" fmla="*/ 2147483647 h 58"/>
              <a:gd name="T56" fmla="*/ 2147483647 w 68"/>
              <a:gd name="T57" fmla="*/ 2147483647 h 58"/>
              <a:gd name="T58" fmla="*/ 2147483647 w 68"/>
              <a:gd name="T59" fmla="*/ 2147483647 h 58"/>
              <a:gd name="T60" fmla="*/ 2147483647 w 68"/>
              <a:gd name="T61" fmla="*/ 2147483647 h 58"/>
              <a:gd name="T62" fmla="*/ 2147483647 w 68"/>
              <a:gd name="T63" fmla="*/ 2147483647 h 58"/>
              <a:gd name="T64" fmla="*/ 2147483647 w 68"/>
              <a:gd name="T65" fmla="*/ 2147483647 h 58"/>
              <a:gd name="T66" fmla="*/ 2147483647 w 68"/>
              <a:gd name="T67" fmla="*/ 2147483647 h 58"/>
              <a:gd name="T68" fmla="*/ 2147483647 w 68"/>
              <a:gd name="T69" fmla="*/ 2147483647 h 58"/>
              <a:gd name="T70" fmla="*/ 2147483647 w 68"/>
              <a:gd name="T71" fmla="*/ 2147483647 h 58"/>
              <a:gd name="T72" fmla="*/ 2147483647 w 68"/>
              <a:gd name="T73" fmla="*/ 2147483647 h 58"/>
              <a:gd name="T74" fmla="*/ 2147483647 w 68"/>
              <a:gd name="T75" fmla="*/ 2147483647 h 58"/>
              <a:gd name="T76" fmla="*/ 2147483647 w 68"/>
              <a:gd name="T77" fmla="*/ 2147483647 h 58"/>
              <a:gd name="T78" fmla="*/ 2147483647 w 68"/>
              <a:gd name="T79" fmla="*/ 2147483647 h 58"/>
              <a:gd name="T80" fmla="*/ 2147483647 w 68"/>
              <a:gd name="T81" fmla="*/ 2147483647 h 58"/>
              <a:gd name="T82" fmla="*/ 2147483647 w 68"/>
              <a:gd name="T83" fmla="*/ 0 h 58"/>
              <a:gd name="T84" fmla="*/ 2147483647 w 68"/>
              <a:gd name="T85" fmla="*/ 0 h 58"/>
              <a:gd name="T86" fmla="*/ 2147483647 w 68"/>
              <a:gd name="T87" fmla="*/ 2147483647 h 58"/>
              <a:gd name="T88" fmla="*/ 2147483647 w 68"/>
              <a:gd name="T89" fmla="*/ 2147483647 h 58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68" h="58">
                <a:moveTo>
                  <a:pt x="10" y="57"/>
                </a:moveTo>
                <a:cubicBezTo>
                  <a:pt x="10" y="57"/>
                  <a:pt x="10" y="58"/>
                  <a:pt x="9" y="58"/>
                </a:cubicBezTo>
                <a:cubicBezTo>
                  <a:pt x="2" y="58"/>
                  <a:pt x="2" y="58"/>
                  <a:pt x="2" y="58"/>
                </a:cubicBezTo>
                <a:cubicBezTo>
                  <a:pt x="1" y="58"/>
                  <a:pt x="0" y="57"/>
                  <a:pt x="0" y="57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49"/>
                  <a:pt x="1" y="48"/>
                  <a:pt x="2" y="48"/>
                </a:cubicBezTo>
                <a:cubicBezTo>
                  <a:pt x="9" y="48"/>
                  <a:pt x="9" y="48"/>
                  <a:pt x="9" y="48"/>
                </a:cubicBezTo>
                <a:cubicBezTo>
                  <a:pt x="10" y="48"/>
                  <a:pt x="10" y="49"/>
                  <a:pt x="10" y="49"/>
                </a:cubicBezTo>
                <a:lnTo>
                  <a:pt x="10" y="57"/>
                </a:lnTo>
                <a:close/>
                <a:moveTo>
                  <a:pt x="25" y="57"/>
                </a:moveTo>
                <a:cubicBezTo>
                  <a:pt x="25" y="57"/>
                  <a:pt x="24" y="58"/>
                  <a:pt x="24" y="58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8"/>
                  <a:pt x="15" y="57"/>
                  <a:pt x="15" y="57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6" y="43"/>
                  <a:pt x="16" y="43"/>
                </a:cubicBezTo>
                <a:cubicBezTo>
                  <a:pt x="24" y="43"/>
                  <a:pt x="24" y="43"/>
                  <a:pt x="24" y="43"/>
                </a:cubicBezTo>
                <a:cubicBezTo>
                  <a:pt x="24" y="43"/>
                  <a:pt x="25" y="44"/>
                  <a:pt x="25" y="44"/>
                </a:cubicBezTo>
                <a:lnTo>
                  <a:pt x="25" y="57"/>
                </a:lnTo>
                <a:close/>
                <a:moveTo>
                  <a:pt x="39" y="57"/>
                </a:moveTo>
                <a:cubicBezTo>
                  <a:pt x="39" y="57"/>
                  <a:pt x="39" y="58"/>
                  <a:pt x="38" y="58"/>
                </a:cubicBezTo>
                <a:cubicBezTo>
                  <a:pt x="31" y="58"/>
                  <a:pt x="31" y="58"/>
                  <a:pt x="31" y="58"/>
                </a:cubicBezTo>
                <a:cubicBezTo>
                  <a:pt x="30" y="58"/>
                  <a:pt x="30" y="57"/>
                  <a:pt x="30" y="57"/>
                </a:cubicBezTo>
                <a:cubicBezTo>
                  <a:pt x="30" y="35"/>
                  <a:pt x="30" y="35"/>
                  <a:pt x="30" y="35"/>
                </a:cubicBezTo>
                <a:cubicBezTo>
                  <a:pt x="30" y="34"/>
                  <a:pt x="30" y="34"/>
                  <a:pt x="31" y="34"/>
                </a:cubicBezTo>
                <a:cubicBezTo>
                  <a:pt x="38" y="34"/>
                  <a:pt x="38" y="34"/>
                  <a:pt x="38" y="34"/>
                </a:cubicBezTo>
                <a:cubicBezTo>
                  <a:pt x="39" y="34"/>
                  <a:pt x="39" y="34"/>
                  <a:pt x="39" y="35"/>
                </a:cubicBezTo>
                <a:lnTo>
                  <a:pt x="39" y="57"/>
                </a:lnTo>
                <a:close/>
                <a:moveTo>
                  <a:pt x="54" y="57"/>
                </a:moveTo>
                <a:cubicBezTo>
                  <a:pt x="54" y="57"/>
                  <a:pt x="53" y="58"/>
                  <a:pt x="53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4" y="57"/>
                  <a:pt x="44" y="57"/>
                </a:cubicBezTo>
                <a:cubicBezTo>
                  <a:pt x="44" y="20"/>
                  <a:pt x="44" y="20"/>
                  <a:pt x="44" y="20"/>
                </a:cubicBezTo>
                <a:cubicBezTo>
                  <a:pt x="44" y="20"/>
                  <a:pt x="45" y="19"/>
                  <a:pt x="45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9"/>
                  <a:pt x="54" y="20"/>
                  <a:pt x="54" y="20"/>
                </a:cubicBezTo>
                <a:lnTo>
                  <a:pt x="54" y="57"/>
                </a:lnTo>
                <a:close/>
                <a:moveTo>
                  <a:pt x="68" y="57"/>
                </a:moveTo>
                <a:cubicBezTo>
                  <a:pt x="68" y="57"/>
                  <a:pt x="68" y="58"/>
                  <a:pt x="67" y="58"/>
                </a:cubicBezTo>
                <a:cubicBezTo>
                  <a:pt x="60" y="58"/>
                  <a:pt x="60" y="58"/>
                  <a:pt x="60" y="58"/>
                </a:cubicBezTo>
                <a:cubicBezTo>
                  <a:pt x="59" y="58"/>
                  <a:pt x="59" y="57"/>
                  <a:pt x="59" y="57"/>
                </a:cubicBezTo>
                <a:cubicBezTo>
                  <a:pt x="59" y="1"/>
                  <a:pt x="59" y="1"/>
                  <a:pt x="59" y="1"/>
                </a:cubicBezTo>
                <a:cubicBezTo>
                  <a:pt x="59" y="0"/>
                  <a:pt x="59" y="0"/>
                  <a:pt x="60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68" y="0"/>
                  <a:pt x="68" y="1"/>
                </a:cubicBezTo>
                <a:lnTo>
                  <a:pt x="68" y="57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3587" name="TextBox 13"/>
          <p:cNvSpPr txBox="1">
            <a:spLocks noChangeArrowheads="1"/>
          </p:cNvSpPr>
          <p:nvPr/>
        </p:nvSpPr>
        <p:spPr bwMode="auto">
          <a:xfrm>
            <a:off x="1273175" y="4805363"/>
            <a:ext cx="137636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关键词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23588" name="TextBox 13"/>
          <p:cNvSpPr txBox="1">
            <a:spLocks noChangeArrowheads="1"/>
          </p:cNvSpPr>
          <p:nvPr/>
        </p:nvSpPr>
        <p:spPr bwMode="auto">
          <a:xfrm>
            <a:off x="1273175" y="5100638"/>
            <a:ext cx="15065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89" name="TextBox 13"/>
          <p:cNvSpPr txBox="1">
            <a:spLocks noChangeArrowheads="1"/>
          </p:cNvSpPr>
          <p:nvPr/>
        </p:nvSpPr>
        <p:spPr bwMode="auto">
          <a:xfrm>
            <a:off x="2957513" y="4805363"/>
            <a:ext cx="13763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关键词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23590" name="TextBox 13"/>
          <p:cNvSpPr txBox="1">
            <a:spLocks noChangeArrowheads="1"/>
          </p:cNvSpPr>
          <p:nvPr/>
        </p:nvSpPr>
        <p:spPr bwMode="auto">
          <a:xfrm>
            <a:off x="2957513" y="5100638"/>
            <a:ext cx="1508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91" name="TextBox 13"/>
          <p:cNvSpPr txBox="1">
            <a:spLocks noChangeArrowheads="1"/>
          </p:cNvSpPr>
          <p:nvPr/>
        </p:nvSpPr>
        <p:spPr bwMode="auto">
          <a:xfrm>
            <a:off x="4564063" y="4805363"/>
            <a:ext cx="13763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关键词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23592" name="TextBox 13"/>
          <p:cNvSpPr txBox="1">
            <a:spLocks noChangeArrowheads="1"/>
          </p:cNvSpPr>
          <p:nvPr/>
        </p:nvSpPr>
        <p:spPr bwMode="auto">
          <a:xfrm>
            <a:off x="4564063" y="5100638"/>
            <a:ext cx="1508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93" name="TextBox 13"/>
          <p:cNvSpPr txBox="1">
            <a:spLocks noChangeArrowheads="1"/>
          </p:cNvSpPr>
          <p:nvPr/>
        </p:nvSpPr>
        <p:spPr bwMode="auto">
          <a:xfrm>
            <a:off x="6191250" y="4805363"/>
            <a:ext cx="13779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关键词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23594" name="TextBox 13"/>
          <p:cNvSpPr txBox="1">
            <a:spLocks noChangeArrowheads="1"/>
          </p:cNvSpPr>
          <p:nvPr/>
        </p:nvSpPr>
        <p:spPr bwMode="auto">
          <a:xfrm>
            <a:off x="6191250" y="5100638"/>
            <a:ext cx="1508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95" name="TextBox 13"/>
          <p:cNvSpPr txBox="1">
            <a:spLocks noChangeArrowheads="1"/>
          </p:cNvSpPr>
          <p:nvPr/>
        </p:nvSpPr>
        <p:spPr bwMode="auto">
          <a:xfrm>
            <a:off x="7820025" y="4805363"/>
            <a:ext cx="137636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关键词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23596" name="TextBox 13"/>
          <p:cNvSpPr txBox="1">
            <a:spLocks noChangeArrowheads="1"/>
          </p:cNvSpPr>
          <p:nvPr/>
        </p:nvSpPr>
        <p:spPr bwMode="auto">
          <a:xfrm>
            <a:off x="7820025" y="5100638"/>
            <a:ext cx="15065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97" name="TextBox 13"/>
          <p:cNvSpPr txBox="1">
            <a:spLocks noChangeArrowheads="1"/>
          </p:cNvSpPr>
          <p:nvPr/>
        </p:nvSpPr>
        <p:spPr bwMode="auto">
          <a:xfrm>
            <a:off x="9447213" y="4805363"/>
            <a:ext cx="13763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关键词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23598" name="TextBox 13"/>
          <p:cNvSpPr txBox="1">
            <a:spLocks noChangeArrowheads="1"/>
          </p:cNvSpPr>
          <p:nvPr/>
        </p:nvSpPr>
        <p:spPr bwMode="auto">
          <a:xfrm>
            <a:off x="9447213" y="5100638"/>
            <a:ext cx="15065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99" name="椭圆 51"/>
          <p:cNvSpPr>
            <a:spLocks noChangeArrowheads="1"/>
          </p:cNvSpPr>
          <p:nvPr/>
        </p:nvSpPr>
        <p:spPr bwMode="auto">
          <a:xfrm>
            <a:off x="1939925" y="2698750"/>
            <a:ext cx="171450" cy="171450"/>
          </a:xfrm>
          <a:prstGeom prst="ellipse">
            <a:avLst/>
          </a:prstGeom>
          <a:noFill/>
          <a:ln w="28575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/>
          <a:p>
            <a:pPr algn="ctr" eaLnBrk="1" hangingPunct="1"/>
            <a:endParaRPr lang="zh-CN" altLang="en-US" sz="3100">
              <a:solidFill>
                <a:srgbClr val="000000"/>
              </a:solidFill>
              <a:sym typeface="Arial" pitchFamily="34" charset="0"/>
            </a:endParaRPr>
          </a:p>
        </p:txBody>
      </p:sp>
      <p:sp>
        <p:nvSpPr>
          <p:cNvPr id="23600" name="椭圆 52"/>
          <p:cNvSpPr>
            <a:spLocks noChangeArrowheads="1"/>
          </p:cNvSpPr>
          <p:nvPr/>
        </p:nvSpPr>
        <p:spPr bwMode="auto">
          <a:xfrm>
            <a:off x="3557588" y="2698750"/>
            <a:ext cx="171450" cy="171450"/>
          </a:xfrm>
          <a:prstGeom prst="ellipse">
            <a:avLst/>
          </a:prstGeom>
          <a:noFill/>
          <a:ln w="28575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/>
          <a:p>
            <a:pPr algn="ctr" eaLnBrk="1" hangingPunct="1"/>
            <a:endParaRPr lang="zh-CN" altLang="en-US" sz="3100">
              <a:solidFill>
                <a:srgbClr val="000000"/>
              </a:solidFill>
              <a:sym typeface="Arial" pitchFamily="34" charset="0"/>
            </a:endParaRPr>
          </a:p>
        </p:txBody>
      </p:sp>
      <p:sp>
        <p:nvSpPr>
          <p:cNvPr id="23601" name="椭圆 53"/>
          <p:cNvSpPr>
            <a:spLocks noChangeArrowheads="1"/>
          </p:cNvSpPr>
          <p:nvPr/>
        </p:nvSpPr>
        <p:spPr bwMode="auto">
          <a:xfrm>
            <a:off x="5164138" y="2698750"/>
            <a:ext cx="173037" cy="171450"/>
          </a:xfrm>
          <a:prstGeom prst="ellipse">
            <a:avLst/>
          </a:prstGeom>
          <a:noFill/>
          <a:ln w="28575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/>
          <a:p>
            <a:pPr algn="ctr" eaLnBrk="1" hangingPunct="1"/>
            <a:endParaRPr lang="zh-CN" altLang="en-US" sz="3100">
              <a:solidFill>
                <a:srgbClr val="000000"/>
              </a:solidFill>
              <a:sym typeface="Arial" pitchFamily="34" charset="0"/>
            </a:endParaRPr>
          </a:p>
        </p:txBody>
      </p:sp>
      <p:sp>
        <p:nvSpPr>
          <p:cNvPr id="23602" name="椭圆 54"/>
          <p:cNvSpPr>
            <a:spLocks noChangeArrowheads="1"/>
          </p:cNvSpPr>
          <p:nvPr/>
        </p:nvSpPr>
        <p:spPr bwMode="auto">
          <a:xfrm>
            <a:off x="6788150" y="2698750"/>
            <a:ext cx="171450" cy="171450"/>
          </a:xfrm>
          <a:prstGeom prst="ellipse">
            <a:avLst/>
          </a:prstGeom>
          <a:noFill/>
          <a:ln w="28575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/>
          <a:p>
            <a:pPr algn="ctr" eaLnBrk="1" hangingPunct="1"/>
            <a:endParaRPr lang="zh-CN" altLang="en-US" sz="3100">
              <a:solidFill>
                <a:srgbClr val="000000"/>
              </a:solidFill>
              <a:sym typeface="Arial" pitchFamily="34" charset="0"/>
            </a:endParaRPr>
          </a:p>
        </p:txBody>
      </p:sp>
      <p:sp>
        <p:nvSpPr>
          <p:cNvPr id="23603" name="椭圆 55"/>
          <p:cNvSpPr>
            <a:spLocks noChangeArrowheads="1"/>
          </p:cNvSpPr>
          <p:nvPr/>
        </p:nvSpPr>
        <p:spPr bwMode="auto">
          <a:xfrm>
            <a:off x="8391525" y="2698750"/>
            <a:ext cx="171450" cy="171450"/>
          </a:xfrm>
          <a:prstGeom prst="ellipse">
            <a:avLst/>
          </a:prstGeom>
          <a:noFill/>
          <a:ln w="28575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/>
          <a:p>
            <a:pPr algn="ctr" eaLnBrk="1" hangingPunct="1"/>
            <a:endParaRPr lang="zh-CN" altLang="en-US" sz="3100">
              <a:solidFill>
                <a:srgbClr val="000000"/>
              </a:solidFill>
              <a:sym typeface="Arial" pitchFamily="34" charset="0"/>
            </a:endParaRPr>
          </a:p>
        </p:txBody>
      </p:sp>
      <p:sp>
        <p:nvSpPr>
          <p:cNvPr id="23604" name="椭圆 56"/>
          <p:cNvSpPr>
            <a:spLocks noChangeArrowheads="1"/>
          </p:cNvSpPr>
          <p:nvPr/>
        </p:nvSpPr>
        <p:spPr bwMode="auto">
          <a:xfrm>
            <a:off x="10017125" y="2698750"/>
            <a:ext cx="173038" cy="171450"/>
          </a:xfrm>
          <a:prstGeom prst="ellipse">
            <a:avLst/>
          </a:prstGeom>
          <a:noFill/>
          <a:ln w="28575">
            <a:solidFill>
              <a:srgbClr val="F9F9F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/>
          <a:p>
            <a:pPr algn="ctr" eaLnBrk="1" hangingPunct="1"/>
            <a:endParaRPr lang="zh-CN" altLang="en-US" sz="3100">
              <a:solidFill>
                <a:srgbClr val="000000"/>
              </a:solidFill>
              <a:sym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文本框 11"/>
          <p:cNvSpPr txBox="1">
            <a:spLocks noChangeArrowheads="1"/>
          </p:cNvSpPr>
          <p:nvPr/>
        </p:nvSpPr>
        <p:spPr bwMode="auto">
          <a:xfrm>
            <a:off x="481013" y="204788"/>
            <a:ext cx="1900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grpSp>
        <p:nvGrpSpPr>
          <p:cNvPr id="24579" name="组合 2"/>
          <p:cNvGrpSpPr>
            <a:grpSpLocks/>
          </p:cNvGrpSpPr>
          <p:nvPr/>
        </p:nvGrpSpPr>
        <p:grpSpPr bwMode="auto">
          <a:xfrm rot="-2700000">
            <a:off x="247650" y="307975"/>
            <a:ext cx="166688" cy="165100"/>
            <a:chOff x="0" y="0"/>
            <a:chExt cx="1346200" cy="1346200"/>
          </a:xfrm>
        </p:grpSpPr>
        <p:cxnSp>
          <p:nvCxnSpPr>
            <p:cNvPr id="24596" name="直接连接符 3"/>
            <p:cNvCxnSpPr>
              <a:cxnSpLocks noChangeShapeType="1"/>
            </p:cNvCxnSpPr>
            <p:nvPr/>
          </p:nvCxnSpPr>
          <p:spPr bwMode="auto">
            <a:xfrm>
              <a:off x="0" y="0"/>
              <a:ext cx="1346200" cy="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7" name="直接连接符 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3462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8" name="直接连接符 10"/>
            <p:cNvCxnSpPr>
              <a:cxnSpLocks noChangeShapeType="1"/>
            </p:cNvCxnSpPr>
            <p:nvPr/>
          </p:nvCxnSpPr>
          <p:spPr bwMode="auto">
            <a:xfrm>
              <a:off x="12700" y="0"/>
              <a:ext cx="1308100" cy="13081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4580" name="Shape 539"/>
          <p:cNvSpPr>
            <a:spLocks/>
          </p:cNvSpPr>
          <p:nvPr/>
        </p:nvSpPr>
        <p:spPr bwMode="auto">
          <a:xfrm>
            <a:off x="1476375" y="2495550"/>
            <a:ext cx="2527300" cy="12747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8299446 h 21600"/>
              <a:gd name="T12" fmla="*/ 2147483647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24581" name="Shape 542"/>
          <p:cNvSpPr>
            <a:spLocks/>
          </p:cNvSpPr>
          <p:nvPr/>
        </p:nvSpPr>
        <p:spPr bwMode="auto">
          <a:xfrm>
            <a:off x="2441575" y="2895600"/>
            <a:ext cx="563563" cy="469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2147483647 w 21600"/>
              <a:gd name="T17" fmla="*/ 2147483647 h 21600"/>
              <a:gd name="T18" fmla="*/ 2147483647 w 21600"/>
              <a:gd name="T19" fmla="*/ 2147483647 h 21600"/>
              <a:gd name="T20" fmla="*/ 2147483647 w 21600"/>
              <a:gd name="T21" fmla="*/ 2147483647 h 21600"/>
              <a:gd name="T22" fmla="*/ 2147483647 w 21600"/>
              <a:gd name="T23" fmla="*/ 2147483647 h 21600"/>
              <a:gd name="T24" fmla="*/ 2147483647 w 21600"/>
              <a:gd name="T25" fmla="*/ 2147483647 h 21600"/>
              <a:gd name="T26" fmla="*/ 2147483647 w 21600"/>
              <a:gd name="T27" fmla="*/ 2147483647 h 21600"/>
              <a:gd name="T28" fmla="*/ 2147483647 w 21600"/>
              <a:gd name="T29" fmla="*/ 2147483647 h 21600"/>
              <a:gd name="T30" fmla="*/ 1879552189 w 21600"/>
              <a:gd name="T31" fmla="*/ 2147483647 h 21600"/>
              <a:gd name="T32" fmla="*/ 1770642231 w 21600"/>
              <a:gd name="T33" fmla="*/ 2147483647 h 21600"/>
              <a:gd name="T34" fmla="*/ 2147483647 w 21600"/>
              <a:gd name="T35" fmla="*/ 2147483647 h 21600"/>
              <a:gd name="T36" fmla="*/ 2147483647 w 21600"/>
              <a:gd name="T37" fmla="*/ 2147483647 h 21600"/>
              <a:gd name="T38" fmla="*/ 2147483647 w 21600"/>
              <a:gd name="T39" fmla="*/ 2147483647 h 21600"/>
              <a:gd name="T40" fmla="*/ 121413674 w 21600"/>
              <a:gd name="T41" fmla="*/ 2147483647 h 21600"/>
              <a:gd name="T42" fmla="*/ 0 w 21600"/>
              <a:gd name="T43" fmla="*/ 2147483647 h 21600"/>
              <a:gd name="T44" fmla="*/ 423083677 w 21600"/>
              <a:gd name="T45" fmla="*/ 2147483647 h 21600"/>
              <a:gd name="T46" fmla="*/ 1145527610 w 21600"/>
              <a:gd name="T47" fmla="*/ 2147483647 h 21600"/>
              <a:gd name="T48" fmla="*/ 1878611404 w 21600"/>
              <a:gd name="T49" fmla="*/ 2147483647 h 21600"/>
              <a:gd name="T50" fmla="*/ 2147483647 w 21600"/>
              <a:gd name="T51" fmla="*/ 1691261121 h 21600"/>
              <a:gd name="T52" fmla="*/ 2147483647 w 21600"/>
              <a:gd name="T53" fmla="*/ 1623402166 h 21600"/>
              <a:gd name="T54" fmla="*/ 2147483647 w 21600"/>
              <a:gd name="T55" fmla="*/ 238756908 h 21600"/>
              <a:gd name="T56" fmla="*/ 2147483647 w 21600"/>
              <a:gd name="T57" fmla="*/ 0 h 21600"/>
              <a:gd name="T58" fmla="*/ 2147483647 w 21600"/>
              <a:gd name="T59" fmla="*/ 70329846 h 21600"/>
              <a:gd name="T60" fmla="*/ 2147483647 w 21600"/>
              <a:gd name="T61" fmla="*/ 1452277987 h 21600"/>
              <a:gd name="T62" fmla="*/ 2147483647 w 21600"/>
              <a:gd name="T63" fmla="*/ 1691261121 h 21600"/>
              <a:gd name="T64" fmla="*/ 2147483647 w 21600"/>
              <a:gd name="T65" fmla="*/ 2147483647 h 21600"/>
              <a:gd name="T66" fmla="*/ 2147483647 w 21600"/>
              <a:gd name="T67" fmla="*/ 2147483647 h 21600"/>
              <a:gd name="T68" fmla="*/ 2147483647 w 21600"/>
              <a:gd name="T69" fmla="*/ 2147483647 h 2160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1600" h="21600" extrusionOk="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1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24582" name="Shape 544"/>
          <p:cNvSpPr>
            <a:spLocks/>
          </p:cNvSpPr>
          <p:nvPr/>
        </p:nvSpPr>
        <p:spPr bwMode="auto">
          <a:xfrm>
            <a:off x="3702050" y="2493963"/>
            <a:ext cx="2528888" cy="12763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9527709 h 21600"/>
              <a:gd name="T12" fmla="*/ 2147483647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24583" name="Shape 547"/>
          <p:cNvSpPr>
            <a:spLocks/>
          </p:cNvSpPr>
          <p:nvPr/>
        </p:nvSpPr>
        <p:spPr bwMode="auto">
          <a:xfrm>
            <a:off x="4695825" y="2890838"/>
            <a:ext cx="585788" cy="487362"/>
          </a:xfrm>
          <a:custGeom>
            <a:avLst/>
            <a:gdLst>
              <a:gd name="T0" fmla="*/ 2147483647 w 21600"/>
              <a:gd name="T1" fmla="*/ 2003675619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1983609401 w 21600"/>
              <a:gd name="T13" fmla="*/ 2147483647 h 21600"/>
              <a:gd name="T14" fmla="*/ 813565589 w 21600"/>
              <a:gd name="T15" fmla="*/ 2147483647 h 21600"/>
              <a:gd name="T16" fmla="*/ 1249031167 w 21600"/>
              <a:gd name="T17" fmla="*/ 2147483647 h 21600"/>
              <a:gd name="T18" fmla="*/ 0 w 21600"/>
              <a:gd name="T19" fmla="*/ 2147483647 h 21600"/>
              <a:gd name="T20" fmla="*/ 1023459586 w 21600"/>
              <a:gd name="T21" fmla="*/ 1909071141 h 21600"/>
              <a:gd name="T22" fmla="*/ 788153861 w 21600"/>
              <a:gd name="T23" fmla="*/ 1039025662 h 21600"/>
              <a:gd name="T24" fmla="*/ 1935479296 w 21600"/>
              <a:gd name="T25" fmla="*/ 779335565 h 21600"/>
              <a:gd name="T26" fmla="*/ 2147483647 w 21600"/>
              <a:gd name="T27" fmla="*/ 510053665 h 21600"/>
              <a:gd name="T28" fmla="*/ 2147483647 w 21600"/>
              <a:gd name="T29" fmla="*/ 510053665 h 21600"/>
              <a:gd name="T30" fmla="*/ 2147483647 w 21600"/>
              <a:gd name="T31" fmla="*/ 641713878 h 21600"/>
              <a:gd name="T32" fmla="*/ 2147483647 w 21600"/>
              <a:gd name="T33" fmla="*/ 1142175739 h 21600"/>
              <a:gd name="T34" fmla="*/ 2147483647 w 21600"/>
              <a:gd name="T35" fmla="*/ 2147483647 h 21600"/>
              <a:gd name="T36" fmla="*/ 2147483647 w 21600"/>
              <a:gd name="T37" fmla="*/ 2114866289 h 21600"/>
              <a:gd name="T38" fmla="*/ 2147483647 w 21600"/>
              <a:gd name="T39" fmla="*/ 2147483647 h 21600"/>
              <a:gd name="T40" fmla="*/ 2147483647 w 21600"/>
              <a:gd name="T41" fmla="*/ 2147483647 h 21600"/>
              <a:gd name="T42" fmla="*/ 2147483647 w 21600"/>
              <a:gd name="T43" fmla="*/ 2147483647 h 21600"/>
              <a:gd name="T44" fmla="*/ 2147483647 w 21600"/>
              <a:gd name="T45" fmla="*/ 2147483647 h 21600"/>
              <a:gd name="T46" fmla="*/ 2147483647 w 21600"/>
              <a:gd name="T47" fmla="*/ 2147483647 h 21600"/>
              <a:gd name="T48" fmla="*/ 2147483647 w 21600"/>
              <a:gd name="T49" fmla="*/ 2147483647 h 21600"/>
              <a:gd name="T50" fmla="*/ 2147483647 w 21600"/>
              <a:gd name="T51" fmla="*/ 2147483647 h 21600"/>
              <a:gd name="T52" fmla="*/ 2147483647 w 21600"/>
              <a:gd name="T53" fmla="*/ 2147483647 h 21600"/>
              <a:gd name="T54" fmla="*/ 2147483647 w 21600"/>
              <a:gd name="T55" fmla="*/ 2147483647 h 21600"/>
              <a:gd name="T56" fmla="*/ 2147483647 w 21600"/>
              <a:gd name="T57" fmla="*/ 2147483647 h 21600"/>
              <a:gd name="T58" fmla="*/ 2147483647 w 21600"/>
              <a:gd name="T59" fmla="*/ 2147483647 h 21600"/>
              <a:gd name="T60" fmla="*/ 2147483647 w 21600"/>
              <a:gd name="T61" fmla="*/ 2147483647 h 21600"/>
              <a:gd name="T62" fmla="*/ 2147483647 w 21600"/>
              <a:gd name="T63" fmla="*/ 2147483647 h 21600"/>
              <a:gd name="T64" fmla="*/ 2147483647 w 21600"/>
              <a:gd name="T65" fmla="*/ 2147483647 h 21600"/>
              <a:gd name="T66" fmla="*/ 2147483647 w 21600"/>
              <a:gd name="T67" fmla="*/ 2147483647 h 21600"/>
              <a:gd name="T68" fmla="*/ 2147483647 w 21600"/>
              <a:gd name="T69" fmla="*/ 2147483647 h 21600"/>
              <a:gd name="T70" fmla="*/ 2147483647 w 21600"/>
              <a:gd name="T71" fmla="*/ 2147483647 h 21600"/>
              <a:gd name="T72" fmla="*/ 2147483647 w 21600"/>
              <a:gd name="T73" fmla="*/ 1851282124 h 21600"/>
              <a:gd name="T74" fmla="*/ 2147483647 w 21600"/>
              <a:gd name="T75" fmla="*/ 2147483647 h 21600"/>
              <a:gd name="T76" fmla="*/ 2147483647 w 21600"/>
              <a:gd name="T77" fmla="*/ 2147483647 h 21600"/>
              <a:gd name="T78" fmla="*/ 2147483647 w 21600"/>
              <a:gd name="T79" fmla="*/ 2147483647 h 21600"/>
              <a:gd name="T80" fmla="*/ 2147483647 w 21600"/>
              <a:gd name="T81" fmla="*/ 2147483647 h 21600"/>
              <a:gd name="T82" fmla="*/ 2147483647 w 21600"/>
              <a:gd name="T83" fmla="*/ 1964276011 h 21600"/>
              <a:gd name="T84" fmla="*/ 2147483647 w 21600"/>
              <a:gd name="T85" fmla="*/ 1429089517 h 21600"/>
              <a:gd name="T86" fmla="*/ 2147483647 w 21600"/>
              <a:gd name="T87" fmla="*/ 935358869 h 21600"/>
              <a:gd name="T88" fmla="*/ 2147483647 w 21600"/>
              <a:gd name="T89" fmla="*/ 410533397 h 21600"/>
              <a:gd name="T90" fmla="*/ 2147483647 w 21600"/>
              <a:gd name="T91" fmla="*/ 76719578 h 21600"/>
              <a:gd name="T92" fmla="*/ 2147483647 w 21600"/>
              <a:gd name="T93" fmla="*/ 266433021 h 21600"/>
              <a:gd name="T94" fmla="*/ 2147483647 w 21600"/>
              <a:gd name="T95" fmla="*/ 0 h 21600"/>
              <a:gd name="T96" fmla="*/ 2147483647 w 21600"/>
              <a:gd name="T97" fmla="*/ 355592763 h 21600"/>
              <a:gd name="T98" fmla="*/ 2147483647 w 21600"/>
              <a:gd name="T99" fmla="*/ 837906031 h 21600"/>
              <a:gd name="T100" fmla="*/ 2147483647 w 21600"/>
              <a:gd name="T101" fmla="*/ 1538201565 h 21600"/>
              <a:gd name="T102" fmla="*/ 2147483647 w 21600"/>
              <a:gd name="T103" fmla="*/ 2147483647 h 21600"/>
              <a:gd name="T104" fmla="*/ 2147483647 w 21600"/>
              <a:gd name="T105" fmla="*/ 2147483647 h 21600"/>
              <a:gd name="T106" fmla="*/ 2147483647 w 21600"/>
              <a:gd name="T107" fmla="*/ 1525761402 h 21600"/>
              <a:gd name="T108" fmla="*/ 2147483647 w 21600"/>
              <a:gd name="T109" fmla="*/ 1250518049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 extrusionOk="0">
                <a:moveTo>
                  <a:pt x="11234" y="6152"/>
                </a:moveTo>
                <a:cubicBezTo>
                  <a:pt x="11406" y="6502"/>
                  <a:pt x="11552" y="6917"/>
                  <a:pt x="11672" y="7395"/>
                </a:cubicBezTo>
                <a:cubicBezTo>
                  <a:pt x="11747" y="7412"/>
                  <a:pt x="11886" y="7434"/>
                  <a:pt x="12089" y="7462"/>
                </a:cubicBezTo>
                <a:cubicBezTo>
                  <a:pt x="12291" y="7488"/>
                  <a:pt x="12501" y="7527"/>
                  <a:pt x="12715" y="7578"/>
                </a:cubicBezTo>
                <a:cubicBezTo>
                  <a:pt x="12929" y="7626"/>
                  <a:pt x="13120" y="7680"/>
                  <a:pt x="13289" y="7731"/>
                </a:cubicBezTo>
                <a:cubicBezTo>
                  <a:pt x="13459" y="7787"/>
                  <a:pt x="13543" y="7849"/>
                  <a:pt x="13543" y="7923"/>
                </a:cubicBezTo>
                <a:lnTo>
                  <a:pt x="13543" y="10328"/>
                </a:lnTo>
                <a:cubicBezTo>
                  <a:pt x="13543" y="10416"/>
                  <a:pt x="13459" y="10495"/>
                  <a:pt x="13289" y="10549"/>
                </a:cubicBezTo>
                <a:cubicBezTo>
                  <a:pt x="13120" y="10611"/>
                  <a:pt x="12929" y="10659"/>
                  <a:pt x="12715" y="10707"/>
                </a:cubicBezTo>
                <a:cubicBezTo>
                  <a:pt x="12501" y="10752"/>
                  <a:pt x="12289" y="10783"/>
                  <a:pt x="12077" y="10800"/>
                </a:cubicBezTo>
                <a:cubicBezTo>
                  <a:pt x="11867" y="10820"/>
                  <a:pt x="11731" y="10837"/>
                  <a:pt x="11672" y="10857"/>
                </a:cubicBezTo>
                <a:cubicBezTo>
                  <a:pt x="11566" y="11243"/>
                  <a:pt x="11430" y="11639"/>
                  <a:pt x="11255" y="12045"/>
                </a:cubicBezTo>
                <a:cubicBezTo>
                  <a:pt x="11430" y="12325"/>
                  <a:pt x="11594" y="12596"/>
                  <a:pt x="11757" y="12864"/>
                </a:cubicBezTo>
                <a:cubicBezTo>
                  <a:pt x="11919" y="13127"/>
                  <a:pt x="12100" y="13395"/>
                  <a:pt x="12303" y="13655"/>
                </a:cubicBezTo>
                <a:lnTo>
                  <a:pt x="12326" y="13787"/>
                </a:lnTo>
                <a:cubicBezTo>
                  <a:pt x="12326" y="13841"/>
                  <a:pt x="12249" y="13977"/>
                  <a:pt x="12096" y="14194"/>
                </a:cubicBezTo>
                <a:cubicBezTo>
                  <a:pt x="11940" y="14411"/>
                  <a:pt x="11762" y="14637"/>
                  <a:pt x="11559" y="14877"/>
                </a:cubicBezTo>
                <a:cubicBezTo>
                  <a:pt x="11357" y="15117"/>
                  <a:pt x="11166" y="15326"/>
                  <a:pt x="10992" y="15513"/>
                </a:cubicBezTo>
                <a:cubicBezTo>
                  <a:pt x="10813" y="15696"/>
                  <a:pt x="10702" y="15789"/>
                  <a:pt x="10658" y="15789"/>
                </a:cubicBezTo>
                <a:cubicBezTo>
                  <a:pt x="10643" y="15789"/>
                  <a:pt x="10566" y="15727"/>
                  <a:pt x="10427" y="15606"/>
                </a:cubicBezTo>
                <a:cubicBezTo>
                  <a:pt x="10288" y="15484"/>
                  <a:pt x="10135" y="15346"/>
                  <a:pt x="9966" y="15188"/>
                </a:cubicBezTo>
                <a:cubicBezTo>
                  <a:pt x="9796" y="15030"/>
                  <a:pt x="9638" y="14886"/>
                  <a:pt x="9493" y="14747"/>
                </a:cubicBezTo>
                <a:cubicBezTo>
                  <a:pt x="9344" y="14615"/>
                  <a:pt x="9250" y="14524"/>
                  <a:pt x="9205" y="14476"/>
                </a:cubicBezTo>
                <a:cubicBezTo>
                  <a:pt x="8866" y="14685"/>
                  <a:pt x="8537" y="14852"/>
                  <a:pt x="8212" y="14979"/>
                </a:cubicBezTo>
                <a:cubicBezTo>
                  <a:pt x="8212" y="15069"/>
                  <a:pt x="8200" y="15236"/>
                  <a:pt x="8179" y="15476"/>
                </a:cubicBezTo>
                <a:cubicBezTo>
                  <a:pt x="8156" y="15721"/>
                  <a:pt x="8127" y="15976"/>
                  <a:pt x="8090" y="16241"/>
                </a:cubicBezTo>
                <a:cubicBezTo>
                  <a:pt x="8052" y="16509"/>
                  <a:pt x="8005" y="16744"/>
                  <a:pt x="7948" y="16944"/>
                </a:cubicBezTo>
                <a:cubicBezTo>
                  <a:pt x="7892" y="17148"/>
                  <a:pt x="7833" y="17249"/>
                  <a:pt x="7774" y="17249"/>
                </a:cubicBezTo>
                <a:lnTo>
                  <a:pt x="5769" y="17249"/>
                </a:lnTo>
                <a:cubicBezTo>
                  <a:pt x="5708" y="17249"/>
                  <a:pt x="5651" y="17147"/>
                  <a:pt x="5595" y="16944"/>
                </a:cubicBezTo>
                <a:cubicBezTo>
                  <a:pt x="5538" y="16744"/>
                  <a:pt x="5494" y="16509"/>
                  <a:pt x="5463" y="16241"/>
                </a:cubicBezTo>
                <a:cubicBezTo>
                  <a:pt x="5435" y="15976"/>
                  <a:pt x="5406" y="15721"/>
                  <a:pt x="5385" y="15484"/>
                </a:cubicBezTo>
                <a:cubicBezTo>
                  <a:pt x="5362" y="15244"/>
                  <a:pt x="5352" y="15078"/>
                  <a:pt x="5352" y="14979"/>
                </a:cubicBezTo>
                <a:cubicBezTo>
                  <a:pt x="5013" y="14871"/>
                  <a:pt x="4682" y="14702"/>
                  <a:pt x="4359" y="14476"/>
                </a:cubicBezTo>
                <a:cubicBezTo>
                  <a:pt x="4126" y="14685"/>
                  <a:pt x="3895" y="14894"/>
                  <a:pt x="3667" y="15106"/>
                </a:cubicBezTo>
                <a:cubicBezTo>
                  <a:pt x="3439" y="15321"/>
                  <a:pt x="3213" y="15535"/>
                  <a:pt x="2996" y="15761"/>
                </a:cubicBezTo>
                <a:lnTo>
                  <a:pt x="2883" y="15789"/>
                </a:lnTo>
                <a:cubicBezTo>
                  <a:pt x="2855" y="15789"/>
                  <a:pt x="2751" y="15696"/>
                  <a:pt x="2573" y="15513"/>
                </a:cubicBezTo>
                <a:cubicBezTo>
                  <a:pt x="2396" y="15326"/>
                  <a:pt x="2212" y="15117"/>
                  <a:pt x="2022" y="14877"/>
                </a:cubicBezTo>
                <a:cubicBezTo>
                  <a:pt x="1829" y="14637"/>
                  <a:pt x="1657" y="14411"/>
                  <a:pt x="1504" y="14194"/>
                </a:cubicBezTo>
                <a:cubicBezTo>
                  <a:pt x="1349" y="13977"/>
                  <a:pt x="1273" y="13841"/>
                  <a:pt x="1273" y="13787"/>
                </a:cubicBezTo>
                <a:cubicBezTo>
                  <a:pt x="1273" y="13771"/>
                  <a:pt x="1320" y="13677"/>
                  <a:pt x="1419" y="13511"/>
                </a:cubicBezTo>
                <a:cubicBezTo>
                  <a:pt x="1516" y="13347"/>
                  <a:pt x="1629" y="13163"/>
                  <a:pt x="1751" y="12971"/>
                </a:cubicBezTo>
                <a:cubicBezTo>
                  <a:pt x="1876" y="12777"/>
                  <a:pt x="1991" y="12590"/>
                  <a:pt x="2100" y="12415"/>
                </a:cubicBezTo>
                <a:cubicBezTo>
                  <a:pt x="2210" y="12240"/>
                  <a:pt x="2278" y="12127"/>
                  <a:pt x="2309" y="12071"/>
                </a:cubicBezTo>
                <a:cubicBezTo>
                  <a:pt x="2135" y="11687"/>
                  <a:pt x="1989" y="11260"/>
                  <a:pt x="1869" y="10800"/>
                </a:cubicBezTo>
                <a:cubicBezTo>
                  <a:pt x="1794" y="10783"/>
                  <a:pt x="1655" y="10761"/>
                  <a:pt x="1452" y="10732"/>
                </a:cubicBezTo>
                <a:cubicBezTo>
                  <a:pt x="1250" y="10707"/>
                  <a:pt x="1043" y="10676"/>
                  <a:pt x="826" y="10639"/>
                </a:cubicBezTo>
                <a:cubicBezTo>
                  <a:pt x="612" y="10602"/>
                  <a:pt x="421" y="10554"/>
                  <a:pt x="252" y="10498"/>
                </a:cubicBezTo>
                <a:cubicBezTo>
                  <a:pt x="82" y="10439"/>
                  <a:pt x="0" y="10374"/>
                  <a:pt x="0" y="10300"/>
                </a:cubicBezTo>
                <a:lnTo>
                  <a:pt x="0" y="7869"/>
                </a:lnTo>
                <a:cubicBezTo>
                  <a:pt x="0" y="7798"/>
                  <a:pt x="82" y="7725"/>
                  <a:pt x="252" y="7660"/>
                </a:cubicBezTo>
                <a:cubicBezTo>
                  <a:pt x="421" y="7590"/>
                  <a:pt x="617" y="7539"/>
                  <a:pt x="838" y="7502"/>
                </a:cubicBezTo>
                <a:cubicBezTo>
                  <a:pt x="1059" y="7468"/>
                  <a:pt x="1273" y="7434"/>
                  <a:pt x="1476" y="7409"/>
                </a:cubicBezTo>
                <a:cubicBezTo>
                  <a:pt x="1678" y="7380"/>
                  <a:pt x="1817" y="7366"/>
                  <a:pt x="1892" y="7366"/>
                </a:cubicBezTo>
                <a:cubicBezTo>
                  <a:pt x="1982" y="6926"/>
                  <a:pt x="2121" y="6531"/>
                  <a:pt x="2309" y="6178"/>
                </a:cubicBezTo>
                <a:cubicBezTo>
                  <a:pt x="2135" y="5901"/>
                  <a:pt x="1965" y="5621"/>
                  <a:pt x="1796" y="5347"/>
                </a:cubicBezTo>
                <a:cubicBezTo>
                  <a:pt x="1629" y="5074"/>
                  <a:pt x="1452" y="4803"/>
                  <a:pt x="1273" y="4543"/>
                </a:cubicBezTo>
                <a:lnTo>
                  <a:pt x="1229" y="4407"/>
                </a:lnTo>
                <a:cubicBezTo>
                  <a:pt x="1229" y="4354"/>
                  <a:pt x="1304" y="4221"/>
                  <a:pt x="1457" y="4009"/>
                </a:cubicBezTo>
                <a:cubicBezTo>
                  <a:pt x="1612" y="3797"/>
                  <a:pt x="1789" y="3574"/>
                  <a:pt x="1987" y="3334"/>
                </a:cubicBezTo>
                <a:cubicBezTo>
                  <a:pt x="2187" y="3094"/>
                  <a:pt x="2375" y="2883"/>
                  <a:pt x="2551" y="2696"/>
                </a:cubicBezTo>
                <a:cubicBezTo>
                  <a:pt x="2728" y="2515"/>
                  <a:pt x="2839" y="2419"/>
                  <a:pt x="2883" y="2419"/>
                </a:cubicBezTo>
                <a:cubicBezTo>
                  <a:pt x="2900" y="2419"/>
                  <a:pt x="2975" y="2479"/>
                  <a:pt x="3114" y="2597"/>
                </a:cubicBezTo>
                <a:cubicBezTo>
                  <a:pt x="3253" y="2713"/>
                  <a:pt x="3408" y="2851"/>
                  <a:pt x="3578" y="3007"/>
                </a:cubicBezTo>
                <a:cubicBezTo>
                  <a:pt x="3745" y="3165"/>
                  <a:pt x="3907" y="3320"/>
                  <a:pt x="4060" y="3470"/>
                </a:cubicBezTo>
                <a:cubicBezTo>
                  <a:pt x="4215" y="3617"/>
                  <a:pt x="4307" y="3707"/>
                  <a:pt x="4336" y="3744"/>
                </a:cubicBezTo>
                <a:cubicBezTo>
                  <a:pt x="4660" y="3518"/>
                  <a:pt x="4999" y="3354"/>
                  <a:pt x="5352" y="3244"/>
                </a:cubicBezTo>
                <a:cubicBezTo>
                  <a:pt x="5352" y="3173"/>
                  <a:pt x="5362" y="3004"/>
                  <a:pt x="5385" y="2747"/>
                </a:cubicBezTo>
                <a:cubicBezTo>
                  <a:pt x="5406" y="2484"/>
                  <a:pt x="5435" y="2225"/>
                  <a:pt x="5463" y="1968"/>
                </a:cubicBezTo>
                <a:cubicBezTo>
                  <a:pt x="5494" y="1708"/>
                  <a:pt x="5534" y="1476"/>
                  <a:pt x="5583" y="1264"/>
                </a:cubicBezTo>
                <a:cubicBezTo>
                  <a:pt x="5630" y="1053"/>
                  <a:pt x="5694" y="948"/>
                  <a:pt x="5769" y="948"/>
                </a:cubicBezTo>
                <a:lnTo>
                  <a:pt x="7774" y="948"/>
                </a:lnTo>
                <a:cubicBezTo>
                  <a:pt x="7833" y="948"/>
                  <a:pt x="7892" y="1053"/>
                  <a:pt x="7948" y="1264"/>
                </a:cubicBezTo>
                <a:cubicBezTo>
                  <a:pt x="8005" y="1476"/>
                  <a:pt x="8047" y="1708"/>
                  <a:pt x="8078" y="1968"/>
                </a:cubicBezTo>
                <a:cubicBezTo>
                  <a:pt x="8109" y="2225"/>
                  <a:pt x="8134" y="2484"/>
                  <a:pt x="8156" y="2747"/>
                </a:cubicBezTo>
                <a:cubicBezTo>
                  <a:pt x="8179" y="3004"/>
                  <a:pt x="8198" y="3173"/>
                  <a:pt x="8212" y="3244"/>
                </a:cubicBezTo>
                <a:cubicBezTo>
                  <a:pt x="8551" y="3354"/>
                  <a:pt x="8873" y="3512"/>
                  <a:pt x="9182" y="3715"/>
                </a:cubicBezTo>
                <a:cubicBezTo>
                  <a:pt x="9415" y="3512"/>
                  <a:pt x="9650" y="3306"/>
                  <a:pt x="9886" y="3106"/>
                </a:cubicBezTo>
                <a:cubicBezTo>
                  <a:pt x="10123" y="2899"/>
                  <a:pt x="10352" y="2691"/>
                  <a:pt x="10568" y="2476"/>
                </a:cubicBezTo>
                <a:lnTo>
                  <a:pt x="10658" y="2419"/>
                </a:lnTo>
                <a:cubicBezTo>
                  <a:pt x="10688" y="2419"/>
                  <a:pt x="10792" y="2518"/>
                  <a:pt x="10968" y="2710"/>
                </a:cubicBezTo>
                <a:cubicBezTo>
                  <a:pt x="11145" y="2905"/>
                  <a:pt x="11331" y="3117"/>
                  <a:pt x="11526" y="3348"/>
                </a:cubicBezTo>
                <a:cubicBezTo>
                  <a:pt x="11721" y="3577"/>
                  <a:pt x="11900" y="3797"/>
                  <a:pt x="12060" y="4009"/>
                </a:cubicBezTo>
                <a:cubicBezTo>
                  <a:pt x="12223" y="4221"/>
                  <a:pt x="12303" y="4354"/>
                  <a:pt x="12303" y="4407"/>
                </a:cubicBezTo>
                <a:cubicBezTo>
                  <a:pt x="12303" y="4444"/>
                  <a:pt x="12253" y="4543"/>
                  <a:pt x="12152" y="4712"/>
                </a:cubicBezTo>
                <a:cubicBezTo>
                  <a:pt x="12049" y="4879"/>
                  <a:pt x="11936" y="5057"/>
                  <a:pt x="11813" y="5251"/>
                </a:cubicBezTo>
                <a:cubicBezTo>
                  <a:pt x="11689" y="5446"/>
                  <a:pt x="11568" y="5630"/>
                  <a:pt x="11453" y="5808"/>
                </a:cubicBezTo>
                <a:cubicBezTo>
                  <a:pt x="11335" y="5983"/>
                  <a:pt x="11260" y="6096"/>
                  <a:pt x="11234" y="6152"/>
                </a:cubicBezTo>
                <a:moveTo>
                  <a:pt x="6781" y="11545"/>
                </a:moveTo>
                <a:cubicBezTo>
                  <a:pt x="7061" y="11545"/>
                  <a:pt x="7322" y="11480"/>
                  <a:pt x="7570" y="11356"/>
                </a:cubicBezTo>
                <a:cubicBezTo>
                  <a:pt x="7819" y="11229"/>
                  <a:pt x="8036" y="11057"/>
                  <a:pt x="8219" y="10837"/>
                </a:cubicBezTo>
                <a:cubicBezTo>
                  <a:pt x="8403" y="10616"/>
                  <a:pt x="8546" y="10357"/>
                  <a:pt x="8652" y="10060"/>
                </a:cubicBezTo>
                <a:cubicBezTo>
                  <a:pt x="8758" y="9761"/>
                  <a:pt x="8810" y="9447"/>
                  <a:pt x="8810" y="9111"/>
                </a:cubicBezTo>
                <a:cubicBezTo>
                  <a:pt x="8810" y="8778"/>
                  <a:pt x="8758" y="8459"/>
                  <a:pt x="8652" y="8160"/>
                </a:cubicBezTo>
                <a:cubicBezTo>
                  <a:pt x="8546" y="7858"/>
                  <a:pt x="8403" y="7592"/>
                  <a:pt x="8219" y="7372"/>
                </a:cubicBezTo>
                <a:cubicBezTo>
                  <a:pt x="8036" y="7152"/>
                  <a:pt x="7819" y="6980"/>
                  <a:pt x="7570" y="6847"/>
                </a:cubicBezTo>
                <a:cubicBezTo>
                  <a:pt x="7322" y="6717"/>
                  <a:pt x="7061" y="6649"/>
                  <a:pt x="6781" y="6649"/>
                </a:cubicBezTo>
                <a:cubicBezTo>
                  <a:pt x="6211" y="6649"/>
                  <a:pt x="5727" y="6889"/>
                  <a:pt x="5329" y="7367"/>
                </a:cubicBezTo>
                <a:cubicBezTo>
                  <a:pt x="4931" y="7844"/>
                  <a:pt x="4731" y="8425"/>
                  <a:pt x="4731" y="9111"/>
                </a:cubicBezTo>
                <a:cubicBezTo>
                  <a:pt x="4731" y="9447"/>
                  <a:pt x="4785" y="9761"/>
                  <a:pt x="4896" y="10060"/>
                </a:cubicBezTo>
                <a:cubicBezTo>
                  <a:pt x="5004" y="10357"/>
                  <a:pt x="5150" y="10616"/>
                  <a:pt x="5334" y="10837"/>
                </a:cubicBezTo>
                <a:cubicBezTo>
                  <a:pt x="5517" y="11057"/>
                  <a:pt x="5736" y="11229"/>
                  <a:pt x="5988" y="11356"/>
                </a:cubicBezTo>
                <a:cubicBezTo>
                  <a:pt x="6240" y="11480"/>
                  <a:pt x="6501" y="11545"/>
                  <a:pt x="6781" y="11545"/>
                </a:cubicBezTo>
                <a:moveTo>
                  <a:pt x="20496" y="16952"/>
                </a:moveTo>
                <a:cubicBezTo>
                  <a:pt x="20428" y="17294"/>
                  <a:pt x="20341" y="17613"/>
                  <a:pt x="20235" y="17913"/>
                </a:cubicBezTo>
                <a:cubicBezTo>
                  <a:pt x="20251" y="17963"/>
                  <a:pt x="20294" y="18051"/>
                  <a:pt x="20364" y="18161"/>
                </a:cubicBezTo>
                <a:cubicBezTo>
                  <a:pt x="20437" y="18274"/>
                  <a:pt x="20508" y="18398"/>
                  <a:pt x="20574" y="18528"/>
                </a:cubicBezTo>
                <a:cubicBezTo>
                  <a:pt x="20642" y="18655"/>
                  <a:pt x="20701" y="18779"/>
                  <a:pt x="20755" y="18898"/>
                </a:cubicBezTo>
                <a:cubicBezTo>
                  <a:pt x="20807" y="19014"/>
                  <a:pt x="20833" y="19098"/>
                  <a:pt x="20833" y="19141"/>
                </a:cubicBezTo>
                <a:cubicBezTo>
                  <a:pt x="20833" y="19177"/>
                  <a:pt x="20762" y="19282"/>
                  <a:pt x="20626" y="19460"/>
                </a:cubicBezTo>
                <a:cubicBezTo>
                  <a:pt x="20487" y="19635"/>
                  <a:pt x="20324" y="19821"/>
                  <a:pt x="20141" y="20013"/>
                </a:cubicBezTo>
                <a:cubicBezTo>
                  <a:pt x="19957" y="20205"/>
                  <a:pt x="19778" y="20389"/>
                  <a:pt x="19611" y="20558"/>
                </a:cubicBezTo>
                <a:cubicBezTo>
                  <a:pt x="19442" y="20730"/>
                  <a:pt x="19333" y="20849"/>
                  <a:pt x="19289" y="20911"/>
                </a:cubicBezTo>
                <a:lnTo>
                  <a:pt x="19199" y="20968"/>
                </a:lnTo>
                <a:cubicBezTo>
                  <a:pt x="19169" y="20968"/>
                  <a:pt x="19107" y="20928"/>
                  <a:pt x="19013" y="20852"/>
                </a:cubicBezTo>
                <a:cubicBezTo>
                  <a:pt x="18919" y="20773"/>
                  <a:pt x="18823" y="20685"/>
                  <a:pt x="18726" y="20586"/>
                </a:cubicBezTo>
                <a:cubicBezTo>
                  <a:pt x="18630" y="20488"/>
                  <a:pt x="18533" y="20392"/>
                  <a:pt x="18439" y="20295"/>
                </a:cubicBezTo>
                <a:cubicBezTo>
                  <a:pt x="18345" y="20199"/>
                  <a:pt x="18284" y="20137"/>
                  <a:pt x="18253" y="20101"/>
                </a:cubicBezTo>
                <a:cubicBezTo>
                  <a:pt x="17975" y="20208"/>
                  <a:pt x="17681" y="20295"/>
                  <a:pt x="17373" y="20358"/>
                </a:cubicBezTo>
                <a:cubicBezTo>
                  <a:pt x="17359" y="20411"/>
                  <a:pt x="17323" y="20510"/>
                  <a:pt x="17274" y="20649"/>
                </a:cubicBezTo>
                <a:cubicBezTo>
                  <a:pt x="17220" y="20787"/>
                  <a:pt x="17161" y="20925"/>
                  <a:pt x="17097" y="21061"/>
                </a:cubicBezTo>
                <a:cubicBezTo>
                  <a:pt x="17034" y="21196"/>
                  <a:pt x="16973" y="21320"/>
                  <a:pt x="16911" y="21431"/>
                </a:cubicBezTo>
                <a:cubicBezTo>
                  <a:pt x="16853" y="21546"/>
                  <a:pt x="16798" y="21600"/>
                  <a:pt x="16754" y="21600"/>
                </a:cubicBezTo>
                <a:cubicBezTo>
                  <a:pt x="16709" y="21600"/>
                  <a:pt x="16577" y="21569"/>
                  <a:pt x="16361" y="21498"/>
                </a:cubicBezTo>
                <a:cubicBezTo>
                  <a:pt x="16142" y="21431"/>
                  <a:pt x="15906" y="21349"/>
                  <a:pt x="15655" y="21247"/>
                </a:cubicBezTo>
                <a:cubicBezTo>
                  <a:pt x="15405" y="21148"/>
                  <a:pt x="15179" y="21044"/>
                  <a:pt x="14979" y="20931"/>
                </a:cubicBezTo>
                <a:cubicBezTo>
                  <a:pt x="14779" y="20818"/>
                  <a:pt x="14680" y="20719"/>
                  <a:pt x="14680" y="20629"/>
                </a:cubicBezTo>
                <a:cubicBezTo>
                  <a:pt x="14680" y="20420"/>
                  <a:pt x="14699" y="20205"/>
                  <a:pt x="14737" y="19985"/>
                </a:cubicBezTo>
                <a:cubicBezTo>
                  <a:pt x="14774" y="19765"/>
                  <a:pt x="14810" y="19556"/>
                  <a:pt x="14838" y="19355"/>
                </a:cubicBezTo>
                <a:cubicBezTo>
                  <a:pt x="14718" y="19248"/>
                  <a:pt x="14612" y="19129"/>
                  <a:pt x="14518" y="18999"/>
                </a:cubicBezTo>
                <a:cubicBezTo>
                  <a:pt x="14424" y="18870"/>
                  <a:pt x="14339" y="18731"/>
                  <a:pt x="14264" y="18587"/>
                </a:cubicBezTo>
                <a:cubicBezTo>
                  <a:pt x="14092" y="18607"/>
                  <a:pt x="13920" y="18618"/>
                  <a:pt x="13750" y="18630"/>
                </a:cubicBezTo>
                <a:cubicBezTo>
                  <a:pt x="13583" y="18638"/>
                  <a:pt x="13414" y="18641"/>
                  <a:pt x="13251" y="18641"/>
                </a:cubicBezTo>
                <a:lnTo>
                  <a:pt x="13087" y="18641"/>
                </a:lnTo>
                <a:cubicBezTo>
                  <a:pt x="13037" y="18641"/>
                  <a:pt x="13007" y="18590"/>
                  <a:pt x="12990" y="18491"/>
                </a:cubicBezTo>
                <a:cubicBezTo>
                  <a:pt x="12976" y="18418"/>
                  <a:pt x="12945" y="18260"/>
                  <a:pt x="12901" y="18011"/>
                </a:cubicBezTo>
                <a:cubicBezTo>
                  <a:pt x="12856" y="17763"/>
                  <a:pt x="12804" y="17503"/>
                  <a:pt x="12748" y="17229"/>
                </a:cubicBezTo>
                <a:cubicBezTo>
                  <a:pt x="12691" y="16953"/>
                  <a:pt x="12644" y="16704"/>
                  <a:pt x="12609" y="16478"/>
                </a:cubicBezTo>
                <a:cubicBezTo>
                  <a:pt x="12569" y="16252"/>
                  <a:pt x="12552" y="16123"/>
                  <a:pt x="12552" y="16086"/>
                </a:cubicBezTo>
                <a:cubicBezTo>
                  <a:pt x="12552" y="16032"/>
                  <a:pt x="12602" y="15973"/>
                  <a:pt x="12703" y="15911"/>
                </a:cubicBezTo>
                <a:cubicBezTo>
                  <a:pt x="12804" y="15849"/>
                  <a:pt x="12922" y="15784"/>
                  <a:pt x="13054" y="15713"/>
                </a:cubicBezTo>
                <a:cubicBezTo>
                  <a:pt x="13183" y="15645"/>
                  <a:pt x="13310" y="15592"/>
                  <a:pt x="13430" y="15546"/>
                </a:cubicBezTo>
                <a:cubicBezTo>
                  <a:pt x="13550" y="15501"/>
                  <a:pt x="13633" y="15470"/>
                  <a:pt x="13677" y="15453"/>
                </a:cubicBezTo>
                <a:cubicBezTo>
                  <a:pt x="13708" y="15241"/>
                  <a:pt x="13743" y="15069"/>
                  <a:pt x="13786" y="14922"/>
                </a:cubicBezTo>
                <a:cubicBezTo>
                  <a:pt x="13826" y="14778"/>
                  <a:pt x="13885" y="14615"/>
                  <a:pt x="13960" y="14423"/>
                </a:cubicBezTo>
                <a:cubicBezTo>
                  <a:pt x="13929" y="14389"/>
                  <a:pt x="13882" y="14310"/>
                  <a:pt x="13814" y="14194"/>
                </a:cubicBezTo>
                <a:cubicBezTo>
                  <a:pt x="13746" y="14075"/>
                  <a:pt x="13677" y="13951"/>
                  <a:pt x="13604" y="13824"/>
                </a:cubicBezTo>
                <a:cubicBezTo>
                  <a:pt x="13534" y="13694"/>
                  <a:pt x="13470" y="13567"/>
                  <a:pt x="13419" y="13446"/>
                </a:cubicBezTo>
                <a:cubicBezTo>
                  <a:pt x="13367" y="13325"/>
                  <a:pt x="13341" y="13243"/>
                  <a:pt x="13341" y="13209"/>
                </a:cubicBezTo>
                <a:cubicBezTo>
                  <a:pt x="13341" y="13172"/>
                  <a:pt x="13409" y="13065"/>
                  <a:pt x="13548" y="12887"/>
                </a:cubicBezTo>
                <a:cubicBezTo>
                  <a:pt x="13687" y="12715"/>
                  <a:pt x="13849" y="12531"/>
                  <a:pt x="14033" y="12336"/>
                </a:cubicBezTo>
                <a:cubicBezTo>
                  <a:pt x="14216" y="12144"/>
                  <a:pt x="14393" y="11961"/>
                  <a:pt x="14562" y="11797"/>
                </a:cubicBezTo>
                <a:cubicBezTo>
                  <a:pt x="14732" y="11628"/>
                  <a:pt x="14838" y="11517"/>
                  <a:pt x="14883" y="11467"/>
                </a:cubicBezTo>
                <a:lnTo>
                  <a:pt x="14974" y="11410"/>
                </a:lnTo>
                <a:cubicBezTo>
                  <a:pt x="15005" y="11410"/>
                  <a:pt x="15066" y="11450"/>
                  <a:pt x="15160" y="11526"/>
                </a:cubicBezTo>
                <a:cubicBezTo>
                  <a:pt x="15254" y="11599"/>
                  <a:pt x="15349" y="11690"/>
                  <a:pt x="15447" y="11789"/>
                </a:cubicBezTo>
                <a:cubicBezTo>
                  <a:pt x="15544" y="11887"/>
                  <a:pt x="15640" y="11983"/>
                  <a:pt x="15735" y="12076"/>
                </a:cubicBezTo>
                <a:cubicBezTo>
                  <a:pt x="15829" y="12175"/>
                  <a:pt x="15890" y="12237"/>
                  <a:pt x="15920" y="12277"/>
                </a:cubicBezTo>
                <a:cubicBezTo>
                  <a:pt x="16184" y="12167"/>
                  <a:pt x="16469" y="12082"/>
                  <a:pt x="16777" y="12017"/>
                </a:cubicBezTo>
                <a:cubicBezTo>
                  <a:pt x="16791" y="11964"/>
                  <a:pt x="16827" y="11868"/>
                  <a:pt x="16878" y="11726"/>
                </a:cubicBezTo>
                <a:cubicBezTo>
                  <a:pt x="16930" y="11588"/>
                  <a:pt x="16991" y="11450"/>
                  <a:pt x="17064" y="11317"/>
                </a:cubicBezTo>
                <a:cubicBezTo>
                  <a:pt x="17135" y="11178"/>
                  <a:pt x="17201" y="11057"/>
                  <a:pt x="17262" y="10941"/>
                </a:cubicBezTo>
                <a:cubicBezTo>
                  <a:pt x="17321" y="10831"/>
                  <a:pt x="17373" y="10775"/>
                  <a:pt x="17420" y="10775"/>
                </a:cubicBezTo>
                <a:cubicBezTo>
                  <a:pt x="17448" y="10775"/>
                  <a:pt x="17575" y="10806"/>
                  <a:pt x="17803" y="10871"/>
                </a:cubicBezTo>
                <a:cubicBezTo>
                  <a:pt x="18027" y="10930"/>
                  <a:pt x="18265" y="11015"/>
                  <a:pt x="18517" y="11119"/>
                </a:cubicBezTo>
                <a:cubicBezTo>
                  <a:pt x="18768" y="11224"/>
                  <a:pt x="18997" y="11328"/>
                  <a:pt x="19199" y="11438"/>
                </a:cubicBezTo>
                <a:cubicBezTo>
                  <a:pt x="19402" y="11546"/>
                  <a:pt x="19503" y="11647"/>
                  <a:pt x="19503" y="11746"/>
                </a:cubicBezTo>
                <a:cubicBezTo>
                  <a:pt x="19503" y="11955"/>
                  <a:pt x="19482" y="12167"/>
                  <a:pt x="19442" y="12384"/>
                </a:cubicBezTo>
                <a:cubicBezTo>
                  <a:pt x="19399" y="12599"/>
                  <a:pt x="19364" y="12810"/>
                  <a:pt x="19333" y="13017"/>
                </a:cubicBezTo>
                <a:cubicBezTo>
                  <a:pt x="19453" y="13124"/>
                  <a:pt x="19562" y="13245"/>
                  <a:pt x="19656" y="13375"/>
                </a:cubicBezTo>
                <a:cubicBezTo>
                  <a:pt x="19750" y="13505"/>
                  <a:pt x="19835" y="13643"/>
                  <a:pt x="19910" y="13787"/>
                </a:cubicBezTo>
                <a:cubicBezTo>
                  <a:pt x="20096" y="13771"/>
                  <a:pt x="20282" y="13756"/>
                  <a:pt x="20466" y="13748"/>
                </a:cubicBezTo>
                <a:cubicBezTo>
                  <a:pt x="20651" y="13737"/>
                  <a:pt x="20830" y="13734"/>
                  <a:pt x="21002" y="13734"/>
                </a:cubicBezTo>
                <a:cubicBezTo>
                  <a:pt x="21061" y="13734"/>
                  <a:pt x="21129" y="13852"/>
                  <a:pt x="21205" y="14092"/>
                </a:cubicBezTo>
                <a:cubicBezTo>
                  <a:pt x="21280" y="14333"/>
                  <a:pt x="21346" y="14604"/>
                  <a:pt x="21402" y="14911"/>
                </a:cubicBezTo>
                <a:cubicBezTo>
                  <a:pt x="21459" y="15216"/>
                  <a:pt x="21506" y="15507"/>
                  <a:pt x="21544" y="15784"/>
                </a:cubicBezTo>
                <a:cubicBezTo>
                  <a:pt x="21581" y="16058"/>
                  <a:pt x="21600" y="16236"/>
                  <a:pt x="21600" y="16315"/>
                </a:cubicBezTo>
                <a:cubicBezTo>
                  <a:pt x="21600" y="16371"/>
                  <a:pt x="21548" y="16427"/>
                  <a:pt x="21447" y="16492"/>
                </a:cubicBezTo>
                <a:cubicBezTo>
                  <a:pt x="21346" y="16554"/>
                  <a:pt x="21235" y="16614"/>
                  <a:pt x="21115" y="16665"/>
                </a:cubicBezTo>
                <a:cubicBezTo>
                  <a:pt x="20995" y="16721"/>
                  <a:pt x="20873" y="16777"/>
                  <a:pt x="20748" y="16837"/>
                </a:cubicBezTo>
                <a:cubicBezTo>
                  <a:pt x="20623" y="16893"/>
                  <a:pt x="20541" y="16933"/>
                  <a:pt x="20496" y="16952"/>
                </a:cubicBezTo>
                <a:moveTo>
                  <a:pt x="20515" y="6070"/>
                </a:moveTo>
                <a:cubicBezTo>
                  <a:pt x="20416" y="6395"/>
                  <a:pt x="20301" y="6678"/>
                  <a:pt x="20164" y="6920"/>
                </a:cubicBezTo>
                <a:cubicBezTo>
                  <a:pt x="20181" y="6960"/>
                  <a:pt x="20211" y="7030"/>
                  <a:pt x="20256" y="7143"/>
                </a:cubicBezTo>
                <a:cubicBezTo>
                  <a:pt x="20301" y="7256"/>
                  <a:pt x="20353" y="7378"/>
                  <a:pt x="20409" y="7510"/>
                </a:cubicBezTo>
                <a:cubicBezTo>
                  <a:pt x="20463" y="7640"/>
                  <a:pt x="20510" y="7759"/>
                  <a:pt x="20550" y="7869"/>
                </a:cubicBezTo>
                <a:cubicBezTo>
                  <a:pt x="20586" y="7974"/>
                  <a:pt x="20604" y="8041"/>
                  <a:pt x="20604" y="8058"/>
                </a:cubicBezTo>
                <a:cubicBezTo>
                  <a:pt x="20604" y="8112"/>
                  <a:pt x="20520" y="8216"/>
                  <a:pt x="20353" y="8375"/>
                </a:cubicBezTo>
                <a:cubicBezTo>
                  <a:pt x="20183" y="8533"/>
                  <a:pt x="19995" y="8696"/>
                  <a:pt x="19788" y="8863"/>
                </a:cubicBezTo>
                <a:cubicBezTo>
                  <a:pt x="19581" y="9027"/>
                  <a:pt x="19388" y="9176"/>
                  <a:pt x="19209" y="9309"/>
                </a:cubicBezTo>
                <a:cubicBezTo>
                  <a:pt x="19027" y="9439"/>
                  <a:pt x="18931" y="9501"/>
                  <a:pt x="18914" y="9501"/>
                </a:cubicBezTo>
                <a:cubicBezTo>
                  <a:pt x="18886" y="9501"/>
                  <a:pt x="18832" y="9462"/>
                  <a:pt x="18757" y="9374"/>
                </a:cubicBezTo>
                <a:cubicBezTo>
                  <a:pt x="18684" y="9289"/>
                  <a:pt x="18601" y="9193"/>
                  <a:pt x="18514" y="9083"/>
                </a:cubicBezTo>
                <a:cubicBezTo>
                  <a:pt x="18430" y="8979"/>
                  <a:pt x="18352" y="8871"/>
                  <a:pt x="18284" y="8767"/>
                </a:cubicBezTo>
                <a:cubicBezTo>
                  <a:pt x="18215" y="8663"/>
                  <a:pt x="18168" y="8592"/>
                  <a:pt x="18138" y="8558"/>
                </a:cubicBezTo>
                <a:cubicBezTo>
                  <a:pt x="18032" y="8592"/>
                  <a:pt x="17926" y="8620"/>
                  <a:pt x="17815" y="8640"/>
                </a:cubicBezTo>
                <a:cubicBezTo>
                  <a:pt x="17707" y="8657"/>
                  <a:pt x="17596" y="8657"/>
                  <a:pt x="17483" y="8640"/>
                </a:cubicBezTo>
                <a:lnTo>
                  <a:pt x="17326" y="8640"/>
                </a:lnTo>
                <a:cubicBezTo>
                  <a:pt x="17297" y="8674"/>
                  <a:pt x="17250" y="8750"/>
                  <a:pt x="17192" y="8863"/>
                </a:cubicBezTo>
                <a:cubicBezTo>
                  <a:pt x="17130" y="8973"/>
                  <a:pt x="17067" y="9092"/>
                  <a:pt x="16994" y="9213"/>
                </a:cubicBezTo>
                <a:cubicBezTo>
                  <a:pt x="16923" y="9335"/>
                  <a:pt x="16853" y="9442"/>
                  <a:pt x="16784" y="9529"/>
                </a:cubicBezTo>
                <a:cubicBezTo>
                  <a:pt x="16718" y="9620"/>
                  <a:pt x="16669" y="9668"/>
                  <a:pt x="16638" y="9668"/>
                </a:cubicBezTo>
                <a:cubicBezTo>
                  <a:pt x="16610" y="9668"/>
                  <a:pt x="16495" y="9617"/>
                  <a:pt x="16302" y="9518"/>
                </a:cubicBezTo>
                <a:cubicBezTo>
                  <a:pt x="16106" y="9419"/>
                  <a:pt x="15902" y="9304"/>
                  <a:pt x="15687" y="9171"/>
                </a:cubicBezTo>
                <a:cubicBezTo>
                  <a:pt x="15473" y="9041"/>
                  <a:pt x="15278" y="8911"/>
                  <a:pt x="15101" y="8778"/>
                </a:cubicBezTo>
                <a:cubicBezTo>
                  <a:pt x="14925" y="8649"/>
                  <a:pt x="14835" y="8558"/>
                  <a:pt x="14835" y="8505"/>
                </a:cubicBezTo>
                <a:cubicBezTo>
                  <a:pt x="14835" y="8488"/>
                  <a:pt x="14847" y="8420"/>
                  <a:pt x="14868" y="8307"/>
                </a:cubicBezTo>
                <a:cubicBezTo>
                  <a:pt x="14892" y="8194"/>
                  <a:pt x="14923" y="8073"/>
                  <a:pt x="14960" y="7948"/>
                </a:cubicBezTo>
                <a:cubicBezTo>
                  <a:pt x="14998" y="7824"/>
                  <a:pt x="15031" y="7700"/>
                  <a:pt x="15061" y="7579"/>
                </a:cubicBezTo>
                <a:cubicBezTo>
                  <a:pt x="15092" y="7457"/>
                  <a:pt x="15113" y="7378"/>
                  <a:pt x="15130" y="7341"/>
                </a:cubicBezTo>
                <a:cubicBezTo>
                  <a:pt x="14958" y="7132"/>
                  <a:pt x="14814" y="6867"/>
                  <a:pt x="14701" y="6542"/>
                </a:cubicBezTo>
                <a:cubicBezTo>
                  <a:pt x="14303" y="6525"/>
                  <a:pt x="14021" y="6503"/>
                  <a:pt x="13856" y="6475"/>
                </a:cubicBezTo>
                <a:cubicBezTo>
                  <a:pt x="13692" y="6446"/>
                  <a:pt x="13581" y="6364"/>
                  <a:pt x="13529" y="6226"/>
                </a:cubicBezTo>
                <a:cubicBezTo>
                  <a:pt x="13477" y="6085"/>
                  <a:pt x="13459" y="5850"/>
                  <a:pt x="13473" y="5514"/>
                </a:cubicBezTo>
                <a:cubicBezTo>
                  <a:pt x="13489" y="5184"/>
                  <a:pt x="13473" y="4693"/>
                  <a:pt x="13428" y="4043"/>
                </a:cubicBezTo>
                <a:cubicBezTo>
                  <a:pt x="13428" y="3987"/>
                  <a:pt x="13475" y="3936"/>
                  <a:pt x="13569" y="3880"/>
                </a:cubicBezTo>
                <a:cubicBezTo>
                  <a:pt x="13663" y="3826"/>
                  <a:pt x="13774" y="3784"/>
                  <a:pt x="13901" y="3744"/>
                </a:cubicBezTo>
                <a:cubicBezTo>
                  <a:pt x="14028" y="3707"/>
                  <a:pt x="14155" y="3685"/>
                  <a:pt x="14280" y="3665"/>
                </a:cubicBezTo>
                <a:cubicBezTo>
                  <a:pt x="14402" y="3645"/>
                  <a:pt x="14487" y="3628"/>
                  <a:pt x="14532" y="3609"/>
                </a:cubicBezTo>
                <a:cubicBezTo>
                  <a:pt x="14607" y="3315"/>
                  <a:pt x="14722" y="3024"/>
                  <a:pt x="14880" y="2747"/>
                </a:cubicBezTo>
                <a:cubicBezTo>
                  <a:pt x="14866" y="2708"/>
                  <a:pt x="14835" y="2632"/>
                  <a:pt x="14791" y="2510"/>
                </a:cubicBezTo>
                <a:cubicBezTo>
                  <a:pt x="14746" y="2389"/>
                  <a:pt x="14699" y="2265"/>
                  <a:pt x="14650" y="2137"/>
                </a:cubicBezTo>
                <a:cubicBezTo>
                  <a:pt x="14602" y="2010"/>
                  <a:pt x="14558" y="1897"/>
                  <a:pt x="14522" y="1793"/>
                </a:cubicBezTo>
                <a:cubicBezTo>
                  <a:pt x="14482" y="1689"/>
                  <a:pt x="14466" y="1618"/>
                  <a:pt x="14466" y="1584"/>
                </a:cubicBezTo>
                <a:cubicBezTo>
                  <a:pt x="14466" y="1528"/>
                  <a:pt x="14546" y="1429"/>
                  <a:pt x="14706" y="1279"/>
                </a:cubicBezTo>
                <a:cubicBezTo>
                  <a:pt x="14868" y="1130"/>
                  <a:pt x="15052" y="971"/>
                  <a:pt x="15259" y="805"/>
                </a:cubicBezTo>
                <a:cubicBezTo>
                  <a:pt x="15464" y="641"/>
                  <a:pt x="15659" y="491"/>
                  <a:pt x="15840" y="367"/>
                </a:cubicBezTo>
                <a:cubicBezTo>
                  <a:pt x="16019" y="240"/>
                  <a:pt x="16125" y="178"/>
                  <a:pt x="16154" y="178"/>
                </a:cubicBezTo>
                <a:cubicBezTo>
                  <a:pt x="16184" y="178"/>
                  <a:pt x="16234" y="217"/>
                  <a:pt x="16302" y="296"/>
                </a:cubicBezTo>
                <a:cubicBezTo>
                  <a:pt x="16368" y="381"/>
                  <a:pt x="16445" y="477"/>
                  <a:pt x="16532" y="590"/>
                </a:cubicBezTo>
                <a:cubicBezTo>
                  <a:pt x="16620" y="700"/>
                  <a:pt x="16695" y="808"/>
                  <a:pt x="16763" y="906"/>
                </a:cubicBezTo>
                <a:cubicBezTo>
                  <a:pt x="16829" y="1005"/>
                  <a:pt x="16878" y="1073"/>
                  <a:pt x="16909" y="1110"/>
                </a:cubicBezTo>
                <a:cubicBezTo>
                  <a:pt x="17015" y="1073"/>
                  <a:pt x="17123" y="1048"/>
                  <a:pt x="17229" y="1028"/>
                </a:cubicBezTo>
                <a:cubicBezTo>
                  <a:pt x="17340" y="1008"/>
                  <a:pt x="17450" y="1008"/>
                  <a:pt x="17563" y="1028"/>
                </a:cubicBezTo>
                <a:lnTo>
                  <a:pt x="17721" y="1028"/>
                </a:lnTo>
                <a:cubicBezTo>
                  <a:pt x="17735" y="994"/>
                  <a:pt x="17778" y="918"/>
                  <a:pt x="17846" y="805"/>
                </a:cubicBezTo>
                <a:cubicBezTo>
                  <a:pt x="17912" y="692"/>
                  <a:pt x="17982" y="579"/>
                  <a:pt x="18053" y="460"/>
                </a:cubicBezTo>
                <a:cubicBezTo>
                  <a:pt x="18124" y="342"/>
                  <a:pt x="18189" y="237"/>
                  <a:pt x="18251" y="144"/>
                </a:cubicBezTo>
                <a:cubicBezTo>
                  <a:pt x="18310" y="51"/>
                  <a:pt x="18354" y="0"/>
                  <a:pt x="18385" y="0"/>
                </a:cubicBezTo>
                <a:cubicBezTo>
                  <a:pt x="18415" y="0"/>
                  <a:pt x="18528" y="54"/>
                  <a:pt x="18724" y="158"/>
                </a:cubicBezTo>
                <a:cubicBezTo>
                  <a:pt x="18919" y="260"/>
                  <a:pt x="19129" y="378"/>
                  <a:pt x="19350" y="508"/>
                </a:cubicBezTo>
                <a:cubicBezTo>
                  <a:pt x="19571" y="641"/>
                  <a:pt x="19771" y="765"/>
                  <a:pt x="19945" y="892"/>
                </a:cubicBezTo>
                <a:cubicBezTo>
                  <a:pt x="20122" y="1019"/>
                  <a:pt x="20211" y="1110"/>
                  <a:pt x="20211" y="1163"/>
                </a:cubicBezTo>
                <a:cubicBezTo>
                  <a:pt x="20211" y="1200"/>
                  <a:pt x="20197" y="1268"/>
                  <a:pt x="20164" y="1372"/>
                </a:cubicBezTo>
                <a:cubicBezTo>
                  <a:pt x="20136" y="1477"/>
                  <a:pt x="20105" y="1593"/>
                  <a:pt x="20075" y="1725"/>
                </a:cubicBezTo>
                <a:cubicBezTo>
                  <a:pt x="20047" y="1855"/>
                  <a:pt x="20014" y="1979"/>
                  <a:pt x="19981" y="2095"/>
                </a:cubicBezTo>
                <a:cubicBezTo>
                  <a:pt x="19945" y="2214"/>
                  <a:pt x="19922" y="2290"/>
                  <a:pt x="19908" y="2327"/>
                </a:cubicBezTo>
                <a:cubicBezTo>
                  <a:pt x="20058" y="2552"/>
                  <a:pt x="20204" y="2824"/>
                  <a:pt x="20345" y="3137"/>
                </a:cubicBezTo>
                <a:cubicBezTo>
                  <a:pt x="20729" y="3174"/>
                  <a:pt x="21007" y="3205"/>
                  <a:pt x="21181" y="3233"/>
                </a:cubicBezTo>
                <a:cubicBezTo>
                  <a:pt x="21353" y="3258"/>
                  <a:pt x="21461" y="3343"/>
                  <a:pt x="21506" y="3478"/>
                </a:cubicBezTo>
                <a:cubicBezTo>
                  <a:pt x="21551" y="3623"/>
                  <a:pt x="21572" y="3854"/>
                  <a:pt x="21562" y="4184"/>
                </a:cubicBezTo>
                <a:cubicBezTo>
                  <a:pt x="21555" y="4515"/>
                  <a:pt x="21567" y="4995"/>
                  <a:pt x="21598" y="5624"/>
                </a:cubicBezTo>
                <a:cubicBezTo>
                  <a:pt x="21598" y="5678"/>
                  <a:pt x="21551" y="5735"/>
                  <a:pt x="21456" y="5794"/>
                </a:cubicBezTo>
                <a:cubicBezTo>
                  <a:pt x="21362" y="5850"/>
                  <a:pt x="21254" y="5901"/>
                  <a:pt x="21136" y="5935"/>
                </a:cubicBezTo>
                <a:cubicBezTo>
                  <a:pt x="21014" y="5972"/>
                  <a:pt x="20894" y="6000"/>
                  <a:pt x="20769" y="6017"/>
                </a:cubicBezTo>
                <a:cubicBezTo>
                  <a:pt x="20647" y="6034"/>
                  <a:pt x="20560" y="6054"/>
                  <a:pt x="20515" y="6070"/>
                </a:cubicBezTo>
                <a:moveTo>
                  <a:pt x="15739" y="16167"/>
                </a:moveTo>
                <a:cubicBezTo>
                  <a:pt x="15739" y="16611"/>
                  <a:pt x="15869" y="16992"/>
                  <a:pt x="16130" y="17317"/>
                </a:cubicBezTo>
                <a:cubicBezTo>
                  <a:pt x="16389" y="17641"/>
                  <a:pt x="16704" y="17802"/>
                  <a:pt x="17081" y="17802"/>
                </a:cubicBezTo>
                <a:cubicBezTo>
                  <a:pt x="17448" y="17802"/>
                  <a:pt x="17766" y="17647"/>
                  <a:pt x="18034" y="17339"/>
                </a:cubicBezTo>
                <a:cubicBezTo>
                  <a:pt x="18300" y="17023"/>
                  <a:pt x="18434" y="16639"/>
                  <a:pt x="18434" y="16167"/>
                </a:cubicBezTo>
                <a:cubicBezTo>
                  <a:pt x="18434" y="15724"/>
                  <a:pt x="18302" y="15351"/>
                  <a:pt x="18044" y="15038"/>
                </a:cubicBezTo>
                <a:cubicBezTo>
                  <a:pt x="17785" y="14727"/>
                  <a:pt x="17465" y="14572"/>
                  <a:pt x="17081" y="14572"/>
                </a:cubicBezTo>
                <a:cubicBezTo>
                  <a:pt x="16714" y="14572"/>
                  <a:pt x="16396" y="14727"/>
                  <a:pt x="16135" y="15038"/>
                </a:cubicBezTo>
                <a:cubicBezTo>
                  <a:pt x="15869" y="15351"/>
                  <a:pt x="15739" y="15724"/>
                  <a:pt x="15739" y="16167"/>
                </a:cubicBezTo>
                <a:moveTo>
                  <a:pt x="16292" y="4825"/>
                </a:moveTo>
                <a:cubicBezTo>
                  <a:pt x="16292" y="5249"/>
                  <a:pt x="16410" y="5602"/>
                  <a:pt x="16648" y="5887"/>
                </a:cubicBezTo>
                <a:cubicBezTo>
                  <a:pt x="16883" y="6172"/>
                  <a:pt x="17173" y="6313"/>
                  <a:pt x="17509" y="6313"/>
                </a:cubicBezTo>
                <a:cubicBezTo>
                  <a:pt x="17862" y="6313"/>
                  <a:pt x="18159" y="6172"/>
                  <a:pt x="18399" y="5887"/>
                </a:cubicBezTo>
                <a:cubicBezTo>
                  <a:pt x="18639" y="5602"/>
                  <a:pt x="18759" y="5257"/>
                  <a:pt x="18759" y="4853"/>
                </a:cubicBezTo>
                <a:cubicBezTo>
                  <a:pt x="18759" y="4430"/>
                  <a:pt x="18641" y="4074"/>
                  <a:pt x="18404" y="3786"/>
                </a:cubicBezTo>
                <a:cubicBezTo>
                  <a:pt x="18168" y="3495"/>
                  <a:pt x="17876" y="3354"/>
                  <a:pt x="17530" y="3354"/>
                </a:cubicBezTo>
                <a:cubicBezTo>
                  <a:pt x="17177" y="3354"/>
                  <a:pt x="16883" y="3495"/>
                  <a:pt x="16648" y="3786"/>
                </a:cubicBezTo>
                <a:cubicBezTo>
                  <a:pt x="16408" y="4074"/>
                  <a:pt x="16292" y="4421"/>
                  <a:pt x="16292" y="4825"/>
                </a:cubicBezTo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24584" name="Shape 549"/>
          <p:cNvSpPr>
            <a:spLocks/>
          </p:cNvSpPr>
          <p:nvPr/>
        </p:nvSpPr>
        <p:spPr bwMode="auto">
          <a:xfrm>
            <a:off x="5932488" y="2493963"/>
            <a:ext cx="2527300" cy="12763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9527709 h 21600"/>
              <a:gd name="T12" fmla="*/ 2147483647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24585" name="Shape 553"/>
          <p:cNvSpPr>
            <a:spLocks/>
          </p:cNvSpPr>
          <p:nvPr/>
        </p:nvSpPr>
        <p:spPr bwMode="auto">
          <a:xfrm>
            <a:off x="6973888" y="2878138"/>
            <a:ext cx="584200" cy="488950"/>
          </a:xfrm>
          <a:custGeom>
            <a:avLst/>
            <a:gdLst>
              <a:gd name="T0" fmla="*/ 2147483647 w 21600"/>
              <a:gd name="T1" fmla="*/ 40702099 h 21600"/>
              <a:gd name="T2" fmla="*/ 2147483647 w 21600"/>
              <a:gd name="T3" fmla="*/ 436656050 h 21600"/>
              <a:gd name="T4" fmla="*/ 2147483647 w 21600"/>
              <a:gd name="T5" fmla="*/ 1372975154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1531453146 w 21600"/>
              <a:gd name="T15" fmla="*/ 2147483647 h 21600"/>
              <a:gd name="T16" fmla="*/ 1129591459 w 21600"/>
              <a:gd name="T17" fmla="*/ 2147483647 h 21600"/>
              <a:gd name="T18" fmla="*/ 1118354128 w 21600"/>
              <a:gd name="T19" fmla="*/ 2147483647 h 21600"/>
              <a:gd name="T20" fmla="*/ 1637398789 w 21600"/>
              <a:gd name="T21" fmla="*/ 2147483647 h 21600"/>
              <a:gd name="T22" fmla="*/ 1136001620 w 21600"/>
              <a:gd name="T23" fmla="*/ 2147483647 h 21600"/>
              <a:gd name="T24" fmla="*/ 147156275 w 21600"/>
              <a:gd name="T25" fmla="*/ 2147483647 h 21600"/>
              <a:gd name="T26" fmla="*/ 240795881 w 21600"/>
              <a:gd name="T27" fmla="*/ 1375330218 h 21600"/>
              <a:gd name="T28" fmla="*/ 1790965225 w 21600"/>
              <a:gd name="T29" fmla="*/ 436656050 h 21600"/>
              <a:gd name="T30" fmla="*/ 2147483647 w 21600"/>
              <a:gd name="T31" fmla="*/ 39379558 h 21600"/>
              <a:gd name="T32" fmla="*/ 2147483647 w 21600"/>
              <a:gd name="T33" fmla="*/ 567148045 h 21600"/>
              <a:gd name="T34" fmla="*/ 2147483647 w 21600"/>
              <a:gd name="T35" fmla="*/ 713925583 h 21600"/>
              <a:gd name="T36" fmla="*/ 1666283612 w 21600"/>
              <a:gd name="T37" fmla="*/ 1181818929 h 21600"/>
              <a:gd name="T38" fmla="*/ 964767948 w 21600"/>
              <a:gd name="T39" fmla="*/ 2022571193 h 21600"/>
              <a:gd name="T40" fmla="*/ 1614389396 w 21600"/>
              <a:gd name="T41" fmla="*/ 2147483647 h 21600"/>
              <a:gd name="T42" fmla="*/ 2147483647 w 21600"/>
              <a:gd name="T43" fmla="*/ 2147483647 h 21600"/>
              <a:gd name="T44" fmla="*/ 2147483647 w 21600"/>
              <a:gd name="T45" fmla="*/ 2147483647 h 21600"/>
              <a:gd name="T46" fmla="*/ 2147483647 w 21600"/>
              <a:gd name="T47" fmla="*/ 2147483647 h 21600"/>
              <a:gd name="T48" fmla="*/ 2147483647 w 21600"/>
              <a:gd name="T49" fmla="*/ 2147483647 h 21600"/>
              <a:gd name="T50" fmla="*/ 2147483647 w 21600"/>
              <a:gd name="T51" fmla="*/ 2147483647 h 21600"/>
              <a:gd name="T52" fmla="*/ 2147483647 w 21600"/>
              <a:gd name="T53" fmla="*/ 2022571193 h 21600"/>
              <a:gd name="T54" fmla="*/ 2147483647 w 21600"/>
              <a:gd name="T55" fmla="*/ 1181818929 h 21600"/>
              <a:gd name="T56" fmla="*/ 2147483647 w 21600"/>
              <a:gd name="T57" fmla="*/ 714181286 h 21600"/>
              <a:gd name="T58" fmla="*/ 2147483647 w 21600"/>
              <a:gd name="T59" fmla="*/ 567148045 h 21600"/>
              <a:gd name="T60" fmla="*/ 2147483647 w 21600"/>
              <a:gd name="T61" fmla="*/ 2147483647 h 21600"/>
              <a:gd name="T62" fmla="*/ 2147483647 w 21600"/>
              <a:gd name="T63" fmla="*/ 2147483647 h 21600"/>
              <a:gd name="T64" fmla="*/ 2147483647 w 21600"/>
              <a:gd name="T65" fmla="*/ 2147483647 h 21600"/>
              <a:gd name="T66" fmla="*/ 2147483647 w 21600"/>
              <a:gd name="T67" fmla="*/ 2147483647 h 21600"/>
              <a:gd name="T68" fmla="*/ 2147483647 w 21600"/>
              <a:gd name="T69" fmla="*/ 2147483647 h 21600"/>
              <a:gd name="T70" fmla="*/ 2147483647 w 21600"/>
              <a:gd name="T71" fmla="*/ 2147483647 h 21600"/>
              <a:gd name="T72" fmla="*/ 2147483647 w 21600"/>
              <a:gd name="T73" fmla="*/ 2147483647 h 21600"/>
              <a:gd name="T74" fmla="*/ 2147483647 w 21600"/>
              <a:gd name="T75" fmla="*/ 2147483647 h 21600"/>
              <a:gd name="T76" fmla="*/ 2147483647 w 21600"/>
              <a:gd name="T77" fmla="*/ 2147483647 h 21600"/>
              <a:gd name="T78" fmla="*/ 2147483647 w 21600"/>
              <a:gd name="T79" fmla="*/ 2147483647 h 21600"/>
              <a:gd name="T80" fmla="*/ 2147483647 w 21600"/>
              <a:gd name="T81" fmla="*/ 2147483647 h 21600"/>
              <a:gd name="T82" fmla="*/ 2147483647 w 21600"/>
              <a:gd name="T83" fmla="*/ 2147483647 h 21600"/>
              <a:gd name="T84" fmla="*/ 2147483647 w 21600"/>
              <a:gd name="T85" fmla="*/ 1724550418 h 21600"/>
              <a:gd name="T86" fmla="*/ 2147483647 w 21600"/>
              <a:gd name="T87" fmla="*/ 2147483647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 extrusionOk="0">
                <a:moveTo>
                  <a:pt x="8765" y="0"/>
                </a:moveTo>
                <a:cubicBezTo>
                  <a:pt x="9365" y="0"/>
                  <a:pt x="9963" y="51"/>
                  <a:pt x="10556" y="155"/>
                </a:cubicBezTo>
                <a:cubicBezTo>
                  <a:pt x="11152" y="260"/>
                  <a:pt x="11733" y="418"/>
                  <a:pt x="12303" y="632"/>
                </a:cubicBezTo>
                <a:cubicBezTo>
                  <a:pt x="12950" y="898"/>
                  <a:pt x="13588" y="1240"/>
                  <a:pt x="14219" y="1663"/>
                </a:cubicBezTo>
                <a:cubicBezTo>
                  <a:pt x="14850" y="2087"/>
                  <a:pt x="15412" y="2598"/>
                  <a:pt x="15904" y="3199"/>
                </a:cubicBezTo>
                <a:cubicBezTo>
                  <a:pt x="16396" y="3798"/>
                  <a:pt x="16791" y="4475"/>
                  <a:pt x="17088" y="5229"/>
                </a:cubicBezTo>
                <a:cubicBezTo>
                  <a:pt x="17382" y="5989"/>
                  <a:pt x="17530" y="6813"/>
                  <a:pt x="17530" y="7703"/>
                </a:cubicBezTo>
                <a:cubicBezTo>
                  <a:pt x="17530" y="8586"/>
                  <a:pt x="17382" y="9408"/>
                  <a:pt x="17088" y="10162"/>
                </a:cubicBezTo>
                <a:cubicBezTo>
                  <a:pt x="16791" y="10921"/>
                  <a:pt x="16396" y="11596"/>
                  <a:pt x="15904" y="12186"/>
                </a:cubicBezTo>
                <a:cubicBezTo>
                  <a:pt x="15412" y="12776"/>
                  <a:pt x="14850" y="13287"/>
                  <a:pt x="14219" y="13719"/>
                </a:cubicBezTo>
                <a:cubicBezTo>
                  <a:pt x="13588" y="14152"/>
                  <a:pt x="12950" y="14499"/>
                  <a:pt x="12303" y="14758"/>
                </a:cubicBezTo>
                <a:cubicBezTo>
                  <a:pt x="11147" y="15185"/>
                  <a:pt x="9968" y="15397"/>
                  <a:pt x="8765" y="15397"/>
                </a:cubicBezTo>
                <a:cubicBezTo>
                  <a:pt x="8487" y="15397"/>
                  <a:pt x="8214" y="15382"/>
                  <a:pt x="7948" y="15354"/>
                </a:cubicBezTo>
                <a:cubicBezTo>
                  <a:pt x="7683" y="15329"/>
                  <a:pt x="7409" y="15298"/>
                  <a:pt x="7132" y="15258"/>
                </a:cubicBezTo>
                <a:cubicBezTo>
                  <a:pt x="6007" y="16294"/>
                  <a:pt x="4743" y="16995"/>
                  <a:pt x="3347" y="17353"/>
                </a:cubicBezTo>
                <a:cubicBezTo>
                  <a:pt x="3196" y="17393"/>
                  <a:pt x="3034" y="17435"/>
                  <a:pt x="2862" y="17483"/>
                </a:cubicBezTo>
                <a:cubicBezTo>
                  <a:pt x="2688" y="17534"/>
                  <a:pt x="2521" y="17559"/>
                  <a:pt x="2354" y="17559"/>
                </a:cubicBezTo>
                <a:cubicBezTo>
                  <a:pt x="2264" y="17559"/>
                  <a:pt x="2182" y="17514"/>
                  <a:pt x="2111" y="17432"/>
                </a:cubicBezTo>
                <a:cubicBezTo>
                  <a:pt x="2041" y="17342"/>
                  <a:pt x="2005" y="17238"/>
                  <a:pt x="2005" y="17110"/>
                </a:cubicBezTo>
                <a:cubicBezTo>
                  <a:pt x="2005" y="17023"/>
                  <a:pt x="2034" y="16944"/>
                  <a:pt x="2090" y="16873"/>
                </a:cubicBezTo>
                <a:cubicBezTo>
                  <a:pt x="2147" y="16808"/>
                  <a:pt x="2196" y="16746"/>
                  <a:pt x="2241" y="16693"/>
                </a:cubicBezTo>
                <a:cubicBezTo>
                  <a:pt x="2624" y="16235"/>
                  <a:pt x="2897" y="15803"/>
                  <a:pt x="3060" y="15397"/>
                </a:cubicBezTo>
                <a:cubicBezTo>
                  <a:pt x="3220" y="14987"/>
                  <a:pt x="3354" y="14465"/>
                  <a:pt x="3458" y="13813"/>
                </a:cubicBezTo>
                <a:cubicBezTo>
                  <a:pt x="2985" y="13499"/>
                  <a:pt x="2540" y="13129"/>
                  <a:pt x="2123" y="12706"/>
                </a:cubicBezTo>
                <a:cubicBezTo>
                  <a:pt x="1706" y="12279"/>
                  <a:pt x="1342" y="11811"/>
                  <a:pt x="1024" y="11300"/>
                </a:cubicBezTo>
                <a:cubicBezTo>
                  <a:pt x="711" y="10786"/>
                  <a:pt x="459" y="10229"/>
                  <a:pt x="275" y="9623"/>
                </a:cubicBezTo>
                <a:cubicBezTo>
                  <a:pt x="92" y="9021"/>
                  <a:pt x="0" y="8383"/>
                  <a:pt x="0" y="7703"/>
                </a:cubicBezTo>
                <a:cubicBezTo>
                  <a:pt x="0" y="6822"/>
                  <a:pt x="151" y="6000"/>
                  <a:pt x="450" y="5238"/>
                </a:cubicBezTo>
                <a:cubicBezTo>
                  <a:pt x="751" y="4478"/>
                  <a:pt x="1151" y="3798"/>
                  <a:pt x="1650" y="3199"/>
                </a:cubicBezTo>
                <a:cubicBezTo>
                  <a:pt x="2149" y="2598"/>
                  <a:pt x="2716" y="2087"/>
                  <a:pt x="3347" y="1663"/>
                </a:cubicBezTo>
                <a:cubicBezTo>
                  <a:pt x="3978" y="1239"/>
                  <a:pt x="4616" y="898"/>
                  <a:pt x="5261" y="632"/>
                </a:cubicBezTo>
                <a:cubicBezTo>
                  <a:pt x="5832" y="409"/>
                  <a:pt x="6412" y="249"/>
                  <a:pt x="7002" y="150"/>
                </a:cubicBezTo>
                <a:cubicBezTo>
                  <a:pt x="7591" y="48"/>
                  <a:pt x="8179" y="0"/>
                  <a:pt x="8765" y="0"/>
                </a:cubicBezTo>
                <a:moveTo>
                  <a:pt x="8765" y="2160"/>
                </a:moveTo>
                <a:cubicBezTo>
                  <a:pt x="8269" y="2160"/>
                  <a:pt x="7774" y="2202"/>
                  <a:pt x="7278" y="2282"/>
                </a:cubicBezTo>
                <a:cubicBezTo>
                  <a:pt x="6783" y="2366"/>
                  <a:pt x="6287" y="2510"/>
                  <a:pt x="5790" y="2719"/>
                </a:cubicBezTo>
                <a:cubicBezTo>
                  <a:pt x="5348" y="2877"/>
                  <a:pt x="4886" y="3112"/>
                  <a:pt x="4411" y="3419"/>
                </a:cubicBezTo>
                <a:cubicBezTo>
                  <a:pt x="3933" y="3727"/>
                  <a:pt x="3502" y="4086"/>
                  <a:pt x="3114" y="4501"/>
                </a:cubicBezTo>
                <a:cubicBezTo>
                  <a:pt x="2728" y="4916"/>
                  <a:pt x="2413" y="5390"/>
                  <a:pt x="2168" y="5927"/>
                </a:cubicBezTo>
                <a:cubicBezTo>
                  <a:pt x="1925" y="6463"/>
                  <a:pt x="1803" y="7056"/>
                  <a:pt x="1803" y="7703"/>
                </a:cubicBezTo>
                <a:cubicBezTo>
                  <a:pt x="1803" y="8355"/>
                  <a:pt x="1916" y="8925"/>
                  <a:pt x="2147" y="9422"/>
                </a:cubicBezTo>
                <a:cubicBezTo>
                  <a:pt x="2375" y="9919"/>
                  <a:pt x="2667" y="10363"/>
                  <a:pt x="3017" y="10758"/>
                </a:cubicBezTo>
                <a:cubicBezTo>
                  <a:pt x="3373" y="11156"/>
                  <a:pt x="3764" y="11509"/>
                  <a:pt x="4197" y="11811"/>
                </a:cubicBezTo>
                <a:cubicBezTo>
                  <a:pt x="4630" y="12122"/>
                  <a:pt x="5051" y="12407"/>
                  <a:pt x="5465" y="12678"/>
                </a:cubicBezTo>
                <a:lnTo>
                  <a:pt x="5239" y="14177"/>
                </a:lnTo>
                <a:cubicBezTo>
                  <a:pt x="5486" y="14019"/>
                  <a:pt x="5724" y="13827"/>
                  <a:pt x="5955" y="13610"/>
                </a:cubicBezTo>
                <a:cubicBezTo>
                  <a:pt x="6183" y="13395"/>
                  <a:pt x="6407" y="13189"/>
                  <a:pt x="6626" y="12989"/>
                </a:cubicBezTo>
                <a:cubicBezTo>
                  <a:pt x="6979" y="13042"/>
                  <a:pt x="7334" y="13099"/>
                  <a:pt x="7694" y="13152"/>
                </a:cubicBezTo>
                <a:cubicBezTo>
                  <a:pt x="8057" y="13209"/>
                  <a:pt x="8412" y="13232"/>
                  <a:pt x="8765" y="13232"/>
                </a:cubicBezTo>
                <a:cubicBezTo>
                  <a:pt x="9780" y="13232"/>
                  <a:pt x="10771" y="13048"/>
                  <a:pt x="11740" y="12678"/>
                </a:cubicBezTo>
                <a:cubicBezTo>
                  <a:pt x="12197" y="12517"/>
                  <a:pt x="12665" y="12280"/>
                  <a:pt x="13138" y="11978"/>
                </a:cubicBezTo>
                <a:cubicBezTo>
                  <a:pt x="13609" y="11670"/>
                  <a:pt x="14040" y="11306"/>
                  <a:pt x="14421" y="10880"/>
                </a:cubicBezTo>
                <a:cubicBezTo>
                  <a:pt x="14805" y="10459"/>
                  <a:pt x="15120" y="9982"/>
                  <a:pt x="15370" y="9454"/>
                </a:cubicBezTo>
                <a:cubicBezTo>
                  <a:pt x="15617" y="8929"/>
                  <a:pt x="15739" y="8344"/>
                  <a:pt x="15739" y="7703"/>
                </a:cubicBezTo>
                <a:cubicBezTo>
                  <a:pt x="15739" y="7057"/>
                  <a:pt x="15617" y="6464"/>
                  <a:pt x="15370" y="5927"/>
                </a:cubicBezTo>
                <a:cubicBezTo>
                  <a:pt x="15120" y="5391"/>
                  <a:pt x="14805" y="4916"/>
                  <a:pt x="14421" y="4501"/>
                </a:cubicBezTo>
                <a:cubicBezTo>
                  <a:pt x="14040" y="4086"/>
                  <a:pt x="13611" y="3728"/>
                  <a:pt x="13143" y="3420"/>
                </a:cubicBezTo>
                <a:cubicBezTo>
                  <a:pt x="12675" y="3112"/>
                  <a:pt x="12206" y="2878"/>
                  <a:pt x="11740" y="2720"/>
                </a:cubicBezTo>
                <a:cubicBezTo>
                  <a:pt x="11267" y="2511"/>
                  <a:pt x="10780" y="2367"/>
                  <a:pt x="10281" y="2282"/>
                </a:cubicBezTo>
                <a:cubicBezTo>
                  <a:pt x="9782" y="2202"/>
                  <a:pt x="9278" y="2160"/>
                  <a:pt x="8765" y="2160"/>
                </a:cubicBezTo>
                <a:moveTo>
                  <a:pt x="21600" y="11746"/>
                </a:moveTo>
                <a:cubicBezTo>
                  <a:pt x="21600" y="12429"/>
                  <a:pt x="21506" y="13076"/>
                  <a:pt x="21322" y="13672"/>
                </a:cubicBezTo>
                <a:cubicBezTo>
                  <a:pt x="21139" y="14273"/>
                  <a:pt x="20889" y="14829"/>
                  <a:pt x="20574" y="15340"/>
                </a:cubicBezTo>
                <a:cubicBezTo>
                  <a:pt x="20258" y="15854"/>
                  <a:pt x="19891" y="16323"/>
                  <a:pt x="19475" y="16747"/>
                </a:cubicBezTo>
                <a:cubicBezTo>
                  <a:pt x="19058" y="17173"/>
                  <a:pt x="18613" y="17543"/>
                  <a:pt x="18140" y="17856"/>
                </a:cubicBezTo>
                <a:cubicBezTo>
                  <a:pt x="18246" y="18506"/>
                  <a:pt x="18378" y="19031"/>
                  <a:pt x="18540" y="19440"/>
                </a:cubicBezTo>
                <a:cubicBezTo>
                  <a:pt x="18703" y="19841"/>
                  <a:pt x="18973" y="20276"/>
                  <a:pt x="19357" y="20736"/>
                </a:cubicBezTo>
                <a:cubicBezTo>
                  <a:pt x="19402" y="20790"/>
                  <a:pt x="19453" y="20858"/>
                  <a:pt x="19510" y="20931"/>
                </a:cubicBezTo>
                <a:cubicBezTo>
                  <a:pt x="19566" y="21007"/>
                  <a:pt x="19592" y="21092"/>
                  <a:pt x="19592" y="21182"/>
                </a:cubicBezTo>
                <a:cubicBezTo>
                  <a:pt x="19592" y="21326"/>
                  <a:pt x="19555" y="21431"/>
                  <a:pt x="19475" y="21498"/>
                </a:cubicBezTo>
                <a:cubicBezTo>
                  <a:pt x="19397" y="21569"/>
                  <a:pt x="19305" y="21600"/>
                  <a:pt x="19199" y="21600"/>
                </a:cubicBezTo>
                <a:cubicBezTo>
                  <a:pt x="19049" y="21600"/>
                  <a:pt x="18889" y="21572"/>
                  <a:pt x="18714" y="21527"/>
                </a:cubicBezTo>
                <a:cubicBezTo>
                  <a:pt x="18543" y="21473"/>
                  <a:pt x="18387" y="21433"/>
                  <a:pt x="18253" y="21397"/>
                </a:cubicBezTo>
                <a:cubicBezTo>
                  <a:pt x="16855" y="21027"/>
                  <a:pt x="15593" y="20329"/>
                  <a:pt x="14468" y="19302"/>
                </a:cubicBezTo>
                <a:cubicBezTo>
                  <a:pt x="14191" y="19338"/>
                  <a:pt x="13917" y="19369"/>
                  <a:pt x="13652" y="19395"/>
                </a:cubicBezTo>
                <a:cubicBezTo>
                  <a:pt x="13383" y="19423"/>
                  <a:pt x="13113" y="19440"/>
                  <a:pt x="12832" y="19440"/>
                </a:cubicBezTo>
                <a:cubicBezTo>
                  <a:pt x="11865" y="19440"/>
                  <a:pt x="10909" y="19293"/>
                  <a:pt x="9973" y="19002"/>
                </a:cubicBezTo>
                <a:cubicBezTo>
                  <a:pt x="9031" y="18717"/>
                  <a:pt x="8146" y="18279"/>
                  <a:pt x="7313" y="17692"/>
                </a:cubicBezTo>
                <a:lnTo>
                  <a:pt x="7617" y="17475"/>
                </a:lnTo>
                <a:cubicBezTo>
                  <a:pt x="8000" y="17531"/>
                  <a:pt x="8382" y="17559"/>
                  <a:pt x="8765" y="17559"/>
                </a:cubicBezTo>
                <a:cubicBezTo>
                  <a:pt x="10246" y="17559"/>
                  <a:pt x="11677" y="17280"/>
                  <a:pt x="13058" y="16721"/>
                </a:cubicBezTo>
                <a:cubicBezTo>
                  <a:pt x="13892" y="16388"/>
                  <a:pt x="14685" y="15936"/>
                  <a:pt x="15436" y="15374"/>
                </a:cubicBezTo>
                <a:cubicBezTo>
                  <a:pt x="16186" y="14812"/>
                  <a:pt x="16853" y="14149"/>
                  <a:pt x="17432" y="13381"/>
                </a:cubicBezTo>
                <a:cubicBezTo>
                  <a:pt x="18008" y="12618"/>
                  <a:pt x="18470" y="11760"/>
                  <a:pt x="18816" y="10814"/>
                </a:cubicBezTo>
                <a:cubicBezTo>
                  <a:pt x="19162" y="9865"/>
                  <a:pt x="19336" y="8832"/>
                  <a:pt x="19336" y="7703"/>
                </a:cubicBezTo>
                <a:cubicBezTo>
                  <a:pt x="19336" y="7333"/>
                  <a:pt x="19312" y="6957"/>
                  <a:pt x="19267" y="6568"/>
                </a:cubicBezTo>
                <a:cubicBezTo>
                  <a:pt x="19943" y="7217"/>
                  <a:pt x="20501" y="7979"/>
                  <a:pt x="20941" y="8855"/>
                </a:cubicBezTo>
                <a:cubicBezTo>
                  <a:pt x="21379" y="9727"/>
                  <a:pt x="21600" y="10693"/>
                  <a:pt x="21600" y="11746"/>
                </a:cubicBezTo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24586" name="Shape 555"/>
          <p:cNvSpPr>
            <a:spLocks/>
          </p:cNvSpPr>
          <p:nvPr/>
        </p:nvSpPr>
        <p:spPr bwMode="auto">
          <a:xfrm>
            <a:off x="8161338" y="2493963"/>
            <a:ext cx="2528887" cy="12763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9527709 h 21600"/>
              <a:gd name="T12" fmla="*/ 2147483647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24587" name="Shape 559"/>
          <p:cNvSpPr>
            <a:spLocks/>
          </p:cNvSpPr>
          <p:nvPr/>
        </p:nvSpPr>
        <p:spPr bwMode="auto">
          <a:xfrm>
            <a:off x="9190038" y="2878138"/>
            <a:ext cx="573087" cy="479425"/>
          </a:xfrm>
          <a:custGeom>
            <a:avLst/>
            <a:gdLst>
              <a:gd name="T0" fmla="*/ 2147483647 w 21600"/>
              <a:gd name="T1" fmla="*/ 247306681 h 21600"/>
              <a:gd name="T2" fmla="*/ 2147483647 w 21600"/>
              <a:gd name="T3" fmla="*/ 1923146135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1235838316 w 21600"/>
              <a:gd name="T11" fmla="*/ 2147483647 h 21600"/>
              <a:gd name="T12" fmla="*/ 322098905 w 21600"/>
              <a:gd name="T13" fmla="*/ 2147483647 h 21600"/>
              <a:gd name="T14" fmla="*/ 0 w 21600"/>
              <a:gd name="T15" fmla="*/ 2147483647 h 21600"/>
              <a:gd name="T16" fmla="*/ 1564865366 w 21600"/>
              <a:gd name="T17" fmla="*/ 923706927 h 21600"/>
              <a:gd name="T18" fmla="*/ 2147483647 w 21600"/>
              <a:gd name="T19" fmla="*/ 0 h 21600"/>
              <a:gd name="T20" fmla="*/ 2032642589 w 21600"/>
              <a:gd name="T21" fmla="*/ 2147483647 h 21600"/>
              <a:gd name="T22" fmla="*/ 2030177386 w 21600"/>
              <a:gd name="T23" fmla="*/ 2147483647 h 21600"/>
              <a:gd name="T24" fmla="*/ 1090664050 w 21600"/>
              <a:gd name="T25" fmla="*/ 2147483647 h 21600"/>
              <a:gd name="T26" fmla="*/ 1090664050 w 21600"/>
              <a:gd name="T27" fmla="*/ 2147483647 h 21600"/>
              <a:gd name="T28" fmla="*/ 2147483647 w 21600"/>
              <a:gd name="T29" fmla="*/ 1967070343 h 21600"/>
              <a:gd name="T30" fmla="*/ 2147483647 w 21600"/>
              <a:gd name="T31" fmla="*/ 1569533641 h 21600"/>
              <a:gd name="T32" fmla="*/ 2147483647 w 21600"/>
              <a:gd name="T33" fmla="*/ 1180974860 h 21600"/>
              <a:gd name="T34" fmla="*/ 2003917744 w 21600"/>
              <a:gd name="T35" fmla="*/ 1569533641 h 21600"/>
              <a:gd name="T36" fmla="*/ 2147483647 w 21600"/>
              <a:gd name="T37" fmla="*/ 1967070343 h 21600"/>
              <a:gd name="T38" fmla="*/ 2147483647 w 21600"/>
              <a:gd name="T39" fmla="*/ 2147483647 h 21600"/>
              <a:gd name="T40" fmla="*/ 2147483647 w 21600"/>
              <a:gd name="T41" fmla="*/ 2147483647 h 21600"/>
              <a:gd name="T42" fmla="*/ 2147483647 w 21600"/>
              <a:gd name="T43" fmla="*/ 2104200476 h 21600"/>
              <a:gd name="T44" fmla="*/ 2147483647 w 21600"/>
              <a:gd name="T45" fmla="*/ 1826790743 h 21600"/>
              <a:gd name="T46" fmla="*/ 2147483647 w 21600"/>
              <a:gd name="T47" fmla="*/ 1810050177 h 21600"/>
              <a:gd name="T48" fmla="*/ 2147483647 w 21600"/>
              <a:gd name="T49" fmla="*/ 2147483647 h 21600"/>
              <a:gd name="T50" fmla="*/ 2147483647 w 21600"/>
              <a:gd name="T51" fmla="*/ 2147483647 h 21600"/>
              <a:gd name="T52" fmla="*/ 2147483647 w 21600"/>
              <a:gd name="T53" fmla="*/ 2147483647 h 21600"/>
              <a:gd name="T54" fmla="*/ 2147483647 w 21600"/>
              <a:gd name="T55" fmla="*/ 2147483647 h 21600"/>
              <a:gd name="T56" fmla="*/ 2147483647 w 21600"/>
              <a:gd name="T57" fmla="*/ 2147483647 h 21600"/>
              <a:gd name="T58" fmla="*/ 2147483647 w 21600"/>
              <a:gd name="T59" fmla="*/ 2147483647 h 21600"/>
              <a:gd name="T60" fmla="*/ 2147483647 w 21600"/>
              <a:gd name="T61" fmla="*/ 642186059 h 21600"/>
              <a:gd name="T62" fmla="*/ 2147483647 w 21600"/>
              <a:gd name="T63" fmla="*/ 1195780326 h 21600"/>
              <a:gd name="T64" fmla="*/ 2147483647 w 21600"/>
              <a:gd name="T65" fmla="*/ 1195780326 h 21600"/>
              <a:gd name="T66" fmla="*/ 2147483647 w 21600"/>
              <a:gd name="T67" fmla="*/ 642186059 h 21600"/>
              <a:gd name="T68" fmla="*/ 2147483647 w 21600"/>
              <a:gd name="T69" fmla="*/ 1569533641 h 21600"/>
              <a:gd name="T70" fmla="*/ 2147483647 w 21600"/>
              <a:gd name="T71" fmla="*/ 1960039331 h 21600"/>
              <a:gd name="T72" fmla="*/ 2147483647 w 21600"/>
              <a:gd name="T73" fmla="*/ 1569533641 h 21600"/>
              <a:gd name="T74" fmla="*/ 2147483647 w 21600"/>
              <a:gd name="T75" fmla="*/ 1180974860 h 21600"/>
              <a:gd name="T76" fmla="*/ 2147483647 w 21600"/>
              <a:gd name="T77" fmla="*/ 1569533641 h 21600"/>
              <a:gd name="T78" fmla="*/ 2147483647 w 21600"/>
              <a:gd name="T79" fmla="*/ 2147483647 h 21600"/>
              <a:gd name="T80" fmla="*/ 2147483647 w 21600"/>
              <a:gd name="T81" fmla="*/ 2147483647 h 21600"/>
              <a:gd name="T82" fmla="*/ 2147483647 w 21600"/>
              <a:gd name="T83" fmla="*/ 2147483647 h 21600"/>
              <a:gd name="T84" fmla="*/ 2147483647 w 21600"/>
              <a:gd name="T85" fmla="*/ 2147483647 h 2160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12293" y="0"/>
                  <a:pt x="13697" y="343"/>
                  <a:pt x="15005" y="1019"/>
                </a:cubicBezTo>
                <a:cubicBezTo>
                  <a:pt x="16315" y="1699"/>
                  <a:pt x="17460" y="2629"/>
                  <a:pt x="18442" y="3806"/>
                </a:cubicBezTo>
                <a:cubicBezTo>
                  <a:pt x="19421" y="4981"/>
                  <a:pt x="20194" y="6355"/>
                  <a:pt x="20755" y="7924"/>
                </a:cubicBezTo>
                <a:cubicBezTo>
                  <a:pt x="21319" y="9499"/>
                  <a:pt x="21600" y="11174"/>
                  <a:pt x="21600" y="12957"/>
                </a:cubicBezTo>
                <a:cubicBezTo>
                  <a:pt x="21600" y="13674"/>
                  <a:pt x="21545" y="14402"/>
                  <a:pt x="21434" y="15148"/>
                </a:cubicBezTo>
                <a:cubicBezTo>
                  <a:pt x="21322" y="15893"/>
                  <a:pt x="21161" y="16625"/>
                  <a:pt x="20952" y="17339"/>
                </a:cubicBezTo>
                <a:cubicBezTo>
                  <a:pt x="20741" y="18059"/>
                  <a:pt x="20477" y="18744"/>
                  <a:pt x="20162" y="19403"/>
                </a:cubicBezTo>
                <a:cubicBezTo>
                  <a:pt x="19850" y="20057"/>
                  <a:pt x="19498" y="20656"/>
                  <a:pt x="19106" y="21200"/>
                </a:cubicBezTo>
                <a:cubicBezTo>
                  <a:pt x="18931" y="21468"/>
                  <a:pt x="18703" y="21600"/>
                  <a:pt x="18430" y="21600"/>
                </a:cubicBezTo>
                <a:lnTo>
                  <a:pt x="3170" y="21600"/>
                </a:lnTo>
                <a:cubicBezTo>
                  <a:pt x="2887" y="21600"/>
                  <a:pt x="2662" y="21467"/>
                  <a:pt x="2494" y="21200"/>
                </a:cubicBezTo>
                <a:cubicBezTo>
                  <a:pt x="2088" y="20656"/>
                  <a:pt x="1730" y="20057"/>
                  <a:pt x="1426" y="19403"/>
                </a:cubicBezTo>
                <a:cubicBezTo>
                  <a:pt x="1118" y="18744"/>
                  <a:pt x="859" y="18059"/>
                  <a:pt x="650" y="17339"/>
                </a:cubicBezTo>
                <a:cubicBezTo>
                  <a:pt x="439" y="16625"/>
                  <a:pt x="278" y="15893"/>
                  <a:pt x="166" y="15148"/>
                </a:cubicBezTo>
                <a:cubicBezTo>
                  <a:pt x="55" y="14402"/>
                  <a:pt x="0" y="13673"/>
                  <a:pt x="0" y="12957"/>
                </a:cubicBezTo>
                <a:cubicBezTo>
                  <a:pt x="0" y="11163"/>
                  <a:pt x="281" y="9487"/>
                  <a:pt x="845" y="7918"/>
                </a:cubicBezTo>
                <a:cubicBezTo>
                  <a:pt x="1406" y="6354"/>
                  <a:pt x="2179" y="4981"/>
                  <a:pt x="3158" y="3806"/>
                </a:cubicBezTo>
                <a:cubicBezTo>
                  <a:pt x="4140" y="2629"/>
                  <a:pt x="5285" y="1699"/>
                  <a:pt x="6595" y="1019"/>
                </a:cubicBezTo>
                <a:cubicBezTo>
                  <a:pt x="7903" y="343"/>
                  <a:pt x="9305" y="0"/>
                  <a:pt x="10800" y="0"/>
                </a:cubicBezTo>
                <a:moveTo>
                  <a:pt x="3149" y="14572"/>
                </a:moveTo>
                <a:cubicBezTo>
                  <a:pt x="3523" y="14572"/>
                  <a:pt x="3842" y="14414"/>
                  <a:pt x="4102" y="14100"/>
                </a:cubicBezTo>
                <a:cubicBezTo>
                  <a:pt x="4361" y="13792"/>
                  <a:pt x="4493" y="13409"/>
                  <a:pt x="4493" y="12957"/>
                </a:cubicBezTo>
                <a:cubicBezTo>
                  <a:pt x="4493" y="12508"/>
                  <a:pt x="4361" y="12128"/>
                  <a:pt x="4097" y="11822"/>
                </a:cubicBezTo>
                <a:cubicBezTo>
                  <a:pt x="3833" y="11512"/>
                  <a:pt x="3516" y="11359"/>
                  <a:pt x="3149" y="11359"/>
                </a:cubicBezTo>
                <a:cubicBezTo>
                  <a:pt x="2772" y="11359"/>
                  <a:pt x="2455" y="11511"/>
                  <a:pt x="2201" y="11822"/>
                </a:cubicBezTo>
                <a:cubicBezTo>
                  <a:pt x="1944" y="12128"/>
                  <a:pt x="1814" y="12508"/>
                  <a:pt x="1814" y="12957"/>
                </a:cubicBezTo>
                <a:cubicBezTo>
                  <a:pt x="1814" y="13409"/>
                  <a:pt x="1944" y="13792"/>
                  <a:pt x="2201" y="14100"/>
                </a:cubicBezTo>
                <a:cubicBezTo>
                  <a:pt x="2455" y="14414"/>
                  <a:pt x="2772" y="14572"/>
                  <a:pt x="3149" y="14572"/>
                </a:cubicBezTo>
                <a:moveTo>
                  <a:pt x="5388" y="8105"/>
                </a:moveTo>
                <a:cubicBezTo>
                  <a:pt x="5762" y="8105"/>
                  <a:pt x="6086" y="7944"/>
                  <a:pt x="6353" y="7621"/>
                </a:cubicBezTo>
                <a:cubicBezTo>
                  <a:pt x="6622" y="7302"/>
                  <a:pt x="6756" y="6916"/>
                  <a:pt x="6756" y="6467"/>
                </a:cubicBezTo>
                <a:cubicBezTo>
                  <a:pt x="6756" y="6015"/>
                  <a:pt x="6622" y="5635"/>
                  <a:pt x="6353" y="5327"/>
                </a:cubicBezTo>
                <a:cubicBezTo>
                  <a:pt x="6086" y="5021"/>
                  <a:pt x="5762" y="4866"/>
                  <a:pt x="5388" y="4866"/>
                </a:cubicBezTo>
                <a:cubicBezTo>
                  <a:pt x="5028" y="4866"/>
                  <a:pt x="4714" y="5021"/>
                  <a:pt x="4447" y="5327"/>
                </a:cubicBezTo>
                <a:cubicBezTo>
                  <a:pt x="4178" y="5635"/>
                  <a:pt x="4044" y="6015"/>
                  <a:pt x="4044" y="6467"/>
                </a:cubicBezTo>
                <a:cubicBezTo>
                  <a:pt x="4044" y="6916"/>
                  <a:pt x="4178" y="7302"/>
                  <a:pt x="4447" y="7621"/>
                </a:cubicBezTo>
                <a:cubicBezTo>
                  <a:pt x="4714" y="7944"/>
                  <a:pt x="5028" y="8105"/>
                  <a:pt x="5388" y="8105"/>
                </a:cubicBezTo>
                <a:moveTo>
                  <a:pt x="11995" y="15053"/>
                </a:moveTo>
                <a:cubicBezTo>
                  <a:pt x="12026" y="14923"/>
                  <a:pt x="12084" y="14673"/>
                  <a:pt x="12173" y="14293"/>
                </a:cubicBezTo>
                <a:cubicBezTo>
                  <a:pt x="12262" y="13918"/>
                  <a:pt x="12365" y="13478"/>
                  <a:pt x="12482" y="12977"/>
                </a:cubicBezTo>
                <a:cubicBezTo>
                  <a:pt x="12600" y="12476"/>
                  <a:pt x="12727" y="11955"/>
                  <a:pt x="12862" y="11405"/>
                </a:cubicBezTo>
                <a:cubicBezTo>
                  <a:pt x="12996" y="10861"/>
                  <a:pt x="13114" y="10351"/>
                  <a:pt x="13212" y="9882"/>
                </a:cubicBezTo>
                <a:cubicBezTo>
                  <a:pt x="13313" y="9415"/>
                  <a:pt x="13399" y="9009"/>
                  <a:pt x="13471" y="8670"/>
                </a:cubicBezTo>
                <a:cubicBezTo>
                  <a:pt x="13543" y="8330"/>
                  <a:pt x="13579" y="8131"/>
                  <a:pt x="13579" y="8076"/>
                </a:cubicBezTo>
                <a:cubicBezTo>
                  <a:pt x="13579" y="7869"/>
                  <a:pt x="13512" y="7682"/>
                  <a:pt x="13380" y="7527"/>
                </a:cubicBezTo>
                <a:cubicBezTo>
                  <a:pt x="13246" y="7371"/>
                  <a:pt x="13090" y="7293"/>
                  <a:pt x="12914" y="7293"/>
                </a:cubicBezTo>
                <a:cubicBezTo>
                  <a:pt x="12761" y="7293"/>
                  <a:pt x="12624" y="7345"/>
                  <a:pt x="12506" y="7458"/>
                </a:cubicBezTo>
                <a:cubicBezTo>
                  <a:pt x="12386" y="7567"/>
                  <a:pt x="12305" y="7711"/>
                  <a:pt x="12259" y="7886"/>
                </a:cubicBezTo>
                <a:lnTo>
                  <a:pt x="10706" y="14598"/>
                </a:lnTo>
                <a:cubicBezTo>
                  <a:pt x="10409" y="14618"/>
                  <a:pt x="10126" y="14696"/>
                  <a:pt x="9857" y="14840"/>
                </a:cubicBezTo>
                <a:cubicBezTo>
                  <a:pt x="9590" y="14984"/>
                  <a:pt x="9358" y="15174"/>
                  <a:pt x="9163" y="15419"/>
                </a:cubicBezTo>
                <a:cubicBezTo>
                  <a:pt x="8966" y="15663"/>
                  <a:pt x="8813" y="15945"/>
                  <a:pt x="8702" y="16265"/>
                </a:cubicBezTo>
                <a:cubicBezTo>
                  <a:pt x="8592" y="16588"/>
                  <a:pt x="8537" y="16927"/>
                  <a:pt x="8537" y="17284"/>
                </a:cubicBezTo>
                <a:cubicBezTo>
                  <a:pt x="8537" y="18039"/>
                  <a:pt x="8755" y="18678"/>
                  <a:pt x="9197" y="19199"/>
                </a:cubicBezTo>
                <a:cubicBezTo>
                  <a:pt x="9638" y="19726"/>
                  <a:pt x="10171" y="19988"/>
                  <a:pt x="10800" y="19988"/>
                </a:cubicBezTo>
                <a:cubicBezTo>
                  <a:pt x="11429" y="19988"/>
                  <a:pt x="11962" y="19726"/>
                  <a:pt x="12403" y="19199"/>
                </a:cubicBezTo>
                <a:cubicBezTo>
                  <a:pt x="12842" y="18678"/>
                  <a:pt x="13063" y="18039"/>
                  <a:pt x="13063" y="17284"/>
                </a:cubicBezTo>
                <a:cubicBezTo>
                  <a:pt x="13063" y="16835"/>
                  <a:pt x="12962" y="16418"/>
                  <a:pt x="12763" y="16032"/>
                </a:cubicBezTo>
                <a:cubicBezTo>
                  <a:pt x="12564" y="15646"/>
                  <a:pt x="12307" y="15321"/>
                  <a:pt x="11995" y="15053"/>
                </a:cubicBezTo>
                <a:moveTo>
                  <a:pt x="10800" y="2177"/>
                </a:moveTo>
                <a:cubicBezTo>
                  <a:pt x="10426" y="2177"/>
                  <a:pt x="10106" y="2335"/>
                  <a:pt x="9847" y="2646"/>
                </a:cubicBezTo>
                <a:cubicBezTo>
                  <a:pt x="9586" y="2960"/>
                  <a:pt x="9456" y="3343"/>
                  <a:pt x="9456" y="3792"/>
                </a:cubicBezTo>
                <a:cubicBezTo>
                  <a:pt x="9456" y="4241"/>
                  <a:pt x="9586" y="4621"/>
                  <a:pt x="9847" y="4927"/>
                </a:cubicBezTo>
                <a:cubicBezTo>
                  <a:pt x="10106" y="5237"/>
                  <a:pt x="10426" y="5390"/>
                  <a:pt x="10800" y="5390"/>
                </a:cubicBezTo>
                <a:cubicBezTo>
                  <a:pt x="11174" y="5390"/>
                  <a:pt x="11494" y="5238"/>
                  <a:pt x="11753" y="4927"/>
                </a:cubicBezTo>
                <a:cubicBezTo>
                  <a:pt x="12014" y="4621"/>
                  <a:pt x="12144" y="4241"/>
                  <a:pt x="12144" y="3792"/>
                </a:cubicBezTo>
                <a:cubicBezTo>
                  <a:pt x="12144" y="3343"/>
                  <a:pt x="12014" y="2960"/>
                  <a:pt x="11753" y="2646"/>
                </a:cubicBezTo>
                <a:cubicBezTo>
                  <a:pt x="11494" y="2335"/>
                  <a:pt x="11174" y="2177"/>
                  <a:pt x="10800" y="2177"/>
                </a:cubicBezTo>
                <a:moveTo>
                  <a:pt x="14844" y="6467"/>
                </a:moveTo>
                <a:cubicBezTo>
                  <a:pt x="14844" y="6916"/>
                  <a:pt x="14978" y="7299"/>
                  <a:pt x="15247" y="7610"/>
                </a:cubicBezTo>
                <a:cubicBezTo>
                  <a:pt x="15514" y="7921"/>
                  <a:pt x="15835" y="8076"/>
                  <a:pt x="16212" y="8076"/>
                </a:cubicBezTo>
                <a:cubicBezTo>
                  <a:pt x="16586" y="8076"/>
                  <a:pt x="16903" y="7921"/>
                  <a:pt x="17165" y="7610"/>
                </a:cubicBezTo>
                <a:cubicBezTo>
                  <a:pt x="17426" y="7299"/>
                  <a:pt x="17556" y="6916"/>
                  <a:pt x="17556" y="6467"/>
                </a:cubicBezTo>
                <a:cubicBezTo>
                  <a:pt x="17556" y="6015"/>
                  <a:pt x="17426" y="5635"/>
                  <a:pt x="17165" y="5327"/>
                </a:cubicBezTo>
                <a:cubicBezTo>
                  <a:pt x="16903" y="5021"/>
                  <a:pt x="16586" y="4866"/>
                  <a:pt x="16212" y="4866"/>
                </a:cubicBezTo>
                <a:cubicBezTo>
                  <a:pt x="15835" y="4866"/>
                  <a:pt x="15514" y="5022"/>
                  <a:pt x="15247" y="5327"/>
                </a:cubicBezTo>
                <a:cubicBezTo>
                  <a:pt x="14978" y="5635"/>
                  <a:pt x="14844" y="6015"/>
                  <a:pt x="14844" y="6467"/>
                </a:cubicBezTo>
                <a:moveTo>
                  <a:pt x="18451" y="14572"/>
                </a:moveTo>
                <a:cubicBezTo>
                  <a:pt x="18828" y="14572"/>
                  <a:pt x="19142" y="14414"/>
                  <a:pt x="19399" y="14100"/>
                </a:cubicBezTo>
                <a:cubicBezTo>
                  <a:pt x="19656" y="13792"/>
                  <a:pt x="19786" y="13409"/>
                  <a:pt x="19786" y="12957"/>
                </a:cubicBezTo>
                <a:cubicBezTo>
                  <a:pt x="19786" y="12508"/>
                  <a:pt x="19656" y="12128"/>
                  <a:pt x="19399" y="11822"/>
                </a:cubicBezTo>
                <a:cubicBezTo>
                  <a:pt x="19142" y="11512"/>
                  <a:pt x="18828" y="11359"/>
                  <a:pt x="18451" y="11359"/>
                </a:cubicBezTo>
                <a:cubicBezTo>
                  <a:pt x="18077" y="11359"/>
                  <a:pt x="17758" y="11511"/>
                  <a:pt x="17498" y="11822"/>
                </a:cubicBezTo>
                <a:cubicBezTo>
                  <a:pt x="17237" y="12128"/>
                  <a:pt x="17107" y="12508"/>
                  <a:pt x="17107" y="12957"/>
                </a:cubicBezTo>
                <a:cubicBezTo>
                  <a:pt x="17107" y="13409"/>
                  <a:pt x="17237" y="13792"/>
                  <a:pt x="17498" y="14100"/>
                </a:cubicBezTo>
                <a:cubicBezTo>
                  <a:pt x="17758" y="14414"/>
                  <a:pt x="18077" y="14572"/>
                  <a:pt x="18451" y="14572"/>
                </a:cubicBezTo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24588" name="TextBox 13"/>
          <p:cNvSpPr txBox="1">
            <a:spLocks noChangeArrowheads="1"/>
          </p:cNvSpPr>
          <p:nvPr/>
        </p:nvSpPr>
        <p:spPr bwMode="auto">
          <a:xfrm>
            <a:off x="1465263" y="40497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24589" name="TextBox 13"/>
          <p:cNvSpPr txBox="1">
            <a:spLocks noChangeArrowheads="1"/>
          </p:cNvSpPr>
          <p:nvPr/>
        </p:nvSpPr>
        <p:spPr bwMode="auto">
          <a:xfrm>
            <a:off x="1470025" y="4335463"/>
            <a:ext cx="19478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24590" name="TextBox 13"/>
          <p:cNvSpPr txBox="1">
            <a:spLocks noChangeArrowheads="1"/>
          </p:cNvSpPr>
          <p:nvPr/>
        </p:nvSpPr>
        <p:spPr bwMode="auto">
          <a:xfrm>
            <a:off x="3827463" y="40497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24591" name="TextBox 13"/>
          <p:cNvSpPr txBox="1">
            <a:spLocks noChangeArrowheads="1"/>
          </p:cNvSpPr>
          <p:nvPr/>
        </p:nvSpPr>
        <p:spPr bwMode="auto">
          <a:xfrm>
            <a:off x="3832225" y="4335463"/>
            <a:ext cx="19478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24592" name="TextBox 13"/>
          <p:cNvSpPr txBox="1">
            <a:spLocks noChangeArrowheads="1"/>
          </p:cNvSpPr>
          <p:nvPr/>
        </p:nvSpPr>
        <p:spPr bwMode="auto">
          <a:xfrm>
            <a:off x="6189663" y="40497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24593" name="TextBox 13"/>
          <p:cNvSpPr txBox="1">
            <a:spLocks noChangeArrowheads="1"/>
          </p:cNvSpPr>
          <p:nvPr/>
        </p:nvSpPr>
        <p:spPr bwMode="auto">
          <a:xfrm>
            <a:off x="6194425" y="4335463"/>
            <a:ext cx="19478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24594" name="TextBox 13"/>
          <p:cNvSpPr txBox="1">
            <a:spLocks noChangeArrowheads="1"/>
          </p:cNvSpPr>
          <p:nvPr/>
        </p:nvSpPr>
        <p:spPr bwMode="auto">
          <a:xfrm>
            <a:off x="8459788" y="40497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DFDFD"/>
                </a:solidFill>
                <a:sym typeface="Arial" pitchFamily="34" charset="0"/>
              </a:rPr>
              <a:t>单击编辑标题</a:t>
            </a:r>
            <a:endParaRPr lang="en-US" sz="1600" b="1">
              <a:solidFill>
                <a:srgbClr val="FDFDFD"/>
              </a:solidFill>
              <a:sym typeface="Arial" pitchFamily="34" charset="0"/>
            </a:endParaRPr>
          </a:p>
        </p:txBody>
      </p:sp>
      <p:sp>
        <p:nvSpPr>
          <p:cNvPr id="24595" name="TextBox 13"/>
          <p:cNvSpPr txBox="1">
            <a:spLocks noChangeArrowheads="1"/>
          </p:cNvSpPr>
          <p:nvPr/>
        </p:nvSpPr>
        <p:spPr bwMode="auto">
          <a:xfrm>
            <a:off x="8464550" y="4335463"/>
            <a:ext cx="19478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DFDFD"/>
                </a:solidFill>
                <a:sym typeface="Arial" pitchFamily="34" charset="0"/>
              </a:rPr>
              <a:t>更多优质作品，请搜索：哎呀小小草</a:t>
            </a:r>
            <a:endParaRPr lang="en-US" sz="1200">
              <a:solidFill>
                <a:srgbClr val="FDFDFD"/>
              </a:solidFill>
              <a:sym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文本框 11"/>
          <p:cNvSpPr txBox="1">
            <a:spLocks noChangeArrowheads="1"/>
          </p:cNvSpPr>
          <p:nvPr/>
        </p:nvSpPr>
        <p:spPr bwMode="auto">
          <a:xfrm>
            <a:off x="481013" y="204788"/>
            <a:ext cx="1900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grpSp>
        <p:nvGrpSpPr>
          <p:cNvPr id="25603" name="组合 2"/>
          <p:cNvGrpSpPr>
            <a:grpSpLocks/>
          </p:cNvGrpSpPr>
          <p:nvPr/>
        </p:nvGrpSpPr>
        <p:grpSpPr bwMode="auto">
          <a:xfrm rot="-2700000">
            <a:off x="247650" y="307975"/>
            <a:ext cx="166688" cy="165100"/>
            <a:chOff x="0" y="0"/>
            <a:chExt cx="1346200" cy="1346200"/>
          </a:xfrm>
        </p:grpSpPr>
        <p:cxnSp>
          <p:nvCxnSpPr>
            <p:cNvPr id="25619" name="直接连接符 3"/>
            <p:cNvCxnSpPr>
              <a:cxnSpLocks noChangeShapeType="1"/>
            </p:cNvCxnSpPr>
            <p:nvPr/>
          </p:nvCxnSpPr>
          <p:spPr bwMode="auto">
            <a:xfrm>
              <a:off x="0" y="0"/>
              <a:ext cx="1346200" cy="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5620" name="直接连接符 5"/>
            <p:cNvCxnSpPr>
              <a:cxnSpLocks noChangeShapeType="1"/>
            </p:cNvCxnSpPr>
            <p:nvPr/>
          </p:nvCxnSpPr>
          <p:spPr bwMode="auto">
            <a:xfrm>
              <a:off x="0" y="0"/>
              <a:ext cx="0" cy="13462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5621" name="直接连接符 10"/>
            <p:cNvCxnSpPr>
              <a:cxnSpLocks noChangeShapeType="1"/>
            </p:cNvCxnSpPr>
            <p:nvPr/>
          </p:nvCxnSpPr>
          <p:spPr bwMode="auto">
            <a:xfrm>
              <a:off x="12700" y="0"/>
              <a:ext cx="1308100" cy="1308100"/>
            </a:xfrm>
            <a:prstGeom prst="line">
              <a:avLst/>
            </a:prstGeom>
            <a:noFill/>
            <a:ln w="2540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5604" name="矩形 6"/>
          <p:cNvSpPr>
            <a:spLocks noChangeArrowheads="1"/>
          </p:cNvSpPr>
          <p:nvPr/>
        </p:nvSpPr>
        <p:spPr bwMode="auto">
          <a:xfrm>
            <a:off x="0" y="1319213"/>
            <a:ext cx="12192000" cy="4800600"/>
          </a:xfrm>
          <a:prstGeom prst="rect">
            <a:avLst/>
          </a:pr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Arial" pitchFamily="34" charset="0"/>
              <a:ea typeface="微软雅黑" pitchFamily="34" charset="-122"/>
            </a:endParaRPr>
          </a:p>
        </p:txBody>
      </p:sp>
      <p:pic>
        <p:nvPicPr>
          <p:cNvPr id="25605" name="图片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25" y="2225675"/>
            <a:ext cx="3956050" cy="250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6" name="Freeform 620"/>
          <p:cNvSpPr>
            <a:spLocks/>
          </p:cNvSpPr>
          <p:nvPr/>
        </p:nvSpPr>
        <p:spPr bwMode="auto">
          <a:xfrm>
            <a:off x="5994400" y="2405063"/>
            <a:ext cx="333375" cy="328612"/>
          </a:xfrm>
          <a:custGeom>
            <a:avLst/>
            <a:gdLst>
              <a:gd name="T0" fmla="*/ 2147483647 w 287"/>
              <a:gd name="T1" fmla="*/ 2147483647 h 283"/>
              <a:gd name="T2" fmla="*/ 2147483647 w 287"/>
              <a:gd name="T3" fmla="*/ 2147483647 h 283"/>
              <a:gd name="T4" fmla="*/ 2147483647 w 287"/>
              <a:gd name="T5" fmla="*/ 0 h 283"/>
              <a:gd name="T6" fmla="*/ 2147483647 w 287"/>
              <a:gd name="T7" fmla="*/ 2147483647 h 283"/>
              <a:gd name="T8" fmla="*/ 2147483647 w 287"/>
              <a:gd name="T9" fmla="*/ 2147483647 h 283"/>
              <a:gd name="T10" fmla="*/ 0 w 287"/>
              <a:gd name="T11" fmla="*/ 2147483647 h 283"/>
              <a:gd name="T12" fmla="*/ 2147483647 w 287"/>
              <a:gd name="T13" fmla="*/ 2147483647 h 283"/>
              <a:gd name="T14" fmla="*/ 2147483647 w 287"/>
              <a:gd name="T15" fmla="*/ 2147483647 h 283"/>
              <a:gd name="T16" fmla="*/ 2147483647 w 287"/>
              <a:gd name="T17" fmla="*/ 2147483647 h 283"/>
              <a:gd name="T18" fmla="*/ 2147483647 w 287"/>
              <a:gd name="T19" fmla="*/ 2147483647 h 283"/>
              <a:gd name="T20" fmla="*/ 2147483647 w 287"/>
              <a:gd name="T21" fmla="*/ 2147483647 h 28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87" h="283">
                <a:moveTo>
                  <a:pt x="280" y="3"/>
                </a:moveTo>
                <a:cubicBezTo>
                  <a:pt x="280" y="3"/>
                  <a:pt x="240" y="14"/>
                  <a:pt x="208" y="14"/>
                </a:cubicBezTo>
                <a:cubicBezTo>
                  <a:pt x="176" y="14"/>
                  <a:pt x="143" y="0"/>
                  <a:pt x="143" y="0"/>
                </a:cubicBezTo>
                <a:cubicBezTo>
                  <a:pt x="143" y="0"/>
                  <a:pt x="111" y="14"/>
                  <a:pt x="79" y="14"/>
                </a:cubicBezTo>
                <a:cubicBezTo>
                  <a:pt x="46" y="14"/>
                  <a:pt x="7" y="3"/>
                  <a:pt x="7" y="3"/>
                </a:cubicBezTo>
                <a:cubicBezTo>
                  <a:pt x="7" y="3"/>
                  <a:pt x="0" y="26"/>
                  <a:pt x="0" y="60"/>
                </a:cubicBezTo>
                <a:cubicBezTo>
                  <a:pt x="0" y="149"/>
                  <a:pt x="28" y="206"/>
                  <a:pt x="67" y="237"/>
                </a:cubicBezTo>
                <a:cubicBezTo>
                  <a:pt x="90" y="256"/>
                  <a:pt x="128" y="283"/>
                  <a:pt x="143" y="283"/>
                </a:cubicBezTo>
                <a:cubicBezTo>
                  <a:pt x="159" y="283"/>
                  <a:pt x="196" y="256"/>
                  <a:pt x="220" y="237"/>
                </a:cubicBezTo>
                <a:cubicBezTo>
                  <a:pt x="258" y="205"/>
                  <a:pt x="287" y="149"/>
                  <a:pt x="287" y="60"/>
                </a:cubicBezTo>
                <a:cubicBezTo>
                  <a:pt x="287" y="26"/>
                  <a:pt x="280" y="3"/>
                  <a:pt x="280" y="3"/>
                </a:cubicBez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7" name="椭圆 12"/>
          <p:cNvSpPr>
            <a:spLocks noChangeArrowheads="1"/>
          </p:cNvSpPr>
          <p:nvPr/>
        </p:nvSpPr>
        <p:spPr bwMode="auto">
          <a:xfrm>
            <a:off x="5837238" y="2244725"/>
            <a:ext cx="647700" cy="649288"/>
          </a:xfrm>
          <a:prstGeom prst="ellipse">
            <a:avLst/>
          </a:prstGeom>
          <a:noFill/>
          <a:ln w="12700">
            <a:solidFill>
              <a:srgbClr val="32AC7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5608" name="Freeform 112"/>
          <p:cNvSpPr>
            <a:spLocks noEditPoints="1"/>
          </p:cNvSpPr>
          <p:nvPr/>
        </p:nvSpPr>
        <p:spPr bwMode="auto">
          <a:xfrm>
            <a:off x="6034088" y="3489325"/>
            <a:ext cx="254000" cy="333375"/>
          </a:xfrm>
          <a:custGeom>
            <a:avLst/>
            <a:gdLst>
              <a:gd name="T0" fmla="*/ 2147483647 w 216"/>
              <a:gd name="T1" fmla="*/ 2147483647 h 288"/>
              <a:gd name="T2" fmla="*/ 2147483647 w 216"/>
              <a:gd name="T3" fmla="*/ 2147483647 h 288"/>
              <a:gd name="T4" fmla="*/ 2147483647 w 216"/>
              <a:gd name="T5" fmla="*/ 0 h 288"/>
              <a:gd name="T6" fmla="*/ 2147483647 w 216"/>
              <a:gd name="T7" fmla="*/ 0 h 288"/>
              <a:gd name="T8" fmla="*/ 2147483647 w 216"/>
              <a:gd name="T9" fmla="*/ 0 h 288"/>
              <a:gd name="T10" fmla="*/ 2147483647 w 216"/>
              <a:gd name="T11" fmla="*/ 2147483647 h 288"/>
              <a:gd name="T12" fmla="*/ 2147483647 w 216"/>
              <a:gd name="T13" fmla="*/ 2147483647 h 288"/>
              <a:gd name="T14" fmla="*/ 0 w 216"/>
              <a:gd name="T15" fmla="*/ 2147483647 h 288"/>
              <a:gd name="T16" fmla="*/ 0 w 216"/>
              <a:gd name="T17" fmla="*/ 2147483647 h 288"/>
              <a:gd name="T18" fmla="*/ 2147483647 w 216"/>
              <a:gd name="T19" fmla="*/ 2147483647 h 288"/>
              <a:gd name="T20" fmla="*/ 2147483647 w 216"/>
              <a:gd name="T21" fmla="*/ 2147483647 h 288"/>
              <a:gd name="T22" fmla="*/ 2147483647 w 216"/>
              <a:gd name="T23" fmla="*/ 2147483647 h 288"/>
              <a:gd name="T24" fmla="*/ 2147483647 w 216"/>
              <a:gd name="T25" fmla="*/ 2147483647 h 288"/>
              <a:gd name="T26" fmla="*/ 2147483647 w 216"/>
              <a:gd name="T27" fmla="*/ 2147483647 h 288"/>
              <a:gd name="T28" fmla="*/ 2147483647 w 216"/>
              <a:gd name="T29" fmla="*/ 2147483647 h 288"/>
              <a:gd name="T30" fmla="*/ 2147483647 w 216"/>
              <a:gd name="T31" fmla="*/ 2147483647 h 288"/>
              <a:gd name="T32" fmla="*/ 2147483647 w 216"/>
              <a:gd name="T33" fmla="*/ 2147483647 h 288"/>
              <a:gd name="T34" fmla="*/ 2147483647 w 216"/>
              <a:gd name="T35" fmla="*/ 2147483647 h 288"/>
              <a:gd name="T36" fmla="*/ 2147483647 w 216"/>
              <a:gd name="T37" fmla="*/ 2147483647 h 288"/>
              <a:gd name="T38" fmla="*/ 2147483647 w 216"/>
              <a:gd name="T39" fmla="*/ 2147483647 h 28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216" h="288">
                <a:moveTo>
                  <a:pt x="188" y="126"/>
                </a:moveTo>
                <a:cubicBezTo>
                  <a:pt x="188" y="79"/>
                  <a:pt x="188" y="79"/>
                  <a:pt x="188" y="79"/>
                </a:cubicBezTo>
                <a:cubicBezTo>
                  <a:pt x="188" y="35"/>
                  <a:pt x="152" y="0"/>
                  <a:pt x="109" y="0"/>
                </a:cubicBezTo>
                <a:cubicBezTo>
                  <a:pt x="109" y="0"/>
                  <a:pt x="108" y="0"/>
                  <a:pt x="108" y="0"/>
                </a:cubicBezTo>
                <a:cubicBezTo>
                  <a:pt x="107" y="0"/>
                  <a:pt x="107" y="0"/>
                  <a:pt x="106" y="0"/>
                </a:cubicBezTo>
                <a:cubicBezTo>
                  <a:pt x="63" y="0"/>
                  <a:pt x="28" y="35"/>
                  <a:pt x="28" y="79"/>
                </a:cubicBezTo>
                <a:cubicBezTo>
                  <a:pt x="28" y="126"/>
                  <a:pt x="28" y="126"/>
                  <a:pt x="28" y="126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288"/>
                  <a:pt x="0" y="288"/>
                  <a:pt x="0" y="288"/>
                </a:cubicBezTo>
                <a:cubicBezTo>
                  <a:pt x="216" y="288"/>
                  <a:pt x="216" y="288"/>
                  <a:pt x="216" y="288"/>
                </a:cubicBezTo>
                <a:cubicBezTo>
                  <a:pt x="216" y="126"/>
                  <a:pt x="216" y="126"/>
                  <a:pt x="216" y="126"/>
                </a:cubicBezTo>
                <a:lnTo>
                  <a:pt x="188" y="126"/>
                </a:lnTo>
                <a:close/>
                <a:moveTo>
                  <a:pt x="67" y="79"/>
                </a:moveTo>
                <a:cubicBezTo>
                  <a:pt x="67" y="57"/>
                  <a:pt x="85" y="39"/>
                  <a:pt x="106" y="39"/>
                </a:cubicBezTo>
                <a:cubicBezTo>
                  <a:pt x="107" y="39"/>
                  <a:pt x="108" y="39"/>
                  <a:pt x="108" y="39"/>
                </a:cubicBezTo>
                <a:cubicBezTo>
                  <a:pt x="108" y="39"/>
                  <a:pt x="109" y="39"/>
                  <a:pt x="109" y="39"/>
                </a:cubicBezTo>
                <a:cubicBezTo>
                  <a:pt x="131" y="39"/>
                  <a:pt x="148" y="57"/>
                  <a:pt x="148" y="79"/>
                </a:cubicBezTo>
                <a:cubicBezTo>
                  <a:pt x="148" y="126"/>
                  <a:pt x="148" y="126"/>
                  <a:pt x="148" y="126"/>
                </a:cubicBezTo>
                <a:cubicBezTo>
                  <a:pt x="67" y="126"/>
                  <a:pt x="67" y="126"/>
                  <a:pt x="67" y="126"/>
                </a:cubicBezTo>
                <a:lnTo>
                  <a:pt x="67" y="79"/>
                </a:ln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9" name="椭圆 15"/>
          <p:cNvSpPr>
            <a:spLocks noChangeArrowheads="1"/>
          </p:cNvSpPr>
          <p:nvPr/>
        </p:nvSpPr>
        <p:spPr bwMode="auto">
          <a:xfrm>
            <a:off x="5837238" y="3332163"/>
            <a:ext cx="647700" cy="649287"/>
          </a:xfrm>
          <a:prstGeom prst="ellipse">
            <a:avLst/>
          </a:prstGeom>
          <a:noFill/>
          <a:ln w="12700">
            <a:solidFill>
              <a:srgbClr val="32AC7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5610" name="Freeform 240"/>
          <p:cNvSpPr>
            <a:spLocks/>
          </p:cNvSpPr>
          <p:nvPr/>
        </p:nvSpPr>
        <p:spPr bwMode="auto">
          <a:xfrm>
            <a:off x="6011863" y="4573588"/>
            <a:ext cx="333375" cy="312737"/>
          </a:xfrm>
          <a:custGeom>
            <a:avLst/>
            <a:gdLst>
              <a:gd name="T0" fmla="*/ 2147483647 w 288"/>
              <a:gd name="T1" fmla="*/ 0 h 270"/>
              <a:gd name="T2" fmla="*/ 2147483647 w 288"/>
              <a:gd name="T3" fmla="*/ 0 h 270"/>
              <a:gd name="T4" fmla="*/ 2147483647 w 288"/>
              <a:gd name="T5" fmla="*/ 0 h 270"/>
              <a:gd name="T6" fmla="*/ 2147483647 w 288"/>
              <a:gd name="T7" fmla="*/ 2147483647 h 270"/>
              <a:gd name="T8" fmla="*/ 2147483647 w 288"/>
              <a:gd name="T9" fmla="*/ 2147483647 h 270"/>
              <a:gd name="T10" fmla="*/ 0 w 288"/>
              <a:gd name="T11" fmla="*/ 2147483647 h 270"/>
              <a:gd name="T12" fmla="*/ 0 w 288"/>
              <a:gd name="T13" fmla="*/ 2147483647 h 270"/>
              <a:gd name="T14" fmla="*/ 2147483647 w 288"/>
              <a:gd name="T15" fmla="*/ 2147483647 h 270"/>
              <a:gd name="T16" fmla="*/ 2147483647 w 288"/>
              <a:gd name="T17" fmla="*/ 2147483647 h 270"/>
              <a:gd name="T18" fmla="*/ 2147483647 w 288"/>
              <a:gd name="T19" fmla="*/ 2147483647 h 270"/>
              <a:gd name="T20" fmla="*/ 2147483647 w 288"/>
              <a:gd name="T21" fmla="*/ 2147483647 h 270"/>
              <a:gd name="T22" fmla="*/ 2147483647 w 288"/>
              <a:gd name="T23" fmla="*/ 2147483647 h 270"/>
              <a:gd name="T24" fmla="*/ 2147483647 w 288"/>
              <a:gd name="T25" fmla="*/ 2147483647 h 270"/>
              <a:gd name="T26" fmla="*/ 2147483647 w 288"/>
              <a:gd name="T27" fmla="*/ 2147483647 h 270"/>
              <a:gd name="T28" fmla="*/ 2147483647 w 288"/>
              <a:gd name="T29" fmla="*/ 2147483647 h 270"/>
              <a:gd name="T30" fmla="*/ 2147483647 w 288"/>
              <a:gd name="T31" fmla="*/ 2147483647 h 270"/>
              <a:gd name="T32" fmla="*/ 2147483647 w 288"/>
              <a:gd name="T33" fmla="*/ 2147483647 h 270"/>
              <a:gd name="T34" fmla="*/ 2147483647 w 288"/>
              <a:gd name="T35" fmla="*/ 2147483647 h 270"/>
              <a:gd name="T36" fmla="*/ 2147483647 w 288"/>
              <a:gd name="T37" fmla="*/ 2147483647 h 270"/>
              <a:gd name="T38" fmla="*/ 2147483647 w 288"/>
              <a:gd name="T39" fmla="*/ 2147483647 h 270"/>
              <a:gd name="T40" fmla="*/ 2147483647 w 288"/>
              <a:gd name="T41" fmla="*/ 2147483647 h 270"/>
              <a:gd name="T42" fmla="*/ 2147483647 w 288"/>
              <a:gd name="T43" fmla="*/ 2147483647 h 270"/>
              <a:gd name="T44" fmla="*/ 2147483647 w 288"/>
              <a:gd name="T45" fmla="*/ 0 h 27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288" h="270">
                <a:moveTo>
                  <a:pt x="215" y="0"/>
                </a:moveTo>
                <a:cubicBezTo>
                  <a:pt x="214" y="0"/>
                  <a:pt x="214" y="0"/>
                  <a:pt x="213" y="0"/>
                </a:cubicBezTo>
                <a:cubicBezTo>
                  <a:pt x="213" y="0"/>
                  <a:pt x="212" y="0"/>
                  <a:pt x="212" y="0"/>
                </a:cubicBezTo>
                <a:cubicBezTo>
                  <a:pt x="172" y="0"/>
                  <a:pt x="139" y="33"/>
                  <a:pt x="139" y="74"/>
                </a:cubicBezTo>
                <a:cubicBezTo>
                  <a:pt x="139" y="74"/>
                  <a:pt x="139" y="99"/>
                  <a:pt x="139" y="118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270"/>
                  <a:pt x="0" y="270"/>
                  <a:pt x="0" y="270"/>
                </a:cubicBezTo>
                <a:cubicBezTo>
                  <a:pt x="202" y="270"/>
                  <a:pt x="202" y="270"/>
                  <a:pt x="202" y="270"/>
                </a:cubicBezTo>
                <a:cubicBezTo>
                  <a:pt x="202" y="118"/>
                  <a:pt x="202" y="118"/>
                  <a:pt x="202" y="118"/>
                </a:cubicBezTo>
                <a:cubicBezTo>
                  <a:pt x="175" y="118"/>
                  <a:pt x="175" y="118"/>
                  <a:pt x="175" y="118"/>
                </a:cubicBezTo>
                <a:cubicBezTo>
                  <a:pt x="175" y="99"/>
                  <a:pt x="175" y="74"/>
                  <a:pt x="175" y="74"/>
                </a:cubicBezTo>
                <a:cubicBezTo>
                  <a:pt x="175" y="54"/>
                  <a:pt x="192" y="37"/>
                  <a:pt x="212" y="37"/>
                </a:cubicBezTo>
                <a:cubicBezTo>
                  <a:pt x="213" y="37"/>
                  <a:pt x="214" y="37"/>
                  <a:pt x="214" y="37"/>
                </a:cubicBezTo>
                <a:cubicBezTo>
                  <a:pt x="214" y="37"/>
                  <a:pt x="214" y="37"/>
                  <a:pt x="215" y="37"/>
                </a:cubicBezTo>
                <a:cubicBezTo>
                  <a:pt x="235" y="37"/>
                  <a:pt x="251" y="54"/>
                  <a:pt x="251" y="74"/>
                </a:cubicBezTo>
                <a:cubicBezTo>
                  <a:pt x="251" y="74"/>
                  <a:pt x="251" y="81"/>
                  <a:pt x="251" y="91"/>
                </a:cubicBezTo>
                <a:cubicBezTo>
                  <a:pt x="264" y="91"/>
                  <a:pt x="264" y="91"/>
                  <a:pt x="264" y="91"/>
                </a:cubicBezTo>
                <a:cubicBezTo>
                  <a:pt x="264" y="96"/>
                  <a:pt x="264" y="96"/>
                  <a:pt x="264" y="96"/>
                </a:cubicBezTo>
                <a:cubicBezTo>
                  <a:pt x="251" y="108"/>
                  <a:pt x="251" y="108"/>
                  <a:pt x="251" y="108"/>
                </a:cubicBezTo>
                <a:cubicBezTo>
                  <a:pt x="251" y="111"/>
                  <a:pt x="251" y="115"/>
                  <a:pt x="251" y="118"/>
                </a:cubicBezTo>
                <a:cubicBezTo>
                  <a:pt x="288" y="118"/>
                  <a:pt x="288" y="118"/>
                  <a:pt x="288" y="118"/>
                </a:cubicBezTo>
                <a:cubicBezTo>
                  <a:pt x="288" y="99"/>
                  <a:pt x="288" y="74"/>
                  <a:pt x="288" y="74"/>
                </a:cubicBezTo>
                <a:cubicBezTo>
                  <a:pt x="288" y="33"/>
                  <a:pt x="255" y="0"/>
                  <a:pt x="215" y="0"/>
                </a:cubicBezTo>
                <a:close/>
              </a:path>
            </a:pathLst>
          </a:custGeom>
          <a:solidFill>
            <a:srgbClr val="32AC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1" name="椭圆 18"/>
          <p:cNvSpPr>
            <a:spLocks noChangeArrowheads="1"/>
          </p:cNvSpPr>
          <p:nvPr/>
        </p:nvSpPr>
        <p:spPr bwMode="auto">
          <a:xfrm>
            <a:off x="5838825" y="4418013"/>
            <a:ext cx="649288" cy="649287"/>
          </a:xfrm>
          <a:prstGeom prst="ellipse">
            <a:avLst/>
          </a:prstGeom>
          <a:noFill/>
          <a:ln w="12700">
            <a:solidFill>
              <a:srgbClr val="32AC7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25612" name="Picture 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" y="2097088"/>
            <a:ext cx="4538663" cy="370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3" name="TextBox 13"/>
          <p:cNvSpPr txBox="1">
            <a:spLocks noChangeArrowheads="1"/>
          </p:cNvSpPr>
          <p:nvPr/>
        </p:nvSpPr>
        <p:spPr bwMode="auto">
          <a:xfrm>
            <a:off x="6792913" y="2293938"/>
            <a:ext cx="2338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614" name="TextBox 13"/>
          <p:cNvSpPr txBox="1">
            <a:spLocks noChangeArrowheads="1"/>
          </p:cNvSpPr>
          <p:nvPr/>
        </p:nvSpPr>
        <p:spPr bwMode="auto">
          <a:xfrm>
            <a:off x="6792913" y="2660650"/>
            <a:ext cx="407987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4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400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615" name="TextBox 13"/>
          <p:cNvSpPr txBox="1">
            <a:spLocks noChangeArrowheads="1"/>
          </p:cNvSpPr>
          <p:nvPr/>
        </p:nvSpPr>
        <p:spPr bwMode="auto">
          <a:xfrm>
            <a:off x="6792913" y="3340100"/>
            <a:ext cx="233838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616" name="TextBox 13"/>
          <p:cNvSpPr txBox="1">
            <a:spLocks noChangeArrowheads="1"/>
          </p:cNvSpPr>
          <p:nvPr/>
        </p:nvSpPr>
        <p:spPr bwMode="auto">
          <a:xfrm>
            <a:off x="6762750" y="3706813"/>
            <a:ext cx="407987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4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400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617" name="TextBox 13"/>
          <p:cNvSpPr txBox="1">
            <a:spLocks noChangeArrowheads="1"/>
          </p:cNvSpPr>
          <p:nvPr/>
        </p:nvSpPr>
        <p:spPr bwMode="auto">
          <a:xfrm>
            <a:off x="6792913" y="4478338"/>
            <a:ext cx="2338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b="1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b="1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618" name="TextBox 13"/>
          <p:cNvSpPr txBox="1">
            <a:spLocks noChangeArrowheads="1"/>
          </p:cNvSpPr>
          <p:nvPr/>
        </p:nvSpPr>
        <p:spPr bwMode="auto">
          <a:xfrm>
            <a:off x="6792913" y="4845050"/>
            <a:ext cx="407987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400">
                <a:solidFill>
                  <a:srgbClr val="32AC7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更多优质作品，请搜索：哎呀小小草</a:t>
            </a:r>
            <a:endParaRPr lang="en-US" sz="1400">
              <a:solidFill>
                <a:srgbClr val="32AC7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520F5CCF-E9EC-4406-8B6A-15D50C92A1D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Repository"/>
  <p:tag name="ISPRING_OUTPUT_FOLDER" val="D:\Documents\Downloads\126套商业计划书模版\商业计划书模板80个"/>
  <p:tag name="ISPRING_PRESENTATION_TITLE" val="模板051"/>
  <p:tag name="ISPRING_FIRST_PUBLISH" val="1"/>
</p:tagLst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</TotalTime>
  <Words>1558</Words>
  <Application>Microsoft Office PowerPoint</Application>
  <PresentationFormat>宽屏</PresentationFormat>
  <Paragraphs>277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Bebas Neue</vt:lpstr>
      <vt:lpstr>Malgun Gothic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模板051</dc:title>
  <dc:creator>哎呀小小草</dc:creator>
  <cp:lastModifiedBy>faith123</cp:lastModifiedBy>
  <cp:revision>10</cp:revision>
  <dcterms:modified xsi:type="dcterms:W3CDTF">2018-08-03T01:33:00Z</dcterms:modified>
</cp:coreProperties>
</file>