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0" r:id="rId2"/>
  </p:sldMasterIdLst>
  <p:notesMasterIdLst>
    <p:notesMasterId r:id="rId27"/>
  </p:notesMasterIdLst>
  <p:sldIdLst>
    <p:sldId id="256" r:id="rId3"/>
    <p:sldId id="270" r:id="rId4"/>
    <p:sldId id="264" r:id="rId5"/>
    <p:sldId id="257" r:id="rId6"/>
    <p:sldId id="258" r:id="rId7"/>
    <p:sldId id="259" r:id="rId8"/>
    <p:sldId id="260" r:id="rId9"/>
    <p:sldId id="280" r:id="rId10"/>
    <p:sldId id="274" r:id="rId11"/>
    <p:sldId id="279" r:id="rId12"/>
    <p:sldId id="275" r:id="rId13"/>
    <p:sldId id="276" r:id="rId14"/>
    <p:sldId id="277" r:id="rId15"/>
    <p:sldId id="281" r:id="rId16"/>
    <p:sldId id="262" r:id="rId17"/>
    <p:sldId id="261" r:id="rId18"/>
    <p:sldId id="273" r:id="rId19"/>
    <p:sldId id="278" r:id="rId20"/>
    <p:sldId id="282" r:id="rId21"/>
    <p:sldId id="268" r:id="rId22"/>
    <p:sldId id="269" r:id="rId23"/>
    <p:sldId id="271" r:id="rId24"/>
    <p:sldId id="272" r:id="rId25"/>
    <p:sldId id="283" r:id="rId26"/>
  </p:sldIdLst>
  <p:sldSz cx="12192000" cy="6858000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2">
          <p15:clr>
            <a:srgbClr val="A4A3A4"/>
          </p15:clr>
        </p15:guide>
        <p15:guide id="2" pos="385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7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202"/>
        <p:guide pos="38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DB2A0-D4D6-4F63-9BBA-66A053B4AD16}" type="datetimeFigureOut">
              <a:rPr lang="zh-CN" altLang="en-US" smtClean="0"/>
              <a:t>2018/8/13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AE5A0-414C-4B72-A646-9D68A2519C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111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709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502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669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674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4545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1446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657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610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157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488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9891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860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029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348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4655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310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5939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3218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731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5318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0910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3559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2916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BAE5A0-414C-4B72-A646-9D68A2519CC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713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1D14B-E536-4BF5-9601-7B065395B2D4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45C5C-837B-460E-9007-F95AC55DE9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26667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0855F-970B-4F8F-8B3A-39358C1ABA4E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CD9BF-5B12-42F1-B98F-77C442A43F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361253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934D7A-1E6C-4783-B363-A68BDFC580FB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2C689-A7F3-4DAF-B267-FD3406C8EE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70397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6D3C8-3A75-4547-ABA2-8F6F5B698B40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FB530-EB8C-46A8-A133-071E76E4FA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00023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B20EA-B2BE-46BE-BF9C-0483214B48A3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32F8FC-0C29-4632-B333-FBA7059F40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85529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16341-63C6-482C-8FEF-E8270F10F533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8E397-BA7A-446E-A0C2-F21D6FC36C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068265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1F2BC-2C9C-4B3F-8561-B7C6D769D599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2E0D7-08D6-4CAC-B188-5D625396914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29579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DEB80-C336-4800-823E-2A7F7B774941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2DCB4-6188-4F7D-8243-277C08E3E30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149072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B49FD-75CE-4190-90B0-C47A774E3D7B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968C8-2592-47A9-9027-D2F11D62278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744624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B3115-39D5-4C8B-A81B-44DD559D3708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AC0ACE-22E7-4CBB-8A71-C181E4A5BF7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25492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ED7C5-D42A-4F35-822A-D10B3AF10C3E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4C596-4B5C-4E33-948F-173037ABD4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102968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044393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271846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952210140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393866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001875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159275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366728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81465249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43158636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067246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35930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1EC7A60-5625-466F-8CCC-E0D9424926EC}" type="datetimeFigureOut">
              <a:rPr lang="zh-CN" altLang="en-US"/>
              <a:pPr>
                <a:defRPr/>
              </a:pPr>
              <a:t>2018/8/13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1AC2ABE-43AE-43B2-8F86-2535C460BF0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 spd="slow">
    <p:wip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075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00" y="344488"/>
            <a:ext cx="6726238" cy="628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文本框 5"/>
          <p:cNvSpPr txBox="1">
            <a:spLocks noChangeArrowheads="1"/>
          </p:cNvSpPr>
          <p:nvPr/>
        </p:nvSpPr>
        <p:spPr bwMode="auto">
          <a:xfrm>
            <a:off x="247650" y="4278313"/>
            <a:ext cx="59309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培训班自我介绍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7" name="矩形 23"/>
          <p:cNvSpPr>
            <a:spLocks noChangeArrowheads="1"/>
          </p:cNvSpPr>
          <p:nvPr/>
        </p:nvSpPr>
        <p:spPr bwMode="auto">
          <a:xfrm>
            <a:off x="247650" y="5026025"/>
            <a:ext cx="58658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Arial" pitchFamily="34" charset="0"/>
              </a:rPr>
              <a:t>Enterprise talent report reasonable division of labor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79" name="组合 30"/>
          <p:cNvGrpSpPr>
            <a:grpSpLocks/>
          </p:cNvGrpSpPr>
          <p:nvPr/>
        </p:nvGrpSpPr>
        <p:grpSpPr bwMode="auto">
          <a:xfrm rot="2449892">
            <a:off x="2566988" y="1687513"/>
            <a:ext cx="1997075" cy="1196975"/>
            <a:chOff x="0" y="0"/>
            <a:chExt cx="1044992" cy="626574"/>
          </a:xfrm>
        </p:grpSpPr>
        <p:sp>
          <p:nvSpPr>
            <p:cNvPr id="3084" name="Freeform 3"/>
            <p:cNvSpPr>
              <a:spLocks/>
            </p:cNvSpPr>
            <p:nvPr/>
          </p:nvSpPr>
          <p:spPr bwMode="auto">
            <a:xfrm>
              <a:off x="122767" y="156439"/>
              <a:ext cx="304858" cy="304146"/>
            </a:xfrm>
            <a:custGeom>
              <a:avLst/>
              <a:gdLst>
                <a:gd name="T0" fmla="*/ 29 w 2261019"/>
                <a:gd name="T1" fmla="*/ 17 h 2257031"/>
                <a:gd name="T2" fmla="*/ 19 w 2261019"/>
                <a:gd name="T3" fmla="*/ 26 h 2257031"/>
                <a:gd name="T4" fmla="*/ 6 w 2261019"/>
                <a:gd name="T5" fmla="*/ 23 h 2257031"/>
                <a:gd name="T6" fmla="*/ 1 w 2261019"/>
                <a:gd name="T7" fmla="*/ 33 h 2257031"/>
                <a:gd name="T8" fmla="*/ 12 w 2261019"/>
                <a:gd name="T9" fmla="*/ 42 h 2257031"/>
                <a:gd name="T10" fmla="*/ 12 w 2261019"/>
                <a:gd name="T11" fmla="*/ 55 h 2257031"/>
                <a:gd name="T12" fmla="*/ 0 w 2261019"/>
                <a:gd name="T13" fmla="*/ 63 h 2257031"/>
                <a:gd name="T14" fmla="*/ 4 w 2261019"/>
                <a:gd name="T15" fmla="*/ 73 h 2257031"/>
                <a:gd name="T16" fmla="*/ 18 w 2261019"/>
                <a:gd name="T17" fmla="*/ 71 h 2257031"/>
                <a:gd name="T18" fmla="*/ 26 w 2261019"/>
                <a:gd name="T19" fmla="*/ 81 h 2257031"/>
                <a:gd name="T20" fmla="*/ 24 w 2261019"/>
                <a:gd name="T21" fmla="*/ 94 h 2257031"/>
                <a:gd name="T22" fmla="*/ 34 w 2261019"/>
                <a:gd name="T23" fmla="*/ 99 h 2257031"/>
                <a:gd name="T24" fmla="*/ 42 w 2261019"/>
                <a:gd name="T25" fmla="*/ 88 h 2257031"/>
                <a:gd name="T26" fmla="*/ 56 w 2261019"/>
                <a:gd name="T27" fmla="*/ 89 h 2257031"/>
                <a:gd name="T28" fmla="*/ 63 w 2261019"/>
                <a:gd name="T29" fmla="*/ 100 h 2257031"/>
                <a:gd name="T30" fmla="*/ 74 w 2261019"/>
                <a:gd name="T31" fmla="*/ 96 h 2257031"/>
                <a:gd name="T32" fmla="*/ 72 w 2261019"/>
                <a:gd name="T33" fmla="*/ 83 h 2257031"/>
                <a:gd name="T34" fmla="*/ 72 w 2261019"/>
                <a:gd name="T35" fmla="*/ 83 h 2257031"/>
                <a:gd name="T36" fmla="*/ 81 w 2261019"/>
                <a:gd name="T37" fmla="*/ 73 h 2257031"/>
                <a:gd name="T38" fmla="*/ 95 w 2261019"/>
                <a:gd name="T39" fmla="*/ 76 h 2257031"/>
                <a:gd name="T40" fmla="*/ 99 w 2261019"/>
                <a:gd name="T41" fmla="*/ 66 h 2257031"/>
                <a:gd name="T42" fmla="*/ 89 w 2261019"/>
                <a:gd name="T43" fmla="*/ 58 h 2257031"/>
                <a:gd name="T44" fmla="*/ 89 w 2261019"/>
                <a:gd name="T45" fmla="*/ 58 h 2257031"/>
                <a:gd name="T46" fmla="*/ 89 w 2261019"/>
                <a:gd name="T47" fmla="*/ 45 h 2257031"/>
                <a:gd name="T48" fmla="*/ 101 w 2261019"/>
                <a:gd name="T49" fmla="*/ 37 h 2257031"/>
                <a:gd name="T50" fmla="*/ 97 w 2261019"/>
                <a:gd name="T51" fmla="*/ 27 h 2257031"/>
                <a:gd name="T52" fmla="*/ 83 w 2261019"/>
                <a:gd name="T53" fmla="*/ 29 h 2257031"/>
                <a:gd name="T54" fmla="*/ 74 w 2261019"/>
                <a:gd name="T55" fmla="*/ 19 h 2257031"/>
                <a:gd name="T56" fmla="*/ 77 w 2261019"/>
                <a:gd name="T57" fmla="*/ 6 h 2257031"/>
                <a:gd name="T58" fmla="*/ 67 w 2261019"/>
                <a:gd name="T59" fmla="*/ 1 h 2257031"/>
                <a:gd name="T60" fmla="*/ 59 w 2261019"/>
                <a:gd name="T61" fmla="*/ 12 h 2257031"/>
                <a:gd name="T62" fmla="*/ 45 w 2261019"/>
                <a:gd name="T63" fmla="*/ 11 h 2257031"/>
                <a:gd name="T64" fmla="*/ 38 w 2261019"/>
                <a:gd name="T65" fmla="*/ 0 h 2257031"/>
                <a:gd name="T66" fmla="*/ 27 w 2261019"/>
                <a:gd name="T67" fmla="*/ 4 h 2257031"/>
                <a:gd name="T68" fmla="*/ 29 w 2261019"/>
                <a:gd name="T69" fmla="*/ 17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261019"/>
                <a:gd name="T106" fmla="*/ 0 h 2257031"/>
                <a:gd name="T107" fmla="*/ 2261019 w 2261019"/>
                <a:gd name="T108" fmla="*/ 2257031 h 22570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>
              <a:solidFill>
                <a:srgbClr val="000000">
                  <a:alpha val="0"/>
                </a:srgbClr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85" name="Freeform 3"/>
            <p:cNvSpPr>
              <a:spLocks/>
            </p:cNvSpPr>
            <p:nvPr/>
          </p:nvSpPr>
          <p:spPr bwMode="auto">
            <a:xfrm>
              <a:off x="-956" y="402776"/>
              <a:ext cx="224283" cy="223539"/>
            </a:xfrm>
            <a:custGeom>
              <a:avLst/>
              <a:gdLst>
                <a:gd name="T0" fmla="*/ 6 w 2261019"/>
                <a:gd name="T1" fmla="*/ 4 h 2257031"/>
                <a:gd name="T2" fmla="*/ 4 w 2261019"/>
                <a:gd name="T3" fmla="*/ 6 h 2257031"/>
                <a:gd name="T4" fmla="*/ 1 w 2261019"/>
                <a:gd name="T5" fmla="*/ 5 h 2257031"/>
                <a:gd name="T6" fmla="*/ 0 w 2261019"/>
                <a:gd name="T7" fmla="*/ 7 h 2257031"/>
                <a:gd name="T8" fmla="*/ 2 w 2261019"/>
                <a:gd name="T9" fmla="*/ 9 h 2257031"/>
                <a:gd name="T10" fmla="*/ 2 w 2261019"/>
                <a:gd name="T11" fmla="*/ 12 h 2257031"/>
                <a:gd name="T12" fmla="*/ 0 w 2261019"/>
                <a:gd name="T13" fmla="*/ 13 h 2257031"/>
                <a:gd name="T14" fmla="*/ 1 w 2261019"/>
                <a:gd name="T15" fmla="*/ 16 h 2257031"/>
                <a:gd name="T16" fmla="*/ 4 w 2261019"/>
                <a:gd name="T17" fmla="*/ 15 h 2257031"/>
                <a:gd name="T18" fmla="*/ 6 w 2261019"/>
                <a:gd name="T19" fmla="*/ 17 h 2257031"/>
                <a:gd name="T20" fmla="*/ 5 w 2261019"/>
                <a:gd name="T21" fmla="*/ 20 h 2257031"/>
                <a:gd name="T22" fmla="*/ 7 w 2261019"/>
                <a:gd name="T23" fmla="*/ 21 h 2257031"/>
                <a:gd name="T24" fmla="*/ 9 w 2261019"/>
                <a:gd name="T25" fmla="*/ 19 h 2257031"/>
                <a:gd name="T26" fmla="*/ 12 w 2261019"/>
                <a:gd name="T27" fmla="*/ 19 h 2257031"/>
                <a:gd name="T28" fmla="*/ 14 w 2261019"/>
                <a:gd name="T29" fmla="*/ 21 h 2257031"/>
                <a:gd name="T30" fmla="*/ 16 w 2261019"/>
                <a:gd name="T31" fmla="*/ 21 h 2257031"/>
                <a:gd name="T32" fmla="*/ 15 w 2261019"/>
                <a:gd name="T33" fmla="*/ 18 h 2257031"/>
                <a:gd name="T34" fmla="*/ 16 w 2261019"/>
                <a:gd name="T35" fmla="*/ 18 h 2257031"/>
                <a:gd name="T36" fmla="*/ 18 w 2261019"/>
                <a:gd name="T37" fmla="*/ 16 h 2257031"/>
                <a:gd name="T38" fmla="*/ 20 w 2261019"/>
                <a:gd name="T39" fmla="*/ 16 h 2257031"/>
                <a:gd name="T40" fmla="*/ 21 w 2261019"/>
                <a:gd name="T41" fmla="*/ 14 h 2257031"/>
                <a:gd name="T42" fmla="*/ 19 w 2261019"/>
                <a:gd name="T43" fmla="*/ 12 h 2257031"/>
                <a:gd name="T44" fmla="*/ 19 w 2261019"/>
                <a:gd name="T45" fmla="*/ 12 h 2257031"/>
                <a:gd name="T46" fmla="*/ 19 w 2261019"/>
                <a:gd name="T47" fmla="*/ 10 h 2257031"/>
                <a:gd name="T48" fmla="*/ 22 w 2261019"/>
                <a:gd name="T49" fmla="*/ 8 h 2257031"/>
                <a:gd name="T50" fmla="*/ 21 w 2261019"/>
                <a:gd name="T51" fmla="*/ 6 h 2257031"/>
                <a:gd name="T52" fmla="*/ 18 w 2261019"/>
                <a:gd name="T53" fmla="*/ 6 h 2257031"/>
                <a:gd name="T54" fmla="*/ 16 w 2261019"/>
                <a:gd name="T55" fmla="*/ 4 h 2257031"/>
                <a:gd name="T56" fmla="*/ 17 w 2261019"/>
                <a:gd name="T57" fmla="*/ 1 h 2257031"/>
                <a:gd name="T58" fmla="*/ 14 w 2261019"/>
                <a:gd name="T59" fmla="*/ 0 h 2257031"/>
                <a:gd name="T60" fmla="*/ 13 w 2261019"/>
                <a:gd name="T61" fmla="*/ 2 h 2257031"/>
                <a:gd name="T62" fmla="*/ 10 w 2261019"/>
                <a:gd name="T63" fmla="*/ 2 h 2257031"/>
                <a:gd name="T64" fmla="*/ 8 w 2261019"/>
                <a:gd name="T65" fmla="*/ 0 h 2257031"/>
                <a:gd name="T66" fmla="*/ 6 w 2261019"/>
                <a:gd name="T67" fmla="*/ 1 h 2257031"/>
                <a:gd name="T68" fmla="*/ 6 w 2261019"/>
                <a:gd name="T69" fmla="*/ 4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261019"/>
                <a:gd name="T106" fmla="*/ 0 h 2257031"/>
                <a:gd name="T107" fmla="*/ 2261019 w 2261019"/>
                <a:gd name="T108" fmla="*/ 2257031 h 22570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>
              <a:solidFill>
                <a:srgbClr val="000000">
                  <a:alpha val="0"/>
                </a:srgbClr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86" name="Freeform 3"/>
            <p:cNvSpPr>
              <a:spLocks/>
            </p:cNvSpPr>
            <p:nvPr/>
          </p:nvSpPr>
          <p:spPr bwMode="auto">
            <a:xfrm>
              <a:off x="427462" y="352"/>
              <a:ext cx="617193" cy="615771"/>
            </a:xfrm>
            <a:custGeom>
              <a:avLst/>
              <a:gdLst>
                <a:gd name="T0" fmla="*/ 977 w 2261019"/>
                <a:gd name="T1" fmla="*/ 587 h 2257031"/>
                <a:gd name="T2" fmla="*/ 643 w 2261019"/>
                <a:gd name="T3" fmla="*/ 892 h 2257031"/>
                <a:gd name="T4" fmla="*/ 195 w 2261019"/>
                <a:gd name="T5" fmla="*/ 795 h 2257031"/>
                <a:gd name="T6" fmla="*/ 37 w 2261019"/>
                <a:gd name="T7" fmla="*/ 1134 h 2257031"/>
                <a:gd name="T8" fmla="*/ 393 w 2261019"/>
                <a:gd name="T9" fmla="*/ 1426 h 2257031"/>
                <a:gd name="T10" fmla="*/ 393 w 2261019"/>
                <a:gd name="T11" fmla="*/ 1870 h 2257031"/>
                <a:gd name="T12" fmla="*/ 0 w 2261019"/>
                <a:gd name="T13" fmla="*/ 2132 h 2257031"/>
                <a:gd name="T14" fmla="*/ 119 w 2261019"/>
                <a:gd name="T15" fmla="*/ 2489 h 2257031"/>
                <a:gd name="T16" fmla="*/ 595 w 2261019"/>
                <a:gd name="T17" fmla="*/ 2424 h 2257031"/>
                <a:gd name="T18" fmla="*/ 901 w 2261019"/>
                <a:gd name="T19" fmla="*/ 2757 h 2257031"/>
                <a:gd name="T20" fmla="*/ 803 w 2261019"/>
                <a:gd name="T21" fmla="*/ 3203 h 2257031"/>
                <a:gd name="T22" fmla="*/ 1143 w 2261019"/>
                <a:gd name="T23" fmla="*/ 3361 h 2257031"/>
                <a:gd name="T24" fmla="*/ 1436 w 2261019"/>
                <a:gd name="T25" fmla="*/ 3006 h 2257031"/>
                <a:gd name="T26" fmla="*/ 1888 w 2261019"/>
                <a:gd name="T27" fmla="*/ 3026 h 2257031"/>
                <a:gd name="T28" fmla="*/ 2138 w 2261019"/>
                <a:gd name="T29" fmla="*/ 3412 h 2257031"/>
                <a:gd name="T30" fmla="*/ 2502 w 2261019"/>
                <a:gd name="T31" fmla="*/ 3279 h 2257031"/>
                <a:gd name="T32" fmla="*/ 2444 w 2261019"/>
                <a:gd name="T33" fmla="*/ 2824 h 2257031"/>
                <a:gd name="T34" fmla="*/ 2450 w 2261019"/>
                <a:gd name="T35" fmla="*/ 2811 h 2257031"/>
                <a:gd name="T36" fmla="*/ 2770 w 2261019"/>
                <a:gd name="T37" fmla="*/ 2500 h 2257031"/>
                <a:gd name="T38" fmla="*/ 3218 w 2261019"/>
                <a:gd name="T39" fmla="*/ 2597 h 2257031"/>
                <a:gd name="T40" fmla="*/ 3377 w 2261019"/>
                <a:gd name="T41" fmla="*/ 2258 h 2257031"/>
                <a:gd name="T42" fmla="*/ 3014 w 2261019"/>
                <a:gd name="T43" fmla="*/ 1979 h 2257031"/>
                <a:gd name="T44" fmla="*/ 3020 w 2261019"/>
                <a:gd name="T45" fmla="*/ 1966 h 2257031"/>
                <a:gd name="T46" fmla="*/ 3034 w 2261019"/>
                <a:gd name="T47" fmla="*/ 1528 h 2257031"/>
                <a:gd name="T48" fmla="*/ 3427 w 2261019"/>
                <a:gd name="T49" fmla="*/ 1267 h 2257031"/>
                <a:gd name="T50" fmla="*/ 3288 w 2261019"/>
                <a:gd name="T51" fmla="*/ 917 h 2257031"/>
                <a:gd name="T52" fmla="*/ 2832 w 2261019"/>
                <a:gd name="T53" fmla="*/ 974 h 2257031"/>
                <a:gd name="T54" fmla="*/ 2526 w 2261019"/>
                <a:gd name="T55" fmla="*/ 641 h 2257031"/>
                <a:gd name="T56" fmla="*/ 2610 w 2261019"/>
                <a:gd name="T57" fmla="*/ 189 h 2257031"/>
                <a:gd name="T58" fmla="*/ 2271 w 2261019"/>
                <a:gd name="T59" fmla="*/ 31 h 2257031"/>
                <a:gd name="T60" fmla="*/ 1991 w 2261019"/>
                <a:gd name="T61" fmla="*/ 392 h 2257031"/>
                <a:gd name="T62" fmla="*/ 1532 w 2261019"/>
                <a:gd name="T63" fmla="*/ 385 h 2257031"/>
                <a:gd name="T64" fmla="*/ 1283 w 2261019"/>
                <a:gd name="T65" fmla="*/ 0 h 2257031"/>
                <a:gd name="T66" fmla="*/ 925 w 2261019"/>
                <a:gd name="T67" fmla="*/ 119 h 2257031"/>
                <a:gd name="T68" fmla="*/ 977 w 2261019"/>
                <a:gd name="T69" fmla="*/ 587 h 22570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261019"/>
                <a:gd name="T106" fmla="*/ 0 h 2257031"/>
                <a:gd name="T107" fmla="*/ 2261019 w 2261019"/>
                <a:gd name="T108" fmla="*/ 2257031 h 22570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261019" h="2257031">
                  <a:moveTo>
                    <a:pt x="644410" y="388518"/>
                  </a:moveTo>
                  <a:cubicBezTo>
                    <a:pt x="510578" y="473036"/>
                    <a:pt x="506526" y="481660"/>
                    <a:pt x="424382" y="590295"/>
                  </a:cubicBezTo>
                  <a:lnTo>
                    <a:pt x="128993" y="526021"/>
                  </a:lnTo>
                  <a:cubicBezTo>
                    <a:pt x="108915" y="569112"/>
                    <a:pt x="24485" y="750163"/>
                    <a:pt x="24485" y="750163"/>
                  </a:cubicBezTo>
                  <a:lnTo>
                    <a:pt x="259574" y="943736"/>
                  </a:lnTo>
                  <a:cubicBezTo>
                    <a:pt x="248678" y="1012126"/>
                    <a:pt x="234924" y="1131658"/>
                    <a:pt x="259092" y="1237386"/>
                  </a:cubicBezTo>
                  <a:lnTo>
                    <a:pt x="0" y="1410423"/>
                  </a:lnTo>
                  <a:cubicBezTo>
                    <a:pt x="13779" y="1448345"/>
                    <a:pt x="78778" y="1646567"/>
                    <a:pt x="78778" y="1646567"/>
                  </a:cubicBezTo>
                  <a:lnTo>
                    <a:pt x="392518" y="1603946"/>
                  </a:lnTo>
                  <a:cubicBezTo>
                    <a:pt x="485660" y="1741843"/>
                    <a:pt x="481609" y="1750466"/>
                    <a:pt x="594270" y="1823986"/>
                  </a:cubicBezTo>
                  <a:lnTo>
                    <a:pt x="530008" y="2119363"/>
                  </a:lnTo>
                  <a:cubicBezTo>
                    <a:pt x="573125" y="2139467"/>
                    <a:pt x="754138" y="2223884"/>
                    <a:pt x="754138" y="2223884"/>
                  </a:cubicBezTo>
                  <a:lnTo>
                    <a:pt x="947737" y="1988807"/>
                  </a:lnTo>
                  <a:cubicBezTo>
                    <a:pt x="1012101" y="2008327"/>
                    <a:pt x="1135646" y="2013470"/>
                    <a:pt x="1245958" y="2001926"/>
                  </a:cubicBezTo>
                  <a:lnTo>
                    <a:pt x="1410398" y="2257031"/>
                  </a:lnTo>
                  <a:cubicBezTo>
                    <a:pt x="1452333" y="2234602"/>
                    <a:pt x="1650568" y="2169616"/>
                    <a:pt x="1650568" y="2169616"/>
                  </a:cubicBezTo>
                  <a:lnTo>
                    <a:pt x="1612544" y="1868512"/>
                  </a:lnTo>
                  <a:lnTo>
                    <a:pt x="1616570" y="1859876"/>
                  </a:lnTo>
                  <a:cubicBezTo>
                    <a:pt x="1675167" y="1824215"/>
                    <a:pt x="1766506" y="1740877"/>
                    <a:pt x="1827974" y="1654098"/>
                  </a:cubicBezTo>
                  <a:lnTo>
                    <a:pt x="2123351" y="1718373"/>
                  </a:lnTo>
                  <a:cubicBezTo>
                    <a:pt x="2143455" y="1675282"/>
                    <a:pt x="2227884" y="1494231"/>
                    <a:pt x="2227884" y="1494231"/>
                  </a:cubicBezTo>
                  <a:lnTo>
                    <a:pt x="1988769" y="1309268"/>
                  </a:lnTo>
                  <a:lnTo>
                    <a:pt x="1992782" y="1300670"/>
                  </a:lnTo>
                  <a:cubicBezTo>
                    <a:pt x="2012301" y="1236281"/>
                    <a:pt x="2017445" y="1112735"/>
                    <a:pt x="2001901" y="1011047"/>
                  </a:cubicBezTo>
                  <a:lnTo>
                    <a:pt x="2261018" y="837984"/>
                  </a:lnTo>
                  <a:cubicBezTo>
                    <a:pt x="2238603" y="796048"/>
                    <a:pt x="2169566" y="606450"/>
                    <a:pt x="2169566" y="606450"/>
                  </a:cubicBezTo>
                  <a:lnTo>
                    <a:pt x="1868474" y="644448"/>
                  </a:lnTo>
                  <a:cubicBezTo>
                    <a:pt x="1832825" y="585863"/>
                    <a:pt x="1753513" y="485889"/>
                    <a:pt x="1666709" y="424408"/>
                  </a:cubicBezTo>
                  <a:lnTo>
                    <a:pt x="1722373" y="125031"/>
                  </a:lnTo>
                  <a:cubicBezTo>
                    <a:pt x="1687867" y="108940"/>
                    <a:pt x="1498206" y="20523"/>
                    <a:pt x="1498206" y="20523"/>
                  </a:cubicBezTo>
                  <a:lnTo>
                    <a:pt x="1313256" y="259638"/>
                  </a:lnTo>
                  <a:cubicBezTo>
                    <a:pt x="1244879" y="248716"/>
                    <a:pt x="1116723" y="230949"/>
                    <a:pt x="1011008" y="255104"/>
                  </a:cubicBezTo>
                  <a:lnTo>
                    <a:pt x="846569" y="0"/>
                  </a:lnTo>
                  <a:cubicBezTo>
                    <a:pt x="800023" y="9804"/>
                    <a:pt x="610450" y="78816"/>
                    <a:pt x="610450" y="78816"/>
                  </a:cubicBezTo>
                  <a:lnTo>
                    <a:pt x="644410" y="388518"/>
                  </a:lnTo>
                </a:path>
              </a:pathLst>
            </a:custGeom>
            <a:solidFill>
              <a:schemeClr val="bg1">
                <a:alpha val="12941"/>
              </a:schemeClr>
            </a:solidFill>
            <a:ln w="12700">
              <a:solidFill>
                <a:srgbClr val="000000">
                  <a:alpha val="0"/>
                </a:srgbClr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80" name="Freeform 8"/>
          <p:cNvSpPr>
            <a:spLocks noEditPoints="1"/>
          </p:cNvSpPr>
          <p:nvPr/>
        </p:nvSpPr>
        <p:spPr bwMode="auto">
          <a:xfrm rot="1214091">
            <a:off x="6477000" y="5468938"/>
            <a:ext cx="522288" cy="520700"/>
          </a:xfrm>
          <a:custGeom>
            <a:avLst/>
            <a:gdLst>
              <a:gd name="T0" fmla="*/ 2147483647 w 240"/>
              <a:gd name="T1" fmla="*/ 2147483647 h 240"/>
              <a:gd name="T2" fmla="*/ 2147483647 w 240"/>
              <a:gd name="T3" fmla="*/ 2147483647 h 240"/>
              <a:gd name="T4" fmla="*/ 2147483647 w 240"/>
              <a:gd name="T5" fmla="*/ 2147483647 h 240"/>
              <a:gd name="T6" fmla="*/ 2147483647 w 240"/>
              <a:gd name="T7" fmla="*/ 2147483647 h 240"/>
              <a:gd name="T8" fmla="*/ 2147483647 w 240"/>
              <a:gd name="T9" fmla="*/ 2147483647 h 240"/>
              <a:gd name="T10" fmla="*/ 2147483647 w 240"/>
              <a:gd name="T11" fmla="*/ 2147483647 h 240"/>
              <a:gd name="T12" fmla="*/ 2147483647 w 240"/>
              <a:gd name="T13" fmla="*/ 2147483647 h 240"/>
              <a:gd name="T14" fmla="*/ 2147483647 w 240"/>
              <a:gd name="T15" fmla="*/ 2147483647 h 240"/>
              <a:gd name="T16" fmla="*/ 2147483647 w 240"/>
              <a:gd name="T17" fmla="*/ 2147483647 h 240"/>
              <a:gd name="T18" fmla="*/ 2147483647 w 240"/>
              <a:gd name="T19" fmla="*/ 2147483647 h 240"/>
              <a:gd name="T20" fmla="*/ 2147483647 w 240"/>
              <a:gd name="T21" fmla="*/ 2147483647 h 240"/>
              <a:gd name="T22" fmla="*/ 2147483647 w 240"/>
              <a:gd name="T23" fmla="*/ 2147483647 h 240"/>
              <a:gd name="T24" fmla="*/ 2147483647 w 240"/>
              <a:gd name="T25" fmla="*/ 2147483647 h 240"/>
              <a:gd name="T26" fmla="*/ 2147483647 w 240"/>
              <a:gd name="T27" fmla="*/ 2147483647 h 240"/>
              <a:gd name="T28" fmla="*/ 2147483647 w 240"/>
              <a:gd name="T29" fmla="*/ 2147483647 h 240"/>
              <a:gd name="T30" fmla="*/ 2147483647 w 240"/>
              <a:gd name="T31" fmla="*/ 2147483647 h 240"/>
              <a:gd name="T32" fmla="*/ 2147483647 w 240"/>
              <a:gd name="T33" fmla="*/ 2147483647 h 240"/>
              <a:gd name="T34" fmla="*/ 2147483647 w 240"/>
              <a:gd name="T35" fmla="*/ 2147483647 h 240"/>
              <a:gd name="T36" fmla="*/ 2147483647 w 240"/>
              <a:gd name="T37" fmla="*/ 2147483647 h 240"/>
              <a:gd name="T38" fmla="*/ 2147483647 w 240"/>
              <a:gd name="T39" fmla="*/ 2147483647 h 240"/>
              <a:gd name="T40" fmla="*/ 2147483647 w 240"/>
              <a:gd name="T41" fmla="*/ 2147483647 h 240"/>
              <a:gd name="T42" fmla="*/ 2147483647 w 240"/>
              <a:gd name="T43" fmla="*/ 2147483647 h 240"/>
              <a:gd name="T44" fmla="*/ 2147483647 w 240"/>
              <a:gd name="T45" fmla="*/ 2147483647 h 240"/>
              <a:gd name="T46" fmla="*/ 2147483647 w 240"/>
              <a:gd name="T47" fmla="*/ 2147483647 h 240"/>
              <a:gd name="T48" fmla="*/ 2147483647 w 240"/>
              <a:gd name="T49" fmla="*/ 2147483647 h 240"/>
              <a:gd name="T50" fmla="*/ 2147483647 w 240"/>
              <a:gd name="T51" fmla="*/ 2147483647 h 240"/>
              <a:gd name="T52" fmla="*/ 2147483647 w 240"/>
              <a:gd name="T53" fmla="*/ 2147483647 h 240"/>
              <a:gd name="T54" fmla="*/ 2147483647 w 240"/>
              <a:gd name="T55" fmla="*/ 2147483647 h 240"/>
              <a:gd name="T56" fmla="*/ 2147483647 w 240"/>
              <a:gd name="T57" fmla="*/ 2147483647 h 240"/>
              <a:gd name="T58" fmla="*/ 2147483647 w 240"/>
              <a:gd name="T59" fmla="*/ 2147483647 h 240"/>
              <a:gd name="T60" fmla="*/ 2147483647 w 240"/>
              <a:gd name="T61" fmla="*/ 2147483647 h 240"/>
              <a:gd name="T62" fmla="*/ 2147483647 w 240"/>
              <a:gd name="T63" fmla="*/ 2147483647 h 240"/>
              <a:gd name="T64" fmla="*/ 2147483647 w 240"/>
              <a:gd name="T65" fmla="*/ 2147483647 h 240"/>
              <a:gd name="T66" fmla="*/ 2147483647 w 240"/>
              <a:gd name="T67" fmla="*/ 2147483647 h 240"/>
              <a:gd name="T68" fmla="*/ 2147483647 w 240"/>
              <a:gd name="T69" fmla="*/ 2147483647 h 240"/>
              <a:gd name="T70" fmla="*/ 2147483647 w 240"/>
              <a:gd name="T71" fmla="*/ 2147483647 h 240"/>
              <a:gd name="T72" fmla="*/ 2147483647 w 240"/>
              <a:gd name="T73" fmla="*/ 2147483647 h 240"/>
              <a:gd name="T74" fmla="*/ 2147483647 w 240"/>
              <a:gd name="T75" fmla="*/ 2147483647 h 240"/>
              <a:gd name="T76" fmla="*/ 2147483647 w 240"/>
              <a:gd name="T77" fmla="*/ 2147483647 h 240"/>
              <a:gd name="T78" fmla="*/ 2147483647 w 240"/>
              <a:gd name="T79" fmla="*/ 2147483647 h 240"/>
              <a:gd name="T80" fmla="*/ 2147483647 w 240"/>
              <a:gd name="T81" fmla="*/ 2147483647 h 240"/>
              <a:gd name="T82" fmla="*/ 2147483647 w 240"/>
              <a:gd name="T83" fmla="*/ 2147483647 h 240"/>
              <a:gd name="T84" fmla="*/ 2147483647 w 240"/>
              <a:gd name="T85" fmla="*/ 2147483647 h 240"/>
              <a:gd name="T86" fmla="*/ 2147483647 w 240"/>
              <a:gd name="T87" fmla="*/ 2147483647 h 240"/>
              <a:gd name="T88" fmla="*/ 2147483647 w 240"/>
              <a:gd name="T89" fmla="*/ 2147483647 h 240"/>
              <a:gd name="T90" fmla="*/ 2147483647 w 240"/>
              <a:gd name="T91" fmla="*/ 2147483647 h 240"/>
              <a:gd name="T92" fmla="*/ 2147483647 w 240"/>
              <a:gd name="T93" fmla="*/ 2147483647 h 240"/>
              <a:gd name="T94" fmla="*/ 2147483647 w 240"/>
              <a:gd name="T95" fmla="*/ 2147483647 h 240"/>
              <a:gd name="T96" fmla="*/ 2147483647 w 240"/>
              <a:gd name="T97" fmla="*/ 2147483647 h 24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40"/>
              <a:gd name="T148" fmla="*/ 0 h 240"/>
              <a:gd name="T149" fmla="*/ 240 w 240"/>
              <a:gd name="T150" fmla="*/ 240 h 240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40" h="240">
                <a:moveTo>
                  <a:pt x="240" y="120"/>
                </a:moveTo>
                <a:cubicBezTo>
                  <a:pt x="240" y="153"/>
                  <a:pt x="228" y="182"/>
                  <a:pt x="205" y="205"/>
                </a:cubicBezTo>
                <a:cubicBezTo>
                  <a:pt x="182" y="228"/>
                  <a:pt x="153" y="240"/>
                  <a:pt x="120" y="240"/>
                </a:cubicBezTo>
                <a:cubicBezTo>
                  <a:pt x="86" y="240"/>
                  <a:pt x="58" y="228"/>
                  <a:pt x="35" y="205"/>
                </a:cubicBezTo>
                <a:cubicBezTo>
                  <a:pt x="12" y="182"/>
                  <a:pt x="0" y="153"/>
                  <a:pt x="0" y="120"/>
                </a:cubicBezTo>
                <a:cubicBezTo>
                  <a:pt x="0" y="86"/>
                  <a:pt x="12" y="58"/>
                  <a:pt x="35" y="35"/>
                </a:cubicBezTo>
                <a:cubicBezTo>
                  <a:pt x="58" y="11"/>
                  <a:pt x="86" y="0"/>
                  <a:pt x="120" y="0"/>
                </a:cubicBezTo>
                <a:cubicBezTo>
                  <a:pt x="153" y="0"/>
                  <a:pt x="182" y="11"/>
                  <a:pt x="205" y="35"/>
                </a:cubicBezTo>
                <a:cubicBezTo>
                  <a:pt x="228" y="58"/>
                  <a:pt x="240" y="86"/>
                  <a:pt x="240" y="120"/>
                </a:cubicBezTo>
                <a:cubicBezTo>
                  <a:pt x="240" y="120"/>
                  <a:pt x="240" y="120"/>
                  <a:pt x="240" y="120"/>
                </a:cubicBezTo>
                <a:close/>
                <a:moveTo>
                  <a:pt x="194" y="39"/>
                </a:moveTo>
                <a:cubicBezTo>
                  <a:pt x="181" y="28"/>
                  <a:pt x="166" y="19"/>
                  <a:pt x="150" y="15"/>
                </a:cubicBezTo>
                <a:cubicBezTo>
                  <a:pt x="158" y="26"/>
                  <a:pt x="165" y="38"/>
                  <a:pt x="170" y="52"/>
                </a:cubicBezTo>
                <a:cubicBezTo>
                  <a:pt x="180" y="48"/>
                  <a:pt x="187" y="44"/>
                  <a:pt x="194" y="39"/>
                </a:cubicBezTo>
                <a:cubicBezTo>
                  <a:pt x="194" y="39"/>
                  <a:pt x="194" y="39"/>
                  <a:pt x="194" y="39"/>
                </a:cubicBezTo>
                <a:close/>
                <a:moveTo>
                  <a:pt x="228" y="114"/>
                </a:moveTo>
                <a:cubicBezTo>
                  <a:pt x="228" y="89"/>
                  <a:pt x="218" y="66"/>
                  <a:pt x="201" y="46"/>
                </a:cubicBezTo>
                <a:cubicBezTo>
                  <a:pt x="194" y="51"/>
                  <a:pt x="185" y="56"/>
                  <a:pt x="174" y="61"/>
                </a:cubicBezTo>
                <a:cubicBezTo>
                  <a:pt x="182" y="82"/>
                  <a:pt x="186" y="100"/>
                  <a:pt x="186" y="114"/>
                </a:cubicBezTo>
                <a:cubicBezTo>
                  <a:pt x="228" y="114"/>
                  <a:pt x="228" y="114"/>
                  <a:pt x="228" y="114"/>
                </a:cubicBezTo>
                <a:close/>
                <a:moveTo>
                  <a:pt x="161" y="56"/>
                </a:moveTo>
                <a:cubicBezTo>
                  <a:pt x="155" y="42"/>
                  <a:pt x="146" y="25"/>
                  <a:pt x="136" y="12"/>
                </a:cubicBezTo>
                <a:cubicBezTo>
                  <a:pt x="133" y="11"/>
                  <a:pt x="129" y="11"/>
                  <a:pt x="125" y="11"/>
                </a:cubicBezTo>
                <a:cubicBezTo>
                  <a:pt x="125" y="64"/>
                  <a:pt x="125" y="64"/>
                  <a:pt x="125" y="64"/>
                </a:cubicBezTo>
                <a:cubicBezTo>
                  <a:pt x="136" y="64"/>
                  <a:pt x="148" y="61"/>
                  <a:pt x="161" y="56"/>
                </a:cubicBezTo>
                <a:cubicBezTo>
                  <a:pt x="161" y="56"/>
                  <a:pt x="161" y="56"/>
                  <a:pt x="161" y="56"/>
                </a:cubicBezTo>
                <a:close/>
                <a:moveTo>
                  <a:pt x="175" y="114"/>
                </a:moveTo>
                <a:cubicBezTo>
                  <a:pt x="175" y="99"/>
                  <a:pt x="171" y="82"/>
                  <a:pt x="164" y="65"/>
                </a:cubicBezTo>
                <a:cubicBezTo>
                  <a:pt x="150" y="71"/>
                  <a:pt x="136" y="75"/>
                  <a:pt x="125" y="75"/>
                </a:cubicBezTo>
                <a:cubicBezTo>
                  <a:pt x="125" y="114"/>
                  <a:pt x="125" y="114"/>
                  <a:pt x="125" y="114"/>
                </a:cubicBezTo>
                <a:cubicBezTo>
                  <a:pt x="175" y="114"/>
                  <a:pt x="175" y="114"/>
                  <a:pt x="175" y="114"/>
                </a:cubicBezTo>
                <a:close/>
                <a:moveTo>
                  <a:pt x="115" y="64"/>
                </a:moveTo>
                <a:cubicBezTo>
                  <a:pt x="115" y="11"/>
                  <a:pt x="115" y="11"/>
                  <a:pt x="115" y="11"/>
                </a:cubicBezTo>
                <a:cubicBezTo>
                  <a:pt x="108" y="11"/>
                  <a:pt x="108" y="11"/>
                  <a:pt x="108" y="11"/>
                </a:cubicBezTo>
                <a:cubicBezTo>
                  <a:pt x="106" y="11"/>
                  <a:pt x="105" y="12"/>
                  <a:pt x="104" y="12"/>
                </a:cubicBezTo>
                <a:cubicBezTo>
                  <a:pt x="94" y="26"/>
                  <a:pt x="85" y="40"/>
                  <a:pt x="79" y="56"/>
                </a:cubicBezTo>
                <a:cubicBezTo>
                  <a:pt x="92" y="61"/>
                  <a:pt x="103" y="64"/>
                  <a:pt x="115" y="64"/>
                </a:cubicBezTo>
                <a:cubicBezTo>
                  <a:pt x="115" y="64"/>
                  <a:pt x="115" y="64"/>
                  <a:pt x="115" y="64"/>
                </a:cubicBezTo>
                <a:close/>
                <a:moveTo>
                  <a:pt x="228" y="125"/>
                </a:moveTo>
                <a:cubicBezTo>
                  <a:pt x="186" y="125"/>
                  <a:pt x="186" y="125"/>
                  <a:pt x="186" y="125"/>
                </a:cubicBezTo>
                <a:cubicBezTo>
                  <a:pt x="186" y="140"/>
                  <a:pt x="182" y="159"/>
                  <a:pt x="174" y="178"/>
                </a:cubicBezTo>
                <a:cubicBezTo>
                  <a:pt x="184" y="182"/>
                  <a:pt x="194" y="188"/>
                  <a:pt x="201" y="193"/>
                </a:cubicBezTo>
                <a:cubicBezTo>
                  <a:pt x="218" y="175"/>
                  <a:pt x="228" y="150"/>
                  <a:pt x="228" y="125"/>
                </a:cubicBezTo>
                <a:cubicBezTo>
                  <a:pt x="228" y="125"/>
                  <a:pt x="228" y="125"/>
                  <a:pt x="228" y="125"/>
                </a:cubicBezTo>
                <a:close/>
                <a:moveTo>
                  <a:pt x="89" y="15"/>
                </a:moveTo>
                <a:cubicBezTo>
                  <a:pt x="73" y="19"/>
                  <a:pt x="59" y="27"/>
                  <a:pt x="46" y="39"/>
                </a:cubicBezTo>
                <a:cubicBezTo>
                  <a:pt x="52" y="44"/>
                  <a:pt x="61" y="49"/>
                  <a:pt x="70" y="52"/>
                </a:cubicBezTo>
                <a:cubicBezTo>
                  <a:pt x="75" y="38"/>
                  <a:pt x="82" y="26"/>
                  <a:pt x="89" y="15"/>
                </a:cubicBezTo>
                <a:cubicBezTo>
                  <a:pt x="89" y="15"/>
                  <a:pt x="89" y="15"/>
                  <a:pt x="89" y="15"/>
                </a:cubicBezTo>
                <a:close/>
                <a:moveTo>
                  <a:pt x="175" y="125"/>
                </a:moveTo>
                <a:cubicBezTo>
                  <a:pt x="125" y="125"/>
                  <a:pt x="125" y="125"/>
                  <a:pt x="125" y="125"/>
                </a:cubicBezTo>
                <a:cubicBezTo>
                  <a:pt x="125" y="165"/>
                  <a:pt x="125" y="165"/>
                  <a:pt x="125" y="165"/>
                </a:cubicBezTo>
                <a:cubicBezTo>
                  <a:pt x="136" y="165"/>
                  <a:pt x="150" y="168"/>
                  <a:pt x="164" y="175"/>
                </a:cubicBezTo>
                <a:cubicBezTo>
                  <a:pt x="171" y="157"/>
                  <a:pt x="175" y="140"/>
                  <a:pt x="175" y="125"/>
                </a:cubicBezTo>
                <a:cubicBezTo>
                  <a:pt x="175" y="125"/>
                  <a:pt x="175" y="125"/>
                  <a:pt x="175" y="125"/>
                </a:cubicBezTo>
                <a:close/>
                <a:moveTo>
                  <a:pt x="115" y="114"/>
                </a:moveTo>
                <a:cubicBezTo>
                  <a:pt x="115" y="75"/>
                  <a:pt x="115" y="75"/>
                  <a:pt x="115" y="75"/>
                </a:cubicBezTo>
                <a:cubicBezTo>
                  <a:pt x="104" y="75"/>
                  <a:pt x="90" y="71"/>
                  <a:pt x="76" y="65"/>
                </a:cubicBezTo>
                <a:cubicBezTo>
                  <a:pt x="69" y="83"/>
                  <a:pt x="65" y="99"/>
                  <a:pt x="65" y="114"/>
                </a:cubicBezTo>
                <a:cubicBezTo>
                  <a:pt x="115" y="114"/>
                  <a:pt x="115" y="114"/>
                  <a:pt x="115" y="114"/>
                </a:cubicBezTo>
                <a:close/>
                <a:moveTo>
                  <a:pt x="194" y="200"/>
                </a:moveTo>
                <a:cubicBezTo>
                  <a:pt x="187" y="195"/>
                  <a:pt x="179" y="191"/>
                  <a:pt x="170" y="187"/>
                </a:cubicBezTo>
                <a:cubicBezTo>
                  <a:pt x="165" y="201"/>
                  <a:pt x="158" y="213"/>
                  <a:pt x="150" y="224"/>
                </a:cubicBezTo>
                <a:cubicBezTo>
                  <a:pt x="167" y="220"/>
                  <a:pt x="181" y="212"/>
                  <a:pt x="194" y="200"/>
                </a:cubicBezTo>
                <a:cubicBezTo>
                  <a:pt x="194" y="200"/>
                  <a:pt x="194" y="200"/>
                  <a:pt x="194" y="200"/>
                </a:cubicBezTo>
                <a:close/>
                <a:moveTo>
                  <a:pt x="66" y="61"/>
                </a:moveTo>
                <a:cubicBezTo>
                  <a:pt x="55" y="56"/>
                  <a:pt x="45" y="51"/>
                  <a:pt x="38" y="46"/>
                </a:cubicBezTo>
                <a:cubicBezTo>
                  <a:pt x="21" y="65"/>
                  <a:pt x="11" y="89"/>
                  <a:pt x="11" y="114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4" y="100"/>
                  <a:pt x="58" y="82"/>
                  <a:pt x="66" y="61"/>
                </a:cubicBezTo>
                <a:cubicBezTo>
                  <a:pt x="66" y="61"/>
                  <a:pt x="66" y="61"/>
                  <a:pt x="66" y="61"/>
                </a:cubicBezTo>
                <a:close/>
                <a:moveTo>
                  <a:pt x="161" y="183"/>
                </a:moveTo>
                <a:cubicBezTo>
                  <a:pt x="148" y="179"/>
                  <a:pt x="135" y="176"/>
                  <a:pt x="125" y="176"/>
                </a:cubicBezTo>
                <a:cubicBezTo>
                  <a:pt x="125" y="229"/>
                  <a:pt x="125" y="229"/>
                  <a:pt x="125" y="229"/>
                </a:cubicBezTo>
                <a:cubicBezTo>
                  <a:pt x="129" y="229"/>
                  <a:pt x="133" y="228"/>
                  <a:pt x="136" y="228"/>
                </a:cubicBezTo>
                <a:cubicBezTo>
                  <a:pt x="146" y="214"/>
                  <a:pt x="154" y="200"/>
                  <a:pt x="161" y="183"/>
                </a:cubicBezTo>
                <a:cubicBezTo>
                  <a:pt x="161" y="183"/>
                  <a:pt x="161" y="183"/>
                  <a:pt x="161" y="183"/>
                </a:cubicBezTo>
                <a:close/>
                <a:moveTo>
                  <a:pt x="115" y="165"/>
                </a:moveTo>
                <a:cubicBezTo>
                  <a:pt x="115" y="125"/>
                  <a:pt x="115" y="125"/>
                  <a:pt x="115" y="125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40"/>
                  <a:pt x="69" y="157"/>
                  <a:pt x="76" y="175"/>
                </a:cubicBezTo>
                <a:cubicBezTo>
                  <a:pt x="90" y="168"/>
                  <a:pt x="103" y="165"/>
                  <a:pt x="115" y="165"/>
                </a:cubicBezTo>
                <a:cubicBezTo>
                  <a:pt x="115" y="165"/>
                  <a:pt x="115" y="165"/>
                  <a:pt x="115" y="165"/>
                </a:cubicBezTo>
                <a:close/>
                <a:moveTo>
                  <a:pt x="115" y="229"/>
                </a:moveTo>
                <a:cubicBezTo>
                  <a:pt x="115" y="176"/>
                  <a:pt x="115" y="176"/>
                  <a:pt x="115" y="176"/>
                </a:cubicBezTo>
                <a:cubicBezTo>
                  <a:pt x="103" y="176"/>
                  <a:pt x="93" y="178"/>
                  <a:pt x="79" y="183"/>
                </a:cubicBezTo>
                <a:cubicBezTo>
                  <a:pt x="86" y="200"/>
                  <a:pt x="93" y="214"/>
                  <a:pt x="104" y="228"/>
                </a:cubicBezTo>
                <a:cubicBezTo>
                  <a:pt x="107" y="228"/>
                  <a:pt x="111" y="229"/>
                  <a:pt x="115" y="229"/>
                </a:cubicBezTo>
                <a:cubicBezTo>
                  <a:pt x="115" y="229"/>
                  <a:pt x="115" y="229"/>
                  <a:pt x="115" y="229"/>
                </a:cubicBezTo>
                <a:close/>
                <a:moveTo>
                  <a:pt x="66" y="178"/>
                </a:moveTo>
                <a:cubicBezTo>
                  <a:pt x="58" y="158"/>
                  <a:pt x="54" y="140"/>
                  <a:pt x="54" y="125"/>
                </a:cubicBezTo>
                <a:cubicBezTo>
                  <a:pt x="11" y="125"/>
                  <a:pt x="11" y="125"/>
                  <a:pt x="11" y="125"/>
                </a:cubicBezTo>
                <a:cubicBezTo>
                  <a:pt x="11" y="151"/>
                  <a:pt x="21" y="174"/>
                  <a:pt x="38" y="193"/>
                </a:cubicBezTo>
                <a:cubicBezTo>
                  <a:pt x="45" y="188"/>
                  <a:pt x="55" y="183"/>
                  <a:pt x="66" y="178"/>
                </a:cubicBezTo>
                <a:cubicBezTo>
                  <a:pt x="66" y="178"/>
                  <a:pt x="66" y="178"/>
                  <a:pt x="66" y="178"/>
                </a:cubicBezTo>
                <a:close/>
                <a:moveTo>
                  <a:pt x="89" y="224"/>
                </a:moveTo>
                <a:cubicBezTo>
                  <a:pt x="82" y="213"/>
                  <a:pt x="75" y="201"/>
                  <a:pt x="70" y="187"/>
                </a:cubicBezTo>
                <a:cubicBezTo>
                  <a:pt x="60" y="191"/>
                  <a:pt x="53" y="195"/>
                  <a:pt x="46" y="200"/>
                </a:cubicBezTo>
                <a:cubicBezTo>
                  <a:pt x="59" y="213"/>
                  <a:pt x="72" y="220"/>
                  <a:pt x="89" y="224"/>
                </a:cubicBezTo>
                <a:close/>
              </a:path>
            </a:pathLst>
          </a:custGeom>
          <a:solidFill>
            <a:schemeClr val="bg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1" name="组合 34"/>
          <p:cNvGrpSpPr>
            <a:grpSpLocks/>
          </p:cNvGrpSpPr>
          <p:nvPr/>
        </p:nvGrpSpPr>
        <p:grpSpPr bwMode="auto">
          <a:xfrm>
            <a:off x="2479675" y="3190875"/>
            <a:ext cx="982663" cy="609600"/>
            <a:chOff x="0" y="0"/>
            <a:chExt cx="983174" cy="610114"/>
          </a:xfrm>
        </p:grpSpPr>
        <p:sp>
          <p:nvSpPr>
            <p:cNvPr id="3082" name="Freeform 18"/>
            <p:cNvSpPr>
              <a:spLocks noEditPoints="1"/>
            </p:cNvSpPr>
            <p:nvPr/>
          </p:nvSpPr>
          <p:spPr bwMode="auto">
            <a:xfrm rot="-711617">
              <a:off x="0" y="0"/>
              <a:ext cx="595199" cy="367312"/>
            </a:xfrm>
            <a:custGeom>
              <a:avLst/>
              <a:gdLst>
                <a:gd name="T0" fmla="*/ 2147483647 w 223"/>
                <a:gd name="T1" fmla="*/ 2147483647 h 164"/>
                <a:gd name="T2" fmla="*/ 0 w 223"/>
                <a:gd name="T3" fmla="*/ 2147483647 h 164"/>
                <a:gd name="T4" fmla="*/ 0 w 223"/>
                <a:gd name="T5" fmla="*/ 0 h 164"/>
                <a:gd name="T6" fmla="*/ 2147483647 w 223"/>
                <a:gd name="T7" fmla="*/ 0 h 164"/>
                <a:gd name="T8" fmla="*/ 2147483647 w 223"/>
                <a:gd name="T9" fmla="*/ 2147483647 h 164"/>
                <a:gd name="T10" fmla="*/ 2147483647 w 223"/>
                <a:gd name="T11" fmla="*/ 2147483647 h 164"/>
                <a:gd name="T12" fmla="*/ 2147483647 w 223"/>
                <a:gd name="T13" fmla="*/ 2147483647 h 164"/>
                <a:gd name="T14" fmla="*/ 2147483647 w 223"/>
                <a:gd name="T15" fmla="*/ 2147483647 h 164"/>
                <a:gd name="T16" fmla="*/ 2147483647 w 223"/>
                <a:gd name="T17" fmla="*/ 2147483647 h 164"/>
                <a:gd name="T18" fmla="*/ 2147483647 w 223"/>
                <a:gd name="T19" fmla="*/ 2147483647 h 164"/>
                <a:gd name="T20" fmla="*/ 2147483647 w 223"/>
                <a:gd name="T21" fmla="*/ 2147483647 h 164"/>
                <a:gd name="T22" fmla="*/ 2147483647 w 223"/>
                <a:gd name="T23" fmla="*/ 2147483647 h 164"/>
                <a:gd name="T24" fmla="*/ 2147483647 w 223"/>
                <a:gd name="T25" fmla="*/ 2147483647 h 164"/>
                <a:gd name="T26" fmla="*/ 2147483647 w 223"/>
                <a:gd name="T27" fmla="*/ 2147483647 h 164"/>
                <a:gd name="T28" fmla="*/ 2147483647 w 223"/>
                <a:gd name="T29" fmla="*/ 2147483647 h 164"/>
                <a:gd name="T30" fmla="*/ 2147483647 w 223"/>
                <a:gd name="T31" fmla="*/ 2147483647 h 164"/>
                <a:gd name="T32" fmla="*/ 2147483647 w 223"/>
                <a:gd name="T33" fmla="*/ 2147483647 h 164"/>
                <a:gd name="T34" fmla="*/ 2147483647 w 223"/>
                <a:gd name="T35" fmla="*/ 2147483647 h 164"/>
                <a:gd name="T36" fmla="*/ 2147483647 w 223"/>
                <a:gd name="T37" fmla="*/ 2147483647 h 164"/>
                <a:gd name="T38" fmla="*/ 2147483647 w 223"/>
                <a:gd name="T39" fmla="*/ 2147483647 h 164"/>
                <a:gd name="T40" fmla="*/ 2147483647 w 223"/>
                <a:gd name="T41" fmla="*/ 2147483647 h 164"/>
                <a:gd name="T42" fmla="*/ 2147483647 w 223"/>
                <a:gd name="T43" fmla="*/ 2147483647 h 164"/>
                <a:gd name="T44" fmla="*/ 2147483647 w 223"/>
                <a:gd name="T45" fmla="*/ 2147483647 h 164"/>
                <a:gd name="T46" fmla="*/ 2147483647 w 223"/>
                <a:gd name="T47" fmla="*/ 2147483647 h 164"/>
                <a:gd name="T48" fmla="*/ 2147483647 w 223"/>
                <a:gd name="T49" fmla="*/ 2147483647 h 164"/>
                <a:gd name="T50" fmla="*/ 2147483647 w 223"/>
                <a:gd name="T51" fmla="*/ 2147483647 h 164"/>
                <a:gd name="T52" fmla="*/ 2147483647 w 223"/>
                <a:gd name="T53" fmla="*/ 2147483647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23"/>
                <a:gd name="T82" fmla="*/ 0 h 164"/>
                <a:gd name="T83" fmla="*/ 223 w 223"/>
                <a:gd name="T84" fmla="*/ 164 h 16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3" name="Freeform 18"/>
            <p:cNvSpPr>
              <a:spLocks noEditPoints="1"/>
            </p:cNvSpPr>
            <p:nvPr/>
          </p:nvSpPr>
          <p:spPr bwMode="auto">
            <a:xfrm rot="1963220">
              <a:off x="657548" y="409162"/>
              <a:ext cx="325626" cy="200952"/>
            </a:xfrm>
            <a:custGeom>
              <a:avLst/>
              <a:gdLst>
                <a:gd name="T0" fmla="*/ 2147483647 w 223"/>
                <a:gd name="T1" fmla="*/ 2147483647 h 164"/>
                <a:gd name="T2" fmla="*/ 0 w 223"/>
                <a:gd name="T3" fmla="*/ 2147483647 h 164"/>
                <a:gd name="T4" fmla="*/ 0 w 223"/>
                <a:gd name="T5" fmla="*/ 0 h 164"/>
                <a:gd name="T6" fmla="*/ 2147483647 w 223"/>
                <a:gd name="T7" fmla="*/ 0 h 164"/>
                <a:gd name="T8" fmla="*/ 2147483647 w 223"/>
                <a:gd name="T9" fmla="*/ 2147483647 h 164"/>
                <a:gd name="T10" fmla="*/ 2147483647 w 223"/>
                <a:gd name="T11" fmla="*/ 2147483647 h 164"/>
                <a:gd name="T12" fmla="*/ 2147483647 w 223"/>
                <a:gd name="T13" fmla="*/ 2147483647 h 164"/>
                <a:gd name="T14" fmla="*/ 2147483647 w 223"/>
                <a:gd name="T15" fmla="*/ 2147483647 h 164"/>
                <a:gd name="T16" fmla="*/ 2147483647 w 223"/>
                <a:gd name="T17" fmla="*/ 2147483647 h 164"/>
                <a:gd name="T18" fmla="*/ 2147483647 w 223"/>
                <a:gd name="T19" fmla="*/ 2147483647 h 164"/>
                <a:gd name="T20" fmla="*/ 2147483647 w 223"/>
                <a:gd name="T21" fmla="*/ 2147483647 h 164"/>
                <a:gd name="T22" fmla="*/ 2147483647 w 223"/>
                <a:gd name="T23" fmla="*/ 2147483647 h 164"/>
                <a:gd name="T24" fmla="*/ 2147483647 w 223"/>
                <a:gd name="T25" fmla="*/ 2147483647 h 164"/>
                <a:gd name="T26" fmla="*/ 2147483647 w 223"/>
                <a:gd name="T27" fmla="*/ 2147483647 h 164"/>
                <a:gd name="T28" fmla="*/ 2147483647 w 223"/>
                <a:gd name="T29" fmla="*/ 2147483647 h 164"/>
                <a:gd name="T30" fmla="*/ 2147483647 w 223"/>
                <a:gd name="T31" fmla="*/ 2147483647 h 164"/>
                <a:gd name="T32" fmla="*/ 2147483647 w 223"/>
                <a:gd name="T33" fmla="*/ 2147483647 h 164"/>
                <a:gd name="T34" fmla="*/ 2147483647 w 223"/>
                <a:gd name="T35" fmla="*/ 2147483647 h 164"/>
                <a:gd name="T36" fmla="*/ 2147483647 w 223"/>
                <a:gd name="T37" fmla="*/ 2147483647 h 164"/>
                <a:gd name="T38" fmla="*/ 2147483647 w 223"/>
                <a:gd name="T39" fmla="*/ 2147483647 h 164"/>
                <a:gd name="T40" fmla="*/ 2147483647 w 223"/>
                <a:gd name="T41" fmla="*/ 2147483647 h 164"/>
                <a:gd name="T42" fmla="*/ 2147483647 w 223"/>
                <a:gd name="T43" fmla="*/ 2147483647 h 164"/>
                <a:gd name="T44" fmla="*/ 2147483647 w 223"/>
                <a:gd name="T45" fmla="*/ 2147483647 h 164"/>
                <a:gd name="T46" fmla="*/ 2147483647 w 223"/>
                <a:gd name="T47" fmla="*/ 2147483647 h 164"/>
                <a:gd name="T48" fmla="*/ 2147483647 w 223"/>
                <a:gd name="T49" fmla="*/ 2147483647 h 164"/>
                <a:gd name="T50" fmla="*/ 2147483647 w 223"/>
                <a:gd name="T51" fmla="*/ 2147483647 h 164"/>
                <a:gd name="T52" fmla="*/ 2147483647 w 223"/>
                <a:gd name="T53" fmla="*/ 2147483647 h 16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23"/>
                <a:gd name="T82" fmla="*/ 0 h 164"/>
                <a:gd name="T83" fmla="*/ 223 w 223"/>
                <a:gd name="T84" fmla="*/ 164 h 16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23" h="164">
                  <a:moveTo>
                    <a:pt x="223" y="164"/>
                  </a:moveTo>
                  <a:cubicBezTo>
                    <a:pt x="0" y="164"/>
                    <a:pt x="0" y="164"/>
                    <a:pt x="0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23" y="164"/>
                    <a:pt x="223" y="164"/>
                    <a:pt x="223" y="164"/>
                  </a:cubicBezTo>
                  <a:close/>
                  <a:moveTo>
                    <a:pt x="213" y="146"/>
                  </a:moveTo>
                  <a:cubicBezTo>
                    <a:pt x="213" y="18"/>
                    <a:pt x="213" y="18"/>
                    <a:pt x="213" y="18"/>
                  </a:cubicBezTo>
                  <a:cubicBezTo>
                    <a:pt x="148" y="82"/>
                    <a:pt x="148" y="82"/>
                    <a:pt x="148" y="82"/>
                  </a:cubicBezTo>
                  <a:cubicBezTo>
                    <a:pt x="213" y="146"/>
                    <a:pt x="213" y="146"/>
                    <a:pt x="213" y="146"/>
                  </a:cubicBezTo>
                  <a:close/>
                  <a:moveTo>
                    <a:pt x="205" y="10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104" y="96"/>
                    <a:pt x="108" y="98"/>
                    <a:pt x="112" y="98"/>
                  </a:cubicBezTo>
                  <a:cubicBezTo>
                    <a:pt x="115" y="98"/>
                    <a:pt x="119" y="96"/>
                    <a:pt x="124" y="92"/>
                  </a:cubicBezTo>
                  <a:cubicBezTo>
                    <a:pt x="205" y="10"/>
                    <a:pt x="205" y="10"/>
                    <a:pt x="205" y="10"/>
                  </a:cubicBezTo>
                  <a:close/>
                  <a:moveTo>
                    <a:pt x="205" y="153"/>
                  </a:moveTo>
                  <a:cubicBezTo>
                    <a:pt x="141" y="89"/>
                    <a:pt x="141" y="89"/>
                    <a:pt x="141" y="89"/>
                  </a:cubicBezTo>
                  <a:cubicBezTo>
                    <a:pt x="133" y="97"/>
                    <a:pt x="128" y="102"/>
                    <a:pt x="125" y="104"/>
                  </a:cubicBezTo>
                  <a:cubicBezTo>
                    <a:pt x="120" y="108"/>
                    <a:pt x="115" y="110"/>
                    <a:pt x="112" y="110"/>
                  </a:cubicBezTo>
                  <a:cubicBezTo>
                    <a:pt x="107" y="110"/>
                    <a:pt x="101" y="107"/>
                    <a:pt x="95" y="101"/>
                  </a:cubicBezTo>
                  <a:cubicBezTo>
                    <a:pt x="92" y="99"/>
                    <a:pt x="88" y="95"/>
                    <a:pt x="82" y="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74" y="82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74" y="82"/>
                    <a:pt x="74" y="82"/>
                    <a:pt x="74" y="82"/>
                  </a:cubicBezTo>
                  <a:close/>
                </a:path>
              </a:pathLst>
            </a:custGeom>
            <a:solidFill>
              <a:schemeClr val="bg1">
                <a:alpha val="1686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35"/>
          <p:cNvSpPr txBox="1">
            <a:spLocks noChangeArrowheads="1"/>
          </p:cNvSpPr>
          <p:nvPr/>
        </p:nvSpPr>
        <p:spPr bwMode="auto">
          <a:xfrm>
            <a:off x="342900" y="147638"/>
            <a:ext cx="19589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 </a:t>
            </a: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</a:t>
            </a:r>
            <a:endParaRPr lang="zh-CN" altLang="en-US" sz="32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9" name="Freeform 5"/>
          <p:cNvSpPr>
            <a:spLocks/>
          </p:cNvSpPr>
          <p:nvPr/>
        </p:nvSpPr>
        <p:spPr bwMode="auto">
          <a:xfrm>
            <a:off x="3697288" y="4967288"/>
            <a:ext cx="561975" cy="361950"/>
          </a:xfrm>
          <a:custGeom>
            <a:avLst/>
            <a:gdLst>
              <a:gd name="T0" fmla="*/ 2147483647 w 366"/>
              <a:gd name="T1" fmla="*/ 2147483647 h 236"/>
              <a:gd name="T2" fmla="*/ 2147483647 w 366"/>
              <a:gd name="T3" fmla="*/ 2147483647 h 236"/>
              <a:gd name="T4" fmla="*/ 2147483647 w 366"/>
              <a:gd name="T5" fmla="*/ 2147483647 h 236"/>
              <a:gd name="T6" fmla="*/ 2147483647 w 366"/>
              <a:gd name="T7" fmla="*/ 2147483647 h 236"/>
              <a:gd name="T8" fmla="*/ 2147483647 w 366"/>
              <a:gd name="T9" fmla="*/ 2147483647 h 236"/>
              <a:gd name="T10" fmla="*/ 0 w 366"/>
              <a:gd name="T11" fmla="*/ 2147483647 h 236"/>
              <a:gd name="T12" fmla="*/ 2147483647 w 366"/>
              <a:gd name="T13" fmla="*/ 2147483647 h 236"/>
              <a:gd name="T14" fmla="*/ 2147483647 w 366"/>
              <a:gd name="T15" fmla="*/ 2147483647 h 236"/>
              <a:gd name="T16" fmla="*/ 2147483647 w 366"/>
              <a:gd name="T17" fmla="*/ 2147483647 h 236"/>
              <a:gd name="T18" fmla="*/ 2147483647 w 366"/>
              <a:gd name="T19" fmla="*/ 2147483647 h 2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66"/>
              <a:gd name="T31" fmla="*/ 0 h 236"/>
              <a:gd name="T32" fmla="*/ 366 w 366"/>
              <a:gd name="T33" fmla="*/ 236 h 2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66" h="236">
                <a:moveTo>
                  <a:pt x="366" y="38"/>
                </a:moveTo>
                <a:cubicBezTo>
                  <a:pt x="351" y="55"/>
                  <a:pt x="332" y="69"/>
                  <a:pt x="315" y="85"/>
                </a:cubicBezTo>
                <a:cubicBezTo>
                  <a:pt x="295" y="103"/>
                  <a:pt x="274" y="121"/>
                  <a:pt x="252" y="139"/>
                </a:cubicBezTo>
                <a:cubicBezTo>
                  <a:pt x="213" y="172"/>
                  <a:pt x="173" y="204"/>
                  <a:pt x="133" y="236"/>
                </a:cubicBezTo>
                <a:cubicBezTo>
                  <a:pt x="125" y="216"/>
                  <a:pt x="109" y="199"/>
                  <a:pt x="91" y="188"/>
                </a:cubicBezTo>
                <a:cubicBezTo>
                  <a:pt x="65" y="170"/>
                  <a:pt x="33" y="161"/>
                  <a:pt x="0" y="156"/>
                </a:cubicBezTo>
                <a:cubicBezTo>
                  <a:pt x="20" y="131"/>
                  <a:pt x="54" y="120"/>
                  <a:pt x="82" y="107"/>
                </a:cubicBezTo>
                <a:cubicBezTo>
                  <a:pt x="116" y="92"/>
                  <a:pt x="143" y="69"/>
                  <a:pt x="172" y="47"/>
                </a:cubicBezTo>
                <a:cubicBezTo>
                  <a:pt x="200" y="25"/>
                  <a:pt x="231" y="5"/>
                  <a:pt x="267" y="2"/>
                </a:cubicBezTo>
                <a:cubicBezTo>
                  <a:pt x="302" y="0"/>
                  <a:pt x="344" y="10"/>
                  <a:pt x="366" y="38"/>
                </a:cubicBezTo>
              </a:path>
            </a:pathLst>
          </a:custGeom>
          <a:solidFill>
            <a:srgbClr val="EFCB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0" name="Freeform 6"/>
          <p:cNvSpPr>
            <a:spLocks/>
          </p:cNvSpPr>
          <p:nvPr/>
        </p:nvSpPr>
        <p:spPr bwMode="auto">
          <a:xfrm>
            <a:off x="3608388" y="4876800"/>
            <a:ext cx="585787" cy="327025"/>
          </a:xfrm>
          <a:custGeom>
            <a:avLst/>
            <a:gdLst>
              <a:gd name="T0" fmla="*/ 2147483647 w 381"/>
              <a:gd name="T1" fmla="*/ 2147483647 h 212"/>
              <a:gd name="T2" fmla="*/ 2147483647 w 381"/>
              <a:gd name="T3" fmla="*/ 2147483647 h 212"/>
              <a:gd name="T4" fmla="*/ 2147483647 w 381"/>
              <a:gd name="T5" fmla="*/ 2147483647 h 212"/>
              <a:gd name="T6" fmla="*/ 2147483647 w 381"/>
              <a:gd name="T7" fmla="*/ 2147483647 h 212"/>
              <a:gd name="T8" fmla="*/ 2147483647 w 381"/>
              <a:gd name="T9" fmla="*/ 2147483647 h 212"/>
              <a:gd name="T10" fmla="*/ 2147483647 w 381"/>
              <a:gd name="T11" fmla="*/ 2147483647 h 212"/>
              <a:gd name="T12" fmla="*/ 2147483647 w 381"/>
              <a:gd name="T13" fmla="*/ 2147483647 h 212"/>
              <a:gd name="T14" fmla="*/ 2147483647 w 381"/>
              <a:gd name="T15" fmla="*/ 2147483647 h 212"/>
              <a:gd name="T16" fmla="*/ 0 w 381"/>
              <a:gd name="T17" fmla="*/ 2147483647 h 212"/>
              <a:gd name="T18" fmla="*/ 2147483647 w 381"/>
              <a:gd name="T19" fmla="*/ 2147483647 h 212"/>
              <a:gd name="T20" fmla="*/ 2147483647 w 381"/>
              <a:gd name="T21" fmla="*/ 2147483647 h 212"/>
              <a:gd name="T22" fmla="*/ 2147483647 w 381"/>
              <a:gd name="T23" fmla="*/ 2147483647 h 212"/>
              <a:gd name="T24" fmla="*/ 2147483647 w 381"/>
              <a:gd name="T25" fmla="*/ 2147483647 h 21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81"/>
              <a:gd name="T40" fmla="*/ 0 h 212"/>
              <a:gd name="T41" fmla="*/ 381 w 381"/>
              <a:gd name="T42" fmla="*/ 212 h 21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81" h="212">
                <a:moveTo>
                  <a:pt x="381" y="26"/>
                </a:moveTo>
                <a:cubicBezTo>
                  <a:pt x="379" y="34"/>
                  <a:pt x="373" y="42"/>
                  <a:pt x="368" y="49"/>
                </a:cubicBezTo>
                <a:cubicBezTo>
                  <a:pt x="358" y="47"/>
                  <a:pt x="348" y="46"/>
                  <a:pt x="339" y="46"/>
                </a:cubicBezTo>
                <a:cubicBezTo>
                  <a:pt x="298" y="43"/>
                  <a:pt x="262" y="63"/>
                  <a:pt x="230" y="86"/>
                </a:cubicBezTo>
                <a:cubicBezTo>
                  <a:pt x="199" y="110"/>
                  <a:pt x="170" y="136"/>
                  <a:pt x="134" y="152"/>
                </a:cubicBezTo>
                <a:cubicBezTo>
                  <a:pt x="100" y="167"/>
                  <a:pt x="64" y="180"/>
                  <a:pt x="42" y="212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32" y="211"/>
                  <a:pt x="21" y="211"/>
                  <a:pt x="11" y="210"/>
                </a:cubicBezTo>
                <a:cubicBezTo>
                  <a:pt x="7" y="210"/>
                  <a:pt x="4" y="210"/>
                  <a:pt x="0" y="210"/>
                </a:cubicBezTo>
                <a:cubicBezTo>
                  <a:pt x="24" y="184"/>
                  <a:pt x="54" y="164"/>
                  <a:pt x="84" y="146"/>
                </a:cubicBezTo>
                <a:cubicBezTo>
                  <a:pt x="117" y="125"/>
                  <a:pt x="149" y="104"/>
                  <a:pt x="179" y="80"/>
                </a:cubicBezTo>
                <a:cubicBezTo>
                  <a:pt x="210" y="55"/>
                  <a:pt x="241" y="29"/>
                  <a:pt x="278" y="16"/>
                </a:cubicBezTo>
                <a:cubicBezTo>
                  <a:pt x="311" y="4"/>
                  <a:pt x="355" y="0"/>
                  <a:pt x="381" y="26"/>
                </a:cubicBezTo>
              </a:path>
            </a:pathLst>
          </a:custGeom>
          <a:solidFill>
            <a:srgbClr val="EDC3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1" name="Freeform 7"/>
          <p:cNvSpPr>
            <a:spLocks/>
          </p:cNvSpPr>
          <p:nvPr/>
        </p:nvSpPr>
        <p:spPr bwMode="auto">
          <a:xfrm>
            <a:off x="3455988" y="4876800"/>
            <a:ext cx="550862" cy="330200"/>
          </a:xfrm>
          <a:custGeom>
            <a:avLst/>
            <a:gdLst>
              <a:gd name="T0" fmla="*/ 2147483647 w 358"/>
              <a:gd name="T1" fmla="*/ 2147483647 h 214"/>
              <a:gd name="T2" fmla="*/ 2147483647 w 358"/>
              <a:gd name="T3" fmla="*/ 2147483647 h 214"/>
              <a:gd name="T4" fmla="*/ 2147483647 w 358"/>
              <a:gd name="T5" fmla="*/ 2147483647 h 214"/>
              <a:gd name="T6" fmla="*/ 2147483647 w 358"/>
              <a:gd name="T7" fmla="*/ 2147483647 h 214"/>
              <a:gd name="T8" fmla="*/ 2147483647 w 358"/>
              <a:gd name="T9" fmla="*/ 2147483647 h 214"/>
              <a:gd name="T10" fmla="*/ 0 w 358"/>
              <a:gd name="T11" fmla="*/ 2147483647 h 214"/>
              <a:gd name="T12" fmla="*/ 2147483647 w 358"/>
              <a:gd name="T13" fmla="*/ 2147483647 h 214"/>
              <a:gd name="T14" fmla="*/ 2147483647 w 358"/>
              <a:gd name="T15" fmla="*/ 2147483647 h 214"/>
              <a:gd name="T16" fmla="*/ 2147483647 w 358"/>
              <a:gd name="T17" fmla="*/ 2147483647 h 214"/>
              <a:gd name="T18" fmla="*/ 2147483647 w 358"/>
              <a:gd name="T19" fmla="*/ 2147483647 h 21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58"/>
              <a:gd name="T31" fmla="*/ 0 h 214"/>
              <a:gd name="T32" fmla="*/ 358 w 358"/>
              <a:gd name="T33" fmla="*/ 214 h 21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58" h="214">
                <a:moveTo>
                  <a:pt x="358" y="7"/>
                </a:moveTo>
                <a:cubicBezTo>
                  <a:pt x="330" y="20"/>
                  <a:pt x="304" y="39"/>
                  <a:pt x="281" y="58"/>
                </a:cubicBezTo>
                <a:cubicBezTo>
                  <a:pt x="265" y="71"/>
                  <a:pt x="249" y="84"/>
                  <a:pt x="233" y="96"/>
                </a:cubicBezTo>
                <a:cubicBezTo>
                  <a:pt x="216" y="108"/>
                  <a:pt x="197" y="119"/>
                  <a:pt x="179" y="131"/>
                </a:cubicBezTo>
                <a:cubicBezTo>
                  <a:pt x="143" y="153"/>
                  <a:pt x="106" y="176"/>
                  <a:pt x="79" y="210"/>
                </a:cubicBezTo>
                <a:cubicBezTo>
                  <a:pt x="53" y="210"/>
                  <a:pt x="26" y="212"/>
                  <a:pt x="0" y="214"/>
                </a:cubicBezTo>
                <a:cubicBezTo>
                  <a:pt x="23" y="190"/>
                  <a:pt x="51" y="171"/>
                  <a:pt x="78" y="151"/>
                </a:cubicBezTo>
                <a:cubicBezTo>
                  <a:pt x="109" y="129"/>
                  <a:pt x="136" y="104"/>
                  <a:pt x="164" y="78"/>
                </a:cubicBezTo>
                <a:cubicBezTo>
                  <a:pt x="191" y="53"/>
                  <a:pt x="220" y="28"/>
                  <a:pt x="255" y="15"/>
                </a:cubicBezTo>
                <a:cubicBezTo>
                  <a:pt x="287" y="2"/>
                  <a:pt x="324" y="0"/>
                  <a:pt x="358" y="7"/>
                </a:cubicBezTo>
              </a:path>
            </a:pathLst>
          </a:custGeom>
          <a:solidFill>
            <a:srgbClr val="EDC38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2" name="Freeform 8"/>
          <p:cNvSpPr>
            <a:spLocks/>
          </p:cNvSpPr>
          <p:nvPr/>
        </p:nvSpPr>
        <p:spPr bwMode="auto">
          <a:xfrm>
            <a:off x="1620838" y="4957763"/>
            <a:ext cx="2281237" cy="898525"/>
          </a:xfrm>
          <a:custGeom>
            <a:avLst/>
            <a:gdLst>
              <a:gd name="T0" fmla="*/ 2147483647 w 1484"/>
              <a:gd name="T1" fmla="*/ 2147483647 h 584"/>
              <a:gd name="T2" fmla="*/ 2147483647 w 1484"/>
              <a:gd name="T3" fmla="*/ 2147483647 h 584"/>
              <a:gd name="T4" fmla="*/ 2147483647 w 1484"/>
              <a:gd name="T5" fmla="*/ 2147483647 h 584"/>
              <a:gd name="T6" fmla="*/ 2147483647 w 1484"/>
              <a:gd name="T7" fmla="*/ 2147483647 h 584"/>
              <a:gd name="T8" fmla="*/ 2147483647 w 1484"/>
              <a:gd name="T9" fmla="*/ 2147483647 h 584"/>
              <a:gd name="T10" fmla="*/ 2147483647 w 1484"/>
              <a:gd name="T11" fmla="*/ 2147483647 h 584"/>
              <a:gd name="T12" fmla="*/ 2147483647 w 1484"/>
              <a:gd name="T13" fmla="*/ 2147483647 h 584"/>
              <a:gd name="T14" fmla="*/ 2147483647 w 1484"/>
              <a:gd name="T15" fmla="*/ 2147483647 h 584"/>
              <a:gd name="T16" fmla="*/ 2147483647 w 1484"/>
              <a:gd name="T17" fmla="*/ 2147483647 h 584"/>
              <a:gd name="T18" fmla="*/ 2147483647 w 1484"/>
              <a:gd name="T19" fmla="*/ 2147483647 h 584"/>
              <a:gd name="T20" fmla="*/ 2147483647 w 1484"/>
              <a:gd name="T21" fmla="*/ 2147483647 h 584"/>
              <a:gd name="T22" fmla="*/ 2147483647 w 1484"/>
              <a:gd name="T23" fmla="*/ 2147483647 h 584"/>
              <a:gd name="T24" fmla="*/ 2147483647 w 1484"/>
              <a:gd name="T25" fmla="*/ 2147483647 h 584"/>
              <a:gd name="T26" fmla="*/ 2147483647 w 1484"/>
              <a:gd name="T27" fmla="*/ 2147483647 h 584"/>
              <a:gd name="T28" fmla="*/ 2147483647 w 1484"/>
              <a:gd name="T29" fmla="*/ 2147483647 h 584"/>
              <a:gd name="T30" fmla="*/ 2147483647 w 1484"/>
              <a:gd name="T31" fmla="*/ 2147483647 h 584"/>
              <a:gd name="T32" fmla="*/ 2147483647 w 1484"/>
              <a:gd name="T33" fmla="*/ 2147483647 h 584"/>
              <a:gd name="T34" fmla="*/ 2147483647 w 1484"/>
              <a:gd name="T35" fmla="*/ 2147483647 h 584"/>
              <a:gd name="T36" fmla="*/ 2147483647 w 1484"/>
              <a:gd name="T37" fmla="*/ 2147483647 h 584"/>
              <a:gd name="T38" fmla="*/ 2147483647 w 1484"/>
              <a:gd name="T39" fmla="*/ 2147483647 h 584"/>
              <a:gd name="T40" fmla="*/ 2147483647 w 1484"/>
              <a:gd name="T41" fmla="*/ 2147483647 h 584"/>
              <a:gd name="T42" fmla="*/ 2147483647 w 1484"/>
              <a:gd name="T43" fmla="*/ 2147483647 h 584"/>
              <a:gd name="T44" fmla="*/ 2147483647 w 1484"/>
              <a:gd name="T45" fmla="*/ 2147483647 h 584"/>
              <a:gd name="T46" fmla="*/ 2147483647 w 1484"/>
              <a:gd name="T47" fmla="*/ 2147483647 h 584"/>
              <a:gd name="T48" fmla="*/ 2147483647 w 1484"/>
              <a:gd name="T49" fmla="*/ 2147483647 h 584"/>
              <a:gd name="T50" fmla="*/ 2147483647 w 1484"/>
              <a:gd name="T51" fmla="*/ 2147483647 h 584"/>
              <a:gd name="T52" fmla="*/ 2147483647 w 1484"/>
              <a:gd name="T53" fmla="*/ 2147483647 h 584"/>
              <a:gd name="T54" fmla="*/ 2147483647 w 1484"/>
              <a:gd name="T55" fmla="*/ 2147483647 h 584"/>
              <a:gd name="T56" fmla="*/ 2147483647 w 1484"/>
              <a:gd name="T57" fmla="*/ 2147483647 h 584"/>
              <a:gd name="T58" fmla="*/ 2147483647 w 1484"/>
              <a:gd name="T59" fmla="*/ 2147483647 h 584"/>
              <a:gd name="T60" fmla="*/ 2147483647 w 1484"/>
              <a:gd name="T61" fmla="*/ 2147483647 h 584"/>
              <a:gd name="T62" fmla="*/ 2147483647 w 1484"/>
              <a:gd name="T63" fmla="*/ 2147483647 h 584"/>
              <a:gd name="T64" fmla="*/ 0 w 1484"/>
              <a:gd name="T65" fmla="*/ 2147483647 h 584"/>
              <a:gd name="T66" fmla="*/ 2147483647 w 1484"/>
              <a:gd name="T67" fmla="*/ 2147483647 h 584"/>
              <a:gd name="T68" fmla="*/ 2147483647 w 1484"/>
              <a:gd name="T69" fmla="*/ 2147483647 h 584"/>
              <a:gd name="T70" fmla="*/ 2147483647 w 1484"/>
              <a:gd name="T71" fmla="*/ 2147483647 h 584"/>
              <a:gd name="T72" fmla="*/ 2147483647 w 1484"/>
              <a:gd name="T73" fmla="*/ 2147483647 h 584"/>
              <a:gd name="T74" fmla="*/ 2147483647 w 1484"/>
              <a:gd name="T75" fmla="*/ 2147483647 h 584"/>
              <a:gd name="T76" fmla="*/ 2147483647 w 1484"/>
              <a:gd name="T77" fmla="*/ 2147483647 h 584"/>
              <a:gd name="T78" fmla="*/ 2147483647 w 1484"/>
              <a:gd name="T79" fmla="*/ 2147483647 h 584"/>
              <a:gd name="T80" fmla="*/ 2147483647 w 1484"/>
              <a:gd name="T81" fmla="*/ 2147483647 h 584"/>
              <a:gd name="T82" fmla="*/ 2147483647 w 1484"/>
              <a:gd name="T83" fmla="*/ 2147483647 h 584"/>
              <a:gd name="T84" fmla="*/ 2147483647 w 1484"/>
              <a:gd name="T85" fmla="*/ 2147483647 h 584"/>
              <a:gd name="T86" fmla="*/ 2147483647 w 1484"/>
              <a:gd name="T87" fmla="*/ 2147483647 h 584"/>
              <a:gd name="T88" fmla="*/ 2147483647 w 1484"/>
              <a:gd name="T89" fmla="*/ 2147483647 h 584"/>
              <a:gd name="T90" fmla="*/ 2147483647 w 1484"/>
              <a:gd name="T91" fmla="*/ 2147483647 h 58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484"/>
              <a:gd name="T139" fmla="*/ 0 h 584"/>
              <a:gd name="T140" fmla="*/ 1484 w 1484"/>
              <a:gd name="T141" fmla="*/ 584 h 584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484" h="584">
                <a:moveTo>
                  <a:pt x="1109" y="323"/>
                </a:moveTo>
                <a:cubicBezTo>
                  <a:pt x="1107" y="322"/>
                  <a:pt x="1105" y="322"/>
                  <a:pt x="1105" y="322"/>
                </a:cubicBezTo>
                <a:cubicBezTo>
                  <a:pt x="1095" y="321"/>
                  <a:pt x="1086" y="320"/>
                  <a:pt x="1076" y="320"/>
                </a:cubicBezTo>
                <a:cubicBezTo>
                  <a:pt x="1052" y="319"/>
                  <a:pt x="1052" y="319"/>
                  <a:pt x="1052" y="319"/>
                </a:cubicBezTo>
                <a:cubicBezTo>
                  <a:pt x="1052" y="318"/>
                  <a:pt x="1049" y="319"/>
                  <a:pt x="1049" y="319"/>
                </a:cubicBezTo>
                <a:cubicBezTo>
                  <a:pt x="1036" y="318"/>
                  <a:pt x="1023" y="318"/>
                  <a:pt x="1010" y="319"/>
                </a:cubicBezTo>
                <a:cubicBezTo>
                  <a:pt x="996" y="320"/>
                  <a:pt x="996" y="320"/>
                  <a:pt x="996" y="320"/>
                </a:cubicBezTo>
                <a:cubicBezTo>
                  <a:pt x="984" y="320"/>
                  <a:pt x="973" y="322"/>
                  <a:pt x="961" y="323"/>
                </a:cubicBezTo>
                <a:cubicBezTo>
                  <a:pt x="907" y="331"/>
                  <a:pt x="857" y="347"/>
                  <a:pt x="808" y="371"/>
                </a:cubicBezTo>
                <a:cubicBezTo>
                  <a:pt x="800" y="375"/>
                  <a:pt x="793" y="363"/>
                  <a:pt x="801" y="358"/>
                </a:cubicBezTo>
                <a:cubicBezTo>
                  <a:pt x="855" y="332"/>
                  <a:pt x="912" y="314"/>
                  <a:pt x="971" y="307"/>
                </a:cubicBezTo>
                <a:cubicBezTo>
                  <a:pt x="1017" y="302"/>
                  <a:pt x="1062" y="303"/>
                  <a:pt x="1108" y="308"/>
                </a:cubicBezTo>
                <a:cubicBezTo>
                  <a:pt x="1109" y="308"/>
                  <a:pt x="1110" y="308"/>
                  <a:pt x="1110" y="308"/>
                </a:cubicBezTo>
                <a:cubicBezTo>
                  <a:pt x="1117" y="309"/>
                  <a:pt x="1124" y="309"/>
                  <a:pt x="1131" y="310"/>
                </a:cubicBezTo>
                <a:cubicBezTo>
                  <a:pt x="1175" y="315"/>
                  <a:pt x="1219" y="324"/>
                  <a:pt x="1264" y="328"/>
                </a:cubicBezTo>
                <a:cubicBezTo>
                  <a:pt x="1309" y="332"/>
                  <a:pt x="1357" y="333"/>
                  <a:pt x="1400" y="318"/>
                </a:cubicBezTo>
                <a:cubicBezTo>
                  <a:pt x="1434" y="306"/>
                  <a:pt x="1484" y="290"/>
                  <a:pt x="1473" y="247"/>
                </a:cubicBezTo>
                <a:cubicBezTo>
                  <a:pt x="1462" y="205"/>
                  <a:pt x="1416" y="196"/>
                  <a:pt x="1378" y="185"/>
                </a:cubicBezTo>
                <a:cubicBezTo>
                  <a:pt x="1328" y="171"/>
                  <a:pt x="1275" y="170"/>
                  <a:pt x="1223" y="172"/>
                </a:cubicBezTo>
                <a:cubicBezTo>
                  <a:pt x="1172" y="173"/>
                  <a:pt x="1120" y="164"/>
                  <a:pt x="1068" y="162"/>
                </a:cubicBezTo>
                <a:cubicBezTo>
                  <a:pt x="1020" y="161"/>
                  <a:pt x="970" y="142"/>
                  <a:pt x="928" y="117"/>
                </a:cubicBezTo>
                <a:cubicBezTo>
                  <a:pt x="927" y="117"/>
                  <a:pt x="927" y="117"/>
                  <a:pt x="926" y="116"/>
                </a:cubicBezTo>
                <a:cubicBezTo>
                  <a:pt x="926" y="116"/>
                  <a:pt x="926" y="116"/>
                  <a:pt x="925" y="116"/>
                </a:cubicBezTo>
                <a:cubicBezTo>
                  <a:pt x="925" y="116"/>
                  <a:pt x="925" y="116"/>
                  <a:pt x="925" y="116"/>
                </a:cubicBezTo>
                <a:cubicBezTo>
                  <a:pt x="925" y="116"/>
                  <a:pt x="925" y="116"/>
                  <a:pt x="925" y="116"/>
                </a:cubicBezTo>
                <a:cubicBezTo>
                  <a:pt x="854" y="67"/>
                  <a:pt x="779" y="4"/>
                  <a:pt x="689" y="2"/>
                </a:cubicBezTo>
                <a:cubicBezTo>
                  <a:pt x="642" y="0"/>
                  <a:pt x="597" y="13"/>
                  <a:pt x="551" y="22"/>
                </a:cubicBezTo>
                <a:cubicBezTo>
                  <a:pt x="529" y="27"/>
                  <a:pt x="506" y="31"/>
                  <a:pt x="483" y="32"/>
                </a:cubicBezTo>
                <a:cubicBezTo>
                  <a:pt x="460" y="32"/>
                  <a:pt x="437" y="32"/>
                  <a:pt x="414" y="32"/>
                </a:cubicBezTo>
                <a:cubicBezTo>
                  <a:pt x="361" y="32"/>
                  <a:pt x="308" y="34"/>
                  <a:pt x="258" y="54"/>
                </a:cubicBezTo>
                <a:cubicBezTo>
                  <a:pt x="210" y="72"/>
                  <a:pt x="164" y="96"/>
                  <a:pt x="122" y="125"/>
                </a:cubicBezTo>
                <a:cubicBezTo>
                  <a:pt x="80" y="155"/>
                  <a:pt x="44" y="163"/>
                  <a:pt x="7" y="198"/>
                </a:cubicBezTo>
                <a:cubicBezTo>
                  <a:pt x="5" y="200"/>
                  <a:pt x="3" y="203"/>
                  <a:pt x="0" y="205"/>
                </a:cubicBezTo>
                <a:cubicBezTo>
                  <a:pt x="59" y="523"/>
                  <a:pt x="59" y="523"/>
                  <a:pt x="59" y="523"/>
                </a:cubicBezTo>
                <a:cubicBezTo>
                  <a:pt x="70" y="515"/>
                  <a:pt x="82" y="507"/>
                  <a:pt x="95" y="500"/>
                </a:cubicBezTo>
                <a:cubicBezTo>
                  <a:pt x="140" y="475"/>
                  <a:pt x="325" y="463"/>
                  <a:pt x="377" y="464"/>
                </a:cubicBezTo>
                <a:cubicBezTo>
                  <a:pt x="430" y="465"/>
                  <a:pt x="483" y="474"/>
                  <a:pt x="534" y="486"/>
                </a:cubicBezTo>
                <a:cubicBezTo>
                  <a:pt x="591" y="499"/>
                  <a:pt x="648" y="515"/>
                  <a:pt x="705" y="530"/>
                </a:cubicBezTo>
                <a:cubicBezTo>
                  <a:pt x="761" y="545"/>
                  <a:pt x="818" y="559"/>
                  <a:pt x="876" y="569"/>
                </a:cubicBezTo>
                <a:cubicBezTo>
                  <a:pt x="931" y="578"/>
                  <a:pt x="991" y="584"/>
                  <a:pt x="1047" y="571"/>
                </a:cubicBezTo>
                <a:cubicBezTo>
                  <a:pt x="1048" y="571"/>
                  <a:pt x="1048" y="571"/>
                  <a:pt x="1049" y="571"/>
                </a:cubicBezTo>
                <a:cubicBezTo>
                  <a:pt x="1101" y="539"/>
                  <a:pt x="1145" y="496"/>
                  <a:pt x="1189" y="453"/>
                </a:cubicBezTo>
                <a:cubicBezTo>
                  <a:pt x="1211" y="431"/>
                  <a:pt x="1232" y="409"/>
                  <a:pt x="1255" y="389"/>
                </a:cubicBezTo>
                <a:cubicBezTo>
                  <a:pt x="1273" y="374"/>
                  <a:pt x="1291" y="358"/>
                  <a:pt x="1311" y="345"/>
                </a:cubicBezTo>
                <a:cubicBezTo>
                  <a:pt x="1256" y="345"/>
                  <a:pt x="1200" y="334"/>
                  <a:pt x="1144" y="326"/>
                </a:cubicBezTo>
                <a:lnTo>
                  <a:pt x="1109" y="323"/>
                </a:lnTo>
                <a:close/>
              </a:path>
            </a:pathLst>
          </a:custGeom>
          <a:solidFill>
            <a:srgbClr val="EFCB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3" name="Freeform 5"/>
          <p:cNvSpPr>
            <a:spLocks/>
          </p:cNvSpPr>
          <p:nvPr/>
        </p:nvSpPr>
        <p:spPr bwMode="auto">
          <a:xfrm>
            <a:off x="0" y="4886325"/>
            <a:ext cx="1733550" cy="973138"/>
          </a:xfrm>
          <a:custGeom>
            <a:avLst/>
            <a:gdLst>
              <a:gd name="T0" fmla="*/ 2147483647 w 1181"/>
              <a:gd name="T1" fmla="*/ 2147483647 h 373"/>
              <a:gd name="T2" fmla="*/ 2147483647 w 1181"/>
              <a:gd name="T3" fmla="*/ 0 h 373"/>
              <a:gd name="T4" fmla="*/ 0 w 1181"/>
              <a:gd name="T5" fmla="*/ 2147483647 h 373"/>
              <a:gd name="T6" fmla="*/ 2147483647 w 1181"/>
              <a:gd name="T7" fmla="*/ 2147483647 h 373"/>
              <a:gd name="T8" fmla="*/ 2147483647 w 1181"/>
              <a:gd name="T9" fmla="*/ 2147483647 h 3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81"/>
              <a:gd name="T16" fmla="*/ 0 h 373"/>
              <a:gd name="T17" fmla="*/ 1181 w 1181"/>
              <a:gd name="T18" fmla="*/ 373 h 3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81" h="373">
                <a:moveTo>
                  <a:pt x="1181" y="347"/>
                </a:moveTo>
                <a:lnTo>
                  <a:pt x="1176" y="0"/>
                </a:lnTo>
                <a:lnTo>
                  <a:pt x="0" y="26"/>
                </a:lnTo>
                <a:lnTo>
                  <a:pt x="5" y="373"/>
                </a:lnTo>
                <a:lnTo>
                  <a:pt x="1181" y="3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4" name="Freeform 16"/>
          <p:cNvSpPr>
            <a:spLocks/>
          </p:cNvSpPr>
          <p:nvPr/>
        </p:nvSpPr>
        <p:spPr bwMode="auto">
          <a:xfrm>
            <a:off x="1735138" y="4926013"/>
            <a:ext cx="271462" cy="828675"/>
          </a:xfrm>
          <a:custGeom>
            <a:avLst/>
            <a:gdLst>
              <a:gd name="T0" fmla="*/ 0 w 104"/>
              <a:gd name="T1" fmla="*/ 2147483647 h 318"/>
              <a:gd name="T2" fmla="*/ 2147483647 w 104"/>
              <a:gd name="T3" fmla="*/ 2147483647 h 318"/>
              <a:gd name="T4" fmla="*/ 2147483647 w 104"/>
              <a:gd name="T5" fmla="*/ 2147483647 h 318"/>
              <a:gd name="T6" fmla="*/ 2147483647 w 104"/>
              <a:gd name="T7" fmla="*/ 0 h 318"/>
              <a:gd name="T8" fmla="*/ 0 w 104"/>
              <a:gd name="T9" fmla="*/ 2147483647 h 3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4"/>
              <a:gd name="T16" fmla="*/ 0 h 318"/>
              <a:gd name="T17" fmla="*/ 104 w 104"/>
              <a:gd name="T18" fmla="*/ 318 h 3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4" h="318">
                <a:moveTo>
                  <a:pt x="0" y="3"/>
                </a:moveTo>
                <a:lnTo>
                  <a:pt x="6" y="318"/>
                </a:lnTo>
                <a:lnTo>
                  <a:pt x="104" y="315"/>
                </a:lnTo>
                <a:lnTo>
                  <a:pt x="96" y="0"/>
                </a:lnTo>
                <a:lnTo>
                  <a:pt x="0" y="3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05" name="Text Placeholder 3"/>
          <p:cNvSpPr txBox="1">
            <a:spLocks noChangeArrowheads="1"/>
          </p:cNvSpPr>
          <p:nvPr/>
        </p:nvSpPr>
        <p:spPr bwMode="auto">
          <a:xfrm>
            <a:off x="6858000" y="1831975"/>
            <a:ext cx="9112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63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01</a:t>
            </a:r>
          </a:p>
        </p:txBody>
      </p:sp>
      <p:sp>
        <p:nvSpPr>
          <p:cNvPr id="4106" name="Text Placeholder 3"/>
          <p:cNvSpPr txBox="1">
            <a:spLocks noChangeArrowheads="1"/>
          </p:cNvSpPr>
          <p:nvPr/>
        </p:nvSpPr>
        <p:spPr bwMode="auto">
          <a:xfrm>
            <a:off x="6858000" y="2795588"/>
            <a:ext cx="911225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63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02</a:t>
            </a:r>
          </a:p>
        </p:txBody>
      </p:sp>
      <p:sp>
        <p:nvSpPr>
          <p:cNvPr id="4107" name="Text Placeholder 3"/>
          <p:cNvSpPr txBox="1">
            <a:spLocks noChangeArrowheads="1"/>
          </p:cNvSpPr>
          <p:nvPr/>
        </p:nvSpPr>
        <p:spPr bwMode="auto">
          <a:xfrm>
            <a:off x="6858000" y="3775075"/>
            <a:ext cx="91122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63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03</a:t>
            </a:r>
          </a:p>
        </p:txBody>
      </p:sp>
      <p:sp>
        <p:nvSpPr>
          <p:cNvPr id="4108" name="Text Placeholder 3"/>
          <p:cNvSpPr txBox="1">
            <a:spLocks noChangeArrowheads="1"/>
          </p:cNvSpPr>
          <p:nvPr/>
        </p:nvSpPr>
        <p:spPr bwMode="auto">
          <a:xfrm>
            <a:off x="6808788" y="4775200"/>
            <a:ext cx="909637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63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04</a:t>
            </a:r>
          </a:p>
        </p:txBody>
      </p:sp>
      <p:sp>
        <p:nvSpPr>
          <p:cNvPr id="4109" name="Freeform 45"/>
          <p:cNvSpPr>
            <a:spLocks/>
          </p:cNvSpPr>
          <p:nvPr/>
        </p:nvSpPr>
        <p:spPr bwMode="auto">
          <a:xfrm>
            <a:off x="3455988" y="1571625"/>
            <a:ext cx="1839912" cy="1839913"/>
          </a:xfrm>
          <a:custGeom>
            <a:avLst/>
            <a:gdLst>
              <a:gd name="T0" fmla="*/ 2379587 w 1583637"/>
              <a:gd name="T1" fmla="*/ 534513 h 1583637"/>
              <a:gd name="T2" fmla="*/ 2640359 w 1583637"/>
              <a:gd name="T3" fmla="*/ 315691 h 1583637"/>
              <a:gd name="T4" fmla="*/ 2848677 w 1583637"/>
              <a:gd name="T5" fmla="*/ 490497 h 1583637"/>
              <a:gd name="T6" fmla="*/ 2678460 w 1583637"/>
              <a:gd name="T7" fmla="*/ 785302 h 1583637"/>
              <a:gd name="T8" fmla="*/ 2948912 w 1583637"/>
              <a:gd name="T9" fmla="*/ 1253739 h 1583637"/>
              <a:gd name="T10" fmla="*/ 3289327 w 1583637"/>
              <a:gd name="T11" fmla="*/ 1253729 h 1583637"/>
              <a:gd name="T12" fmla="*/ 3336551 w 1583637"/>
              <a:gd name="T13" fmla="*/ 1521546 h 1583637"/>
              <a:gd name="T14" fmla="*/ 3016660 w 1583637"/>
              <a:gd name="T15" fmla="*/ 1637968 h 1583637"/>
              <a:gd name="T16" fmla="*/ 2922734 w 1583637"/>
              <a:gd name="T17" fmla="*/ 2170649 h 1583637"/>
              <a:gd name="T18" fmla="*/ 3183513 w 1583637"/>
              <a:gd name="T19" fmla="*/ 2389457 h 1583637"/>
              <a:gd name="T20" fmla="*/ 3047539 w 1583637"/>
              <a:gd name="T21" fmla="*/ 2624968 h 1583637"/>
              <a:gd name="T22" fmla="*/ 2727656 w 1583637"/>
              <a:gd name="T23" fmla="*/ 2508535 h 1583637"/>
              <a:gd name="T24" fmla="*/ 2313301 w 1583637"/>
              <a:gd name="T25" fmla="*/ 2856218 h 1583637"/>
              <a:gd name="T26" fmla="*/ 2372424 w 1583637"/>
              <a:gd name="T27" fmla="*/ 3191461 h 1583637"/>
              <a:gd name="T28" fmla="*/ 2116879 w 1583637"/>
              <a:gd name="T29" fmla="*/ 3284475 h 1583637"/>
              <a:gd name="T30" fmla="*/ 1946677 w 1583637"/>
              <a:gd name="T31" fmla="*/ 2989661 h 1583637"/>
              <a:gd name="T32" fmla="*/ 1405773 w 1583637"/>
              <a:gd name="T33" fmla="*/ 2989661 h 1583637"/>
              <a:gd name="T34" fmla="*/ 1235575 w 1583637"/>
              <a:gd name="T35" fmla="*/ 3284475 h 1583637"/>
              <a:gd name="T36" fmla="*/ 980030 w 1583637"/>
              <a:gd name="T37" fmla="*/ 3191461 h 1583637"/>
              <a:gd name="T38" fmla="*/ 1039151 w 1583637"/>
              <a:gd name="T39" fmla="*/ 2856218 h 1583637"/>
              <a:gd name="T40" fmla="*/ 624796 w 1583637"/>
              <a:gd name="T41" fmla="*/ 2508532 h 1583637"/>
              <a:gd name="T42" fmla="*/ 304913 w 1583637"/>
              <a:gd name="T43" fmla="*/ 2624968 h 1583637"/>
              <a:gd name="T44" fmla="*/ 168938 w 1583637"/>
              <a:gd name="T45" fmla="*/ 2389457 h 1583637"/>
              <a:gd name="T46" fmla="*/ 429717 w 1583637"/>
              <a:gd name="T47" fmla="*/ 2170649 h 1583637"/>
              <a:gd name="T48" fmla="*/ 335791 w 1583637"/>
              <a:gd name="T49" fmla="*/ 1637968 h 1583637"/>
              <a:gd name="T50" fmla="*/ 15902 w 1583637"/>
              <a:gd name="T51" fmla="*/ 1521546 h 1583637"/>
              <a:gd name="T52" fmla="*/ 63126 w 1583637"/>
              <a:gd name="T53" fmla="*/ 1253729 h 1583637"/>
              <a:gd name="T54" fmla="*/ 403540 w 1583637"/>
              <a:gd name="T55" fmla="*/ 1253739 h 1583637"/>
              <a:gd name="T56" fmla="*/ 673991 w 1583637"/>
              <a:gd name="T57" fmla="*/ 785302 h 1583637"/>
              <a:gd name="T58" fmla="*/ 503776 w 1583637"/>
              <a:gd name="T59" fmla="*/ 490497 h 1583637"/>
              <a:gd name="T60" fmla="*/ 712095 w 1583637"/>
              <a:gd name="T61" fmla="*/ 315691 h 1583637"/>
              <a:gd name="T62" fmla="*/ 972865 w 1583637"/>
              <a:gd name="T63" fmla="*/ 534513 h 1583637"/>
              <a:gd name="T64" fmla="*/ 1481148 w 1583637"/>
              <a:gd name="T65" fmla="*/ 349513 h 1583637"/>
              <a:gd name="T66" fmla="*/ 1540250 w 1583637"/>
              <a:gd name="T67" fmla="*/ 14266 h 1583637"/>
              <a:gd name="T68" fmla="*/ 1812201 w 1583637"/>
              <a:gd name="T69" fmla="*/ 14266 h 1583637"/>
              <a:gd name="T70" fmla="*/ 1871305 w 1583637"/>
              <a:gd name="T71" fmla="*/ 349511 h 1583637"/>
              <a:gd name="T72" fmla="*/ 2379586 w 1583637"/>
              <a:gd name="T73" fmla="*/ 534513 h 1583637"/>
              <a:gd name="T74" fmla="*/ 2379587 w 1583637"/>
              <a:gd name="T75" fmla="*/ 534513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583637"/>
              <a:gd name="T115" fmla="*/ 0 h 1583637"/>
              <a:gd name="T116" fmla="*/ 1583637 w 1583637"/>
              <a:gd name="T117" fmla="*/ 1583637 h 158363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0" name="Oval 46"/>
          <p:cNvSpPr>
            <a:spLocks noChangeArrowheads="1"/>
          </p:cNvSpPr>
          <p:nvPr/>
        </p:nvSpPr>
        <p:spPr bwMode="auto">
          <a:xfrm>
            <a:off x="3805238" y="1920875"/>
            <a:ext cx="1141412" cy="1141413"/>
          </a:xfrm>
          <a:prstGeom prst="ellipse">
            <a:avLst/>
          </a:prstGeom>
          <a:solidFill>
            <a:srgbClr val="ED7D31"/>
          </a:solidFill>
          <a:ln w="7620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47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11" name="Freeform 6"/>
          <p:cNvSpPr>
            <a:spLocks noEditPoints="1"/>
          </p:cNvSpPr>
          <p:nvPr/>
        </p:nvSpPr>
        <p:spPr bwMode="auto">
          <a:xfrm>
            <a:off x="4133850" y="2300288"/>
            <a:ext cx="485775" cy="381000"/>
          </a:xfrm>
          <a:custGeom>
            <a:avLst/>
            <a:gdLst>
              <a:gd name="T0" fmla="*/ 2147483647 w 64"/>
              <a:gd name="T1" fmla="*/ 2147483647 h 50"/>
              <a:gd name="T2" fmla="*/ 2147483647 w 64"/>
              <a:gd name="T3" fmla="*/ 2147483647 h 50"/>
              <a:gd name="T4" fmla="*/ 2147483647 w 64"/>
              <a:gd name="T5" fmla="*/ 2147483647 h 50"/>
              <a:gd name="T6" fmla="*/ 0 w 64"/>
              <a:gd name="T7" fmla="*/ 2147483647 h 50"/>
              <a:gd name="T8" fmla="*/ 0 w 64"/>
              <a:gd name="T9" fmla="*/ 2147483647 h 50"/>
              <a:gd name="T10" fmla="*/ 2147483647 w 64"/>
              <a:gd name="T11" fmla="*/ 2147483647 h 50"/>
              <a:gd name="T12" fmla="*/ 2147483647 w 64"/>
              <a:gd name="T13" fmla="*/ 2147483647 h 50"/>
              <a:gd name="T14" fmla="*/ 2147483647 w 64"/>
              <a:gd name="T15" fmla="*/ 2147483647 h 50"/>
              <a:gd name="T16" fmla="*/ 2147483647 w 64"/>
              <a:gd name="T17" fmla="*/ 2147483647 h 50"/>
              <a:gd name="T18" fmla="*/ 2147483647 w 64"/>
              <a:gd name="T19" fmla="*/ 2147483647 h 50"/>
              <a:gd name="T20" fmla="*/ 2147483647 w 64"/>
              <a:gd name="T21" fmla="*/ 2147483647 h 50"/>
              <a:gd name="T22" fmla="*/ 2147483647 w 64"/>
              <a:gd name="T23" fmla="*/ 2147483647 h 50"/>
              <a:gd name="T24" fmla="*/ 2147483647 w 64"/>
              <a:gd name="T25" fmla="*/ 2147483647 h 50"/>
              <a:gd name="T26" fmla="*/ 2147483647 w 64"/>
              <a:gd name="T27" fmla="*/ 2147483647 h 50"/>
              <a:gd name="T28" fmla="*/ 2147483647 w 64"/>
              <a:gd name="T29" fmla="*/ 2147483647 h 50"/>
              <a:gd name="T30" fmla="*/ 2147483647 w 64"/>
              <a:gd name="T31" fmla="*/ 2147483647 h 50"/>
              <a:gd name="T32" fmla="*/ 2147483647 w 64"/>
              <a:gd name="T33" fmla="*/ 2147483647 h 50"/>
              <a:gd name="T34" fmla="*/ 2147483647 w 64"/>
              <a:gd name="T35" fmla="*/ 2147483647 h 50"/>
              <a:gd name="T36" fmla="*/ 2147483647 w 64"/>
              <a:gd name="T37" fmla="*/ 2147483647 h 50"/>
              <a:gd name="T38" fmla="*/ 2147483647 w 64"/>
              <a:gd name="T39" fmla="*/ 2147483647 h 50"/>
              <a:gd name="T40" fmla="*/ 2147483647 w 64"/>
              <a:gd name="T41" fmla="*/ 2147483647 h 50"/>
              <a:gd name="T42" fmla="*/ 2147483647 w 64"/>
              <a:gd name="T43" fmla="*/ 2147483647 h 50"/>
              <a:gd name="T44" fmla="*/ 2147483647 w 64"/>
              <a:gd name="T45" fmla="*/ 2147483647 h 50"/>
              <a:gd name="T46" fmla="*/ 2147483647 w 64"/>
              <a:gd name="T47" fmla="*/ 2147483647 h 50"/>
              <a:gd name="T48" fmla="*/ 2147483647 w 64"/>
              <a:gd name="T49" fmla="*/ 2147483647 h 50"/>
              <a:gd name="T50" fmla="*/ 2147483647 w 64"/>
              <a:gd name="T51" fmla="*/ 2147483647 h 50"/>
              <a:gd name="T52" fmla="*/ 2147483647 w 64"/>
              <a:gd name="T53" fmla="*/ 2147483647 h 50"/>
              <a:gd name="T54" fmla="*/ 2147483647 w 64"/>
              <a:gd name="T55" fmla="*/ 2147483647 h 50"/>
              <a:gd name="T56" fmla="*/ 2147483647 w 64"/>
              <a:gd name="T57" fmla="*/ 2147483647 h 50"/>
              <a:gd name="T58" fmla="*/ 2147483647 w 64"/>
              <a:gd name="T59" fmla="*/ 2147483647 h 50"/>
              <a:gd name="T60" fmla="*/ 2147483647 w 64"/>
              <a:gd name="T61" fmla="*/ 2147483647 h 50"/>
              <a:gd name="T62" fmla="*/ 2147483647 w 64"/>
              <a:gd name="T63" fmla="*/ 2147483647 h 50"/>
              <a:gd name="T64" fmla="*/ 2147483647 w 64"/>
              <a:gd name="T65" fmla="*/ 0 h 50"/>
              <a:gd name="T66" fmla="*/ 2147483647 w 64"/>
              <a:gd name="T67" fmla="*/ 0 h 50"/>
              <a:gd name="T68" fmla="*/ 2147483647 w 64"/>
              <a:gd name="T69" fmla="*/ 2147483647 h 50"/>
              <a:gd name="T70" fmla="*/ 2147483647 w 64"/>
              <a:gd name="T71" fmla="*/ 2147483647 h 5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64"/>
              <a:gd name="T109" fmla="*/ 0 h 50"/>
              <a:gd name="T110" fmla="*/ 64 w 64"/>
              <a:gd name="T111" fmla="*/ 50 h 50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2" name="Freeform 42"/>
          <p:cNvSpPr>
            <a:spLocks/>
          </p:cNvSpPr>
          <p:nvPr/>
        </p:nvSpPr>
        <p:spPr bwMode="auto">
          <a:xfrm>
            <a:off x="2200275" y="2889250"/>
            <a:ext cx="2058988" cy="2057400"/>
          </a:xfrm>
          <a:custGeom>
            <a:avLst/>
            <a:gdLst>
              <a:gd name="T0" fmla="*/ 4176242 w 1583637"/>
              <a:gd name="T1" fmla="*/ 934470 h 1583637"/>
              <a:gd name="T2" fmla="*/ 4633894 w 1583637"/>
              <a:gd name="T3" fmla="*/ 551911 h 1583637"/>
              <a:gd name="T4" fmla="*/ 4999508 w 1583637"/>
              <a:gd name="T5" fmla="*/ 857519 h 1583637"/>
              <a:gd name="T6" fmla="*/ 4700772 w 1583637"/>
              <a:gd name="T7" fmla="*/ 1372914 h 1583637"/>
              <a:gd name="T8" fmla="*/ 5175420 w 1583637"/>
              <a:gd name="T9" fmla="*/ 2191867 h 1583637"/>
              <a:gd name="T10" fmla="*/ 5772859 w 1583637"/>
              <a:gd name="T11" fmla="*/ 2191849 h 1583637"/>
              <a:gd name="T12" fmla="*/ 5855737 w 1583637"/>
              <a:gd name="T13" fmla="*/ 2660065 h 1583637"/>
              <a:gd name="T14" fmla="*/ 5294320 w 1583637"/>
              <a:gd name="T15" fmla="*/ 2863599 h 1583637"/>
              <a:gd name="T16" fmla="*/ 5129475 w 1583637"/>
              <a:gd name="T17" fmla="*/ 3794871 h 1583637"/>
              <a:gd name="T18" fmla="*/ 5587149 w 1583637"/>
              <a:gd name="T19" fmla="*/ 4177404 h 1583637"/>
              <a:gd name="T20" fmla="*/ 5348516 w 1583637"/>
              <a:gd name="T21" fmla="*/ 4589142 h 1583637"/>
              <a:gd name="T22" fmla="*/ 4787110 w 1583637"/>
              <a:gd name="T23" fmla="*/ 4385582 h 1583637"/>
              <a:gd name="T24" fmla="*/ 4059908 w 1583637"/>
              <a:gd name="T25" fmla="*/ 4993428 h 1583637"/>
              <a:gd name="T26" fmla="*/ 4163666 w 1583637"/>
              <a:gd name="T27" fmla="*/ 5579520 h 1583637"/>
              <a:gd name="T28" fmla="*/ 3715175 w 1583637"/>
              <a:gd name="T29" fmla="*/ 5742128 h 1583637"/>
              <a:gd name="T30" fmla="*/ 3416467 w 1583637"/>
              <a:gd name="T31" fmla="*/ 5226718 h 1583637"/>
              <a:gd name="T32" fmla="*/ 2467174 w 1583637"/>
              <a:gd name="T33" fmla="*/ 5226718 h 1583637"/>
              <a:gd name="T34" fmla="*/ 2168470 w 1583637"/>
              <a:gd name="T35" fmla="*/ 5742128 h 1583637"/>
              <a:gd name="T36" fmla="*/ 1719977 w 1583637"/>
              <a:gd name="T37" fmla="*/ 5579520 h 1583637"/>
              <a:gd name="T38" fmla="*/ 1823738 w 1583637"/>
              <a:gd name="T39" fmla="*/ 4993428 h 1583637"/>
              <a:gd name="T40" fmla="*/ 1096534 w 1583637"/>
              <a:gd name="T41" fmla="*/ 4385579 h 1583637"/>
              <a:gd name="T42" fmla="*/ 535128 w 1583637"/>
              <a:gd name="T43" fmla="*/ 4589142 h 1583637"/>
              <a:gd name="T44" fmla="*/ 296492 w 1583637"/>
              <a:gd name="T45" fmla="*/ 4177404 h 1583637"/>
              <a:gd name="T46" fmla="*/ 754169 w 1583637"/>
              <a:gd name="T47" fmla="*/ 3794871 h 1583637"/>
              <a:gd name="T48" fmla="*/ 589325 w 1583637"/>
              <a:gd name="T49" fmla="*/ 2863599 h 1583637"/>
              <a:gd name="T50" fmla="*/ 27911 w 1583637"/>
              <a:gd name="T51" fmla="*/ 2660065 h 1583637"/>
              <a:gd name="T52" fmla="*/ 110786 w 1583637"/>
              <a:gd name="T53" fmla="*/ 2191849 h 1583637"/>
              <a:gd name="T54" fmla="*/ 708224 w 1583637"/>
              <a:gd name="T55" fmla="*/ 2191867 h 1583637"/>
              <a:gd name="T56" fmla="*/ 1182872 w 1583637"/>
              <a:gd name="T57" fmla="*/ 1372914 h 1583637"/>
              <a:gd name="T58" fmla="*/ 884138 w 1583637"/>
              <a:gd name="T59" fmla="*/ 857519 h 1583637"/>
              <a:gd name="T60" fmla="*/ 1249749 w 1583637"/>
              <a:gd name="T61" fmla="*/ 551911 h 1583637"/>
              <a:gd name="T62" fmla="*/ 1707402 w 1583637"/>
              <a:gd name="T63" fmla="*/ 934470 h 1583637"/>
              <a:gd name="T64" fmla="*/ 2599453 w 1583637"/>
              <a:gd name="T65" fmla="*/ 611041 h 1583637"/>
              <a:gd name="T66" fmla="*/ 2703181 w 1583637"/>
              <a:gd name="T67" fmla="*/ 24941 h 1583637"/>
              <a:gd name="T68" fmla="*/ 3180464 w 1583637"/>
              <a:gd name="T69" fmla="*/ 24941 h 1583637"/>
              <a:gd name="T70" fmla="*/ 3284189 w 1583637"/>
              <a:gd name="T71" fmla="*/ 611036 h 1583637"/>
              <a:gd name="T72" fmla="*/ 4176239 w 1583637"/>
              <a:gd name="T73" fmla="*/ 934470 h 1583637"/>
              <a:gd name="T74" fmla="*/ 4176242 w 1583637"/>
              <a:gd name="T75" fmla="*/ 934470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583637"/>
              <a:gd name="T115" fmla="*/ 0 h 1583637"/>
              <a:gd name="T116" fmla="*/ 1583637 w 1583637"/>
              <a:gd name="T117" fmla="*/ 1583637 h 158363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3" name="Oval 43"/>
          <p:cNvSpPr>
            <a:spLocks noChangeArrowheads="1"/>
          </p:cNvSpPr>
          <p:nvPr/>
        </p:nvSpPr>
        <p:spPr bwMode="auto">
          <a:xfrm>
            <a:off x="2590800" y="3279775"/>
            <a:ext cx="1277938" cy="1276350"/>
          </a:xfrm>
          <a:prstGeom prst="ellipse">
            <a:avLst/>
          </a:prstGeom>
          <a:solidFill>
            <a:srgbClr val="ED7D3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4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14" name="Freeform 9"/>
          <p:cNvSpPr>
            <a:spLocks noEditPoints="1"/>
          </p:cNvSpPr>
          <p:nvPr/>
        </p:nvSpPr>
        <p:spPr bwMode="auto">
          <a:xfrm>
            <a:off x="2901950" y="3552825"/>
            <a:ext cx="655638" cy="730250"/>
          </a:xfrm>
          <a:custGeom>
            <a:avLst/>
            <a:gdLst>
              <a:gd name="T0" fmla="*/ 2147483647 w 428"/>
              <a:gd name="T1" fmla="*/ 2147483647 h 478"/>
              <a:gd name="T2" fmla="*/ 2147483647 w 428"/>
              <a:gd name="T3" fmla="*/ 2147483647 h 478"/>
              <a:gd name="T4" fmla="*/ 2147483647 w 428"/>
              <a:gd name="T5" fmla="*/ 0 h 478"/>
              <a:gd name="T6" fmla="*/ 2147483647 w 428"/>
              <a:gd name="T7" fmla="*/ 2147483647 h 478"/>
              <a:gd name="T8" fmla="*/ 2147483647 w 428"/>
              <a:gd name="T9" fmla="*/ 2147483647 h 478"/>
              <a:gd name="T10" fmla="*/ 0 w 428"/>
              <a:gd name="T11" fmla="*/ 2147483647 h 478"/>
              <a:gd name="T12" fmla="*/ 0 w 428"/>
              <a:gd name="T13" fmla="*/ 2147483647 h 478"/>
              <a:gd name="T14" fmla="*/ 2147483647 w 428"/>
              <a:gd name="T15" fmla="*/ 2147483647 h 478"/>
              <a:gd name="T16" fmla="*/ 2147483647 w 428"/>
              <a:gd name="T17" fmla="*/ 2147483647 h 478"/>
              <a:gd name="T18" fmla="*/ 2147483647 w 428"/>
              <a:gd name="T19" fmla="*/ 2147483647 h 478"/>
              <a:gd name="T20" fmla="*/ 2147483647 w 428"/>
              <a:gd name="T21" fmla="*/ 2147483647 h 478"/>
              <a:gd name="T22" fmla="*/ 2147483647 w 428"/>
              <a:gd name="T23" fmla="*/ 2147483647 h 478"/>
              <a:gd name="T24" fmla="*/ 2147483647 w 428"/>
              <a:gd name="T25" fmla="*/ 2147483647 h 478"/>
              <a:gd name="T26" fmla="*/ 2147483647 w 428"/>
              <a:gd name="T27" fmla="*/ 2147483647 h 478"/>
              <a:gd name="T28" fmla="*/ 2147483647 w 428"/>
              <a:gd name="T29" fmla="*/ 2147483647 h 478"/>
              <a:gd name="T30" fmla="*/ 2147483647 w 428"/>
              <a:gd name="T31" fmla="*/ 2147483647 h 478"/>
              <a:gd name="T32" fmla="*/ 2147483647 w 428"/>
              <a:gd name="T33" fmla="*/ 2147483647 h 478"/>
              <a:gd name="T34" fmla="*/ 2147483647 w 428"/>
              <a:gd name="T35" fmla="*/ 2147483647 h 478"/>
              <a:gd name="T36" fmla="*/ 2147483647 w 428"/>
              <a:gd name="T37" fmla="*/ 2147483647 h 478"/>
              <a:gd name="T38" fmla="*/ 2147483647 w 428"/>
              <a:gd name="T39" fmla="*/ 2147483647 h 478"/>
              <a:gd name="T40" fmla="*/ 2147483647 w 428"/>
              <a:gd name="T41" fmla="*/ 2147483647 h 478"/>
              <a:gd name="T42" fmla="*/ 2147483647 w 428"/>
              <a:gd name="T43" fmla="*/ 2147483647 h 478"/>
              <a:gd name="T44" fmla="*/ 2147483647 w 428"/>
              <a:gd name="T45" fmla="*/ 2147483647 h 478"/>
              <a:gd name="T46" fmla="*/ 2147483647 w 428"/>
              <a:gd name="T47" fmla="*/ 2147483647 h 47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28"/>
              <a:gd name="T73" fmla="*/ 0 h 478"/>
              <a:gd name="T74" fmla="*/ 428 w 428"/>
              <a:gd name="T75" fmla="*/ 478 h 478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28" h="478">
                <a:moveTo>
                  <a:pt x="374" y="158"/>
                </a:moveTo>
                <a:cubicBezTo>
                  <a:pt x="352" y="158"/>
                  <a:pt x="352" y="158"/>
                  <a:pt x="352" y="158"/>
                </a:cubicBezTo>
                <a:cubicBezTo>
                  <a:pt x="352" y="58"/>
                  <a:pt x="292" y="0"/>
                  <a:pt x="209" y="0"/>
                </a:cubicBezTo>
                <a:cubicBezTo>
                  <a:pt x="127" y="0"/>
                  <a:pt x="67" y="58"/>
                  <a:pt x="67" y="158"/>
                </a:cubicBezTo>
                <a:cubicBezTo>
                  <a:pt x="44" y="158"/>
                  <a:pt x="44" y="158"/>
                  <a:pt x="44" y="158"/>
                </a:cubicBezTo>
                <a:cubicBezTo>
                  <a:pt x="11" y="158"/>
                  <a:pt x="0" y="170"/>
                  <a:pt x="0" y="203"/>
                </a:cubicBezTo>
                <a:cubicBezTo>
                  <a:pt x="0" y="414"/>
                  <a:pt x="0" y="414"/>
                  <a:pt x="0" y="414"/>
                </a:cubicBezTo>
                <a:cubicBezTo>
                  <a:pt x="0" y="447"/>
                  <a:pt x="11" y="478"/>
                  <a:pt x="44" y="478"/>
                </a:cubicBezTo>
                <a:cubicBezTo>
                  <a:pt x="374" y="478"/>
                  <a:pt x="374" y="478"/>
                  <a:pt x="374" y="478"/>
                </a:cubicBezTo>
                <a:cubicBezTo>
                  <a:pt x="407" y="478"/>
                  <a:pt x="428" y="447"/>
                  <a:pt x="428" y="414"/>
                </a:cubicBezTo>
                <a:cubicBezTo>
                  <a:pt x="428" y="203"/>
                  <a:pt x="428" y="203"/>
                  <a:pt x="428" y="203"/>
                </a:cubicBezTo>
                <a:cubicBezTo>
                  <a:pt x="428" y="170"/>
                  <a:pt x="407" y="158"/>
                  <a:pt x="374" y="158"/>
                </a:cubicBezTo>
                <a:moveTo>
                  <a:pt x="247" y="414"/>
                </a:moveTo>
                <a:cubicBezTo>
                  <a:pt x="172" y="414"/>
                  <a:pt x="172" y="414"/>
                  <a:pt x="172" y="414"/>
                </a:cubicBezTo>
                <a:cubicBezTo>
                  <a:pt x="186" y="309"/>
                  <a:pt x="186" y="309"/>
                  <a:pt x="186" y="309"/>
                </a:cubicBezTo>
                <a:cubicBezTo>
                  <a:pt x="171" y="301"/>
                  <a:pt x="161" y="283"/>
                  <a:pt x="161" y="265"/>
                </a:cubicBezTo>
                <a:cubicBezTo>
                  <a:pt x="161" y="238"/>
                  <a:pt x="183" y="216"/>
                  <a:pt x="210" y="216"/>
                </a:cubicBezTo>
                <a:cubicBezTo>
                  <a:pt x="236" y="216"/>
                  <a:pt x="258" y="237"/>
                  <a:pt x="258" y="264"/>
                </a:cubicBezTo>
                <a:cubicBezTo>
                  <a:pt x="258" y="282"/>
                  <a:pt x="248" y="302"/>
                  <a:pt x="232" y="310"/>
                </a:cubicBezTo>
                <a:lnTo>
                  <a:pt x="247" y="414"/>
                </a:lnTo>
                <a:close/>
                <a:moveTo>
                  <a:pt x="112" y="158"/>
                </a:moveTo>
                <a:cubicBezTo>
                  <a:pt x="112" y="66"/>
                  <a:pt x="161" y="45"/>
                  <a:pt x="209" y="45"/>
                </a:cubicBezTo>
                <a:cubicBezTo>
                  <a:pt x="258" y="45"/>
                  <a:pt x="307" y="66"/>
                  <a:pt x="307" y="158"/>
                </a:cubicBezTo>
                <a:lnTo>
                  <a:pt x="112" y="1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5" name="Freeform 48"/>
          <p:cNvSpPr>
            <a:spLocks/>
          </p:cNvSpPr>
          <p:nvPr/>
        </p:nvSpPr>
        <p:spPr bwMode="auto">
          <a:xfrm>
            <a:off x="4837113" y="3263900"/>
            <a:ext cx="1276350" cy="1276350"/>
          </a:xfrm>
          <a:custGeom>
            <a:avLst/>
            <a:gdLst>
              <a:gd name="T0" fmla="*/ 382267 w 1583637"/>
              <a:gd name="T1" fmla="*/ 85865 h 1583637"/>
              <a:gd name="T2" fmla="*/ 424156 w 1583637"/>
              <a:gd name="T3" fmla="*/ 50713 h 1583637"/>
              <a:gd name="T4" fmla="*/ 457622 w 1583637"/>
              <a:gd name="T5" fmla="*/ 78796 h 1583637"/>
              <a:gd name="T6" fmla="*/ 430279 w 1583637"/>
              <a:gd name="T7" fmla="*/ 126153 h 1583637"/>
              <a:gd name="T8" fmla="*/ 473724 w 1583637"/>
              <a:gd name="T9" fmla="*/ 201405 h 1583637"/>
              <a:gd name="T10" fmla="*/ 528410 w 1583637"/>
              <a:gd name="T11" fmla="*/ 201402 h 1583637"/>
              <a:gd name="T12" fmla="*/ 535996 w 1583637"/>
              <a:gd name="T13" fmla="*/ 244426 h 1583637"/>
              <a:gd name="T14" fmla="*/ 484608 w 1583637"/>
              <a:gd name="T15" fmla="*/ 263129 h 1583637"/>
              <a:gd name="T16" fmla="*/ 469519 w 1583637"/>
              <a:gd name="T17" fmla="*/ 348700 h 1583637"/>
              <a:gd name="T18" fmla="*/ 511411 w 1583637"/>
              <a:gd name="T19" fmla="*/ 383850 h 1583637"/>
              <a:gd name="T20" fmla="*/ 489568 w 1583637"/>
              <a:gd name="T21" fmla="*/ 421684 h 1583637"/>
              <a:gd name="T22" fmla="*/ 438181 w 1583637"/>
              <a:gd name="T23" fmla="*/ 402979 h 1583637"/>
              <a:gd name="T24" fmla="*/ 371617 w 1583637"/>
              <a:gd name="T25" fmla="*/ 458833 h 1583637"/>
              <a:gd name="T26" fmla="*/ 381115 w 1583637"/>
              <a:gd name="T27" fmla="*/ 512687 h 1583637"/>
              <a:gd name="T28" fmla="*/ 340062 w 1583637"/>
              <a:gd name="T29" fmla="*/ 527628 h 1583637"/>
              <a:gd name="T30" fmla="*/ 312722 w 1583637"/>
              <a:gd name="T31" fmla="*/ 480268 h 1583637"/>
              <a:gd name="T32" fmla="*/ 225829 w 1583637"/>
              <a:gd name="T33" fmla="*/ 480268 h 1583637"/>
              <a:gd name="T34" fmla="*/ 198487 w 1583637"/>
              <a:gd name="T35" fmla="*/ 527628 h 1583637"/>
              <a:gd name="T36" fmla="*/ 157436 w 1583637"/>
              <a:gd name="T37" fmla="*/ 512687 h 1583637"/>
              <a:gd name="T38" fmla="*/ 166933 w 1583637"/>
              <a:gd name="T39" fmla="*/ 458833 h 1583637"/>
              <a:gd name="T40" fmla="*/ 100370 w 1583637"/>
              <a:gd name="T41" fmla="*/ 402978 h 1583637"/>
              <a:gd name="T42" fmla="*/ 48982 w 1583637"/>
              <a:gd name="T43" fmla="*/ 421684 h 1583637"/>
              <a:gd name="T44" fmla="*/ 27139 w 1583637"/>
              <a:gd name="T45" fmla="*/ 383850 h 1583637"/>
              <a:gd name="T46" fmla="*/ 69031 w 1583637"/>
              <a:gd name="T47" fmla="*/ 348700 h 1583637"/>
              <a:gd name="T48" fmla="*/ 53942 w 1583637"/>
              <a:gd name="T49" fmla="*/ 263129 h 1583637"/>
              <a:gd name="T50" fmla="*/ 2554 w 1583637"/>
              <a:gd name="T51" fmla="*/ 244426 h 1583637"/>
              <a:gd name="T52" fmla="*/ 10141 w 1583637"/>
              <a:gd name="T53" fmla="*/ 201402 h 1583637"/>
              <a:gd name="T54" fmla="*/ 64826 w 1583637"/>
              <a:gd name="T55" fmla="*/ 201405 h 1583637"/>
              <a:gd name="T56" fmla="*/ 108272 w 1583637"/>
              <a:gd name="T57" fmla="*/ 126153 h 1583637"/>
              <a:gd name="T58" fmla="*/ 80928 w 1583637"/>
              <a:gd name="T59" fmla="*/ 78796 h 1583637"/>
              <a:gd name="T60" fmla="*/ 114394 w 1583637"/>
              <a:gd name="T61" fmla="*/ 50713 h 1583637"/>
              <a:gd name="T62" fmla="*/ 156285 w 1583637"/>
              <a:gd name="T63" fmla="*/ 85865 h 1583637"/>
              <a:gd name="T64" fmla="*/ 237937 w 1583637"/>
              <a:gd name="T65" fmla="*/ 56147 h 1583637"/>
              <a:gd name="T66" fmla="*/ 247431 w 1583637"/>
              <a:gd name="T67" fmla="*/ 2291 h 1583637"/>
              <a:gd name="T68" fmla="*/ 291119 w 1583637"/>
              <a:gd name="T69" fmla="*/ 2291 h 1583637"/>
              <a:gd name="T70" fmla="*/ 300614 w 1583637"/>
              <a:gd name="T71" fmla="*/ 56146 h 1583637"/>
              <a:gd name="T72" fmla="*/ 382266 w 1583637"/>
              <a:gd name="T73" fmla="*/ 85865 h 1583637"/>
              <a:gd name="T74" fmla="*/ 382267 w 1583637"/>
              <a:gd name="T75" fmla="*/ 85865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583637"/>
              <a:gd name="T115" fmla="*/ 0 h 1583637"/>
              <a:gd name="T116" fmla="*/ 1583637 w 1583637"/>
              <a:gd name="T117" fmla="*/ 1583637 h 158363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6" name="Oval 49"/>
          <p:cNvSpPr>
            <a:spLocks noChangeArrowheads="1"/>
          </p:cNvSpPr>
          <p:nvPr/>
        </p:nvSpPr>
        <p:spPr bwMode="auto">
          <a:xfrm>
            <a:off x="5080000" y="3506788"/>
            <a:ext cx="792163" cy="792162"/>
          </a:xfrm>
          <a:prstGeom prst="ellipse">
            <a:avLst/>
          </a:prstGeom>
          <a:solidFill>
            <a:srgbClr val="ED7D31"/>
          </a:solidFill>
          <a:ln w="3810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42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17" name="Freeform 9"/>
          <p:cNvSpPr>
            <a:spLocks noEditPoints="1"/>
          </p:cNvSpPr>
          <p:nvPr/>
        </p:nvSpPr>
        <p:spPr bwMode="auto">
          <a:xfrm rot="2024094">
            <a:off x="5359400" y="3635375"/>
            <a:ext cx="231775" cy="533400"/>
          </a:xfrm>
          <a:custGeom>
            <a:avLst/>
            <a:gdLst>
              <a:gd name="T0" fmla="*/ 0 w 168"/>
              <a:gd name="T1" fmla="*/ 2147483647 h 392"/>
              <a:gd name="T2" fmla="*/ 2147483647 w 168"/>
              <a:gd name="T3" fmla="*/ 2147483647 h 392"/>
              <a:gd name="T4" fmla="*/ 2147483647 w 168"/>
              <a:gd name="T5" fmla="*/ 2147483647 h 392"/>
              <a:gd name="T6" fmla="*/ 2147483647 w 168"/>
              <a:gd name="T7" fmla="*/ 2147483647 h 392"/>
              <a:gd name="T8" fmla="*/ 2147483647 w 168"/>
              <a:gd name="T9" fmla="*/ 2147483647 h 392"/>
              <a:gd name="T10" fmla="*/ 2147483647 w 168"/>
              <a:gd name="T11" fmla="*/ 2147483647 h 392"/>
              <a:gd name="T12" fmla="*/ 2147483647 w 168"/>
              <a:gd name="T13" fmla="*/ 2147483647 h 392"/>
              <a:gd name="T14" fmla="*/ 2147483647 w 168"/>
              <a:gd name="T15" fmla="*/ 2147483647 h 392"/>
              <a:gd name="T16" fmla="*/ 2147483647 w 168"/>
              <a:gd name="T17" fmla="*/ 2147483647 h 392"/>
              <a:gd name="T18" fmla="*/ 2147483647 w 168"/>
              <a:gd name="T19" fmla="*/ 2147483647 h 392"/>
              <a:gd name="T20" fmla="*/ 2147483647 w 168"/>
              <a:gd name="T21" fmla="*/ 2147483647 h 392"/>
              <a:gd name="T22" fmla="*/ 2147483647 w 168"/>
              <a:gd name="T23" fmla="*/ 2147483647 h 392"/>
              <a:gd name="T24" fmla="*/ 2147483647 w 168"/>
              <a:gd name="T25" fmla="*/ 2147483647 h 392"/>
              <a:gd name="T26" fmla="*/ 2147483647 w 168"/>
              <a:gd name="T27" fmla="*/ 2147483647 h 392"/>
              <a:gd name="T28" fmla="*/ 2147483647 w 168"/>
              <a:gd name="T29" fmla="*/ 2147483647 h 392"/>
              <a:gd name="T30" fmla="*/ 2147483647 w 168"/>
              <a:gd name="T31" fmla="*/ 2147483647 h 392"/>
              <a:gd name="T32" fmla="*/ 2147483647 w 168"/>
              <a:gd name="T33" fmla="*/ 2147483647 h 392"/>
              <a:gd name="T34" fmla="*/ 2147483647 w 168"/>
              <a:gd name="T35" fmla="*/ 2147483647 h 392"/>
              <a:gd name="T36" fmla="*/ 2147483647 w 168"/>
              <a:gd name="T37" fmla="*/ 2147483647 h 392"/>
              <a:gd name="T38" fmla="*/ 2147483647 w 168"/>
              <a:gd name="T39" fmla="*/ 2147483647 h 392"/>
              <a:gd name="T40" fmla="*/ 2147483647 w 168"/>
              <a:gd name="T41" fmla="*/ 2147483647 h 392"/>
              <a:gd name="T42" fmla="*/ 2147483647 w 168"/>
              <a:gd name="T43" fmla="*/ 2147483647 h 392"/>
              <a:gd name="T44" fmla="*/ 2147483647 w 168"/>
              <a:gd name="T45" fmla="*/ 2147483647 h 392"/>
              <a:gd name="T46" fmla="*/ 2147483647 w 168"/>
              <a:gd name="T47" fmla="*/ 2147483647 h 392"/>
              <a:gd name="T48" fmla="*/ 2147483647 w 168"/>
              <a:gd name="T49" fmla="*/ 2147483647 h 392"/>
              <a:gd name="T50" fmla="*/ 2147483647 w 168"/>
              <a:gd name="T51" fmla="*/ 2147483647 h 392"/>
              <a:gd name="T52" fmla="*/ 2147483647 w 168"/>
              <a:gd name="T53" fmla="*/ 2147483647 h 392"/>
              <a:gd name="T54" fmla="*/ 2147483647 w 168"/>
              <a:gd name="T55" fmla="*/ 2147483647 h 392"/>
              <a:gd name="T56" fmla="*/ 2147483647 w 168"/>
              <a:gd name="T57" fmla="*/ 2147483647 h 392"/>
              <a:gd name="T58" fmla="*/ 2147483647 w 168"/>
              <a:gd name="T59" fmla="*/ 0 h 392"/>
              <a:gd name="T60" fmla="*/ 2147483647 w 168"/>
              <a:gd name="T61" fmla="*/ 2147483647 h 392"/>
              <a:gd name="T62" fmla="*/ 0 w 168"/>
              <a:gd name="T63" fmla="*/ 2147483647 h 392"/>
              <a:gd name="T64" fmla="*/ 2147483647 w 168"/>
              <a:gd name="T65" fmla="*/ 2147483647 h 392"/>
              <a:gd name="T66" fmla="*/ 2147483647 w 168"/>
              <a:gd name="T67" fmla="*/ 2147483647 h 392"/>
              <a:gd name="T68" fmla="*/ 2147483647 w 168"/>
              <a:gd name="T69" fmla="*/ 2147483647 h 392"/>
              <a:gd name="T70" fmla="*/ 2147483647 w 168"/>
              <a:gd name="T71" fmla="*/ 2147483647 h 392"/>
              <a:gd name="T72" fmla="*/ 2147483647 w 168"/>
              <a:gd name="T73" fmla="*/ 2147483647 h 392"/>
              <a:gd name="T74" fmla="*/ 2147483647 w 168"/>
              <a:gd name="T75" fmla="*/ 2147483647 h 392"/>
              <a:gd name="T76" fmla="*/ 2147483647 w 168"/>
              <a:gd name="T77" fmla="*/ 2147483647 h 392"/>
              <a:gd name="T78" fmla="*/ 2147483647 w 168"/>
              <a:gd name="T79" fmla="*/ 2147483647 h 392"/>
              <a:gd name="T80" fmla="*/ 2147483647 w 168"/>
              <a:gd name="T81" fmla="*/ 2147483647 h 392"/>
              <a:gd name="T82" fmla="*/ 2147483647 w 168"/>
              <a:gd name="T83" fmla="*/ 2147483647 h 392"/>
              <a:gd name="T84" fmla="*/ 2147483647 w 168"/>
              <a:gd name="T85" fmla="*/ 2147483647 h 392"/>
              <a:gd name="T86" fmla="*/ 2147483647 w 168"/>
              <a:gd name="T87" fmla="*/ 2147483647 h 392"/>
              <a:gd name="T88" fmla="*/ 2147483647 w 168"/>
              <a:gd name="T89" fmla="*/ 2147483647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68"/>
              <a:gd name="T136" fmla="*/ 0 h 392"/>
              <a:gd name="T137" fmla="*/ 168 w 168"/>
              <a:gd name="T138" fmla="*/ 392 h 392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18" name="Freeform 39"/>
          <p:cNvSpPr>
            <a:spLocks/>
          </p:cNvSpPr>
          <p:nvPr/>
        </p:nvSpPr>
        <p:spPr bwMode="auto">
          <a:xfrm>
            <a:off x="5210175" y="2027238"/>
            <a:ext cx="1398588" cy="1398587"/>
          </a:xfrm>
          <a:custGeom>
            <a:avLst/>
            <a:gdLst>
              <a:gd name="T0" fmla="*/ 603900 w 1583637"/>
              <a:gd name="T1" fmla="*/ 135649 h 1583637"/>
              <a:gd name="T2" fmla="*/ 670079 w 1583637"/>
              <a:gd name="T3" fmla="*/ 80117 h 1583637"/>
              <a:gd name="T4" fmla="*/ 722948 w 1583637"/>
              <a:gd name="T5" fmla="*/ 124479 h 1583637"/>
              <a:gd name="T6" fmla="*/ 679750 w 1583637"/>
              <a:gd name="T7" fmla="*/ 199296 h 1583637"/>
              <a:gd name="T8" fmla="*/ 748387 w 1583637"/>
              <a:gd name="T9" fmla="*/ 318176 h 1583637"/>
              <a:gd name="T10" fmla="*/ 834777 w 1583637"/>
              <a:gd name="T11" fmla="*/ 318175 h 1583637"/>
              <a:gd name="T12" fmla="*/ 846762 w 1583637"/>
              <a:gd name="T13" fmla="*/ 386141 h 1583637"/>
              <a:gd name="T14" fmla="*/ 765579 w 1583637"/>
              <a:gd name="T15" fmla="*/ 415686 h 1583637"/>
              <a:gd name="T16" fmla="*/ 741743 w 1583637"/>
              <a:gd name="T17" fmla="*/ 550872 h 1583637"/>
              <a:gd name="T18" fmla="*/ 807924 w 1583637"/>
              <a:gd name="T19" fmla="*/ 606402 h 1583637"/>
              <a:gd name="T20" fmla="*/ 773417 w 1583637"/>
              <a:gd name="T21" fmla="*/ 666170 h 1583637"/>
              <a:gd name="T22" fmla="*/ 692235 w 1583637"/>
              <a:gd name="T23" fmla="*/ 636620 h 1583637"/>
              <a:gd name="T24" fmla="*/ 587078 w 1583637"/>
              <a:gd name="T25" fmla="*/ 724858 h 1583637"/>
              <a:gd name="T26" fmla="*/ 602083 w 1583637"/>
              <a:gd name="T27" fmla="*/ 809936 h 1583637"/>
              <a:gd name="T28" fmla="*/ 537229 w 1583637"/>
              <a:gd name="T29" fmla="*/ 833541 h 1583637"/>
              <a:gd name="T30" fmla="*/ 494035 w 1583637"/>
              <a:gd name="T31" fmla="*/ 758722 h 1583637"/>
              <a:gd name="T32" fmla="*/ 356763 w 1583637"/>
              <a:gd name="T33" fmla="*/ 758722 h 1583637"/>
              <a:gd name="T34" fmla="*/ 313569 w 1583637"/>
              <a:gd name="T35" fmla="*/ 833541 h 1583637"/>
              <a:gd name="T36" fmla="*/ 248715 w 1583637"/>
              <a:gd name="T37" fmla="*/ 809936 h 1583637"/>
              <a:gd name="T38" fmla="*/ 263720 w 1583637"/>
              <a:gd name="T39" fmla="*/ 724858 h 1583637"/>
              <a:gd name="T40" fmla="*/ 158562 w 1583637"/>
              <a:gd name="T41" fmla="*/ 636620 h 1583637"/>
              <a:gd name="T42" fmla="*/ 77382 w 1583637"/>
              <a:gd name="T43" fmla="*/ 666170 h 1583637"/>
              <a:gd name="T44" fmla="*/ 42874 w 1583637"/>
              <a:gd name="T45" fmla="*/ 606402 h 1583637"/>
              <a:gd name="T46" fmla="*/ 109056 w 1583637"/>
              <a:gd name="T47" fmla="*/ 550872 h 1583637"/>
              <a:gd name="T48" fmla="*/ 85219 w 1583637"/>
              <a:gd name="T49" fmla="*/ 415686 h 1583637"/>
              <a:gd name="T50" fmla="*/ 4035 w 1583637"/>
              <a:gd name="T51" fmla="*/ 386141 h 1583637"/>
              <a:gd name="T52" fmla="*/ 16020 w 1583637"/>
              <a:gd name="T53" fmla="*/ 318175 h 1583637"/>
              <a:gd name="T54" fmla="*/ 102412 w 1583637"/>
              <a:gd name="T55" fmla="*/ 318176 h 1583637"/>
              <a:gd name="T56" fmla="*/ 171047 w 1583637"/>
              <a:gd name="T57" fmla="*/ 199296 h 1583637"/>
              <a:gd name="T58" fmla="*/ 127850 w 1583637"/>
              <a:gd name="T59" fmla="*/ 124479 h 1583637"/>
              <a:gd name="T60" fmla="*/ 180719 w 1583637"/>
              <a:gd name="T61" fmla="*/ 80117 h 1583637"/>
              <a:gd name="T62" fmla="*/ 246897 w 1583637"/>
              <a:gd name="T63" fmla="*/ 135649 h 1583637"/>
              <a:gd name="T64" fmla="*/ 375891 w 1583637"/>
              <a:gd name="T65" fmla="*/ 88701 h 1583637"/>
              <a:gd name="T66" fmla="*/ 390891 w 1583637"/>
              <a:gd name="T67" fmla="*/ 3621 h 1583637"/>
              <a:gd name="T68" fmla="*/ 459907 w 1583637"/>
              <a:gd name="T69" fmla="*/ 3621 h 1583637"/>
              <a:gd name="T70" fmla="*/ 474907 w 1583637"/>
              <a:gd name="T71" fmla="*/ 88700 h 1583637"/>
              <a:gd name="T72" fmla="*/ 603900 w 1583637"/>
              <a:gd name="T73" fmla="*/ 135649 h 1583637"/>
              <a:gd name="T74" fmla="*/ 603900 w 1583637"/>
              <a:gd name="T75" fmla="*/ 135649 h 158363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583637"/>
              <a:gd name="T115" fmla="*/ 0 h 1583637"/>
              <a:gd name="T116" fmla="*/ 1583637 w 1583637"/>
              <a:gd name="T117" fmla="*/ 1583637 h 158363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583637" h="1583637">
                <a:moveTo>
                  <a:pt x="1124074" y="252493"/>
                </a:moveTo>
                <a:lnTo>
                  <a:pt x="1247256" y="149126"/>
                </a:lnTo>
                <a:lnTo>
                  <a:pt x="1345663" y="231701"/>
                </a:lnTo>
                <a:lnTo>
                  <a:pt x="1265256" y="370961"/>
                </a:lnTo>
                <a:cubicBezTo>
                  <a:pt x="1322430" y="435278"/>
                  <a:pt x="1365899" y="510569"/>
                  <a:pt x="1393012" y="592241"/>
                </a:cubicBezTo>
                <a:lnTo>
                  <a:pt x="1553818" y="592237"/>
                </a:lnTo>
                <a:lnTo>
                  <a:pt x="1576125" y="718748"/>
                </a:lnTo>
                <a:lnTo>
                  <a:pt x="1425015" y="773743"/>
                </a:lnTo>
                <a:cubicBezTo>
                  <a:pt x="1427471" y="859762"/>
                  <a:pt x="1412374" y="945380"/>
                  <a:pt x="1380646" y="1025372"/>
                </a:cubicBezTo>
                <a:lnTo>
                  <a:pt x="1503833" y="1128733"/>
                </a:lnTo>
                <a:lnTo>
                  <a:pt x="1439602" y="1239984"/>
                </a:lnTo>
                <a:lnTo>
                  <a:pt x="1288495" y="1184982"/>
                </a:lnTo>
                <a:cubicBezTo>
                  <a:pt x="1235084" y="1252456"/>
                  <a:pt x="1168484" y="1308339"/>
                  <a:pt x="1092761" y="1349222"/>
                </a:cubicBezTo>
                <a:lnTo>
                  <a:pt x="1120689" y="1507584"/>
                </a:lnTo>
                <a:lnTo>
                  <a:pt x="999974" y="1551521"/>
                </a:lnTo>
                <a:lnTo>
                  <a:pt x="919574" y="1412257"/>
                </a:lnTo>
                <a:cubicBezTo>
                  <a:pt x="835287" y="1429613"/>
                  <a:pt x="748348" y="1429613"/>
                  <a:pt x="664062" y="1412257"/>
                </a:cubicBezTo>
                <a:lnTo>
                  <a:pt x="583663" y="1551521"/>
                </a:lnTo>
                <a:lnTo>
                  <a:pt x="462948" y="1507584"/>
                </a:lnTo>
                <a:lnTo>
                  <a:pt x="490876" y="1349222"/>
                </a:lnTo>
                <a:cubicBezTo>
                  <a:pt x="415153" y="1308339"/>
                  <a:pt x="348553" y="1252455"/>
                  <a:pt x="295142" y="1184981"/>
                </a:cubicBezTo>
                <a:lnTo>
                  <a:pt x="144035" y="1239984"/>
                </a:lnTo>
                <a:lnTo>
                  <a:pt x="79804" y="1128733"/>
                </a:lnTo>
                <a:lnTo>
                  <a:pt x="202991" y="1025372"/>
                </a:lnTo>
                <a:cubicBezTo>
                  <a:pt x="171263" y="945380"/>
                  <a:pt x="156166" y="859762"/>
                  <a:pt x="158622" y="773743"/>
                </a:cubicBezTo>
                <a:lnTo>
                  <a:pt x="7512" y="718748"/>
                </a:lnTo>
                <a:lnTo>
                  <a:pt x="29819" y="592237"/>
                </a:lnTo>
                <a:lnTo>
                  <a:pt x="190625" y="592241"/>
                </a:lnTo>
                <a:cubicBezTo>
                  <a:pt x="217738" y="510569"/>
                  <a:pt x="261208" y="435277"/>
                  <a:pt x="318381" y="370961"/>
                </a:cubicBezTo>
                <a:lnTo>
                  <a:pt x="237974" y="231701"/>
                </a:lnTo>
                <a:lnTo>
                  <a:pt x="336381" y="149126"/>
                </a:lnTo>
                <a:lnTo>
                  <a:pt x="459563" y="252493"/>
                </a:lnTo>
                <a:cubicBezTo>
                  <a:pt x="532831" y="207356"/>
                  <a:pt x="614527" y="177621"/>
                  <a:pt x="699666" y="165103"/>
                </a:cubicBezTo>
                <a:lnTo>
                  <a:pt x="727586" y="6739"/>
                </a:lnTo>
                <a:lnTo>
                  <a:pt x="856051" y="6739"/>
                </a:lnTo>
                <a:lnTo>
                  <a:pt x="883970" y="165102"/>
                </a:lnTo>
                <a:cubicBezTo>
                  <a:pt x="969110" y="177621"/>
                  <a:pt x="1050806" y="207356"/>
                  <a:pt x="1124073" y="252493"/>
                </a:cubicBezTo>
                <a:lnTo>
                  <a:pt x="1124074" y="2524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74380" tIns="730091" rIns="474380" bIns="581203" anchor="ctr"/>
          <a:lstStyle/>
          <a:p>
            <a:endParaRPr lang="zh-CN" altLang="en-US"/>
          </a:p>
        </p:txBody>
      </p:sp>
      <p:sp>
        <p:nvSpPr>
          <p:cNvPr id="4119" name="Oval 40"/>
          <p:cNvSpPr>
            <a:spLocks noChangeArrowheads="1"/>
          </p:cNvSpPr>
          <p:nvPr/>
        </p:nvSpPr>
        <p:spPr bwMode="auto">
          <a:xfrm>
            <a:off x="5475288" y="2292350"/>
            <a:ext cx="866775" cy="868363"/>
          </a:xfrm>
          <a:prstGeom prst="ellipse">
            <a:avLst/>
          </a:prstGeom>
          <a:solidFill>
            <a:srgbClr val="ED7D31"/>
          </a:solidFill>
          <a:ln w="3810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47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20" name="Freeform 131"/>
          <p:cNvSpPr>
            <a:spLocks/>
          </p:cNvSpPr>
          <p:nvPr/>
        </p:nvSpPr>
        <p:spPr bwMode="auto">
          <a:xfrm>
            <a:off x="5695950" y="2509838"/>
            <a:ext cx="427038" cy="433387"/>
          </a:xfrm>
          <a:custGeom>
            <a:avLst/>
            <a:gdLst>
              <a:gd name="T0" fmla="*/ 2147483647 w 61"/>
              <a:gd name="T1" fmla="*/ 2147483647 h 62"/>
              <a:gd name="T2" fmla="*/ 2147483647 w 61"/>
              <a:gd name="T3" fmla="*/ 2147483647 h 62"/>
              <a:gd name="T4" fmla="*/ 2147483647 w 61"/>
              <a:gd name="T5" fmla="*/ 2147483647 h 62"/>
              <a:gd name="T6" fmla="*/ 2147483647 w 61"/>
              <a:gd name="T7" fmla="*/ 2147483647 h 62"/>
              <a:gd name="T8" fmla="*/ 2147483647 w 61"/>
              <a:gd name="T9" fmla="*/ 2147483647 h 62"/>
              <a:gd name="T10" fmla="*/ 2147483647 w 61"/>
              <a:gd name="T11" fmla="*/ 2147483647 h 62"/>
              <a:gd name="T12" fmla="*/ 0 w 61"/>
              <a:gd name="T13" fmla="*/ 2147483647 h 62"/>
              <a:gd name="T14" fmla="*/ 2147483647 w 61"/>
              <a:gd name="T15" fmla="*/ 2147483647 h 62"/>
              <a:gd name="T16" fmla="*/ 2147483647 w 61"/>
              <a:gd name="T17" fmla="*/ 2147483647 h 62"/>
              <a:gd name="T18" fmla="*/ 2147483647 w 61"/>
              <a:gd name="T19" fmla="*/ 2147483647 h 62"/>
              <a:gd name="T20" fmla="*/ 2147483647 w 61"/>
              <a:gd name="T21" fmla="*/ 2147483647 h 62"/>
              <a:gd name="T22" fmla="*/ 2147483647 w 61"/>
              <a:gd name="T23" fmla="*/ 0 h 62"/>
              <a:gd name="T24" fmla="*/ 2147483647 w 61"/>
              <a:gd name="T25" fmla="*/ 2147483647 h 62"/>
              <a:gd name="T26" fmla="*/ 2147483647 w 61"/>
              <a:gd name="T27" fmla="*/ 2147483647 h 62"/>
              <a:gd name="T28" fmla="*/ 2147483647 w 61"/>
              <a:gd name="T29" fmla="*/ 2147483647 h 62"/>
              <a:gd name="T30" fmla="*/ 2147483647 w 61"/>
              <a:gd name="T31" fmla="*/ 2147483647 h 62"/>
              <a:gd name="T32" fmla="*/ 2147483647 w 61"/>
              <a:gd name="T33" fmla="*/ 2147483647 h 62"/>
              <a:gd name="T34" fmla="*/ 2147483647 w 61"/>
              <a:gd name="T35" fmla="*/ 2147483647 h 62"/>
              <a:gd name="T36" fmla="*/ 2147483647 w 61"/>
              <a:gd name="T37" fmla="*/ 2147483647 h 62"/>
              <a:gd name="T38" fmla="*/ 2147483647 w 61"/>
              <a:gd name="T39" fmla="*/ 2147483647 h 62"/>
              <a:gd name="T40" fmla="*/ 2147483647 w 61"/>
              <a:gd name="T41" fmla="*/ 2147483647 h 62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1"/>
              <a:gd name="T64" fmla="*/ 0 h 62"/>
              <a:gd name="T65" fmla="*/ 61 w 61"/>
              <a:gd name="T66" fmla="*/ 62 h 62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121" name="TextBox 13"/>
          <p:cNvSpPr txBox="1">
            <a:spLocks noChangeArrowheads="1"/>
          </p:cNvSpPr>
          <p:nvPr/>
        </p:nvSpPr>
        <p:spPr bwMode="auto">
          <a:xfrm>
            <a:off x="8020050" y="2108200"/>
            <a:ext cx="30416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单击添加目录文字</a:t>
            </a:r>
            <a:endParaRPr lang="en-US" sz="28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22" name="TextBox 13"/>
          <p:cNvSpPr txBox="1">
            <a:spLocks noChangeArrowheads="1"/>
          </p:cNvSpPr>
          <p:nvPr/>
        </p:nvSpPr>
        <p:spPr bwMode="auto">
          <a:xfrm>
            <a:off x="8020050" y="3074988"/>
            <a:ext cx="3041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单击添加目录文字</a:t>
            </a:r>
            <a:endParaRPr lang="en-US" sz="28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23" name="TextBox 13"/>
          <p:cNvSpPr txBox="1">
            <a:spLocks noChangeArrowheads="1"/>
          </p:cNvSpPr>
          <p:nvPr/>
        </p:nvSpPr>
        <p:spPr bwMode="auto">
          <a:xfrm>
            <a:off x="8020050" y="4083050"/>
            <a:ext cx="3041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单击添加目录文字</a:t>
            </a:r>
            <a:endParaRPr lang="en-US" sz="28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24" name="TextBox 13"/>
          <p:cNvSpPr txBox="1">
            <a:spLocks noChangeArrowheads="1"/>
          </p:cNvSpPr>
          <p:nvPr/>
        </p:nvSpPr>
        <p:spPr bwMode="auto">
          <a:xfrm>
            <a:off x="8020050" y="5051425"/>
            <a:ext cx="30416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单击添加目录文字</a:t>
            </a:r>
            <a:endParaRPr lang="en-US" sz="28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1"/>
          <p:cNvGrpSpPr>
            <a:grpSpLocks/>
          </p:cNvGrpSpPr>
          <p:nvPr/>
        </p:nvGrpSpPr>
        <p:grpSpPr bwMode="auto">
          <a:xfrm>
            <a:off x="2036763" y="2308225"/>
            <a:ext cx="2466975" cy="2466975"/>
            <a:chOff x="0" y="0"/>
            <a:chExt cx="2057878" cy="2057874"/>
          </a:xfrm>
        </p:grpSpPr>
        <p:sp>
          <p:nvSpPr>
            <p:cNvPr id="5125" name="Freeform 42"/>
            <p:cNvSpPr>
              <a:spLocks/>
            </p:cNvSpPr>
            <p:nvPr/>
          </p:nvSpPr>
          <p:spPr bwMode="auto">
            <a:xfrm>
              <a:off x="0" y="0"/>
              <a:ext cx="2057878" cy="2057874"/>
            </a:xfrm>
            <a:custGeom>
              <a:avLst/>
              <a:gdLst>
                <a:gd name="T0" fmla="*/ 4164998 w 1583637"/>
                <a:gd name="T1" fmla="*/ 935548 h 1583637"/>
                <a:gd name="T2" fmla="*/ 4621419 w 1583637"/>
                <a:gd name="T3" fmla="*/ 552545 h 1583637"/>
                <a:gd name="T4" fmla="*/ 4986045 w 1583637"/>
                <a:gd name="T5" fmla="*/ 858506 h 1583637"/>
                <a:gd name="T6" fmla="*/ 4688117 w 1583637"/>
                <a:gd name="T7" fmla="*/ 1374497 h 1583637"/>
                <a:gd name="T8" fmla="*/ 5161486 w 1583637"/>
                <a:gd name="T9" fmla="*/ 2194393 h 1583637"/>
                <a:gd name="T10" fmla="*/ 5757314 w 1583637"/>
                <a:gd name="T11" fmla="*/ 2194378 h 1583637"/>
                <a:gd name="T12" fmla="*/ 5839965 w 1583637"/>
                <a:gd name="T13" fmla="*/ 2663131 h 1583637"/>
                <a:gd name="T14" fmla="*/ 5280064 w 1583637"/>
                <a:gd name="T15" fmla="*/ 2866899 h 1583637"/>
                <a:gd name="T16" fmla="*/ 5115667 w 1583637"/>
                <a:gd name="T17" fmla="*/ 3799246 h 1583637"/>
                <a:gd name="T18" fmla="*/ 5572109 w 1583637"/>
                <a:gd name="T19" fmla="*/ 4182221 h 1583637"/>
                <a:gd name="T20" fmla="*/ 5334114 w 1583637"/>
                <a:gd name="T21" fmla="*/ 4594430 h 1583637"/>
                <a:gd name="T22" fmla="*/ 4774222 w 1583637"/>
                <a:gd name="T23" fmla="*/ 4390638 h 1583637"/>
                <a:gd name="T24" fmla="*/ 4048977 w 1583637"/>
                <a:gd name="T25" fmla="*/ 4999183 h 1583637"/>
                <a:gd name="T26" fmla="*/ 4152453 w 1583637"/>
                <a:gd name="T27" fmla="*/ 5585951 h 1583637"/>
                <a:gd name="T28" fmla="*/ 3705173 w 1583637"/>
                <a:gd name="T29" fmla="*/ 5748747 h 1583637"/>
                <a:gd name="T30" fmla="*/ 3407271 w 1583637"/>
                <a:gd name="T31" fmla="*/ 5232741 h 1583637"/>
                <a:gd name="T32" fmla="*/ 2460528 w 1583637"/>
                <a:gd name="T33" fmla="*/ 5232741 h 1583637"/>
                <a:gd name="T34" fmla="*/ 2162632 w 1583637"/>
                <a:gd name="T35" fmla="*/ 5748747 h 1583637"/>
                <a:gd name="T36" fmla="*/ 1715347 w 1583637"/>
                <a:gd name="T37" fmla="*/ 5585951 h 1583637"/>
                <a:gd name="T38" fmla="*/ 1818829 w 1583637"/>
                <a:gd name="T39" fmla="*/ 4999183 h 1583637"/>
                <a:gd name="T40" fmla="*/ 1093581 w 1583637"/>
                <a:gd name="T41" fmla="*/ 4390631 h 1583637"/>
                <a:gd name="T42" fmla="*/ 533688 w 1583637"/>
                <a:gd name="T43" fmla="*/ 4594430 h 1583637"/>
                <a:gd name="T44" fmla="*/ 295695 w 1583637"/>
                <a:gd name="T45" fmla="*/ 4182221 h 1583637"/>
                <a:gd name="T46" fmla="*/ 752135 w 1583637"/>
                <a:gd name="T47" fmla="*/ 3799246 h 1583637"/>
                <a:gd name="T48" fmla="*/ 587735 w 1583637"/>
                <a:gd name="T49" fmla="*/ 2866899 h 1583637"/>
                <a:gd name="T50" fmla="*/ 27835 w 1583637"/>
                <a:gd name="T51" fmla="*/ 2663131 h 1583637"/>
                <a:gd name="T52" fmla="*/ 110488 w 1583637"/>
                <a:gd name="T53" fmla="*/ 2194378 h 1583637"/>
                <a:gd name="T54" fmla="*/ 706317 w 1583637"/>
                <a:gd name="T55" fmla="*/ 2194393 h 1583637"/>
                <a:gd name="T56" fmla="*/ 1179686 w 1583637"/>
                <a:gd name="T57" fmla="*/ 1374497 h 1583637"/>
                <a:gd name="T58" fmla="*/ 881756 w 1583637"/>
                <a:gd name="T59" fmla="*/ 858506 h 1583637"/>
                <a:gd name="T60" fmla="*/ 1246384 w 1583637"/>
                <a:gd name="T61" fmla="*/ 552545 h 1583637"/>
                <a:gd name="T62" fmla="*/ 1702804 w 1583637"/>
                <a:gd name="T63" fmla="*/ 935548 h 1583637"/>
                <a:gd name="T64" fmla="*/ 2592450 w 1583637"/>
                <a:gd name="T65" fmla="*/ 611747 h 1583637"/>
                <a:gd name="T66" fmla="*/ 2695903 w 1583637"/>
                <a:gd name="T67" fmla="*/ 24969 h 1583637"/>
                <a:gd name="T68" fmla="*/ 3171902 w 1583637"/>
                <a:gd name="T69" fmla="*/ 24969 h 1583637"/>
                <a:gd name="T70" fmla="*/ 3275347 w 1583637"/>
                <a:gd name="T71" fmla="*/ 611742 h 1583637"/>
                <a:gd name="T72" fmla="*/ 4164993 w 1583637"/>
                <a:gd name="T73" fmla="*/ 935548 h 1583637"/>
                <a:gd name="T74" fmla="*/ 4164998 w 1583637"/>
                <a:gd name="T75" fmla="*/ 935548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83637"/>
                <a:gd name="T115" fmla="*/ 0 h 1583637"/>
                <a:gd name="T116" fmla="*/ 1583637 w 1583637"/>
                <a:gd name="T117" fmla="*/ 1583637 h 158363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5126" name="Oval 43"/>
            <p:cNvSpPr>
              <a:spLocks noChangeArrowheads="1"/>
            </p:cNvSpPr>
            <p:nvPr/>
          </p:nvSpPr>
          <p:spPr bwMode="auto">
            <a:xfrm>
              <a:off x="390652" y="390652"/>
              <a:ext cx="1276573" cy="1276570"/>
            </a:xfrm>
            <a:prstGeom prst="ellipse">
              <a:avLst/>
            </a:prstGeom>
            <a:solidFill>
              <a:srgbClr val="ED7D3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1373188">
                <a:buFont typeface="Arial" pitchFamily="34" charset="0"/>
                <a:buNone/>
              </a:pPr>
              <a:endParaRPr lang="en-US" altLang="zh-CN" sz="4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5127" name="Freeform 9"/>
            <p:cNvSpPr>
              <a:spLocks noEditPoints="1"/>
            </p:cNvSpPr>
            <p:nvPr/>
          </p:nvSpPr>
          <p:spPr bwMode="auto">
            <a:xfrm>
              <a:off x="713768" y="639610"/>
              <a:ext cx="654177" cy="730982"/>
            </a:xfrm>
            <a:custGeom>
              <a:avLst/>
              <a:gdLst>
                <a:gd name="T0" fmla="*/ 2147483647 w 428"/>
                <a:gd name="T1" fmla="*/ 2147483647 h 478"/>
                <a:gd name="T2" fmla="*/ 2147483647 w 428"/>
                <a:gd name="T3" fmla="*/ 2147483647 h 478"/>
                <a:gd name="T4" fmla="*/ 2147483647 w 428"/>
                <a:gd name="T5" fmla="*/ 0 h 478"/>
                <a:gd name="T6" fmla="*/ 2147483647 w 428"/>
                <a:gd name="T7" fmla="*/ 2147483647 h 478"/>
                <a:gd name="T8" fmla="*/ 2147483647 w 428"/>
                <a:gd name="T9" fmla="*/ 2147483647 h 478"/>
                <a:gd name="T10" fmla="*/ 0 w 428"/>
                <a:gd name="T11" fmla="*/ 2147483647 h 478"/>
                <a:gd name="T12" fmla="*/ 0 w 428"/>
                <a:gd name="T13" fmla="*/ 2147483647 h 478"/>
                <a:gd name="T14" fmla="*/ 2147483647 w 428"/>
                <a:gd name="T15" fmla="*/ 2147483647 h 478"/>
                <a:gd name="T16" fmla="*/ 2147483647 w 428"/>
                <a:gd name="T17" fmla="*/ 2147483647 h 478"/>
                <a:gd name="T18" fmla="*/ 2147483647 w 428"/>
                <a:gd name="T19" fmla="*/ 2147483647 h 478"/>
                <a:gd name="T20" fmla="*/ 2147483647 w 428"/>
                <a:gd name="T21" fmla="*/ 2147483647 h 478"/>
                <a:gd name="T22" fmla="*/ 2147483647 w 428"/>
                <a:gd name="T23" fmla="*/ 2147483647 h 478"/>
                <a:gd name="T24" fmla="*/ 2147483647 w 428"/>
                <a:gd name="T25" fmla="*/ 2147483647 h 478"/>
                <a:gd name="T26" fmla="*/ 2147483647 w 428"/>
                <a:gd name="T27" fmla="*/ 2147483647 h 478"/>
                <a:gd name="T28" fmla="*/ 2147483647 w 428"/>
                <a:gd name="T29" fmla="*/ 2147483647 h 478"/>
                <a:gd name="T30" fmla="*/ 2147483647 w 428"/>
                <a:gd name="T31" fmla="*/ 2147483647 h 478"/>
                <a:gd name="T32" fmla="*/ 2147483647 w 428"/>
                <a:gd name="T33" fmla="*/ 2147483647 h 478"/>
                <a:gd name="T34" fmla="*/ 2147483647 w 428"/>
                <a:gd name="T35" fmla="*/ 2147483647 h 478"/>
                <a:gd name="T36" fmla="*/ 2147483647 w 428"/>
                <a:gd name="T37" fmla="*/ 2147483647 h 478"/>
                <a:gd name="T38" fmla="*/ 2147483647 w 428"/>
                <a:gd name="T39" fmla="*/ 2147483647 h 478"/>
                <a:gd name="T40" fmla="*/ 2147483647 w 428"/>
                <a:gd name="T41" fmla="*/ 2147483647 h 478"/>
                <a:gd name="T42" fmla="*/ 2147483647 w 428"/>
                <a:gd name="T43" fmla="*/ 2147483647 h 478"/>
                <a:gd name="T44" fmla="*/ 2147483647 w 428"/>
                <a:gd name="T45" fmla="*/ 2147483647 h 478"/>
                <a:gd name="T46" fmla="*/ 2147483647 w 428"/>
                <a:gd name="T47" fmla="*/ 2147483647 h 47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28"/>
                <a:gd name="T73" fmla="*/ 0 h 478"/>
                <a:gd name="T74" fmla="*/ 428 w 428"/>
                <a:gd name="T75" fmla="*/ 478 h 47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5123" name="TextBox 13"/>
          <p:cNvSpPr txBox="1">
            <a:spLocks noChangeArrowheads="1"/>
          </p:cNvSpPr>
          <p:nvPr/>
        </p:nvSpPr>
        <p:spPr bwMode="auto">
          <a:xfrm>
            <a:off x="4772025" y="2963863"/>
            <a:ext cx="56642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44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单击添加第一部分文字</a:t>
            </a:r>
            <a:endParaRPr lang="en-US" sz="44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24" name="文本框 13"/>
          <p:cNvSpPr txBox="1">
            <a:spLocks noChangeArrowheads="1"/>
          </p:cNvSpPr>
          <p:nvPr/>
        </p:nvSpPr>
        <p:spPr bwMode="auto">
          <a:xfrm>
            <a:off x="4772025" y="3641725"/>
            <a:ext cx="58086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是集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模板开发、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设计定制、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培训于一体的专业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服务提供商。向天歌由多位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领域的资深设计师创立，致力为客户奉献最用心的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作品、最实用的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培训和最贴心的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服务。</a:t>
            </a:r>
            <a:endParaRPr 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614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8" name="组合 40"/>
          <p:cNvGrpSpPr>
            <a:grpSpLocks/>
          </p:cNvGrpSpPr>
          <p:nvPr/>
        </p:nvGrpSpPr>
        <p:grpSpPr bwMode="auto">
          <a:xfrm>
            <a:off x="8569325" y="1719263"/>
            <a:ext cx="2487613" cy="815975"/>
            <a:chOff x="0" y="0"/>
            <a:chExt cx="2486249" cy="815545"/>
          </a:xfrm>
        </p:grpSpPr>
        <p:sp>
          <p:nvSpPr>
            <p:cNvPr id="6192" name="Text Placeholder 3"/>
            <p:cNvSpPr txBox="1">
              <a:spLocks noChangeArrowheads="1"/>
            </p:cNvSpPr>
            <p:nvPr/>
          </p:nvSpPr>
          <p:spPr bwMode="auto">
            <a:xfrm>
              <a:off x="780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6193" name="Text Placeholder 3"/>
            <p:cNvSpPr txBox="1">
              <a:spLocks noChangeArrowheads="1"/>
            </p:cNvSpPr>
            <p:nvPr/>
          </p:nvSpPr>
          <p:spPr bwMode="auto">
            <a:xfrm>
              <a:off x="0" y="169341"/>
              <a:ext cx="2486249" cy="646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6149" name="组合 43"/>
          <p:cNvGrpSpPr>
            <a:grpSpLocks/>
          </p:cNvGrpSpPr>
          <p:nvPr/>
        </p:nvGrpSpPr>
        <p:grpSpPr bwMode="auto">
          <a:xfrm>
            <a:off x="8569325" y="3340100"/>
            <a:ext cx="2487613" cy="815975"/>
            <a:chOff x="0" y="0"/>
            <a:chExt cx="2486249" cy="815545"/>
          </a:xfrm>
        </p:grpSpPr>
        <p:sp>
          <p:nvSpPr>
            <p:cNvPr id="6190" name="Text Placeholder 3"/>
            <p:cNvSpPr txBox="1">
              <a:spLocks noChangeArrowheads="1"/>
            </p:cNvSpPr>
            <p:nvPr/>
          </p:nvSpPr>
          <p:spPr bwMode="auto">
            <a:xfrm>
              <a:off x="780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6191" name="Text Placeholder 3"/>
            <p:cNvSpPr txBox="1">
              <a:spLocks noChangeArrowheads="1"/>
            </p:cNvSpPr>
            <p:nvPr/>
          </p:nvSpPr>
          <p:spPr bwMode="auto">
            <a:xfrm>
              <a:off x="0" y="169341"/>
              <a:ext cx="2486249" cy="646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6150" name="组合 46"/>
          <p:cNvGrpSpPr>
            <a:grpSpLocks/>
          </p:cNvGrpSpPr>
          <p:nvPr/>
        </p:nvGrpSpPr>
        <p:grpSpPr bwMode="auto">
          <a:xfrm>
            <a:off x="8569325" y="5178425"/>
            <a:ext cx="2487613" cy="815975"/>
            <a:chOff x="0" y="0"/>
            <a:chExt cx="2486249" cy="815545"/>
          </a:xfrm>
        </p:grpSpPr>
        <p:sp>
          <p:nvSpPr>
            <p:cNvPr id="6188" name="Text Placeholder 3"/>
            <p:cNvSpPr txBox="1">
              <a:spLocks noChangeArrowheads="1"/>
            </p:cNvSpPr>
            <p:nvPr/>
          </p:nvSpPr>
          <p:spPr bwMode="auto">
            <a:xfrm>
              <a:off x="780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6189" name="Text Placeholder 3"/>
            <p:cNvSpPr txBox="1">
              <a:spLocks noChangeArrowheads="1"/>
            </p:cNvSpPr>
            <p:nvPr/>
          </p:nvSpPr>
          <p:spPr bwMode="auto">
            <a:xfrm>
              <a:off x="0" y="169341"/>
              <a:ext cx="2486249" cy="646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6151" name="组合 49"/>
          <p:cNvGrpSpPr>
            <a:grpSpLocks/>
          </p:cNvGrpSpPr>
          <p:nvPr/>
        </p:nvGrpSpPr>
        <p:grpSpPr bwMode="auto">
          <a:xfrm>
            <a:off x="1176338" y="1724025"/>
            <a:ext cx="2487612" cy="815975"/>
            <a:chOff x="0" y="0"/>
            <a:chExt cx="2486249" cy="815545"/>
          </a:xfrm>
        </p:grpSpPr>
        <p:sp>
          <p:nvSpPr>
            <p:cNvPr id="6186" name="Text Placeholder 3"/>
            <p:cNvSpPr txBox="1">
              <a:spLocks noChangeArrowheads="1"/>
            </p:cNvSpPr>
            <p:nvPr/>
          </p:nvSpPr>
          <p:spPr bwMode="auto">
            <a:xfrm>
              <a:off x="1474986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6187" name="Text Placeholder 3"/>
            <p:cNvSpPr txBox="1">
              <a:spLocks noChangeArrowheads="1"/>
            </p:cNvSpPr>
            <p:nvPr/>
          </p:nvSpPr>
          <p:spPr bwMode="auto">
            <a:xfrm>
              <a:off x="0" y="169341"/>
              <a:ext cx="2486249" cy="646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6152" name="组合 52"/>
          <p:cNvGrpSpPr>
            <a:grpSpLocks/>
          </p:cNvGrpSpPr>
          <p:nvPr/>
        </p:nvGrpSpPr>
        <p:grpSpPr bwMode="auto">
          <a:xfrm>
            <a:off x="1176338" y="3371850"/>
            <a:ext cx="2487612" cy="815975"/>
            <a:chOff x="0" y="0"/>
            <a:chExt cx="2486249" cy="815545"/>
          </a:xfrm>
        </p:grpSpPr>
        <p:sp>
          <p:nvSpPr>
            <p:cNvPr id="6184" name="Text Placeholder 3"/>
            <p:cNvSpPr txBox="1">
              <a:spLocks noChangeArrowheads="1"/>
            </p:cNvSpPr>
            <p:nvPr/>
          </p:nvSpPr>
          <p:spPr bwMode="auto">
            <a:xfrm>
              <a:off x="1474986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6185" name="Text Placeholder 3"/>
            <p:cNvSpPr txBox="1">
              <a:spLocks noChangeArrowheads="1"/>
            </p:cNvSpPr>
            <p:nvPr/>
          </p:nvSpPr>
          <p:spPr bwMode="auto">
            <a:xfrm>
              <a:off x="0" y="169341"/>
              <a:ext cx="2486249" cy="646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6153" name="组合 55"/>
          <p:cNvGrpSpPr>
            <a:grpSpLocks/>
          </p:cNvGrpSpPr>
          <p:nvPr/>
        </p:nvGrpSpPr>
        <p:grpSpPr bwMode="auto">
          <a:xfrm>
            <a:off x="1176338" y="5197475"/>
            <a:ext cx="2487612" cy="815975"/>
            <a:chOff x="0" y="0"/>
            <a:chExt cx="2486249" cy="815545"/>
          </a:xfrm>
        </p:grpSpPr>
        <p:sp>
          <p:nvSpPr>
            <p:cNvPr id="6182" name="Text Placeholder 3"/>
            <p:cNvSpPr txBox="1">
              <a:spLocks noChangeArrowheads="1"/>
            </p:cNvSpPr>
            <p:nvPr/>
          </p:nvSpPr>
          <p:spPr bwMode="auto">
            <a:xfrm>
              <a:off x="1474986" y="0"/>
              <a:ext cx="92333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9128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912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Gill Sans"/>
                </a:rPr>
                <a:t>向天而歌</a:t>
              </a:r>
            </a:p>
          </p:txBody>
        </p:sp>
        <p:sp>
          <p:nvSpPr>
            <p:cNvPr id="6183" name="Text Placeholder 3"/>
            <p:cNvSpPr txBox="1">
              <a:spLocks noChangeArrowheads="1"/>
            </p:cNvSpPr>
            <p:nvPr/>
          </p:nvSpPr>
          <p:spPr bwMode="auto">
            <a:xfrm>
              <a:off x="0" y="169341"/>
              <a:ext cx="2486249" cy="646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sp>
        <p:nvSpPr>
          <p:cNvPr id="6154" name="Freeform 64"/>
          <p:cNvSpPr>
            <a:spLocks/>
          </p:cNvSpPr>
          <p:nvPr/>
        </p:nvSpPr>
        <p:spPr bwMode="auto">
          <a:xfrm>
            <a:off x="4665663" y="1970088"/>
            <a:ext cx="1379537" cy="1235075"/>
          </a:xfrm>
          <a:custGeom>
            <a:avLst/>
            <a:gdLst>
              <a:gd name="T0" fmla="*/ 2147483647 w 335"/>
              <a:gd name="T1" fmla="*/ 2147483647 h 299"/>
              <a:gd name="T2" fmla="*/ 2147483647 w 335"/>
              <a:gd name="T3" fmla="*/ 2147483647 h 299"/>
              <a:gd name="T4" fmla="*/ 2147483647 w 335"/>
              <a:gd name="T5" fmla="*/ 2147483647 h 299"/>
              <a:gd name="T6" fmla="*/ 2147483647 w 335"/>
              <a:gd name="T7" fmla="*/ 2147483647 h 299"/>
              <a:gd name="T8" fmla="*/ 2147483647 w 335"/>
              <a:gd name="T9" fmla="*/ 2147483647 h 299"/>
              <a:gd name="T10" fmla="*/ 2147483647 w 335"/>
              <a:gd name="T11" fmla="*/ 2147483647 h 299"/>
              <a:gd name="T12" fmla="*/ 2147483647 w 335"/>
              <a:gd name="T13" fmla="*/ 2147483647 h 299"/>
              <a:gd name="T14" fmla="*/ 2147483647 w 335"/>
              <a:gd name="T15" fmla="*/ 2147483647 h 299"/>
              <a:gd name="T16" fmla="*/ 2147483647 w 335"/>
              <a:gd name="T17" fmla="*/ 2147483647 h 29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35"/>
              <a:gd name="T28" fmla="*/ 0 h 299"/>
              <a:gd name="T29" fmla="*/ 335 w 335"/>
              <a:gd name="T30" fmla="*/ 299 h 29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35" h="299">
                <a:moveTo>
                  <a:pt x="330" y="184"/>
                </a:moveTo>
                <a:cubicBezTo>
                  <a:pt x="330" y="159"/>
                  <a:pt x="330" y="32"/>
                  <a:pt x="330" y="32"/>
                </a:cubicBezTo>
                <a:cubicBezTo>
                  <a:pt x="330" y="32"/>
                  <a:pt x="335" y="0"/>
                  <a:pt x="257" y="18"/>
                </a:cubicBezTo>
                <a:cubicBezTo>
                  <a:pt x="180" y="35"/>
                  <a:pt x="96" y="74"/>
                  <a:pt x="33" y="152"/>
                </a:cubicBezTo>
                <a:cubicBezTo>
                  <a:pt x="25" y="163"/>
                  <a:pt x="0" y="190"/>
                  <a:pt x="28" y="206"/>
                </a:cubicBezTo>
                <a:cubicBezTo>
                  <a:pt x="57" y="222"/>
                  <a:pt x="168" y="287"/>
                  <a:pt x="168" y="287"/>
                </a:cubicBezTo>
                <a:cubicBezTo>
                  <a:pt x="168" y="287"/>
                  <a:pt x="189" y="299"/>
                  <a:pt x="206" y="286"/>
                </a:cubicBezTo>
                <a:cubicBezTo>
                  <a:pt x="222" y="272"/>
                  <a:pt x="257" y="244"/>
                  <a:pt x="289" y="233"/>
                </a:cubicBezTo>
                <a:cubicBezTo>
                  <a:pt x="319" y="224"/>
                  <a:pt x="331" y="226"/>
                  <a:pt x="330" y="18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6155" name="Rectangle 52"/>
          <p:cNvSpPr>
            <a:spLocks noChangeArrowheads="1"/>
          </p:cNvSpPr>
          <p:nvPr/>
        </p:nvSpPr>
        <p:spPr bwMode="auto">
          <a:xfrm>
            <a:off x="5292725" y="2351088"/>
            <a:ext cx="4238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320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</p:txBody>
      </p:sp>
      <p:sp>
        <p:nvSpPr>
          <p:cNvPr id="6156" name="Freeform 62"/>
          <p:cNvSpPr>
            <a:spLocks/>
          </p:cNvSpPr>
          <p:nvPr/>
        </p:nvSpPr>
        <p:spPr bwMode="auto">
          <a:xfrm>
            <a:off x="4410075" y="2840038"/>
            <a:ext cx="1012825" cy="1589087"/>
          </a:xfrm>
          <a:custGeom>
            <a:avLst/>
            <a:gdLst>
              <a:gd name="T0" fmla="*/ 2147483647 w 246"/>
              <a:gd name="T1" fmla="*/ 2147483647 h 385"/>
              <a:gd name="T2" fmla="*/ 2147483647 w 246"/>
              <a:gd name="T3" fmla="*/ 2147483647 h 385"/>
              <a:gd name="T4" fmla="*/ 2147483647 w 246"/>
              <a:gd name="T5" fmla="*/ 2147483647 h 385"/>
              <a:gd name="T6" fmla="*/ 2147483647 w 246"/>
              <a:gd name="T7" fmla="*/ 2147483647 h 385"/>
              <a:gd name="T8" fmla="*/ 2147483647 w 246"/>
              <a:gd name="T9" fmla="*/ 2147483647 h 385"/>
              <a:gd name="T10" fmla="*/ 2147483647 w 246"/>
              <a:gd name="T11" fmla="*/ 2147483647 h 385"/>
              <a:gd name="T12" fmla="*/ 2147483647 w 246"/>
              <a:gd name="T13" fmla="*/ 2147483647 h 385"/>
              <a:gd name="T14" fmla="*/ 2147483647 w 246"/>
              <a:gd name="T15" fmla="*/ 2147483647 h 385"/>
              <a:gd name="T16" fmla="*/ 2147483647 w 246"/>
              <a:gd name="T17" fmla="*/ 2147483647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46"/>
              <a:gd name="T28" fmla="*/ 0 h 385"/>
              <a:gd name="T29" fmla="*/ 246 w 246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46" h="385">
                <a:moveTo>
                  <a:pt x="209" y="93"/>
                </a:moveTo>
                <a:cubicBezTo>
                  <a:pt x="187" y="81"/>
                  <a:pt x="75" y="20"/>
                  <a:pt x="75" y="20"/>
                </a:cubicBezTo>
                <a:cubicBezTo>
                  <a:pt x="75" y="20"/>
                  <a:pt x="49" y="0"/>
                  <a:pt x="27" y="77"/>
                </a:cubicBezTo>
                <a:cubicBezTo>
                  <a:pt x="6" y="153"/>
                  <a:pt x="0" y="245"/>
                  <a:pt x="38" y="338"/>
                </a:cubicBezTo>
                <a:cubicBezTo>
                  <a:pt x="43" y="350"/>
                  <a:pt x="56" y="385"/>
                  <a:pt x="83" y="368"/>
                </a:cubicBezTo>
                <a:cubicBezTo>
                  <a:pt x="110" y="351"/>
                  <a:pt x="221" y="284"/>
                  <a:pt x="221" y="284"/>
                </a:cubicBezTo>
                <a:cubicBezTo>
                  <a:pt x="221" y="284"/>
                  <a:pt x="242" y="271"/>
                  <a:pt x="238" y="250"/>
                </a:cubicBezTo>
                <a:cubicBezTo>
                  <a:pt x="234" y="229"/>
                  <a:pt x="226" y="186"/>
                  <a:pt x="232" y="152"/>
                </a:cubicBezTo>
                <a:cubicBezTo>
                  <a:pt x="238" y="122"/>
                  <a:pt x="246" y="112"/>
                  <a:pt x="209" y="93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6157" name="Rectangle 53"/>
          <p:cNvSpPr>
            <a:spLocks noChangeArrowheads="1"/>
          </p:cNvSpPr>
          <p:nvPr/>
        </p:nvSpPr>
        <p:spPr bwMode="auto">
          <a:xfrm>
            <a:off x="4676775" y="3373438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320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2</a:t>
            </a:r>
          </a:p>
        </p:txBody>
      </p:sp>
      <p:sp>
        <p:nvSpPr>
          <p:cNvPr id="6158" name="Freeform 59"/>
          <p:cNvSpPr>
            <a:spLocks/>
          </p:cNvSpPr>
          <p:nvPr/>
        </p:nvSpPr>
        <p:spPr bwMode="auto">
          <a:xfrm>
            <a:off x="6135688" y="1974850"/>
            <a:ext cx="1379537" cy="1254125"/>
          </a:xfrm>
          <a:custGeom>
            <a:avLst/>
            <a:gdLst>
              <a:gd name="T0" fmla="*/ 2147483647 w 335"/>
              <a:gd name="T1" fmla="*/ 2147483647 h 304"/>
              <a:gd name="T2" fmla="*/ 2147483647 w 335"/>
              <a:gd name="T3" fmla="*/ 2147483647 h 304"/>
              <a:gd name="T4" fmla="*/ 2147483647 w 335"/>
              <a:gd name="T5" fmla="*/ 2147483647 h 304"/>
              <a:gd name="T6" fmla="*/ 2147483647 w 335"/>
              <a:gd name="T7" fmla="*/ 2147483647 h 304"/>
              <a:gd name="T8" fmla="*/ 2147483647 w 335"/>
              <a:gd name="T9" fmla="*/ 2147483647 h 304"/>
              <a:gd name="T10" fmla="*/ 2147483647 w 335"/>
              <a:gd name="T11" fmla="*/ 2147483647 h 304"/>
              <a:gd name="T12" fmla="*/ 2147483647 w 335"/>
              <a:gd name="T13" fmla="*/ 2147483647 h 304"/>
              <a:gd name="T14" fmla="*/ 2147483647 w 335"/>
              <a:gd name="T15" fmla="*/ 2147483647 h 304"/>
              <a:gd name="T16" fmla="*/ 2147483647 w 335"/>
              <a:gd name="T17" fmla="*/ 2147483647 h 30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35"/>
              <a:gd name="T28" fmla="*/ 0 h 304"/>
              <a:gd name="T29" fmla="*/ 335 w 335"/>
              <a:gd name="T30" fmla="*/ 304 h 30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35" h="304">
                <a:moveTo>
                  <a:pt x="174" y="281"/>
                </a:moveTo>
                <a:cubicBezTo>
                  <a:pt x="195" y="268"/>
                  <a:pt x="305" y="204"/>
                  <a:pt x="305" y="204"/>
                </a:cubicBezTo>
                <a:cubicBezTo>
                  <a:pt x="305" y="204"/>
                  <a:pt x="335" y="192"/>
                  <a:pt x="280" y="133"/>
                </a:cubicBezTo>
                <a:cubicBezTo>
                  <a:pt x="225" y="76"/>
                  <a:pt x="149" y="24"/>
                  <a:pt x="49" y="9"/>
                </a:cubicBezTo>
                <a:cubicBezTo>
                  <a:pt x="36" y="7"/>
                  <a:pt x="0" y="0"/>
                  <a:pt x="1" y="33"/>
                </a:cubicBezTo>
                <a:cubicBezTo>
                  <a:pt x="2" y="65"/>
                  <a:pt x="3" y="194"/>
                  <a:pt x="3" y="194"/>
                </a:cubicBezTo>
                <a:cubicBezTo>
                  <a:pt x="3" y="194"/>
                  <a:pt x="3" y="219"/>
                  <a:pt x="23" y="226"/>
                </a:cubicBezTo>
                <a:cubicBezTo>
                  <a:pt x="43" y="233"/>
                  <a:pt x="85" y="249"/>
                  <a:pt x="110" y="271"/>
                </a:cubicBezTo>
                <a:cubicBezTo>
                  <a:pt x="133" y="292"/>
                  <a:pt x="138" y="304"/>
                  <a:pt x="174" y="281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6159" name="Rectangle 54"/>
          <p:cNvSpPr>
            <a:spLocks noChangeArrowheads="1"/>
          </p:cNvSpPr>
          <p:nvPr/>
        </p:nvSpPr>
        <p:spPr bwMode="auto">
          <a:xfrm>
            <a:off x="6488113" y="2351088"/>
            <a:ext cx="4238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320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6</a:t>
            </a:r>
          </a:p>
        </p:txBody>
      </p:sp>
      <p:sp>
        <p:nvSpPr>
          <p:cNvPr id="6160" name="Freeform 58"/>
          <p:cNvSpPr>
            <a:spLocks/>
          </p:cNvSpPr>
          <p:nvPr/>
        </p:nvSpPr>
        <p:spPr bwMode="auto">
          <a:xfrm>
            <a:off x="6740525" y="2836863"/>
            <a:ext cx="1012825" cy="1587500"/>
          </a:xfrm>
          <a:custGeom>
            <a:avLst/>
            <a:gdLst>
              <a:gd name="T0" fmla="*/ 2147483647 w 246"/>
              <a:gd name="T1" fmla="*/ 2147483647 h 385"/>
              <a:gd name="T2" fmla="*/ 2147483647 w 246"/>
              <a:gd name="T3" fmla="*/ 2147483647 h 385"/>
              <a:gd name="T4" fmla="*/ 2147483647 w 246"/>
              <a:gd name="T5" fmla="*/ 2147483647 h 385"/>
              <a:gd name="T6" fmla="*/ 2147483647 w 246"/>
              <a:gd name="T7" fmla="*/ 2147483647 h 385"/>
              <a:gd name="T8" fmla="*/ 2147483647 w 246"/>
              <a:gd name="T9" fmla="*/ 2147483647 h 385"/>
              <a:gd name="T10" fmla="*/ 2147483647 w 246"/>
              <a:gd name="T11" fmla="*/ 2147483647 h 385"/>
              <a:gd name="T12" fmla="*/ 2147483647 w 246"/>
              <a:gd name="T13" fmla="*/ 2147483647 h 385"/>
              <a:gd name="T14" fmla="*/ 2147483647 w 246"/>
              <a:gd name="T15" fmla="*/ 2147483647 h 385"/>
              <a:gd name="T16" fmla="*/ 2147483647 w 246"/>
              <a:gd name="T17" fmla="*/ 2147483647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46"/>
              <a:gd name="T28" fmla="*/ 0 h 385"/>
              <a:gd name="T29" fmla="*/ 246 w 246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46" h="385">
                <a:moveTo>
                  <a:pt x="38" y="293"/>
                </a:moveTo>
                <a:cubicBezTo>
                  <a:pt x="60" y="304"/>
                  <a:pt x="171" y="365"/>
                  <a:pt x="171" y="365"/>
                </a:cubicBezTo>
                <a:cubicBezTo>
                  <a:pt x="171" y="365"/>
                  <a:pt x="197" y="385"/>
                  <a:pt x="219" y="308"/>
                </a:cubicBezTo>
                <a:cubicBezTo>
                  <a:pt x="241" y="232"/>
                  <a:pt x="246" y="140"/>
                  <a:pt x="208" y="47"/>
                </a:cubicBezTo>
                <a:cubicBezTo>
                  <a:pt x="203" y="35"/>
                  <a:pt x="191" y="0"/>
                  <a:pt x="163" y="17"/>
                </a:cubicBezTo>
                <a:cubicBezTo>
                  <a:pt x="136" y="35"/>
                  <a:pt x="26" y="101"/>
                  <a:pt x="26" y="101"/>
                </a:cubicBezTo>
                <a:cubicBezTo>
                  <a:pt x="26" y="101"/>
                  <a:pt x="4" y="114"/>
                  <a:pt x="8" y="135"/>
                </a:cubicBezTo>
                <a:cubicBezTo>
                  <a:pt x="13" y="156"/>
                  <a:pt x="21" y="200"/>
                  <a:pt x="14" y="233"/>
                </a:cubicBezTo>
                <a:cubicBezTo>
                  <a:pt x="8" y="263"/>
                  <a:pt x="0" y="273"/>
                  <a:pt x="38" y="293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6161" name="Rectangle 59"/>
          <p:cNvSpPr>
            <a:spLocks noChangeArrowheads="1"/>
          </p:cNvSpPr>
          <p:nvPr/>
        </p:nvSpPr>
        <p:spPr bwMode="auto">
          <a:xfrm>
            <a:off x="7078663" y="3409950"/>
            <a:ext cx="425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320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5</a:t>
            </a:r>
          </a:p>
        </p:txBody>
      </p:sp>
      <p:sp>
        <p:nvSpPr>
          <p:cNvPr id="6162" name="Freeform 60"/>
          <p:cNvSpPr>
            <a:spLocks/>
          </p:cNvSpPr>
          <p:nvPr/>
        </p:nvSpPr>
        <p:spPr bwMode="auto">
          <a:xfrm>
            <a:off x="6127750" y="4070350"/>
            <a:ext cx="1366838" cy="1254125"/>
          </a:xfrm>
          <a:custGeom>
            <a:avLst/>
            <a:gdLst>
              <a:gd name="T0" fmla="*/ 2147483647 w 332"/>
              <a:gd name="T1" fmla="*/ 2147483647 h 304"/>
              <a:gd name="T2" fmla="*/ 2147483647 w 332"/>
              <a:gd name="T3" fmla="*/ 2147483647 h 304"/>
              <a:gd name="T4" fmla="*/ 2147483647 w 332"/>
              <a:gd name="T5" fmla="*/ 2147483647 h 304"/>
              <a:gd name="T6" fmla="*/ 2147483647 w 332"/>
              <a:gd name="T7" fmla="*/ 2147483647 h 304"/>
              <a:gd name="T8" fmla="*/ 2147483647 w 332"/>
              <a:gd name="T9" fmla="*/ 2147483647 h 304"/>
              <a:gd name="T10" fmla="*/ 2147483647 w 332"/>
              <a:gd name="T11" fmla="*/ 2147483647 h 304"/>
              <a:gd name="T12" fmla="*/ 2147483647 w 332"/>
              <a:gd name="T13" fmla="*/ 2147483647 h 304"/>
              <a:gd name="T14" fmla="*/ 2147483647 w 332"/>
              <a:gd name="T15" fmla="*/ 2147483647 h 304"/>
              <a:gd name="T16" fmla="*/ 2147483647 w 332"/>
              <a:gd name="T17" fmla="*/ 2147483647 h 30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32"/>
              <a:gd name="T28" fmla="*/ 0 h 304"/>
              <a:gd name="T29" fmla="*/ 332 w 332"/>
              <a:gd name="T30" fmla="*/ 304 h 30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32" h="304">
                <a:moveTo>
                  <a:pt x="2" y="120"/>
                </a:moveTo>
                <a:cubicBezTo>
                  <a:pt x="3" y="145"/>
                  <a:pt x="7" y="272"/>
                  <a:pt x="7" y="272"/>
                </a:cubicBezTo>
                <a:cubicBezTo>
                  <a:pt x="7" y="272"/>
                  <a:pt x="4" y="304"/>
                  <a:pt x="81" y="284"/>
                </a:cubicBezTo>
                <a:cubicBezTo>
                  <a:pt x="158" y="264"/>
                  <a:pt x="240" y="222"/>
                  <a:pt x="300" y="141"/>
                </a:cubicBezTo>
                <a:cubicBezTo>
                  <a:pt x="308" y="131"/>
                  <a:pt x="332" y="102"/>
                  <a:pt x="303" y="88"/>
                </a:cubicBezTo>
                <a:cubicBezTo>
                  <a:pt x="274" y="73"/>
                  <a:pt x="160" y="12"/>
                  <a:pt x="160" y="12"/>
                </a:cubicBezTo>
                <a:cubicBezTo>
                  <a:pt x="160" y="12"/>
                  <a:pt x="139" y="0"/>
                  <a:pt x="123" y="14"/>
                </a:cubicBezTo>
                <a:cubicBezTo>
                  <a:pt x="107" y="29"/>
                  <a:pt x="73" y="58"/>
                  <a:pt x="41" y="69"/>
                </a:cubicBezTo>
                <a:cubicBezTo>
                  <a:pt x="12" y="80"/>
                  <a:pt x="0" y="78"/>
                  <a:pt x="2" y="12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6163" name="Rectangle 60"/>
          <p:cNvSpPr>
            <a:spLocks noChangeArrowheads="1"/>
          </p:cNvSpPr>
          <p:nvPr/>
        </p:nvSpPr>
        <p:spPr bwMode="auto">
          <a:xfrm>
            <a:off x="6462713" y="444500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320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4</a:t>
            </a:r>
          </a:p>
        </p:txBody>
      </p:sp>
      <p:sp>
        <p:nvSpPr>
          <p:cNvPr id="6164" name="Freeform 61"/>
          <p:cNvSpPr>
            <a:spLocks/>
          </p:cNvSpPr>
          <p:nvPr/>
        </p:nvSpPr>
        <p:spPr bwMode="auto">
          <a:xfrm>
            <a:off x="4652963" y="4054475"/>
            <a:ext cx="1382712" cy="1244600"/>
          </a:xfrm>
          <a:custGeom>
            <a:avLst/>
            <a:gdLst>
              <a:gd name="T0" fmla="*/ 2147483647 w 336"/>
              <a:gd name="T1" fmla="*/ 2147483647 h 302"/>
              <a:gd name="T2" fmla="*/ 2147483647 w 336"/>
              <a:gd name="T3" fmla="*/ 2147483647 h 302"/>
              <a:gd name="T4" fmla="*/ 2147483647 w 336"/>
              <a:gd name="T5" fmla="*/ 2147483647 h 302"/>
              <a:gd name="T6" fmla="*/ 2147483647 w 336"/>
              <a:gd name="T7" fmla="*/ 2147483647 h 302"/>
              <a:gd name="T8" fmla="*/ 2147483647 w 336"/>
              <a:gd name="T9" fmla="*/ 2147483647 h 302"/>
              <a:gd name="T10" fmla="*/ 2147483647 w 336"/>
              <a:gd name="T11" fmla="*/ 2147483647 h 302"/>
              <a:gd name="T12" fmla="*/ 2147483647 w 336"/>
              <a:gd name="T13" fmla="*/ 2147483647 h 302"/>
              <a:gd name="T14" fmla="*/ 2147483647 w 336"/>
              <a:gd name="T15" fmla="*/ 2147483647 h 302"/>
              <a:gd name="T16" fmla="*/ 2147483647 w 336"/>
              <a:gd name="T17" fmla="*/ 2147483647 h 30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36"/>
              <a:gd name="T28" fmla="*/ 0 h 302"/>
              <a:gd name="T29" fmla="*/ 336 w 336"/>
              <a:gd name="T30" fmla="*/ 302 h 30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36" h="302">
                <a:moveTo>
                  <a:pt x="161" y="22"/>
                </a:moveTo>
                <a:cubicBezTo>
                  <a:pt x="140" y="35"/>
                  <a:pt x="31" y="100"/>
                  <a:pt x="31" y="100"/>
                </a:cubicBezTo>
                <a:cubicBezTo>
                  <a:pt x="31" y="100"/>
                  <a:pt x="0" y="113"/>
                  <a:pt x="56" y="171"/>
                </a:cubicBezTo>
                <a:cubicBezTo>
                  <a:pt x="111" y="228"/>
                  <a:pt x="187" y="280"/>
                  <a:pt x="287" y="293"/>
                </a:cubicBezTo>
                <a:cubicBezTo>
                  <a:pt x="300" y="295"/>
                  <a:pt x="336" y="302"/>
                  <a:pt x="335" y="270"/>
                </a:cubicBezTo>
                <a:cubicBezTo>
                  <a:pt x="334" y="237"/>
                  <a:pt x="332" y="108"/>
                  <a:pt x="332" y="108"/>
                </a:cubicBezTo>
                <a:cubicBezTo>
                  <a:pt x="332" y="108"/>
                  <a:pt x="332" y="84"/>
                  <a:pt x="312" y="77"/>
                </a:cubicBezTo>
                <a:cubicBezTo>
                  <a:pt x="292" y="70"/>
                  <a:pt x="250" y="54"/>
                  <a:pt x="224" y="32"/>
                </a:cubicBezTo>
                <a:cubicBezTo>
                  <a:pt x="201" y="12"/>
                  <a:pt x="196" y="0"/>
                  <a:pt x="161" y="2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6165" name="Rectangle 62"/>
          <p:cNvSpPr>
            <a:spLocks noChangeArrowheads="1"/>
          </p:cNvSpPr>
          <p:nvPr/>
        </p:nvSpPr>
        <p:spPr bwMode="auto">
          <a:xfrm>
            <a:off x="5241925" y="4437063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320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3</a:t>
            </a:r>
          </a:p>
        </p:txBody>
      </p:sp>
      <p:sp>
        <p:nvSpPr>
          <p:cNvPr id="6166" name="Oval 63"/>
          <p:cNvSpPr>
            <a:spLocks noChangeArrowheads="1"/>
          </p:cNvSpPr>
          <p:nvPr/>
        </p:nvSpPr>
        <p:spPr bwMode="auto">
          <a:xfrm>
            <a:off x="5456238" y="3019425"/>
            <a:ext cx="1243012" cy="12398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pPr defTabSz="1374775">
              <a:buFont typeface="Arial" pitchFamily="34" charset="0"/>
              <a:buNone/>
            </a:pPr>
            <a:endParaRPr lang="en-US" altLang="zh-CN" sz="35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67" name="Rectangle 63"/>
          <p:cNvSpPr>
            <a:spLocks noChangeArrowheads="1"/>
          </p:cNvSpPr>
          <p:nvPr/>
        </p:nvSpPr>
        <p:spPr bwMode="auto">
          <a:xfrm>
            <a:off x="5649913" y="3359150"/>
            <a:ext cx="9032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1374775">
              <a:buFont typeface="Arial" pitchFamily="34" charset="0"/>
              <a:buNone/>
            </a:pPr>
            <a:r>
              <a:rPr lang="zh-CN" altLang="en-US" sz="28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en-US" sz="2800" b="1">
              <a:solidFill>
                <a:srgbClr val="ED7D3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68" name="Group 73"/>
          <p:cNvGrpSpPr>
            <a:grpSpLocks/>
          </p:cNvGrpSpPr>
          <p:nvPr/>
        </p:nvGrpSpPr>
        <p:grpSpPr bwMode="auto">
          <a:xfrm>
            <a:off x="3840163" y="1974850"/>
            <a:ext cx="1327150" cy="266700"/>
            <a:chOff x="0" y="0"/>
            <a:chExt cx="1074355" cy="220268"/>
          </a:xfrm>
        </p:grpSpPr>
        <p:cxnSp>
          <p:nvCxnSpPr>
            <p:cNvPr id="6180" name="Straight Connector 69"/>
            <p:cNvCxnSpPr>
              <a:cxnSpLocks noChangeShapeType="1"/>
            </p:cNvCxnSpPr>
            <p:nvPr/>
          </p:nvCxnSpPr>
          <p:spPr bwMode="auto">
            <a:xfrm flipH="1" flipV="1">
              <a:off x="835324" y="0"/>
              <a:ext cx="239031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81" name="Straight Connector 72"/>
            <p:cNvCxnSpPr>
              <a:cxnSpLocks noChangeShapeType="1"/>
            </p:cNvCxnSpPr>
            <p:nvPr/>
          </p:nvCxnSpPr>
          <p:spPr bwMode="auto">
            <a:xfrm flipH="1">
              <a:off x="0" y="3934"/>
              <a:ext cx="83532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69" name="Group 74"/>
          <p:cNvGrpSpPr>
            <a:grpSpLocks/>
          </p:cNvGrpSpPr>
          <p:nvPr/>
        </p:nvGrpSpPr>
        <p:grpSpPr bwMode="auto">
          <a:xfrm flipH="1">
            <a:off x="6915150" y="1970088"/>
            <a:ext cx="1395413" cy="271462"/>
            <a:chOff x="0" y="0"/>
            <a:chExt cx="1129171" cy="220268"/>
          </a:xfrm>
        </p:grpSpPr>
        <p:cxnSp>
          <p:nvCxnSpPr>
            <p:cNvPr id="6178" name="Straight Connector 75"/>
            <p:cNvCxnSpPr>
              <a:cxnSpLocks noChangeShapeType="1"/>
            </p:cNvCxnSpPr>
            <p:nvPr/>
          </p:nvCxnSpPr>
          <p:spPr bwMode="auto">
            <a:xfrm flipH="1" flipV="1">
              <a:off x="890234" y="0"/>
              <a:ext cx="238937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9" name="Straight Connector 76"/>
            <p:cNvCxnSpPr>
              <a:cxnSpLocks noChangeShapeType="1"/>
            </p:cNvCxnSpPr>
            <p:nvPr/>
          </p:nvCxnSpPr>
          <p:spPr bwMode="auto">
            <a:xfrm flipH="1">
              <a:off x="0" y="3864"/>
              <a:ext cx="890234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70" name="Group 81"/>
          <p:cNvGrpSpPr>
            <a:grpSpLocks/>
          </p:cNvGrpSpPr>
          <p:nvPr/>
        </p:nvGrpSpPr>
        <p:grpSpPr bwMode="auto">
          <a:xfrm flipV="1">
            <a:off x="3840163" y="5021263"/>
            <a:ext cx="1327150" cy="266700"/>
            <a:chOff x="0" y="0"/>
            <a:chExt cx="1074354" cy="220268"/>
          </a:xfrm>
        </p:grpSpPr>
        <p:cxnSp>
          <p:nvCxnSpPr>
            <p:cNvPr id="6176" name="Straight Connector 82"/>
            <p:cNvCxnSpPr>
              <a:cxnSpLocks noChangeShapeType="1"/>
            </p:cNvCxnSpPr>
            <p:nvPr/>
          </p:nvCxnSpPr>
          <p:spPr bwMode="auto">
            <a:xfrm flipH="1" flipV="1">
              <a:off x="835323" y="0"/>
              <a:ext cx="239031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7" name="Straight Connector 83"/>
            <p:cNvCxnSpPr>
              <a:cxnSpLocks noChangeShapeType="1"/>
            </p:cNvCxnSpPr>
            <p:nvPr/>
          </p:nvCxnSpPr>
          <p:spPr bwMode="auto">
            <a:xfrm flipH="1" flipV="1">
              <a:off x="0" y="3934"/>
              <a:ext cx="83532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71" name="Group 84"/>
          <p:cNvGrpSpPr>
            <a:grpSpLocks/>
          </p:cNvGrpSpPr>
          <p:nvPr/>
        </p:nvGrpSpPr>
        <p:grpSpPr bwMode="auto">
          <a:xfrm flipH="1" flipV="1">
            <a:off x="6915150" y="5062538"/>
            <a:ext cx="1395413" cy="273050"/>
            <a:chOff x="0" y="0"/>
            <a:chExt cx="1129170" cy="220268"/>
          </a:xfrm>
        </p:grpSpPr>
        <p:cxnSp>
          <p:nvCxnSpPr>
            <p:cNvPr id="6174" name="Straight Connector 85"/>
            <p:cNvCxnSpPr>
              <a:cxnSpLocks noChangeShapeType="1"/>
            </p:cNvCxnSpPr>
            <p:nvPr/>
          </p:nvCxnSpPr>
          <p:spPr bwMode="auto">
            <a:xfrm flipH="1" flipV="1">
              <a:off x="890233" y="0"/>
              <a:ext cx="238937" cy="22026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75" name="Straight Connector 86"/>
            <p:cNvCxnSpPr>
              <a:cxnSpLocks noChangeShapeType="1"/>
            </p:cNvCxnSpPr>
            <p:nvPr/>
          </p:nvCxnSpPr>
          <p:spPr bwMode="auto">
            <a:xfrm flipH="1" flipV="1">
              <a:off x="0" y="3842"/>
              <a:ext cx="890233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6172" name="Straight Connector 89"/>
          <p:cNvCxnSpPr>
            <a:cxnSpLocks noChangeShapeType="1"/>
          </p:cNvCxnSpPr>
          <p:nvPr/>
        </p:nvCxnSpPr>
        <p:spPr bwMode="auto">
          <a:xfrm flipH="1">
            <a:off x="7681913" y="3627438"/>
            <a:ext cx="646112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73" name="Straight Connector 89"/>
          <p:cNvCxnSpPr>
            <a:cxnSpLocks noChangeShapeType="1"/>
          </p:cNvCxnSpPr>
          <p:nvPr/>
        </p:nvCxnSpPr>
        <p:spPr bwMode="auto">
          <a:xfrm flipH="1">
            <a:off x="3840163" y="3609975"/>
            <a:ext cx="569912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717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1703388"/>
            <a:ext cx="3162300" cy="515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3" name="组合 7"/>
          <p:cNvGrpSpPr>
            <a:grpSpLocks/>
          </p:cNvGrpSpPr>
          <p:nvPr/>
        </p:nvGrpSpPr>
        <p:grpSpPr bwMode="auto">
          <a:xfrm>
            <a:off x="741363" y="1600200"/>
            <a:ext cx="3236912" cy="3236913"/>
            <a:chOff x="0" y="0"/>
            <a:chExt cx="3236976" cy="3236976"/>
          </a:xfrm>
        </p:grpSpPr>
        <p:sp>
          <p:nvSpPr>
            <p:cNvPr id="7179" name="椭圆 8"/>
            <p:cNvSpPr>
              <a:spLocks noChangeArrowheads="1"/>
            </p:cNvSpPr>
            <p:nvPr/>
          </p:nvSpPr>
          <p:spPr bwMode="auto">
            <a:xfrm>
              <a:off x="0" y="0"/>
              <a:ext cx="3236976" cy="323697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pitchFamily="34" charset="0"/>
                <a:buNone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180" name="文本框 9"/>
            <p:cNvSpPr txBox="1">
              <a:spLocks noChangeArrowheads="1"/>
            </p:cNvSpPr>
            <p:nvPr/>
          </p:nvSpPr>
          <p:spPr bwMode="auto">
            <a:xfrm>
              <a:off x="561840" y="951656"/>
              <a:ext cx="2291088" cy="1815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en-US" altLang="zh-CN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是集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模板开发、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设计定制、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服务提供商。向天歌由多位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领域的资深设计师创立，致力为客户奉献最用心的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作品、最实用的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培训和最贴心的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服务。</a:t>
              </a:r>
              <a:endParaRPr 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81" name="Freeform 106"/>
            <p:cNvSpPr>
              <a:spLocks/>
            </p:cNvSpPr>
            <p:nvPr/>
          </p:nvSpPr>
          <p:spPr bwMode="auto">
            <a:xfrm>
              <a:off x="1445105" y="370067"/>
              <a:ext cx="346765" cy="415609"/>
            </a:xfrm>
            <a:custGeom>
              <a:avLst/>
              <a:gdLst>
                <a:gd name="T0" fmla="*/ 2147483647 w 240"/>
                <a:gd name="T1" fmla="*/ 0 h 288"/>
                <a:gd name="T2" fmla="*/ 2147483647 w 240"/>
                <a:gd name="T3" fmla="*/ 2147483647 h 288"/>
                <a:gd name="T4" fmla="*/ 2147483647 w 240"/>
                <a:gd name="T5" fmla="*/ 2147483647 h 288"/>
                <a:gd name="T6" fmla="*/ 2147483647 w 240"/>
                <a:gd name="T7" fmla="*/ 2147483647 h 288"/>
                <a:gd name="T8" fmla="*/ 2147483647 w 240"/>
                <a:gd name="T9" fmla="*/ 2147483647 h 288"/>
                <a:gd name="T10" fmla="*/ 2147483647 w 240"/>
                <a:gd name="T11" fmla="*/ 2147483647 h 288"/>
                <a:gd name="T12" fmla="*/ 2147483647 w 240"/>
                <a:gd name="T13" fmla="*/ 2147483647 h 288"/>
                <a:gd name="T14" fmla="*/ 2147483647 w 240"/>
                <a:gd name="T15" fmla="*/ 2147483647 h 288"/>
                <a:gd name="T16" fmla="*/ 2147483647 w 240"/>
                <a:gd name="T17" fmla="*/ 2147483647 h 288"/>
                <a:gd name="T18" fmla="*/ 2147483647 w 240"/>
                <a:gd name="T19" fmla="*/ 2147483647 h 288"/>
                <a:gd name="T20" fmla="*/ 2147483647 w 240"/>
                <a:gd name="T21" fmla="*/ 2147483647 h 288"/>
                <a:gd name="T22" fmla="*/ 2147483647 w 240"/>
                <a:gd name="T23" fmla="*/ 2147483647 h 288"/>
                <a:gd name="T24" fmla="*/ 2147483647 w 240"/>
                <a:gd name="T25" fmla="*/ 2147483647 h 288"/>
                <a:gd name="T26" fmla="*/ 2147483647 w 240"/>
                <a:gd name="T27" fmla="*/ 2147483647 h 288"/>
                <a:gd name="T28" fmla="*/ 2147483647 w 240"/>
                <a:gd name="T29" fmla="*/ 0 h 288"/>
                <a:gd name="T30" fmla="*/ 0 w 240"/>
                <a:gd name="T31" fmla="*/ 2147483647 h 288"/>
                <a:gd name="T32" fmla="*/ 2147483647 w 240"/>
                <a:gd name="T33" fmla="*/ 2147483647 h 288"/>
                <a:gd name="T34" fmla="*/ 2147483647 w 240"/>
                <a:gd name="T35" fmla="*/ 2147483647 h 288"/>
                <a:gd name="T36" fmla="*/ 2147483647 w 240"/>
                <a:gd name="T37" fmla="*/ 2147483647 h 288"/>
                <a:gd name="T38" fmla="*/ 2147483647 w 240"/>
                <a:gd name="T39" fmla="*/ 2147483647 h 288"/>
                <a:gd name="T40" fmla="*/ 2147483647 w 240"/>
                <a:gd name="T41" fmla="*/ 2147483647 h 288"/>
                <a:gd name="T42" fmla="*/ 2147483647 w 240"/>
                <a:gd name="T43" fmla="*/ 2147483647 h 288"/>
                <a:gd name="T44" fmla="*/ 2147483647 w 240"/>
                <a:gd name="T45" fmla="*/ 2147483647 h 288"/>
                <a:gd name="T46" fmla="*/ 2147483647 w 240"/>
                <a:gd name="T47" fmla="*/ 2147483647 h 288"/>
                <a:gd name="T48" fmla="*/ 2147483647 w 240"/>
                <a:gd name="T49" fmla="*/ 2147483647 h 288"/>
                <a:gd name="T50" fmla="*/ 2147483647 w 240"/>
                <a:gd name="T51" fmla="*/ 2147483647 h 288"/>
                <a:gd name="T52" fmla="*/ 2147483647 w 240"/>
                <a:gd name="T53" fmla="*/ 2147483647 h 288"/>
                <a:gd name="T54" fmla="*/ 2147483647 w 240"/>
                <a:gd name="T55" fmla="*/ 2147483647 h 288"/>
                <a:gd name="T56" fmla="*/ 2147483647 w 240"/>
                <a:gd name="T57" fmla="*/ 0 h 28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40"/>
                <a:gd name="T88" fmla="*/ 0 h 288"/>
                <a:gd name="T89" fmla="*/ 240 w 240"/>
                <a:gd name="T90" fmla="*/ 288 h 288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40" h="288">
                  <a:moveTo>
                    <a:pt x="184" y="0"/>
                  </a:moveTo>
                  <a:cubicBezTo>
                    <a:pt x="128" y="67"/>
                    <a:pt x="128" y="67"/>
                    <a:pt x="128" y="67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76"/>
                    <a:pt x="163" y="83"/>
                    <a:pt x="163" y="100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6"/>
                    <a:pt x="160" y="113"/>
                    <a:pt x="154" y="122"/>
                  </a:cubicBezTo>
                  <a:cubicBezTo>
                    <a:pt x="148" y="131"/>
                    <a:pt x="139" y="141"/>
                    <a:pt x="128" y="152"/>
                  </a:cubicBezTo>
                  <a:cubicBezTo>
                    <a:pt x="126" y="155"/>
                    <a:pt x="123" y="157"/>
                    <a:pt x="120" y="160"/>
                  </a:cubicBezTo>
                  <a:cubicBezTo>
                    <a:pt x="117" y="157"/>
                    <a:pt x="114" y="155"/>
                    <a:pt x="112" y="152"/>
                  </a:cubicBezTo>
                  <a:cubicBezTo>
                    <a:pt x="101" y="141"/>
                    <a:pt x="92" y="131"/>
                    <a:pt x="86" y="122"/>
                  </a:cubicBezTo>
                  <a:cubicBezTo>
                    <a:pt x="80" y="113"/>
                    <a:pt x="78" y="106"/>
                    <a:pt x="78" y="101"/>
                  </a:cubicBezTo>
                  <a:cubicBezTo>
                    <a:pt x="78" y="101"/>
                    <a:pt x="78" y="101"/>
                    <a:pt x="78" y="100"/>
                  </a:cubicBezTo>
                  <a:cubicBezTo>
                    <a:pt x="78" y="83"/>
                    <a:pt x="78" y="76"/>
                    <a:pt x="78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76"/>
                    <a:pt x="35" y="83"/>
                    <a:pt x="35" y="100"/>
                  </a:cubicBezTo>
                  <a:cubicBezTo>
                    <a:pt x="35" y="123"/>
                    <a:pt x="47" y="142"/>
                    <a:pt x="60" y="158"/>
                  </a:cubicBezTo>
                  <a:cubicBezTo>
                    <a:pt x="69" y="169"/>
                    <a:pt x="79" y="179"/>
                    <a:pt x="89" y="189"/>
                  </a:cubicBezTo>
                  <a:cubicBezTo>
                    <a:pt x="89" y="189"/>
                    <a:pt x="89" y="189"/>
                    <a:pt x="89" y="189"/>
                  </a:cubicBezTo>
                  <a:cubicBezTo>
                    <a:pt x="89" y="288"/>
                    <a:pt x="89" y="288"/>
                    <a:pt x="89" y="288"/>
                  </a:cubicBezTo>
                  <a:cubicBezTo>
                    <a:pt x="152" y="288"/>
                    <a:pt x="152" y="288"/>
                    <a:pt x="152" y="288"/>
                  </a:cubicBezTo>
                  <a:cubicBezTo>
                    <a:pt x="152" y="188"/>
                    <a:pt x="152" y="188"/>
                    <a:pt x="152" y="188"/>
                  </a:cubicBezTo>
                  <a:cubicBezTo>
                    <a:pt x="162" y="179"/>
                    <a:pt x="172" y="169"/>
                    <a:pt x="180" y="158"/>
                  </a:cubicBezTo>
                  <a:cubicBezTo>
                    <a:pt x="194" y="142"/>
                    <a:pt x="205" y="123"/>
                    <a:pt x="205" y="100"/>
                  </a:cubicBezTo>
                  <a:cubicBezTo>
                    <a:pt x="205" y="83"/>
                    <a:pt x="205" y="76"/>
                    <a:pt x="205" y="67"/>
                  </a:cubicBezTo>
                  <a:cubicBezTo>
                    <a:pt x="240" y="67"/>
                    <a:pt x="240" y="67"/>
                    <a:pt x="240" y="67"/>
                  </a:cubicBezTo>
                  <a:lnTo>
                    <a:pt x="18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4" name="组合 11"/>
          <p:cNvGrpSpPr>
            <a:grpSpLocks/>
          </p:cNvGrpSpPr>
          <p:nvPr/>
        </p:nvGrpSpPr>
        <p:grpSpPr bwMode="auto">
          <a:xfrm>
            <a:off x="8070850" y="1600200"/>
            <a:ext cx="3236913" cy="3236913"/>
            <a:chOff x="0" y="0"/>
            <a:chExt cx="3236976" cy="3236976"/>
          </a:xfrm>
        </p:grpSpPr>
        <p:grpSp>
          <p:nvGrpSpPr>
            <p:cNvPr id="7175" name="组合 12"/>
            <p:cNvGrpSpPr>
              <a:grpSpLocks/>
            </p:cNvGrpSpPr>
            <p:nvPr/>
          </p:nvGrpSpPr>
          <p:grpSpPr bwMode="auto">
            <a:xfrm>
              <a:off x="0" y="0"/>
              <a:ext cx="3236976" cy="3236976"/>
              <a:chOff x="0" y="0"/>
              <a:chExt cx="3236976" cy="3236976"/>
            </a:xfrm>
          </p:grpSpPr>
          <p:sp>
            <p:nvSpPr>
              <p:cNvPr id="7177" name="椭圆 1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36976" cy="323697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>
                  <a:buFont typeface="Arial" pitchFamily="34" charset="0"/>
                  <a:buNone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7178" name="文本框 15"/>
              <p:cNvSpPr txBox="1">
                <a:spLocks noChangeArrowheads="1"/>
              </p:cNvSpPr>
              <p:nvPr/>
            </p:nvSpPr>
            <p:spPr bwMode="auto">
              <a:xfrm>
                <a:off x="561840" y="951656"/>
                <a:ext cx="2291088" cy="18158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</a:pPr>
                <a:r>
                  <a:rPr lang="en-US" altLang="zh-CN" sz="1400" dirty="0" smtClean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PPTS</a:t>
                </a:r>
                <a:r>
                  <a:rPr lang="zh-CN" altLang="en-US" sz="1400" dirty="0" smtClean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，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是集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模板开发、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设计定制、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培训于一体的专业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服务提供商。向天歌由多位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领域的资深设计师创立，致力为客户奉献最用心的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作品、最实用的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培训和最贴心的</a:t>
                </a:r>
                <a:r>
                  <a:rPr lang="en-US" altLang="zh-CN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PPT</a:t>
                </a:r>
                <a:r>
                  <a:rPr lang="zh-CN" altLang="en-US" sz="1400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服务。</a:t>
                </a:r>
                <a:endParaRPr 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7176" name="Freeform 107"/>
            <p:cNvSpPr>
              <a:spLocks/>
            </p:cNvSpPr>
            <p:nvPr/>
          </p:nvSpPr>
          <p:spPr bwMode="auto">
            <a:xfrm>
              <a:off x="1579897" y="370067"/>
              <a:ext cx="254974" cy="415609"/>
            </a:xfrm>
            <a:custGeom>
              <a:avLst/>
              <a:gdLst>
                <a:gd name="T0" fmla="*/ 2147483647 w 175"/>
                <a:gd name="T1" fmla="*/ 2147483647 h 288"/>
                <a:gd name="T2" fmla="*/ 2147483647 w 175"/>
                <a:gd name="T3" fmla="*/ 2147483647 h 288"/>
                <a:gd name="T4" fmla="*/ 2147483647 w 175"/>
                <a:gd name="T5" fmla="*/ 2147483647 h 288"/>
                <a:gd name="T6" fmla="*/ 2147483647 w 175"/>
                <a:gd name="T7" fmla="*/ 2147483647 h 288"/>
                <a:gd name="T8" fmla="*/ 2147483647 w 175"/>
                <a:gd name="T9" fmla="*/ 2147483647 h 288"/>
                <a:gd name="T10" fmla="*/ 2147483647 w 175"/>
                <a:gd name="T11" fmla="*/ 0 h 288"/>
                <a:gd name="T12" fmla="*/ 0 w 175"/>
                <a:gd name="T13" fmla="*/ 2147483647 h 288"/>
                <a:gd name="T14" fmla="*/ 2147483647 w 175"/>
                <a:gd name="T15" fmla="*/ 2147483647 h 288"/>
                <a:gd name="T16" fmla="*/ 2147483647 w 175"/>
                <a:gd name="T17" fmla="*/ 2147483647 h 288"/>
                <a:gd name="T18" fmla="*/ 2147483647 w 175"/>
                <a:gd name="T19" fmla="*/ 2147483647 h 288"/>
                <a:gd name="T20" fmla="*/ 2147483647 w 175"/>
                <a:gd name="T21" fmla="*/ 2147483647 h 288"/>
                <a:gd name="T22" fmla="*/ 2147483647 w 175"/>
                <a:gd name="T23" fmla="*/ 2147483647 h 288"/>
                <a:gd name="T24" fmla="*/ 2147483647 w 175"/>
                <a:gd name="T25" fmla="*/ 2147483647 h 288"/>
                <a:gd name="T26" fmla="*/ 2147483647 w 175"/>
                <a:gd name="T27" fmla="*/ 2147483647 h 288"/>
                <a:gd name="T28" fmla="*/ 2147483647 w 175"/>
                <a:gd name="T29" fmla="*/ 2147483647 h 288"/>
                <a:gd name="T30" fmla="*/ 2147483647 w 175"/>
                <a:gd name="T31" fmla="*/ 2147483647 h 288"/>
                <a:gd name="T32" fmla="*/ 2147483647 w 175"/>
                <a:gd name="T33" fmla="*/ 2147483647 h 288"/>
                <a:gd name="T34" fmla="*/ 2147483647 w 175"/>
                <a:gd name="T35" fmla="*/ 2147483647 h 288"/>
                <a:gd name="T36" fmla="*/ 2147483647 w 175"/>
                <a:gd name="T37" fmla="*/ 2147483647 h 288"/>
                <a:gd name="T38" fmla="*/ 2147483647 w 175"/>
                <a:gd name="T39" fmla="*/ 2147483647 h 288"/>
                <a:gd name="T40" fmla="*/ 2147483647 w 175"/>
                <a:gd name="T41" fmla="*/ 2147483647 h 288"/>
                <a:gd name="T42" fmla="*/ 2147483647 w 175"/>
                <a:gd name="T43" fmla="*/ 2147483647 h 288"/>
                <a:gd name="T44" fmla="*/ 2147483647 w 175"/>
                <a:gd name="T45" fmla="*/ 2147483647 h 288"/>
                <a:gd name="T46" fmla="*/ 2147483647 w 175"/>
                <a:gd name="T47" fmla="*/ 2147483647 h 288"/>
                <a:gd name="T48" fmla="*/ 2147483647 w 175"/>
                <a:gd name="T49" fmla="*/ 2147483647 h 288"/>
                <a:gd name="T50" fmla="*/ 2147483647 w 175"/>
                <a:gd name="T51" fmla="*/ 2147483647 h 2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75"/>
                <a:gd name="T79" fmla="*/ 0 h 288"/>
                <a:gd name="T80" fmla="*/ 175 w 175"/>
                <a:gd name="T81" fmla="*/ 288 h 28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75" h="288">
                  <a:moveTo>
                    <a:pt x="146" y="196"/>
                  </a:moveTo>
                  <a:cubicBezTo>
                    <a:pt x="138" y="186"/>
                    <a:pt x="128" y="176"/>
                    <a:pt x="119" y="166"/>
                  </a:cubicBezTo>
                  <a:cubicBezTo>
                    <a:pt x="118" y="166"/>
                    <a:pt x="118" y="166"/>
                    <a:pt x="118" y="166"/>
                  </a:cubicBezTo>
                  <a:cubicBezTo>
                    <a:pt x="118" y="166"/>
                    <a:pt x="118" y="101"/>
                    <a:pt x="118" y="93"/>
                  </a:cubicBezTo>
                  <a:cubicBezTo>
                    <a:pt x="175" y="93"/>
                    <a:pt x="175" y="93"/>
                    <a:pt x="175" y="93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59" y="105"/>
                    <a:pt x="59" y="167"/>
                    <a:pt x="59" y="167"/>
                  </a:cubicBezTo>
                  <a:cubicBezTo>
                    <a:pt x="49" y="176"/>
                    <a:pt x="39" y="186"/>
                    <a:pt x="31" y="196"/>
                  </a:cubicBezTo>
                  <a:cubicBezTo>
                    <a:pt x="19" y="211"/>
                    <a:pt x="8" y="229"/>
                    <a:pt x="8" y="251"/>
                  </a:cubicBezTo>
                  <a:cubicBezTo>
                    <a:pt x="8" y="267"/>
                    <a:pt x="8" y="280"/>
                    <a:pt x="8" y="288"/>
                  </a:cubicBezTo>
                  <a:cubicBezTo>
                    <a:pt x="48" y="288"/>
                    <a:pt x="48" y="288"/>
                    <a:pt x="48" y="288"/>
                  </a:cubicBezTo>
                  <a:cubicBezTo>
                    <a:pt x="48" y="280"/>
                    <a:pt x="48" y="267"/>
                    <a:pt x="48" y="251"/>
                  </a:cubicBezTo>
                  <a:cubicBezTo>
                    <a:pt x="48" y="251"/>
                    <a:pt x="48" y="251"/>
                    <a:pt x="48" y="251"/>
                  </a:cubicBezTo>
                  <a:cubicBezTo>
                    <a:pt x="48" y="246"/>
                    <a:pt x="51" y="239"/>
                    <a:pt x="56" y="230"/>
                  </a:cubicBezTo>
                  <a:cubicBezTo>
                    <a:pt x="62" y="222"/>
                    <a:pt x="71" y="212"/>
                    <a:pt x="81" y="202"/>
                  </a:cubicBezTo>
                  <a:cubicBezTo>
                    <a:pt x="84" y="199"/>
                    <a:pt x="86" y="197"/>
                    <a:pt x="89" y="194"/>
                  </a:cubicBezTo>
                  <a:cubicBezTo>
                    <a:pt x="92" y="197"/>
                    <a:pt x="94" y="199"/>
                    <a:pt x="97" y="202"/>
                  </a:cubicBezTo>
                  <a:cubicBezTo>
                    <a:pt x="107" y="212"/>
                    <a:pt x="116" y="222"/>
                    <a:pt x="121" y="230"/>
                  </a:cubicBezTo>
                  <a:cubicBezTo>
                    <a:pt x="127" y="239"/>
                    <a:pt x="129" y="246"/>
                    <a:pt x="129" y="251"/>
                  </a:cubicBezTo>
                  <a:cubicBezTo>
                    <a:pt x="129" y="251"/>
                    <a:pt x="129" y="251"/>
                    <a:pt x="129" y="251"/>
                  </a:cubicBezTo>
                  <a:cubicBezTo>
                    <a:pt x="129" y="267"/>
                    <a:pt x="129" y="280"/>
                    <a:pt x="129" y="288"/>
                  </a:cubicBezTo>
                  <a:cubicBezTo>
                    <a:pt x="170" y="288"/>
                    <a:pt x="170" y="288"/>
                    <a:pt x="170" y="288"/>
                  </a:cubicBezTo>
                  <a:cubicBezTo>
                    <a:pt x="170" y="280"/>
                    <a:pt x="170" y="267"/>
                    <a:pt x="170" y="251"/>
                  </a:cubicBezTo>
                  <a:cubicBezTo>
                    <a:pt x="170" y="229"/>
                    <a:pt x="159" y="211"/>
                    <a:pt x="146" y="1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819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Freeform 2"/>
          <p:cNvSpPr>
            <a:spLocks/>
          </p:cNvSpPr>
          <p:nvPr/>
        </p:nvSpPr>
        <p:spPr bwMode="auto">
          <a:xfrm>
            <a:off x="904875" y="2436813"/>
            <a:ext cx="563563" cy="563562"/>
          </a:xfrm>
          <a:custGeom>
            <a:avLst/>
            <a:gdLst>
              <a:gd name="T0" fmla="*/ 2147483647 w 6844"/>
              <a:gd name="T1" fmla="*/ 2147483647 h 6844"/>
              <a:gd name="T2" fmla="*/ 2147483647 w 6844"/>
              <a:gd name="T3" fmla="*/ 2147483647 h 6844"/>
              <a:gd name="T4" fmla="*/ 2147483647 w 6844"/>
              <a:gd name="T5" fmla="*/ 2147483647 h 6844"/>
              <a:gd name="T6" fmla="*/ 2147483647 w 6844"/>
              <a:gd name="T7" fmla="*/ 2147483647 h 6844"/>
              <a:gd name="T8" fmla="*/ 2147483647 w 6844"/>
              <a:gd name="T9" fmla="*/ 2147483647 h 6844"/>
              <a:gd name="T10" fmla="*/ 2147483647 w 6844"/>
              <a:gd name="T11" fmla="*/ 2147483647 h 6844"/>
              <a:gd name="T12" fmla="*/ 2147483647 w 6844"/>
              <a:gd name="T13" fmla="*/ 2147483647 h 6844"/>
              <a:gd name="T14" fmla="*/ 2147483647 w 6844"/>
              <a:gd name="T15" fmla="*/ 2147483647 h 6844"/>
              <a:gd name="T16" fmla="*/ 2147483647 w 6844"/>
              <a:gd name="T17" fmla="*/ 2147483647 h 6844"/>
              <a:gd name="T18" fmla="*/ 2147483647 w 6844"/>
              <a:gd name="T19" fmla="*/ 2147483647 h 6844"/>
              <a:gd name="T20" fmla="*/ 2147483647 w 6844"/>
              <a:gd name="T21" fmla="*/ 2147483647 h 6844"/>
              <a:gd name="T22" fmla="*/ 2147483647 w 6844"/>
              <a:gd name="T23" fmla="*/ 2147483647 h 6844"/>
              <a:gd name="T24" fmla="*/ 2147483647 w 6844"/>
              <a:gd name="T25" fmla="*/ 2147483647 h 6844"/>
              <a:gd name="T26" fmla="*/ 2147483647 w 6844"/>
              <a:gd name="T27" fmla="*/ 2147483647 h 6844"/>
              <a:gd name="T28" fmla="*/ 2147483647 w 6844"/>
              <a:gd name="T29" fmla="*/ 2147483647 h 6844"/>
              <a:gd name="T30" fmla="*/ 2147483647 w 6844"/>
              <a:gd name="T31" fmla="*/ 2147483647 h 6844"/>
              <a:gd name="T32" fmla="*/ 2147483647 w 6844"/>
              <a:gd name="T33" fmla="*/ 2147483647 h 6844"/>
              <a:gd name="T34" fmla="*/ 2147483647 w 6844"/>
              <a:gd name="T35" fmla="*/ 2147483647 h 6844"/>
              <a:gd name="T36" fmla="*/ 2147483647 w 6844"/>
              <a:gd name="T37" fmla="*/ 2147483647 h 6844"/>
              <a:gd name="T38" fmla="*/ 2147483647 w 6844"/>
              <a:gd name="T39" fmla="*/ 2147483647 h 6844"/>
              <a:gd name="T40" fmla="*/ 2147483647 w 6844"/>
              <a:gd name="T41" fmla="*/ 2147483647 h 6844"/>
              <a:gd name="T42" fmla="*/ 2147483647 w 6844"/>
              <a:gd name="T43" fmla="*/ 2147483647 h 6844"/>
              <a:gd name="T44" fmla="*/ 2147483647 w 6844"/>
              <a:gd name="T45" fmla="*/ 2147483647 h 6844"/>
              <a:gd name="T46" fmla="*/ 2147483647 w 6844"/>
              <a:gd name="T47" fmla="*/ 2147483647 h 6844"/>
              <a:gd name="T48" fmla="*/ 2147483647 w 6844"/>
              <a:gd name="T49" fmla="*/ 2147483647 h 6844"/>
              <a:gd name="T50" fmla="*/ 2147483647 w 6844"/>
              <a:gd name="T51" fmla="*/ 2147483647 h 6844"/>
              <a:gd name="T52" fmla="*/ 2147483647 w 6844"/>
              <a:gd name="T53" fmla="*/ 2147483647 h 6844"/>
              <a:gd name="T54" fmla="*/ 2147483647 w 6844"/>
              <a:gd name="T55" fmla="*/ 0 h 6844"/>
              <a:gd name="T56" fmla="*/ 2147483647 w 6844"/>
              <a:gd name="T57" fmla="*/ 2147483647 h 6844"/>
              <a:gd name="T58" fmla="*/ 2147483647 w 6844"/>
              <a:gd name="T59" fmla="*/ 2147483647 h 6844"/>
              <a:gd name="T60" fmla="*/ 2147483647 w 6844"/>
              <a:gd name="T61" fmla="*/ 2147483647 h 6844"/>
              <a:gd name="T62" fmla="*/ 2147483647 w 6844"/>
              <a:gd name="T63" fmla="*/ 2147483647 h 6844"/>
              <a:gd name="T64" fmla="*/ 2147483647 w 6844"/>
              <a:gd name="T65" fmla="*/ 2147483647 h 6844"/>
              <a:gd name="T66" fmla="*/ 2147483647 w 6844"/>
              <a:gd name="T67" fmla="*/ 2147483647 h 68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844"/>
              <a:gd name="T103" fmla="*/ 0 h 6844"/>
              <a:gd name="T104" fmla="*/ 6844 w 6844"/>
              <a:gd name="T105" fmla="*/ 6844 h 6844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844" h="6844">
                <a:moveTo>
                  <a:pt x="3437" y="1719"/>
                </a:moveTo>
                <a:lnTo>
                  <a:pt x="3437" y="1719"/>
                </a:lnTo>
                <a:cubicBezTo>
                  <a:pt x="3749" y="1719"/>
                  <a:pt x="3999" y="2000"/>
                  <a:pt x="3999" y="2313"/>
                </a:cubicBezTo>
                <a:cubicBezTo>
                  <a:pt x="3999" y="2625"/>
                  <a:pt x="3749" y="2875"/>
                  <a:pt x="3437" y="2875"/>
                </a:cubicBezTo>
                <a:cubicBezTo>
                  <a:pt x="3125" y="2875"/>
                  <a:pt x="2844" y="2625"/>
                  <a:pt x="2844" y="2313"/>
                </a:cubicBezTo>
                <a:cubicBezTo>
                  <a:pt x="2844" y="2000"/>
                  <a:pt x="3125" y="1719"/>
                  <a:pt x="3437" y="1719"/>
                </a:cubicBezTo>
                <a:close/>
                <a:moveTo>
                  <a:pt x="6843" y="188"/>
                </a:moveTo>
                <a:lnTo>
                  <a:pt x="6843" y="188"/>
                </a:lnTo>
                <a:cubicBezTo>
                  <a:pt x="6437" y="2532"/>
                  <a:pt x="6437" y="2532"/>
                  <a:pt x="6437" y="2532"/>
                </a:cubicBezTo>
                <a:cubicBezTo>
                  <a:pt x="5437" y="2375"/>
                  <a:pt x="5437" y="2375"/>
                  <a:pt x="5437" y="2375"/>
                </a:cubicBezTo>
                <a:cubicBezTo>
                  <a:pt x="5593" y="1282"/>
                  <a:pt x="5593" y="1282"/>
                  <a:pt x="5593" y="1282"/>
                </a:cubicBezTo>
                <a:cubicBezTo>
                  <a:pt x="5468" y="1282"/>
                  <a:pt x="5312" y="1250"/>
                  <a:pt x="5124" y="1250"/>
                </a:cubicBezTo>
                <a:cubicBezTo>
                  <a:pt x="5124" y="2594"/>
                  <a:pt x="5124" y="2594"/>
                  <a:pt x="5124" y="2594"/>
                </a:cubicBezTo>
                <a:cubicBezTo>
                  <a:pt x="5124" y="2625"/>
                  <a:pt x="5124" y="2688"/>
                  <a:pt x="5093" y="2719"/>
                </a:cubicBezTo>
                <a:lnTo>
                  <a:pt x="5093" y="2750"/>
                </a:lnTo>
                <a:cubicBezTo>
                  <a:pt x="4437" y="3749"/>
                  <a:pt x="4437" y="3749"/>
                  <a:pt x="4437" y="3749"/>
                </a:cubicBezTo>
                <a:cubicBezTo>
                  <a:pt x="4249" y="4281"/>
                  <a:pt x="4249" y="4281"/>
                  <a:pt x="4249" y="4281"/>
                </a:cubicBezTo>
                <a:cubicBezTo>
                  <a:pt x="5218" y="4562"/>
                  <a:pt x="5218" y="4562"/>
                  <a:pt x="5218" y="4562"/>
                </a:cubicBezTo>
                <a:cubicBezTo>
                  <a:pt x="5218" y="4562"/>
                  <a:pt x="5218" y="4562"/>
                  <a:pt x="5187" y="4593"/>
                </a:cubicBezTo>
                <a:cubicBezTo>
                  <a:pt x="5218" y="4593"/>
                  <a:pt x="5218" y="4593"/>
                  <a:pt x="5218" y="4593"/>
                </a:cubicBezTo>
                <a:cubicBezTo>
                  <a:pt x="5343" y="4624"/>
                  <a:pt x="5437" y="4749"/>
                  <a:pt x="5406" y="4906"/>
                </a:cubicBezTo>
                <a:cubicBezTo>
                  <a:pt x="5124" y="6624"/>
                  <a:pt x="5124" y="6624"/>
                  <a:pt x="5124" y="6624"/>
                </a:cubicBezTo>
                <a:cubicBezTo>
                  <a:pt x="5093" y="6749"/>
                  <a:pt x="4999" y="6843"/>
                  <a:pt x="4843" y="6843"/>
                </a:cubicBezTo>
                <a:lnTo>
                  <a:pt x="4812" y="6843"/>
                </a:lnTo>
                <a:cubicBezTo>
                  <a:pt x="4656" y="6812"/>
                  <a:pt x="4531" y="6687"/>
                  <a:pt x="4562" y="6531"/>
                </a:cubicBezTo>
                <a:cubicBezTo>
                  <a:pt x="4812" y="5093"/>
                  <a:pt x="4812" y="5093"/>
                  <a:pt x="4812" y="5093"/>
                </a:cubicBezTo>
                <a:cubicBezTo>
                  <a:pt x="3531" y="5124"/>
                  <a:pt x="3531" y="5124"/>
                  <a:pt x="3531" y="5124"/>
                </a:cubicBezTo>
                <a:cubicBezTo>
                  <a:pt x="2594" y="5812"/>
                  <a:pt x="2594" y="5812"/>
                  <a:pt x="2594" y="5812"/>
                </a:cubicBezTo>
                <a:cubicBezTo>
                  <a:pt x="2500" y="5906"/>
                  <a:pt x="2500" y="5906"/>
                  <a:pt x="2500" y="5906"/>
                </a:cubicBezTo>
                <a:cubicBezTo>
                  <a:pt x="2469" y="5937"/>
                  <a:pt x="2469" y="5937"/>
                  <a:pt x="2438" y="5968"/>
                </a:cubicBezTo>
                <a:cubicBezTo>
                  <a:pt x="1000" y="6812"/>
                  <a:pt x="1000" y="6812"/>
                  <a:pt x="1000" y="6812"/>
                </a:cubicBezTo>
                <a:cubicBezTo>
                  <a:pt x="969" y="6843"/>
                  <a:pt x="907" y="6843"/>
                  <a:pt x="875" y="6843"/>
                </a:cubicBezTo>
                <a:cubicBezTo>
                  <a:pt x="782" y="6843"/>
                  <a:pt x="688" y="6812"/>
                  <a:pt x="625" y="6718"/>
                </a:cubicBezTo>
                <a:cubicBezTo>
                  <a:pt x="532" y="6562"/>
                  <a:pt x="594" y="6406"/>
                  <a:pt x="719" y="6312"/>
                </a:cubicBezTo>
                <a:cubicBezTo>
                  <a:pt x="1969" y="5562"/>
                  <a:pt x="1969" y="5562"/>
                  <a:pt x="1969" y="5562"/>
                </a:cubicBezTo>
                <a:cubicBezTo>
                  <a:pt x="2844" y="4562"/>
                  <a:pt x="2844" y="4562"/>
                  <a:pt x="2844" y="4562"/>
                </a:cubicBezTo>
                <a:cubicBezTo>
                  <a:pt x="2563" y="3718"/>
                  <a:pt x="2563" y="3718"/>
                  <a:pt x="2563" y="3718"/>
                </a:cubicBezTo>
                <a:cubicBezTo>
                  <a:pt x="1782" y="2750"/>
                  <a:pt x="1782" y="2750"/>
                  <a:pt x="1782" y="2750"/>
                </a:cubicBezTo>
                <a:cubicBezTo>
                  <a:pt x="1750" y="2688"/>
                  <a:pt x="1719" y="2657"/>
                  <a:pt x="1719" y="2594"/>
                </a:cubicBezTo>
                <a:cubicBezTo>
                  <a:pt x="1719" y="1250"/>
                  <a:pt x="1719" y="1250"/>
                  <a:pt x="1719" y="1250"/>
                </a:cubicBezTo>
                <a:cubicBezTo>
                  <a:pt x="1532" y="1250"/>
                  <a:pt x="1375" y="1282"/>
                  <a:pt x="1250" y="1313"/>
                </a:cubicBezTo>
                <a:cubicBezTo>
                  <a:pt x="1407" y="2375"/>
                  <a:pt x="1407" y="2375"/>
                  <a:pt x="1407" y="2375"/>
                </a:cubicBezTo>
                <a:cubicBezTo>
                  <a:pt x="407" y="2563"/>
                  <a:pt x="407" y="2563"/>
                  <a:pt x="407" y="2563"/>
                </a:cubicBezTo>
                <a:cubicBezTo>
                  <a:pt x="0" y="188"/>
                  <a:pt x="0" y="188"/>
                  <a:pt x="0" y="188"/>
                </a:cubicBezTo>
                <a:cubicBezTo>
                  <a:pt x="1032" y="32"/>
                  <a:pt x="1032" y="32"/>
                  <a:pt x="1032" y="32"/>
                </a:cubicBezTo>
                <a:cubicBezTo>
                  <a:pt x="1188" y="1032"/>
                  <a:pt x="1188" y="1032"/>
                  <a:pt x="1188" y="1032"/>
                </a:cubicBezTo>
                <a:cubicBezTo>
                  <a:pt x="1375" y="1000"/>
                  <a:pt x="1594" y="969"/>
                  <a:pt x="1813" y="938"/>
                </a:cubicBezTo>
                <a:cubicBezTo>
                  <a:pt x="1875" y="907"/>
                  <a:pt x="1938" y="875"/>
                  <a:pt x="2000" y="875"/>
                </a:cubicBezTo>
                <a:cubicBezTo>
                  <a:pt x="2063" y="875"/>
                  <a:pt x="2094" y="907"/>
                  <a:pt x="2157" y="907"/>
                </a:cubicBezTo>
                <a:cubicBezTo>
                  <a:pt x="2532" y="907"/>
                  <a:pt x="2938" y="875"/>
                  <a:pt x="3437" y="875"/>
                </a:cubicBezTo>
                <a:cubicBezTo>
                  <a:pt x="3906" y="875"/>
                  <a:pt x="4343" y="907"/>
                  <a:pt x="4718" y="907"/>
                </a:cubicBezTo>
                <a:cubicBezTo>
                  <a:pt x="4749" y="907"/>
                  <a:pt x="4781" y="875"/>
                  <a:pt x="4843" y="875"/>
                </a:cubicBezTo>
                <a:cubicBezTo>
                  <a:pt x="4906" y="875"/>
                  <a:pt x="4968" y="907"/>
                  <a:pt x="5031" y="938"/>
                </a:cubicBezTo>
                <a:cubicBezTo>
                  <a:pt x="5281" y="969"/>
                  <a:pt x="5468" y="1000"/>
                  <a:pt x="5656" y="1000"/>
                </a:cubicBezTo>
                <a:cubicBezTo>
                  <a:pt x="5812" y="0"/>
                  <a:pt x="5812" y="0"/>
                  <a:pt x="5812" y="0"/>
                </a:cubicBezTo>
                <a:lnTo>
                  <a:pt x="6843" y="188"/>
                </a:lnTo>
                <a:close/>
                <a:moveTo>
                  <a:pt x="4562" y="1188"/>
                </a:moveTo>
                <a:lnTo>
                  <a:pt x="4562" y="1188"/>
                </a:lnTo>
                <a:cubicBezTo>
                  <a:pt x="4218" y="1188"/>
                  <a:pt x="3843" y="1157"/>
                  <a:pt x="3437" y="1157"/>
                </a:cubicBezTo>
                <a:cubicBezTo>
                  <a:pt x="3000" y="1157"/>
                  <a:pt x="2625" y="1188"/>
                  <a:pt x="2282" y="1188"/>
                </a:cubicBezTo>
                <a:cubicBezTo>
                  <a:pt x="2282" y="2469"/>
                  <a:pt x="2282" y="2469"/>
                  <a:pt x="2282" y="2469"/>
                </a:cubicBezTo>
                <a:cubicBezTo>
                  <a:pt x="3157" y="3157"/>
                  <a:pt x="3157" y="3157"/>
                  <a:pt x="3157" y="3157"/>
                </a:cubicBezTo>
                <a:cubicBezTo>
                  <a:pt x="3718" y="3157"/>
                  <a:pt x="3718" y="3157"/>
                  <a:pt x="3718" y="3157"/>
                </a:cubicBezTo>
                <a:cubicBezTo>
                  <a:pt x="4562" y="2469"/>
                  <a:pt x="4562" y="2469"/>
                  <a:pt x="4562" y="2469"/>
                </a:cubicBezTo>
                <a:lnTo>
                  <a:pt x="4562" y="1188"/>
                </a:lnTo>
                <a:close/>
                <a:moveTo>
                  <a:pt x="4562" y="1188"/>
                </a:moveTo>
                <a:lnTo>
                  <a:pt x="4562" y="11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7" name="Freeform 3"/>
          <p:cNvSpPr>
            <a:spLocks/>
          </p:cNvSpPr>
          <p:nvPr/>
        </p:nvSpPr>
        <p:spPr bwMode="auto">
          <a:xfrm>
            <a:off x="8424863" y="2549525"/>
            <a:ext cx="598487" cy="460375"/>
          </a:xfrm>
          <a:custGeom>
            <a:avLst/>
            <a:gdLst>
              <a:gd name="T0" fmla="*/ 2147483647 w 6392"/>
              <a:gd name="T1" fmla="*/ 2147483647 h 4907"/>
              <a:gd name="T2" fmla="*/ 2147483647 w 6392"/>
              <a:gd name="T3" fmla="*/ 2147483647 h 4907"/>
              <a:gd name="T4" fmla="*/ 2147483647 w 6392"/>
              <a:gd name="T5" fmla="*/ 2147483647 h 4907"/>
              <a:gd name="T6" fmla="*/ 2147483647 w 6392"/>
              <a:gd name="T7" fmla="*/ 2147483647 h 4907"/>
              <a:gd name="T8" fmla="*/ 2147483647 w 6392"/>
              <a:gd name="T9" fmla="*/ 2147483647 h 4907"/>
              <a:gd name="T10" fmla="*/ 2147483647 w 6392"/>
              <a:gd name="T11" fmla="*/ 2147483647 h 4907"/>
              <a:gd name="T12" fmla="*/ 2147483647 w 6392"/>
              <a:gd name="T13" fmla="*/ 2147483647 h 4907"/>
              <a:gd name="T14" fmla="*/ 2147483647 w 6392"/>
              <a:gd name="T15" fmla="*/ 2147483647 h 4907"/>
              <a:gd name="T16" fmla="*/ 2147483647 w 6392"/>
              <a:gd name="T17" fmla="*/ 2147483647 h 4907"/>
              <a:gd name="T18" fmla="*/ 2147483647 w 6392"/>
              <a:gd name="T19" fmla="*/ 2147483647 h 4907"/>
              <a:gd name="T20" fmla="*/ 2147483647 w 6392"/>
              <a:gd name="T21" fmla="*/ 2147483647 h 4907"/>
              <a:gd name="T22" fmla="*/ 2147483647 w 6392"/>
              <a:gd name="T23" fmla="*/ 2147483647 h 4907"/>
              <a:gd name="T24" fmla="*/ 2147483647 w 6392"/>
              <a:gd name="T25" fmla="*/ 2147483647 h 4907"/>
              <a:gd name="T26" fmla="*/ 2147483647 w 6392"/>
              <a:gd name="T27" fmla="*/ 2147483647 h 4907"/>
              <a:gd name="T28" fmla="*/ 2147483647 w 6392"/>
              <a:gd name="T29" fmla="*/ 2147483647 h 4907"/>
              <a:gd name="T30" fmla="*/ 2147483647 w 6392"/>
              <a:gd name="T31" fmla="*/ 2147483647 h 4907"/>
              <a:gd name="T32" fmla="*/ 2147483647 w 6392"/>
              <a:gd name="T33" fmla="*/ 2147483647 h 4907"/>
              <a:gd name="T34" fmla="*/ 2147483647 w 6392"/>
              <a:gd name="T35" fmla="*/ 2147483647 h 4907"/>
              <a:gd name="T36" fmla="*/ 2147483647 w 6392"/>
              <a:gd name="T37" fmla="*/ 2147483647 h 4907"/>
              <a:gd name="T38" fmla="*/ 2147483647 w 6392"/>
              <a:gd name="T39" fmla="*/ 2147483647 h 4907"/>
              <a:gd name="T40" fmla="*/ 2147483647 w 6392"/>
              <a:gd name="T41" fmla="*/ 2147483647 h 4907"/>
              <a:gd name="T42" fmla="*/ 2147483647 w 6392"/>
              <a:gd name="T43" fmla="*/ 2147483647 h 4907"/>
              <a:gd name="T44" fmla="*/ 2147483647 w 6392"/>
              <a:gd name="T45" fmla="*/ 2147483647 h 4907"/>
              <a:gd name="T46" fmla="*/ 2147483647 w 6392"/>
              <a:gd name="T47" fmla="*/ 2147483647 h 4907"/>
              <a:gd name="T48" fmla="*/ 2147483647 w 6392"/>
              <a:gd name="T49" fmla="*/ 2147483647 h 4907"/>
              <a:gd name="T50" fmla="*/ 2147483647 w 6392"/>
              <a:gd name="T51" fmla="*/ 2147483647 h 4907"/>
              <a:gd name="T52" fmla="*/ 2147483647 w 6392"/>
              <a:gd name="T53" fmla="*/ 2147483647 h 4907"/>
              <a:gd name="T54" fmla="*/ 2147483647 w 6392"/>
              <a:gd name="T55" fmla="*/ 2147483647 h 4907"/>
              <a:gd name="T56" fmla="*/ 2147483647 w 6392"/>
              <a:gd name="T57" fmla="*/ 2147483647 h 4907"/>
              <a:gd name="T58" fmla="*/ 2147483647 w 6392"/>
              <a:gd name="T59" fmla="*/ 2147483647 h 4907"/>
              <a:gd name="T60" fmla="*/ 2147483647 w 6392"/>
              <a:gd name="T61" fmla="*/ 2147483647 h 4907"/>
              <a:gd name="T62" fmla="*/ 2147483647 w 6392"/>
              <a:gd name="T63" fmla="*/ 2147483647 h 4907"/>
              <a:gd name="T64" fmla="*/ 2147483647 w 6392"/>
              <a:gd name="T65" fmla="*/ 2147483647 h 4907"/>
              <a:gd name="T66" fmla="*/ 2147483647 w 6392"/>
              <a:gd name="T67" fmla="*/ 2147483647 h 490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92"/>
              <a:gd name="T103" fmla="*/ 0 h 4907"/>
              <a:gd name="T104" fmla="*/ 6392 w 6392"/>
              <a:gd name="T105" fmla="*/ 4907 h 490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92" h="4907">
                <a:moveTo>
                  <a:pt x="3034" y="2260"/>
                </a:moveTo>
                <a:lnTo>
                  <a:pt x="3034" y="2260"/>
                </a:lnTo>
                <a:cubicBezTo>
                  <a:pt x="2776" y="2196"/>
                  <a:pt x="2776" y="2196"/>
                  <a:pt x="2776" y="2196"/>
                </a:cubicBezTo>
                <a:cubicBezTo>
                  <a:pt x="2582" y="1937"/>
                  <a:pt x="2582" y="1937"/>
                  <a:pt x="2582" y="1937"/>
                </a:cubicBezTo>
                <a:cubicBezTo>
                  <a:pt x="2454" y="2001"/>
                  <a:pt x="2454" y="2001"/>
                  <a:pt x="2454" y="2001"/>
                </a:cubicBezTo>
                <a:cubicBezTo>
                  <a:pt x="2132" y="1873"/>
                  <a:pt x="1679" y="1937"/>
                  <a:pt x="1421" y="2196"/>
                </a:cubicBezTo>
                <a:cubicBezTo>
                  <a:pt x="388" y="3228"/>
                  <a:pt x="388" y="3228"/>
                  <a:pt x="388" y="3228"/>
                </a:cubicBezTo>
                <a:cubicBezTo>
                  <a:pt x="0" y="3615"/>
                  <a:pt x="0" y="4197"/>
                  <a:pt x="388" y="4583"/>
                </a:cubicBezTo>
                <a:cubicBezTo>
                  <a:pt x="775" y="4906"/>
                  <a:pt x="1357" y="4906"/>
                  <a:pt x="1743" y="4583"/>
                </a:cubicBezTo>
                <a:cubicBezTo>
                  <a:pt x="2712" y="3551"/>
                  <a:pt x="2712" y="3551"/>
                  <a:pt x="2712" y="3551"/>
                </a:cubicBezTo>
                <a:cubicBezTo>
                  <a:pt x="3034" y="3228"/>
                  <a:pt x="3099" y="2776"/>
                  <a:pt x="2906" y="2454"/>
                </a:cubicBezTo>
                <a:lnTo>
                  <a:pt x="3034" y="2260"/>
                </a:lnTo>
                <a:close/>
                <a:moveTo>
                  <a:pt x="2454" y="3228"/>
                </a:moveTo>
                <a:lnTo>
                  <a:pt x="2454" y="3228"/>
                </a:lnTo>
                <a:cubicBezTo>
                  <a:pt x="1421" y="4261"/>
                  <a:pt x="1421" y="4261"/>
                  <a:pt x="1421" y="4261"/>
                </a:cubicBezTo>
                <a:cubicBezTo>
                  <a:pt x="1227" y="4455"/>
                  <a:pt x="905" y="4455"/>
                  <a:pt x="711" y="4261"/>
                </a:cubicBezTo>
                <a:cubicBezTo>
                  <a:pt x="516" y="4067"/>
                  <a:pt x="516" y="3745"/>
                  <a:pt x="711" y="3551"/>
                </a:cubicBezTo>
                <a:cubicBezTo>
                  <a:pt x="1679" y="2518"/>
                  <a:pt x="1679" y="2518"/>
                  <a:pt x="1679" y="2518"/>
                </a:cubicBezTo>
                <a:cubicBezTo>
                  <a:pt x="1807" y="2390"/>
                  <a:pt x="2002" y="2324"/>
                  <a:pt x="2132" y="2390"/>
                </a:cubicBezTo>
                <a:cubicBezTo>
                  <a:pt x="1874" y="2648"/>
                  <a:pt x="1874" y="2648"/>
                  <a:pt x="1874" y="2648"/>
                </a:cubicBezTo>
                <a:cubicBezTo>
                  <a:pt x="1743" y="2776"/>
                  <a:pt x="1743" y="2970"/>
                  <a:pt x="1874" y="3034"/>
                </a:cubicBezTo>
                <a:cubicBezTo>
                  <a:pt x="1938" y="3164"/>
                  <a:pt x="2132" y="3164"/>
                  <a:pt x="2260" y="3034"/>
                </a:cubicBezTo>
                <a:cubicBezTo>
                  <a:pt x="2582" y="2776"/>
                  <a:pt x="2582" y="2776"/>
                  <a:pt x="2582" y="2776"/>
                </a:cubicBezTo>
                <a:cubicBezTo>
                  <a:pt x="2582" y="2906"/>
                  <a:pt x="2582" y="3098"/>
                  <a:pt x="2454" y="3228"/>
                </a:cubicBezTo>
                <a:close/>
                <a:moveTo>
                  <a:pt x="6197" y="710"/>
                </a:moveTo>
                <a:lnTo>
                  <a:pt x="6197" y="710"/>
                </a:lnTo>
                <a:cubicBezTo>
                  <a:pt x="6005" y="258"/>
                  <a:pt x="5489" y="0"/>
                  <a:pt x="4972" y="194"/>
                </a:cubicBezTo>
                <a:cubicBezTo>
                  <a:pt x="3615" y="646"/>
                  <a:pt x="3615" y="646"/>
                  <a:pt x="3615" y="646"/>
                </a:cubicBezTo>
                <a:cubicBezTo>
                  <a:pt x="3229" y="841"/>
                  <a:pt x="3034" y="1163"/>
                  <a:pt x="3034" y="1549"/>
                </a:cubicBezTo>
                <a:cubicBezTo>
                  <a:pt x="2776" y="1679"/>
                  <a:pt x="2776" y="1679"/>
                  <a:pt x="2776" y="1679"/>
                </a:cubicBezTo>
                <a:cubicBezTo>
                  <a:pt x="2840" y="2001"/>
                  <a:pt x="2840" y="2001"/>
                  <a:pt x="2840" y="2001"/>
                </a:cubicBezTo>
                <a:cubicBezTo>
                  <a:pt x="3034" y="2196"/>
                  <a:pt x="3034" y="2196"/>
                  <a:pt x="3034" y="2196"/>
                </a:cubicBezTo>
                <a:cubicBezTo>
                  <a:pt x="3229" y="2132"/>
                  <a:pt x="3229" y="2132"/>
                  <a:pt x="3229" y="2132"/>
                </a:cubicBezTo>
                <a:cubicBezTo>
                  <a:pt x="3487" y="2454"/>
                  <a:pt x="3939" y="2582"/>
                  <a:pt x="4326" y="2454"/>
                </a:cubicBezTo>
                <a:cubicBezTo>
                  <a:pt x="5681" y="1937"/>
                  <a:pt x="5681" y="1937"/>
                  <a:pt x="5681" y="1937"/>
                </a:cubicBezTo>
                <a:cubicBezTo>
                  <a:pt x="6133" y="1743"/>
                  <a:pt x="6391" y="1227"/>
                  <a:pt x="6197" y="710"/>
                </a:cubicBezTo>
                <a:close/>
                <a:moveTo>
                  <a:pt x="5489" y="1549"/>
                </a:moveTo>
                <a:lnTo>
                  <a:pt x="5489" y="1549"/>
                </a:lnTo>
                <a:cubicBezTo>
                  <a:pt x="4131" y="2065"/>
                  <a:pt x="4131" y="2065"/>
                  <a:pt x="4131" y="2065"/>
                </a:cubicBezTo>
                <a:cubicBezTo>
                  <a:pt x="4003" y="2132"/>
                  <a:pt x="3809" y="2065"/>
                  <a:pt x="3681" y="1937"/>
                </a:cubicBezTo>
                <a:cubicBezTo>
                  <a:pt x="3939" y="1873"/>
                  <a:pt x="3939" y="1873"/>
                  <a:pt x="3939" y="1873"/>
                </a:cubicBezTo>
                <a:cubicBezTo>
                  <a:pt x="4067" y="1807"/>
                  <a:pt x="4131" y="1679"/>
                  <a:pt x="4067" y="1485"/>
                </a:cubicBezTo>
                <a:cubicBezTo>
                  <a:pt x="4003" y="1357"/>
                  <a:pt x="3873" y="1291"/>
                  <a:pt x="3681" y="1291"/>
                </a:cubicBezTo>
                <a:cubicBezTo>
                  <a:pt x="3487" y="1421"/>
                  <a:pt x="3487" y="1421"/>
                  <a:pt x="3487" y="1421"/>
                </a:cubicBezTo>
                <a:cubicBezTo>
                  <a:pt x="3551" y="1227"/>
                  <a:pt x="3615" y="1163"/>
                  <a:pt x="3809" y="1099"/>
                </a:cubicBezTo>
                <a:cubicBezTo>
                  <a:pt x="5164" y="582"/>
                  <a:pt x="5164" y="582"/>
                  <a:pt x="5164" y="582"/>
                </a:cubicBezTo>
                <a:cubicBezTo>
                  <a:pt x="5422" y="452"/>
                  <a:pt x="5681" y="646"/>
                  <a:pt x="5811" y="905"/>
                </a:cubicBezTo>
                <a:cubicBezTo>
                  <a:pt x="5875" y="1163"/>
                  <a:pt x="5747" y="1421"/>
                  <a:pt x="5489" y="1549"/>
                </a:cubicBezTo>
                <a:close/>
                <a:moveTo>
                  <a:pt x="3165" y="2260"/>
                </a:moveTo>
                <a:lnTo>
                  <a:pt x="3165" y="2260"/>
                </a:lnTo>
                <a:cubicBezTo>
                  <a:pt x="3551" y="2518"/>
                  <a:pt x="3551" y="2518"/>
                  <a:pt x="3551" y="2518"/>
                </a:cubicBezTo>
                <a:cubicBezTo>
                  <a:pt x="3423" y="3098"/>
                  <a:pt x="3423" y="3098"/>
                  <a:pt x="3423" y="3098"/>
                </a:cubicBezTo>
                <a:cubicBezTo>
                  <a:pt x="3293" y="3098"/>
                  <a:pt x="3293" y="3098"/>
                  <a:pt x="3293" y="3098"/>
                </a:cubicBezTo>
                <a:cubicBezTo>
                  <a:pt x="3423" y="2582"/>
                  <a:pt x="3423" y="2582"/>
                  <a:pt x="3423" y="2582"/>
                </a:cubicBezTo>
                <a:cubicBezTo>
                  <a:pt x="3034" y="2324"/>
                  <a:pt x="3034" y="2324"/>
                  <a:pt x="3034" y="2324"/>
                </a:cubicBezTo>
                <a:lnTo>
                  <a:pt x="3165" y="2260"/>
                </a:lnTo>
                <a:close/>
                <a:moveTo>
                  <a:pt x="2196" y="1615"/>
                </a:moveTo>
                <a:lnTo>
                  <a:pt x="2196" y="1615"/>
                </a:lnTo>
                <a:cubicBezTo>
                  <a:pt x="1938" y="1163"/>
                  <a:pt x="1938" y="1163"/>
                  <a:pt x="1938" y="1163"/>
                </a:cubicBezTo>
                <a:cubicBezTo>
                  <a:pt x="2066" y="1163"/>
                  <a:pt x="2066" y="1163"/>
                  <a:pt x="2066" y="1163"/>
                </a:cubicBezTo>
                <a:cubicBezTo>
                  <a:pt x="2260" y="1549"/>
                  <a:pt x="2260" y="1549"/>
                  <a:pt x="2260" y="1549"/>
                </a:cubicBezTo>
                <a:cubicBezTo>
                  <a:pt x="2518" y="1549"/>
                  <a:pt x="2518" y="1549"/>
                  <a:pt x="2518" y="1549"/>
                </a:cubicBezTo>
                <a:cubicBezTo>
                  <a:pt x="2648" y="1807"/>
                  <a:pt x="2648" y="1807"/>
                  <a:pt x="2648" y="1807"/>
                </a:cubicBezTo>
                <a:cubicBezTo>
                  <a:pt x="2582" y="1873"/>
                  <a:pt x="2582" y="1873"/>
                  <a:pt x="2582" y="1873"/>
                </a:cubicBezTo>
                <a:cubicBezTo>
                  <a:pt x="2454" y="1679"/>
                  <a:pt x="2454" y="1679"/>
                  <a:pt x="2454" y="1679"/>
                </a:cubicBezTo>
                <a:lnTo>
                  <a:pt x="2196" y="1615"/>
                </a:lnTo>
                <a:close/>
                <a:moveTo>
                  <a:pt x="2196" y="1615"/>
                </a:moveTo>
                <a:lnTo>
                  <a:pt x="2196" y="16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8" name="Freeform 4"/>
          <p:cNvSpPr>
            <a:spLocks/>
          </p:cNvSpPr>
          <p:nvPr/>
        </p:nvSpPr>
        <p:spPr bwMode="auto">
          <a:xfrm>
            <a:off x="8437563" y="4264025"/>
            <a:ext cx="585787" cy="585788"/>
          </a:xfrm>
          <a:custGeom>
            <a:avLst/>
            <a:gdLst>
              <a:gd name="T0" fmla="*/ 2147483647 w 2594"/>
              <a:gd name="T1" fmla="*/ 0 h 2594"/>
              <a:gd name="T2" fmla="*/ 2147483647 w 2594"/>
              <a:gd name="T3" fmla="*/ 0 h 2594"/>
              <a:gd name="T4" fmla="*/ 2147483647 w 2594"/>
              <a:gd name="T5" fmla="*/ 0 h 2594"/>
              <a:gd name="T6" fmla="*/ 0 w 2594"/>
              <a:gd name="T7" fmla="*/ 2147483647 h 2594"/>
              <a:gd name="T8" fmla="*/ 0 w 2594"/>
              <a:gd name="T9" fmla="*/ 2147483647 h 2594"/>
              <a:gd name="T10" fmla="*/ 2147483647 w 2594"/>
              <a:gd name="T11" fmla="*/ 2147483647 h 2594"/>
              <a:gd name="T12" fmla="*/ 2147483647 w 2594"/>
              <a:gd name="T13" fmla="*/ 2147483647 h 2594"/>
              <a:gd name="T14" fmla="*/ 2147483647 w 2594"/>
              <a:gd name="T15" fmla="*/ 2147483647 h 2594"/>
              <a:gd name="T16" fmla="*/ 2147483647 w 2594"/>
              <a:gd name="T17" fmla="*/ 2147483647 h 2594"/>
              <a:gd name="T18" fmla="*/ 2147483647 w 2594"/>
              <a:gd name="T19" fmla="*/ 0 h 2594"/>
              <a:gd name="T20" fmla="*/ 2147483647 w 2594"/>
              <a:gd name="T21" fmla="*/ 2147483647 h 2594"/>
              <a:gd name="T22" fmla="*/ 2147483647 w 2594"/>
              <a:gd name="T23" fmla="*/ 2147483647 h 2594"/>
              <a:gd name="T24" fmla="*/ 2147483647 w 2594"/>
              <a:gd name="T25" fmla="*/ 2147483647 h 2594"/>
              <a:gd name="T26" fmla="*/ 2147483647 w 2594"/>
              <a:gd name="T27" fmla="*/ 2147483647 h 2594"/>
              <a:gd name="T28" fmla="*/ 2147483647 w 2594"/>
              <a:gd name="T29" fmla="*/ 2147483647 h 2594"/>
              <a:gd name="T30" fmla="*/ 2147483647 w 2594"/>
              <a:gd name="T31" fmla="*/ 2147483647 h 2594"/>
              <a:gd name="T32" fmla="*/ 2147483647 w 2594"/>
              <a:gd name="T33" fmla="*/ 2147483647 h 2594"/>
              <a:gd name="T34" fmla="*/ 2147483647 w 2594"/>
              <a:gd name="T35" fmla="*/ 2147483647 h 2594"/>
              <a:gd name="T36" fmla="*/ 2147483647 w 2594"/>
              <a:gd name="T37" fmla="*/ 2147483647 h 2594"/>
              <a:gd name="T38" fmla="*/ 2147483647 w 2594"/>
              <a:gd name="T39" fmla="*/ 2147483647 h 2594"/>
              <a:gd name="T40" fmla="*/ 2147483647 w 2594"/>
              <a:gd name="T41" fmla="*/ 2147483647 h 2594"/>
              <a:gd name="T42" fmla="*/ 2147483647 w 2594"/>
              <a:gd name="T43" fmla="*/ 2147483647 h 2594"/>
              <a:gd name="T44" fmla="*/ 2147483647 w 2594"/>
              <a:gd name="T45" fmla="*/ 2147483647 h 2594"/>
              <a:gd name="T46" fmla="*/ 2147483647 w 2594"/>
              <a:gd name="T47" fmla="*/ 2147483647 h 2594"/>
              <a:gd name="T48" fmla="*/ 2147483647 w 2594"/>
              <a:gd name="T49" fmla="*/ 2147483647 h 2594"/>
              <a:gd name="T50" fmla="*/ 2147483647 w 2594"/>
              <a:gd name="T51" fmla="*/ 2147483647 h 2594"/>
              <a:gd name="T52" fmla="*/ 2147483647 w 2594"/>
              <a:gd name="T53" fmla="*/ 2147483647 h 2594"/>
              <a:gd name="T54" fmla="*/ 2147483647 w 2594"/>
              <a:gd name="T55" fmla="*/ 2147483647 h 2594"/>
              <a:gd name="T56" fmla="*/ 2147483647 w 2594"/>
              <a:gd name="T57" fmla="*/ 2147483647 h 2594"/>
              <a:gd name="T58" fmla="*/ 2147483647 w 2594"/>
              <a:gd name="T59" fmla="*/ 2147483647 h 2594"/>
              <a:gd name="T60" fmla="*/ 2147483647 w 2594"/>
              <a:gd name="T61" fmla="*/ 2147483647 h 2594"/>
              <a:gd name="T62" fmla="*/ 2147483647 w 2594"/>
              <a:gd name="T63" fmla="*/ 2147483647 h 2594"/>
              <a:gd name="T64" fmla="*/ 2147483647 w 2594"/>
              <a:gd name="T65" fmla="*/ 2147483647 h 2594"/>
              <a:gd name="T66" fmla="*/ 2147483647 w 2594"/>
              <a:gd name="T67" fmla="*/ 2147483647 h 2594"/>
              <a:gd name="T68" fmla="*/ 2147483647 w 2594"/>
              <a:gd name="T69" fmla="*/ 2147483647 h 2594"/>
              <a:gd name="T70" fmla="*/ 2147483647 w 2594"/>
              <a:gd name="T71" fmla="*/ 2147483647 h 2594"/>
              <a:gd name="T72" fmla="*/ 2147483647 w 2594"/>
              <a:gd name="T73" fmla="*/ 2147483647 h 2594"/>
              <a:gd name="T74" fmla="*/ 2147483647 w 2594"/>
              <a:gd name="T75" fmla="*/ 2147483647 h 2594"/>
              <a:gd name="T76" fmla="*/ 2147483647 w 2594"/>
              <a:gd name="T77" fmla="*/ 2147483647 h 2594"/>
              <a:gd name="T78" fmla="*/ 2147483647 w 2594"/>
              <a:gd name="T79" fmla="*/ 2147483647 h 2594"/>
              <a:gd name="T80" fmla="*/ 2147483647 w 2594"/>
              <a:gd name="T81" fmla="*/ 2147483647 h 2594"/>
              <a:gd name="T82" fmla="*/ 2147483647 w 2594"/>
              <a:gd name="T83" fmla="*/ 2147483647 h 2594"/>
              <a:gd name="T84" fmla="*/ 2147483647 w 2594"/>
              <a:gd name="T85" fmla="*/ 2147483647 h 2594"/>
              <a:gd name="T86" fmla="*/ 2147483647 w 2594"/>
              <a:gd name="T87" fmla="*/ 2147483647 h 2594"/>
              <a:gd name="T88" fmla="*/ 2147483647 w 2594"/>
              <a:gd name="T89" fmla="*/ 2147483647 h 2594"/>
              <a:gd name="T90" fmla="*/ 2147483647 w 2594"/>
              <a:gd name="T91" fmla="*/ 2147483647 h 2594"/>
              <a:gd name="T92" fmla="*/ 2147483647 w 2594"/>
              <a:gd name="T93" fmla="*/ 2147483647 h 2594"/>
              <a:gd name="T94" fmla="*/ 2147483647 w 2594"/>
              <a:gd name="T95" fmla="*/ 2147483647 h 2594"/>
              <a:gd name="T96" fmla="*/ 2147483647 w 2594"/>
              <a:gd name="T97" fmla="*/ 2147483647 h 2594"/>
              <a:gd name="T98" fmla="*/ 2147483647 w 2594"/>
              <a:gd name="T99" fmla="*/ 2147483647 h 2594"/>
              <a:gd name="T100" fmla="*/ 2147483647 w 2594"/>
              <a:gd name="T101" fmla="*/ 2147483647 h 2594"/>
              <a:gd name="T102" fmla="*/ 2147483647 w 2594"/>
              <a:gd name="T103" fmla="*/ 2147483647 h 2594"/>
              <a:gd name="T104" fmla="*/ 2147483647 w 2594"/>
              <a:gd name="T105" fmla="*/ 2147483647 h 2594"/>
              <a:gd name="T106" fmla="*/ 2147483647 w 2594"/>
              <a:gd name="T107" fmla="*/ 2147483647 h 2594"/>
              <a:gd name="T108" fmla="*/ 2147483647 w 2594"/>
              <a:gd name="T109" fmla="*/ 2147483647 h 2594"/>
              <a:gd name="T110" fmla="*/ 2147483647 w 2594"/>
              <a:gd name="T111" fmla="*/ 2147483647 h 2594"/>
              <a:gd name="T112" fmla="*/ 2147483647 w 2594"/>
              <a:gd name="T113" fmla="*/ 2147483647 h 2594"/>
              <a:gd name="T114" fmla="*/ 2147483647 w 2594"/>
              <a:gd name="T115" fmla="*/ 2147483647 h 2594"/>
              <a:gd name="T116" fmla="*/ 2147483647 w 2594"/>
              <a:gd name="T117" fmla="*/ 2147483647 h 2594"/>
              <a:gd name="T118" fmla="*/ 2147483647 w 2594"/>
              <a:gd name="T119" fmla="*/ 2147483647 h 2594"/>
              <a:gd name="T120" fmla="*/ 2147483647 w 2594"/>
              <a:gd name="T121" fmla="*/ 2147483647 h 259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2594"/>
              <a:gd name="T184" fmla="*/ 0 h 2594"/>
              <a:gd name="T185" fmla="*/ 2594 w 2594"/>
              <a:gd name="T186" fmla="*/ 2594 h 2594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2594" h="2594">
                <a:moveTo>
                  <a:pt x="2374" y="0"/>
                </a:moveTo>
                <a:lnTo>
                  <a:pt x="2374" y="0"/>
                </a:lnTo>
                <a:cubicBezTo>
                  <a:pt x="219" y="0"/>
                  <a:pt x="219" y="0"/>
                  <a:pt x="219" y="0"/>
                </a:cubicBezTo>
                <a:cubicBezTo>
                  <a:pt x="94" y="0"/>
                  <a:pt x="0" y="94"/>
                  <a:pt x="0" y="219"/>
                </a:cubicBezTo>
                <a:cubicBezTo>
                  <a:pt x="0" y="2374"/>
                  <a:pt x="0" y="2374"/>
                  <a:pt x="0" y="2374"/>
                </a:cubicBezTo>
                <a:cubicBezTo>
                  <a:pt x="0" y="2499"/>
                  <a:pt x="94" y="2593"/>
                  <a:pt x="219" y="2593"/>
                </a:cubicBezTo>
                <a:cubicBezTo>
                  <a:pt x="2374" y="2593"/>
                  <a:pt x="2374" y="2593"/>
                  <a:pt x="2374" y="2593"/>
                </a:cubicBezTo>
                <a:cubicBezTo>
                  <a:pt x="2499" y="2593"/>
                  <a:pt x="2593" y="2499"/>
                  <a:pt x="2593" y="2374"/>
                </a:cubicBezTo>
                <a:cubicBezTo>
                  <a:pt x="2593" y="219"/>
                  <a:pt x="2593" y="219"/>
                  <a:pt x="2593" y="219"/>
                </a:cubicBezTo>
                <a:cubicBezTo>
                  <a:pt x="2593" y="94"/>
                  <a:pt x="2499" y="0"/>
                  <a:pt x="2374" y="0"/>
                </a:cubicBezTo>
                <a:close/>
                <a:moveTo>
                  <a:pt x="2249" y="250"/>
                </a:moveTo>
                <a:lnTo>
                  <a:pt x="2249" y="250"/>
                </a:lnTo>
                <a:cubicBezTo>
                  <a:pt x="2312" y="250"/>
                  <a:pt x="2343" y="282"/>
                  <a:pt x="2343" y="313"/>
                </a:cubicBezTo>
                <a:cubicBezTo>
                  <a:pt x="2343" y="375"/>
                  <a:pt x="2312" y="407"/>
                  <a:pt x="2249" y="407"/>
                </a:cubicBezTo>
                <a:cubicBezTo>
                  <a:pt x="2187" y="407"/>
                  <a:pt x="2156" y="375"/>
                  <a:pt x="2156" y="313"/>
                </a:cubicBezTo>
                <a:cubicBezTo>
                  <a:pt x="2156" y="282"/>
                  <a:pt x="2187" y="250"/>
                  <a:pt x="2249" y="250"/>
                </a:cubicBezTo>
                <a:close/>
                <a:moveTo>
                  <a:pt x="1937" y="250"/>
                </a:moveTo>
                <a:lnTo>
                  <a:pt x="1937" y="250"/>
                </a:lnTo>
                <a:cubicBezTo>
                  <a:pt x="1999" y="250"/>
                  <a:pt x="2031" y="282"/>
                  <a:pt x="2031" y="313"/>
                </a:cubicBezTo>
                <a:cubicBezTo>
                  <a:pt x="2031" y="375"/>
                  <a:pt x="1999" y="407"/>
                  <a:pt x="1937" y="407"/>
                </a:cubicBezTo>
                <a:cubicBezTo>
                  <a:pt x="1906" y="407"/>
                  <a:pt x="1843" y="375"/>
                  <a:pt x="1843" y="313"/>
                </a:cubicBezTo>
                <a:cubicBezTo>
                  <a:pt x="1843" y="282"/>
                  <a:pt x="1906" y="250"/>
                  <a:pt x="1937" y="250"/>
                </a:cubicBezTo>
                <a:close/>
                <a:moveTo>
                  <a:pt x="2343" y="2343"/>
                </a:moveTo>
                <a:lnTo>
                  <a:pt x="2343" y="2343"/>
                </a:lnTo>
                <a:cubicBezTo>
                  <a:pt x="250" y="2343"/>
                  <a:pt x="250" y="2343"/>
                  <a:pt x="250" y="2343"/>
                </a:cubicBezTo>
                <a:cubicBezTo>
                  <a:pt x="250" y="625"/>
                  <a:pt x="250" y="625"/>
                  <a:pt x="250" y="625"/>
                </a:cubicBezTo>
                <a:cubicBezTo>
                  <a:pt x="2343" y="625"/>
                  <a:pt x="2343" y="625"/>
                  <a:pt x="2343" y="625"/>
                </a:cubicBezTo>
                <a:lnTo>
                  <a:pt x="2343" y="2343"/>
                </a:lnTo>
                <a:close/>
                <a:moveTo>
                  <a:pt x="594" y="2093"/>
                </a:moveTo>
                <a:lnTo>
                  <a:pt x="594" y="2093"/>
                </a:lnTo>
                <a:cubicBezTo>
                  <a:pt x="1999" y="2093"/>
                  <a:pt x="1999" y="2093"/>
                  <a:pt x="1999" y="2093"/>
                </a:cubicBezTo>
                <a:cubicBezTo>
                  <a:pt x="2031" y="2093"/>
                  <a:pt x="2031" y="2093"/>
                  <a:pt x="2031" y="2062"/>
                </a:cubicBezTo>
                <a:lnTo>
                  <a:pt x="2031" y="2031"/>
                </a:lnTo>
                <a:cubicBezTo>
                  <a:pt x="1343" y="844"/>
                  <a:pt x="1343" y="844"/>
                  <a:pt x="1343" y="844"/>
                </a:cubicBezTo>
                <a:cubicBezTo>
                  <a:pt x="1343" y="813"/>
                  <a:pt x="1312" y="813"/>
                  <a:pt x="1312" y="813"/>
                </a:cubicBezTo>
                <a:cubicBezTo>
                  <a:pt x="1281" y="813"/>
                  <a:pt x="1281" y="813"/>
                  <a:pt x="1250" y="844"/>
                </a:cubicBezTo>
                <a:cubicBezTo>
                  <a:pt x="563" y="2031"/>
                  <a:pt x="563" y="2031"/>
                  <a:pt x="563" y="2031"/>
                </a:cubicBezTo>
                <a:cubicBezTo>
                  <a:pt x="563" y="2062"/>
                  <a:pt x="563" y="2062"/>
                  <a:pt x="563" y="2093"/>
                </a:cubicBezTo>
                <a:lnTo>
                  <a:pt x="594" y="2093"/>
                </a:lnTo>
                <a:close/>
                <a:moveTo>
                  <a:pt x="1374" y="1937"/>
                </a:moveTo>
                <a:lnTo>
                  <a:pt x="1374" y="1937"/>
                </a:lnTo>
                <a:cubicBezTo>
                  <a:pt x="1374" y="1968"/>
                  <a:pt x="1374" y="1968"/>
                  <a:pt x="1343" y="1968"/>
                </a:cubicBezTo>
                <a:cubicBezTo>
                  <a:pt x="1250" y="1968"/>
                  <a:pt x="1250" y="1968"/>
                  <a:pt x="1250" y="1968"/>
                </a:cubicBezTo>
                <a:cubicBezTo>
                  <a:pt x="1219" y="1968"/>
                  <a:pt x="1219" y="1968"/>
                  <a:pt x="1219" y="1937"/>
                </a:cubicBezTo>
                <a:cubicBezTo>
                  <a:pt x="1219" y="1843"/>
                  <a:pt x="1219" y="1843"/>
                  <a:pt x="1219" y="1843"/>
                </a:cubicBezTo>
                <a:cubicBezTo>
                  <a:pt x="1219" y="1812"/>
                  <a:pt x="1219" y="1812"/>
                  <a:pt x="1250" y="1812"/>
                </a:cubicBezTo>
                <a:cubicBezTo>
                  <a:pt x="1343" y="1812"/>
                  <a:pt x="1343" y="1812"/>
                  <a:pt x="1343" y="1812"/>
                </a:cubicBezTo>
                <a:cubicBezTo>
                  <a:pt x="1374" y="1812"/>
                  <a:pt x="1374" y="1812"/>
                  <a:pt x="1374" y="1843"/>
                </a:cubicBezTo>
                <a:lnTo>
                  <a:pt x="1374" y="1937"/>
                </a:lnTo>
                <a:close/>
                <a:moveTo>
                  <a:pt x="1219" y="1125"/>
                </a:moveTo>
                <a:lnTo>
                  <a:pt x="1219" y="1125"/>
                </a:lnTo>
                <a:cubicBezTo>
                  <a:pt x="1374" y="1125"/>
                  <a:pt x="1374" y="1125"/>
                  <a:pt x="1374" y="1125"/>
                </a:cubicBezTo>
                <a:lnTo>
                  <a:pt x="1406" y="1157"/>
                </a:lnTo>
                <a:cubicBezTo>
                  <a:pt x="1374" y="1718"/>
                  <a:pt x="1374" y="1718"/>
                  <a:pt x="1374" y="1718"/>
                </a:cubicBezTo>
                <a:cubicBezTo>
                  <a:pt x="1374" y="1749"/>
                  <a:pt x="1374" y="1749"/>
                  <a:pt x="1343" y="1749"/>
                </a:cubicBezTo>
                <a:cubicBezTo>
                  <a:pt x="1250" y="1749"/>
                  <a:pt x="1250" y="1749"/>
                  <a:pt x="1250" y="1749"/>
                </a:cubicBezTo>
                <a:cubicBezTo>
                  <a:pt x="1219" y="1749"/>
                  <a:pt x="1219" y="1749"/>
                  <a:pt x="1219" y="1718"/>
                </a:cubicBezTo>
                <a:cubicBezTo>
                  <a:pt x="1219" y="1157"/>
                  <a:pt x="1219" y="1157"/>
                  <a:pt x="1219" y="1157"/>
                </a:cubicBezTo>
                <a:lnTo>
                  <a:pt x="1219" y="1125"/>
                </a:lnTo>
                <a:close/>
                <a:moveTo>
                  <a:pt x="1219" y="1125"/>
                </a:moveTo>
                <a:lnTo>
                  <a:pt x="1219" y="11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199" name="Freeform 3"/>
          <p:cNvSpPr>
            <a:spLocks/>
          </p:cNvSpPr>
          <p:nvPr/>
        </p:nvSpPr>
        <p:spPr bwMode="auto">
          <a:xfrm rot="-7621736">
            <a:off x="4079875" y="3065463"/>
            <a:ext cx="2085975" cy="211772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0688"/>
              <a:gd name="T25" fmla="*/ 0 h 10844"/>
              <a:gd name="T26" fmla="*/ 10688 w 10688"/>
              <a:gd name="T27" fmla="*/ 10844 h 108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0" name="Freeform 3"/>
          <p:cNvSpPr>
            <a:spLocks/>
          </p:cNvSpPr>
          <p:nvPr/>
        </p:nvSpPr>
        <p:spPr bwMode="auto">
          <a:xfrm rot="-2202532">
            <a:off x="4575175" y="1579563"/>
            <a:ext cx="2087563" cy="211772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0688"/>
              <a:gd name="T25" fmla="*/ 0 h 10844"/>
              <a:gd name="T26" fmla="*/ 10688 w 10688"/>
              <a:gd name="T27" fmla="*/ 10844 h 108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1" name="Freeform 3"/>
          <p:cNvSpPr>
            <a:spLocks/>
          </p:cNvSpPr>
          <p:nvPr/>
        </p:nvSpPr>
        <p:spPr bwMode="auto">
          <a:xfrm rot="3202081">
            <a:off x="6049169" y="2074069"/>
            <a:ext cx="2085975" cy="2116137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0688"/>
              <a:gd name="T25" fmla="*/ 0 h 10844"/>
              <a:gd name="T26" fmla="*/ 10688 w 10688"/>
              <a:gd name="T27" fmla="*/ 10844 h 108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2" name="Freeform 3"/>
          <p:cNvSpPr>
            <a:spLocks/>
          </p:cNvSpPr>
          <p:nvPr/>
        </p:nvSpPr>
        <p:spPr bwMode="auto">
          <a:xfrm rot="8579122">
            <a:off x="5551488" y="3548063"/>
            <a:ext cx="2087562" cy="2117725"/>
          </a:xfrm>
          <a:custGeom>
            <a:avLst/>
            <a:gdLst>
              <a:gd name="T0" fmla="*/ 2147483647 w 10688"/>
              <a:gd name="T1" fmla="*/ 2147483647 h 10844"/>
              <a:gd name="T2" fmla="*/ 2147483647 w 10688"/>
              <a:gd name="T3" fmla="*/ 2147483647 h 10844"/>
              <a:gd name="T4" fmla="*/ 2147483647 w 10688"/>
              <a:gd name="T5" fmla="*/ 2147483647 h 10844"/>
              <a:gd name="T6" fmla="*/ 2147483647 w 10688"/>
              <a:gd name="T7" fmla="*/ 2147483647 h 10844"/>
              <a:gd name="T8" fmla="*/ 2147483647 w 10688"/>
              <a:gd name="T9" fmla="*/ 2147483647 h 10844"/>
              <a:gd name="T10" fmla="*/ 2147483647 w 10688"/>
              <a:gd name="T11" fmla="*/ 2147483647 h 10844"/>
              <a:gd name="T12" fmla="*/ 0 w 10688"/>
              <a:gd name="T13" fmla="*/ 2147483647 h 10844"/>
              <a:gd name="T14" fmla="*/ 2147483647 w 10688"/>
              <a:gd name="T15" fmla="*/ 2147483647 h 108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0688"/>
              <a:gd name="T25" fmla="*/ 0 h 10844"/>
              <a:gd name="T26" fmla="*/ 10688 w 10688"/>
              <a:gd name="T27" fmla="*/ 10844 h 108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sp>
        <p:nvSpPr>
          <p:cNvPr id="8203" name="TextBox 22"/>
          <p:cNvSpPr txBox="1">
            <a:spLocks noChangeArrowheads="1"/>
          </p:cNvSpPr>
          <p:nvPr/>
        </p:nvSpPr>
        <p:spPr bwMode="auto">
          <a:xfrm>
            <a:off x="4916488" y="2070100"/>
            <a:ext cx="13192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S</a:t>
            </a:r>
            <a:endParaRPr lang="ru-RU" altLang="en-US" sz="5400" b="1">
              <a:solidFill>
                <a:srgbClr val="ED7D3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4" name="TextBox 24"/>
          <p:cNvSpPr txBox="1">
            <a:spLocks noChangeArrowheads="1"/>
          </p:cNvSpPr>
          <p:nvPr/>
        </p:nvSpPr>
        <p:spPr bwMode="auto">
          <a:xfrm>
            <a:off x="5918200" y="4330700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T</a:t>
            </a:r>
            <a:endParaRPr lang="ru-RU" altLang="en-US" sz="5400" b="1">
              <a:solidFill>
                <a:srgbClr val="ED7D3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5" name="TextBox 25"/>
          <p:cNvSpPr txBox="1">
            <a:spLocks noChangeArrowheads="1"/>
          </p:cNvSpPr>
          <p:nvPr/>
        </p:nvSpPr>
        <p:spPr bwMode="auto">
          <a:xfrm>
            <a:off x="6553200" y="2733675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W</a:t>
            </a:r>
            <a:endParaRPr lang="ru-RU" altLang="en-US" sz="5400" b="1">
              <a:solidFill>
                <a:srgbClr val="ED7D3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6" name="TextBox 33"/>
          <p:cNvSpPr txBox="1">
            <a:spLocks noChangeArrowheads="1"/>
          </p:cNvSpPr>
          <p:nvPr/>
        </p:nvSpPr>
        <p:spPr bwMode="auto">
          <a:xfrm>
            <a:off x="4429125" y="3679825"/>
            <a:ext cx="13192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4" tIns="60941" rIns="121884" bIns="60941">
            <a:spAutoFit/>
          </a:bodyPr>
          <a:lstStyle>
            <a:lvl1pPr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42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O</a:t>
            </a:r>
            <a:endParaRPr lang="ru-RU" altLang="en-US" sz="5400" b="1">
              <a:solidFill>
                <a:srgbClr val="ED7D3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7" name="Freeform 1"/>
          <p:cNvSpPr>
            <a:spLocks/>
          </p:cNvSpPr>
          <p:nvPr/>
        </p:nvSpPr>
        <p:spPr bwMode="auto">
          <a:xfrm>
            <a:off x="947738" y="4259263"/>
            <a:ext cx="601662" cy="601662"/>
          </a:xfrm>
          <a:custGeom>
            <a:avLst/>
            <a:gdLst>
              <a:gd name="T0" fmla="*/ 2147483647 w 5031"/>
              <a:gd name="T1" fmla="*/ 0 h 5031"/>
              <a:gd name="T2" fmla="*/ 2147483647 w 5031"/>
              <a:gd name="T3" fmla="*/ 0 h 5031"/>
              <a:gd name="T4" fmla="*/ 2147483647 w 5031"/>
              <a:gd name="T5" fmla="*/ 0 h 5031"/>
              <a:gd name="T6" fmla="*/ 0 w 5031"/>
              <a:gd name="T7" fmla="*/ 2147483647 h 5031"/>
              <a:gd name="T8" fmla="*/ 0 w 5031"/>
              <a:gd name="T9" fmla="*/ 2147483647 h 5031"/>
              <a:gd name="T10" fmla="*/ 2147483647 w 5031"/>
              <a:gd name="T11" fmla="*/ 2147483647 h 5031"/>
              <a:gd name="T12" fmla="*/ 2147483647 w 5031"/>
              <a:gd name="T13" fmla="*/ 2147483647 h 5031"/>
              <a:gd name="T14" fmla="*/ 2147483647 w 5031"/>
              <a:gd name="T15" fmla="*/ 2147483647 h 5031"/>
              <a:gd name="T16" fmla="*/ 2147483647 w 5031"/>
              <a:gd name="T17" fmla="*/ 2147483647 h 5031"/>
              <a:gd name="T18" fmla="*/ 2147483647 w 5031"/>
              <a:gd name="T19" fmla="*/ 0 h 5031"/>
              <a:gd name="T20" fmla="*/ 2147483647 w 5031"/>
              <a:gd name="T21" fmla="*/ 2147483647 h 5031"/>
              <a:gd name="T22" fmla="*/ 2147483647 w 5031"/>
              <a:gd name="T23" fmla="*/ 2147483647 h 5031"/>
              <a:gd name="T24" fmla="*/ 2147483647 w 5031"/>
              <a:gd name="T25" fmla="*/ 2147483647 h 5031"/>
              <a:gd name="T26" fmla="*/ 2147483647 w 5031"/>
              <a:gd name="T27" fmla="*/ 2147483647 h 5031"/>
              <a:gd name="T28" fmla="*/ 2147483647 w 5031"/>
              <a:gd name="T29" fmla="*/ 2147483647 h 5031"/>
              <a:gd name="T30" fmla="*/ 2147483647 w 5031"/>
              <a:gd name="T31" fmla="*/ 2147483647 h 5031"/>
              <a:gd name="T32" fmla="*/ 2147483647 w 5031"/>
              <a:gd name="T33" fmla="*/ 2147483647 h 5031"/>
              <a:gd name="T34" fmla="*/ 2147483647 w 5031"/>
              <a:gd name="T35" fmla="*/ 2147483647 h 5031"/>
              <a:gd name="T36" fmla="*/ 2147483647 w 5031"/>
              <a:gd name="T37" fmla="*/ 2147483647 h 5031"/>
              <a:gd name="T38" fmla="*/ 2147483647 w 5031"/>
              <a:gd name="T39" fmla="*/ 2147483647 h 5031"/>
              <a:gd name="T40" fmla="*/ 2147483647 w 5031"/>
              <a:gd name="T41" fmla="*/ 2147483647 h 5031"/>
              <a:gd name="T42" fmla="*/ 2147483647 w 5031"/>
              <a:gd name="T43" fmla="*/ 2147483647 h 5031"/>
              <a:gd name="T44" fmla="*/ 2147483647 w 5031"/>
              <a:gd name="T45" fmla="*/ 2147483647 h 5031"/>
              <a:gd name="T46" fmla="*/ 2147483647 w 5031"/>
              <a:gd name="T47" fmla="*/ 2147483647 h 5031"/>
              <a:gd name="T48" fmla="*/ 2147483647 w 5031"/>
              <a:gd name="T49" fmla="*/ 2147483647 h 5031"/>
              <a:gd name="T50" fmla="*/ 2147483647 w 5031"/>
              <a:gd name="T51" fmla="*/ 2147483647 h 5031"/>
              <a:gd name="T52" fmla="*/ 2147483647 w 5031"/>
              <a:gd name="T53" fmla="*/ 2147483647 h 5031"/>
              <a:gd name="T54" fmla="*/ 2147483647 w 5031"/>
              <a:gd name="T55" fmla="*/ 2147483647 h 5031"/>
              <a:gd name="T56" fmla="*/ 2147483647 w 5031"/>
              <a:gd name="T57" fmla="*/ 2147483647 h 5031"/>
              <a:gd name="T58" fmla="*/ 2147483647 w 5031"/>
              <a:gd name="T59" fmla="*/ 2147483647 h 5031"/>
              <a:gd name="T60" fmla="*/ 2147483647 w 5031"/>
              <a:gd name="T61" fmla="*/ 2147483647 h 503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031"/>
              <a:gd name="T94" fmla="*/ 0 h 5031"/>
              <a:gd name="T95" fmla="*/ 5031 w 5031"/>
              <a:gd name="T96" fmla="*/ 5031 h 503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031" h="5031">
                <a:moveTo>
                  <a:pt x="4905" y="0"/>
                </a:moveTo>
                <a:lnTo>
                  <a:pt x="4905" y="0"/>
                </a:lnTo>
                <a:cubicBezTo>
                  <a:pt x="125" y="0"/>
                  <a:pt x="125" y="0"/>
                  <a:pt x="125" y="0"/>
                </a:cubicBezTo>
                <a:cubicBezTo>
                  <a:pt x="62" y="0"/>
                  <a:pt x="0" y="62"/>
                  <a:pt x="0" y="125"/>
                </a:cubicBezTo>
                <a:cubicBezTo>
                  <a:pt x="0" y="4905"/>
                  <a:pt x="0" y="4905"/>
                  <a:pt x="0" y="4905"/>
                </a:cubicBezTo>
                <a:cubicBezTo>
                  <a:pt x="0" y="4968"/>
                  <a:pt x="62" y="5030"/>
                  <a:pt x="125" y="5030"/>
                </a:cubicBezTo>
                <a:cubicBezTo>
                  <a:pt x="4905" y="5030"/>
                  <a:pt x="4905" y="5030"/>
                  <a:pt x="4905" y="5030"/>
                </a:cubicBezTo>
                <a:cubicBezTo>
                  <a:pt x="4968" y="5030"/>
                  <a:pt x="5030" y="4968"/>
                  <a:pt x="5030" y="4905"/>
                </a:cubicBezTo>
                <a:cubicBezTo>
                  <a:pt x="5030" y="125"/>
                  <a:pt x="5030" y="125"/>
                  <a:pt x="5030" y="125"/>
                </a:cubicBezTo>
                <a:cubicBezTo>
                  <a:pt x="5030" y="62"/>
                  <a:pt x="4968" y="0"/>
                  <a:pt x="4905" y="0"/>
                </a:cubicBezTo>
                <a:close/>
                <a:moveTo>
                  <a:pt x="3687" y="2624"/>
                </a:moveTo>
                <a:lnTo>
                  <a:pt x="3687" y="2624"/>
                </a:lnTo>
                <a:cubicBezTo>
                  <a:pt x="3687" y="2655"/>
                  <a:pt x="3655" y="2687"/>
                  <a:pt x="3624" y="2687"/>
                </a:cubicBezTo>
                <a:cubicBezTo>
                  <a:pt x="3593" y="2687"/>
                  <a:pt x="3562" y="2687"/>
                  <a:pt x="3562" y="2687"/>
                </a:cubicBezTo>
                <a:cubicBezTo>
                  <a:pt x="3187" y="2313"/>
                  <a:pt x="3187" y="2313"/>
                  <a:pt x="3187" y="2313"/>
                </a:cubicBezTo>
                <a:cubicBezTo>
                  <a:pt x="1688" y="3812"/>
                  <a:pt x="1688" y="3812"/>
                  <a:pt x="1688" y="3812"/>
                </a:cubicBezTo>
                <a:cubicBezTo>
                  <a:pt x="1656" y="3812"/>
                  <a:pt x="1625" y="3843"/>
                  <a:pt x="1625" y="3843"/>
                </a:cubicBezTo>
                <a:cubicBezTo>
                  <a:pt x="1594" y="3843"/>
                  <a:pt x="1594" y="3812"/>
                  <a:pt x="1563" y="3812"/>
                </a:cubicBezTo>
                <a:cubicBezTo>
                  <a:pt x="1219" y="3468"/>
                  <a:pt x="1219" y="3468"/>
                  <a:pt x="1219" y="3468"/>
                </a:cubicBezTo>
                <a:cubicBezTo>
                  <a:pt x="1219" y="3437"/>
                  <a:pt x="1188" y="3437"/>
                  <a:pt x="1188" y="3405"/>
                </a:cubicBezTo>
                <a:cubicBezTo>
                  <a:pt x="1188" y="3374"/>
                  <a:pt x="1219" y="3374"/>
                  <a:pt x="1219" y="3343"/>
                </a:cubicBezTo>
                <a:cubicBezTo>
                  <a:pt x="2718" y="1844"/>
                  <a:pt x="2718" y="1844"/>
                  <a:pt x="2718" y="1844"/>
                </a:cubicBezTo>
                <a:cubicBezTo>
                  <a:pt x="2344" y="1469"/>
                  <a:pt x="2344" y="1469"/>
                  <a:pt x="2344" y="1469"/>
                </a:cubicBezTo>
                <a:cubicBezTo>
                  <a:pt x="2344" y="1469"/>
                  <a:pt x="2313" y="1438"/>
                  <a:pt x="2344" y="1406"/>
                </a:cubicBezTo>
                <a:cubicBezTo>
                  <a:pt x="2344" y="1375"/>
                  <a:pt x="2375" y="1344"/>
                  <a:pt x="2406" y="1344"/>
                </a:cubicBezTo>
                <a:cubicBezTo>
                  <a:pt x="3749" y="1188"/>
                  <a:pt x="3749" y="1188"/>
                  <a:pt x="3749" y="1188"/>
                </a:cubicBezTo>
                <a:cubicBezTo>
                  <a:pt x="3780" y="1188"/>
                  <a:pt x="3780" y="1188"/>
                  <a:pt x="3812" y="1219"/>
                </a:cubicBezTo>
                <a:cubicBezTo>
                  <a:pt x="3812" y="1250"/>
                  <a:pt x="3843" y="1250"/>
                  <a:pt x="3843" y="1281"/>
                </a:cubicBezTo>
                <a:lnTo>
                  <a:pt x="3687" y="2624"/>
                </a:lnTo>
                <a:close/>
                <a:moveTo>
                  <a:pt x="3687" y="2624"/>
                </a:moveTo>
                <a:lnTo>
                  <a:pt x="3687" y="26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910" tIns="60955" rIns="121910" bIns="60955" anchor="ctr"/>
          <a:lstStyle/>
          <a:p>
            <a:endParaRPr lang="zh-CN" altLang="en-US"/>
          </a:p>
        </p:txBody>
      </p:sp>
      <p:grpSp>
        <p:nvGrpSpPr>
          <p:cNvPr id="8208" name="Group 87"/>
          <p:cNvGrpSpPr>
            <a:grpSpLocks/>
          </p:cNvGrpSpPr>
          <p:nvPr/>
        </p:nvGrpSpPr>
        <p:grpSpPr bwMode="auto">
          <a:xfrm>
            <a:off x="1550988" y="2281238"/>
            <a:ext cx="2535237" cy="819150"/>
            <a:chOff x="0" y="0"/>
            <a:chExt cx="1728014" cy="614781"/>
          </a:xfrm>
        </p:grpSpPr>
        <p:sp>
          <p:nvSpPr>
            <p:cNvPr id="8218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219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600200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8209" name="Group 87"/>
          <p:cNvGrpSpPr>
            <a:grpSpLocks/>
          </p:cNvGrpSpPr>
          <p:nvPr/>
        </p:nvGrpSpPr>
        <p:grpSpPr bwMode="auto">
          <a:xfrm>
            <a:off x="1593850" y="4127500"/>
            <a:ext cx="2533650" cy="820738"/>
            <a:chOff x="0" y="0"/>
            <a:chExt cx="1728014" cy="614781"/>
          </a:xfrm>
        </p:grpSpPr>
        <p:sp>
          <p:nvSpPr>
            <p:cNvPr id="8216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217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600200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8210" name="Group 87"/>
          <p:cNvGrpSpPr>
            <a:grpSpLocks/>
          </p:cNvGrpSpPr>
          <p:nvPr/>
        </p:nvGrpSpPr>
        <p:grpSpPr bwMode="auto">
          <a:xfrm>
            <a:off x="9023350" y="2259013"/>
            <a:ext cx="2535238" cy="819150"/>
            <a:chOff x="0" y="0"/>
            <a:chExt cx="1728014" cy="614781"/>
          </a:xfrm>
        </p:grpSpPr>
        <p:sp>
          <p:nvSpPr>
            <p:cNvPr id="8214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215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600200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  <p:grpSp>
        <p:nvGrpSpPr>
          <p:cNvPr id="8211" name="Group 87"/>
          <p:cNvGrpSpPr>
            <a:grpSpLocks/>
          </p:cNvGrpSpPr>
          <p:nvPr/>
        </p:nvGrpSpPr>
        <p:grpSpPr bwMode="auto">
          <a:xfrm>
            <a:off x="9070975" y="4110038"/>
            <a:ext cx="2533650" cy="820737"/>
            <a:chOff x="0" y="0"/>
            <a:chExt cx="1728014" cy="614781"/>
          </a:xfrm>
        </p:grpSpPr>
        <p:sp>
          <p:nvSpPr>
            <p:cNvPr id="8212" name="TextBox 88"/>
            <p:cNvSpPr txBox="1">
              <a:spLocks noChangeArrowheads="1"/>
            </p:cNvSpPr>
            <p:nvPr/>
          </p:nvSpPr>
          <p:spPr bwMode="auto">
            <a:xfrm>
              <a:off x="0" y="0"/>
              <a:ext cx="1157066" cy="25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213" name="TextBox 89"/>
            <p:cNvSpPr txBox="1">
              <a:spLocks noChangeArrowheads="1"/>
            </p:cNvSpPr>
            <p:nvPr/>
          </p:nvSpPr>
          <p:spPr bwMode="auto">
            <a:xfrm>
              <a:off x="127814" y="252673"/>
              <a:ext cx="1600200" cy="362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42925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429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>
                <a:buFont typeface="Arial" pitchFamily="34" charset="0"/>
                <a:buNone/>
              </a:pPr>
              <a:r>
                <a:rPr lang="zh-CN" altLang="en-US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</p:grp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921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1630363"/>
            <a:ext cx="2052638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文本框 7"/>
          <p:cNvSpPr txBox="1">
            <a:spLocks noChangeArrowheads="1"/>
          </p:cNvSpPr>
          <p:nvPr/>
        </p:nvSpPr>
        <p:spPr bwMode="auto">
          <a:xfrm>
            <a:off x="4964113" y="3717925"/>
            <a:ext cx="5637212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是集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模板开发、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设计定制、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培训于一体的专业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服务提供商。向天歌由多位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作品、最实用的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培训和最贴心的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服务。我们拥有全国领先的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设计团队，并在商务展示领域为您提供领先行业的呈现方式与创意构成。因为专业、愈逐极致，我们力求为客户提供兼顾商业价值体现与视觉艺术并重的作品。更多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关于</a:t>
            </a: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请访问：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https://800sucai.taobao.com/</a:t>
            </a:r>
          </a:p>
        </p:txBody>
      </p:sp>
      <p:cxnSp>
        <p:nvCxnSpPr>
          <p:cNvPr id="9222" name="直接连接符 8"/>
          <p:cNvCxnSpPr>
            <a:cxnSpLocks noChangeShapeType="1"/>
          </p:cNvCxnSpPr>
          <p:nvPr/>
        </p:nvCxnSpPr>
        <p:spPr bwMode="auto">
          <a:xfrm>
            <a:off x="5032375" y="3484563"/>
            <a:ext cx="54133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223" name="组合 9"/>
          <p:cNvGrpSpPr>
            <a:grpSpLocks/>
          </p:cNvGrpSpPr>
          <p:nvPr/>
        </p:nvGrpSpPr>
        <p:grpSpPr bwMode="auto">
          <a:xfrm>
            <a:off x="5378450" y="2243138"/>
            <a:ext cx="904875" cy="904875"/>
            <a:chOff x="0" y="0"/>
            <a:chExt cx="905256" cy="905256"/>
          </a:xfrm>
        </p:grpSpPr>
        <p:pic>
          <p:nvPicPr>
            <p:cNvPr id="9233" name="组合 1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065" y="317316"/>
              <a:ext cx="432998" cy="268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4" name="椭圆 11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pitchFamily="34" charset="0"/>
                <a:buNone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4" name="组合 14"/>
          <p:cNvGrpSpPr>
            <a:grpSpLocks/>
          </p:cNvGrpSpPr>
          <p:nvPr/>
        </p:nvGrpSpPr>
        <p:grpSpPr bwMode="auto">
          <a:xfrm>
            <a:off x="6640513" y="2243138"/>
            <a:ext cx="904875" cy="904875"/>
            <a:chOff x="0" y="0"/>
            <a:chExt cx="905256" cy="905256"/>
          </a:xfrm>
        </p:grpSpPr>
        <p:pic>
          <p:nvPicPr>
            <p:cNvPr id="9231" name="组合 15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67" y="231936"/>
              <a:ext cx="408604" cy="420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2" name="椭圆 16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pitchFamily="34" charset="0"/>
                <a:buNone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5" name="组合 20"/>
          <p:cNvGrpSpPr>
            <a:grpSpLocks/>
          </p:cNvGrpSpPr>
          <p:nvPr/>
        </p:nvGrpSpPr>
        <p:grpSpPr bwMode="auto">
          <a:xfrm>
            <a:off x="7902575" y="2243138"/>
            <a:ext cx="904875" cy="904875"/>
            <a:chOff x="0" y="0"/>
            <a:chExt cx="905256" cy="905256"/>
          </a:xfrm>
        </p:grpSpPr>
        <p:sp>
          <p:nvSpPr>
            <p:cNvPr id="9229" name="Freeform 323"/>
            <p:cNvSpPr>
              <a:spLocks/>
            </p:cNvSpPr>
            <p:nvPr/>
          </p:nvSpPr>
          <p:spPr bwMode="auto">
            <a:xfrm>
              <a:off x="237113" y="223814"/>
              <a:ext cx="431030" cy="428552"/>
            </a:xfrm>
            <a:custGeom>
              <a:avLst/>
              <a:gdLst>
                <a:gd name="T0" fmla="*/ 2147483647 w 288"/>
                <a:gd name="T1" fmla="*/ 2147483647 h 287"/>
                <a:gd name="T2" fmla="*/ 2147483647 w 288"/>
                <a:gd name="T3" fmla="*/ 2147483647 h 287"/>
                <a:gd name="T4" fmla="*/ 2147483647 w 288"/>
                <a:gd name="T5" fmla="*/ 2147483647 h 287"/>
                <a:gd name="T6" fmla="*/ 2147483647 w 288"/>
                <a:gd name="T7" fmla="*/ 2147483647 h 287"/>
                <a:gd name="T8" fmla="*/ 2147483647 w 288"/>
                <a:gd name="T9" fmla="*/ 2147483647 h 287"/>
                <a:gd name="T10" fmla="*/ 2147483647 w 288"/>
                <a:gd name="T11" fmla="*/ 2147483647 h 287"/>
                <a:gd name="T12" fmla="*/ 2147483647 w 288"/>
                <a:gd name="T13" fmla="*/ 2147483647 h 287"/>
                <a:gd name="T14" fmla="*/ 2147483647 w 288"/>
                <a:gd name="T15" fmla="*/ 2147483647 h 287"/>
                <a:gd name="T16" fmla="*/ 2147483647 w 288"/>
                <a:gd name="T17" fmla="*/ 2147483647 h 287"/>
                <a:gd name="T18" fmla="*/ 2147483647 w 288"/>
                <a:gd name="T19" fmla="*/ 2147483647 h 287"/>
                <a:gd name="T20" fmla="*/ 2147483647 w 288"/>
                <a:gd name="T21" fmla="*/ 2147483647 h 287"/>
                <a:gd name="T22" fmla="*/ 2147483647 w 288"/>
                <a:gd name="T23" fmla="*/ 2147483647 h 287"/>
                <a:gd name="T24" fmla="*/ 2147483647 w 288"/>
                <a:gd name="T25" fmla="*/ 2147483647 h 287"/>
                <a:gd name="T26" fmla="*/ 2147483647 w 288"/>
                <a:gd name="T27" fmla="*/ 2147483647 h 287"/>
                <a:gd name="T28" fmla="*/ 2147483647 w 288"/>
                <a:gd name="T29" fmla="*/ 2147483647 h 287"/>
                <a:gd name="T30" fmla="*/ 2147483647 w 288"/>
                <a:gd name="T31" fmla="*/ 2147483647 h 287"/>
                <a:gd name="T32" fmla="*/ 2147483647 w 288"/>
                <a:gd name="T33" fmla="*/ 2147483647 h 287"/>
                <a:gd name="T34" fmla="*/ 2147483647 w 288"/>
                <a:gd name="T35" fmla="*/ 2147483647 h 287"/>
                <a:gd name="T36" fmla="*/ 2147483647 w 288"/>
                <a:gd name="T37" fmla="*/ 2147483647 h 287"/>
                <a:gd name="T38" fmla="*/ 2147483647 w 288"/>
                <a:gd name="T39" fmla="*/ 2147483647 h 287"/>
                <a:gd name="T40" fmla="*/ 2147483647 w 288"/>
                <a:gd name="T41" fmla="*/ 2147483647 h 287"/>
                <a:gd name="T42" fmla="*/ 2147483647 w 288"/>
                <a:gd name="T43" fmla="*/ 2147483647 h 287"/>
                <a:gd name="T44" fmla="*/ 2147483647 w 288"/>
                <a:gd name="T45" fmla="*/ 2147483647 h 287"/>
                <a:gd name="T46" fmla="*/ 2147483647 w 288"/>
                <a:gd name="T47" fmla="*/ 2147483647 h 287"/>
                <a:gd name="T48" fmla="*/ 0 w 288"/>
                <a:gd name="T49" fmla="*/ 2147483647 h 287"/>
                <a:gd name="T50" fmla="*/ 0 w 288"/>
                <a:gd name="T51" fmla="*/ 2147483647 h 287"/>
                <a:gd name="T52" fmla="*/ 2147483647 w 288"/>
                <a:gd name="T53" fmla="*/ 2147483647 h 287"/>
                <a:gd name="T54" fmla="*/ 2147483647 w 288"/>
                <a:gd name="T55" fmla="*/ 2147483647 h 287"/>
                <a:gd name="T56" fmla="*/ 2147483647 w 288"/>
                <a:gd name="T57" fmla="*/ 2147483647 h 28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88"/>
                <a:gd name="T88" fmla="*/ 0 h 287"/>
                <a:gd name="T89" fmla="*/ 288 w 288"/>
                <a:gd name="T90" fmla="*/ 287 h 287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椭圆 22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pitchFamily="34" charset="0"/>
                <a:buNone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9226" name="组合 23"/>
          <p:cNvGrpSpPr>
            <a:grpSpLocks/>
          </p:cNvGrpSpPr>
          <p:nvPr/>
        </p:nvGrpSpPr>
        <p:grpSpPr bwMode="auto">
          <a:xfrm>
            <a:off x="9164638" y="2243138"/>
            <a:ext cx="904875" cy="904875"/>
            <a:chOff x="0" y="0"/>
            <a:chExt cx="905256" cy="905256"/>
          </a:xfrm>
        </p:grpSpPr>
        <p:sp>
          <p:nvSpPr>
            <p:cNvPr id="9227" name="Freeform 67"/>
            <p:cNvSpPr>
              <a:spLocks noEditPoints="1"/>
            </p:cNvSpPr>
            <p:nvPr/>
          </p:nvSpPr>
          <p:spPr bwMode="auto">
            <a:xfrm>
              <a:off x="124243" y="314590"/>
              <a:ext cx="576157" cy="289652"/>
            </a:xfrm>
            <a:custGeom>
              <a:avLst/>
              <a:gdLst>
                <a:gd name="T0" fmla="*/ 2147483647 w 303"/>
                <a:gd name="T1" fmla="*/ 2147483647 h 154"/>
                <a:gd name="T2" fmla="*/ 2147483647 w 303"/>
                <a:gd name="T3" fmla="*/ 2147483647 h 154"/>
                <a:gd name="T4" fmla="*/ 2147483647 w 303"/>
                <a:gd name="T5" fmla="*/ 2147483647 h 154"/>
                <a:gd name="T6" fmla="*/ 2147483647 w 303"/>
                <a:gd name="T7" fmla="*/ 2147483647 h 154"/>
                <a:gd name="T8" fmla="*/ 2147483647 w 303"/>
                <a:gd name="T9" fmla="*/ 2147483647 h 154"/>
                <a:gd name="T10" fmla="*/ 2147483647 w 303"/>
                <a:gd name="T11" fmla="*/ 2147483647 h 154"/>
                <a:gd name="T12" fmla="*/ 2147483647 w 303"/>
                <a:gd name="T13" fmla="*/ 2147483647 h 154"/>
                <a:gd name="T14" fmla="*/ 2147483647 w 303"/>
                <a:gd name="T15" fmla="*/ 2147483647 h 154"/>
                <a:gd name="T16" fmla="*/ 2147483647 w 303"/>
                <a:gd name="T17" fmla="*/ 2147483647 h 154"/>
                <a:gd name="T18" fmla="*/ 2147483647 w 303"/>
                <a:gd name="T19" fmla="*/ 2147483647 h 154"/>
                <a:gd name="T20" fmla="*/ 2147483647 w 303"/>
                <a:gd name="T21" fmla="*/ 2147483647 h 154"/>
                <a:gd name="T22" fmla="*/ 2147483647 w 303"/>
                <a:gd name="T23" fmla="*/ 2147483647 h 154"/>
                <a:gd name="T24" fmla="*/ 2147483647 w 303"/>
                <a:gd name="T25" fmla="*/ 2147483647 h 154"/>
                <a:gd name="T26" fmla="*/ 2147483647 w 303"/>
                <a:gd name="T27" fmla="*/ 2147483647 h 154"/>
                <a:gd name="T28" fmla="*/ 2147483647 w 303"/>
                <a:gd name="T29" fmla="*/ 2147483647 h 154"/>
                <a:gd name="T30" fmla="*/ 2147483647 w 303"/>
                <a:gd name="T31" fmla="*/ 2147483647 h 154"/>
                <a:gd name="T32" fmla="*/ 2147483647 w 303"/>
                <a:gd name="T33" fmla="*/ 2147483647 h 154"/>
                <a:gd name="T34" fmla="*/ 2147483647 w 303"/>
                <a:gd name="T35" fmla="*/ 2147483647 h 154"/>
                <a:gd name="T36" fmla="*/ 2147483647 w 303"/>
                <a:gd name="T37" fmla="*/ 2147483647 h 15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03"/>
                <a:gd name="T58" fmla="*/ 0 h 154"/>
                <a:gd name="T59" fmla="*/ 303 w 303"/>
                <a:gd name="T60" fmla="*/ 154 h 15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03" h="154">
                  <a:moveTo>
                    <a:pt x="230" y="119"/>
                  </a:moveTo>
                  <a:cubicBezTo>
                    <a:pt x="263" y="118"/>
                    <a:pt x="288" y="109"/>
                    <a:pt x="300" y="103"/>
                  </a:cubicBezTo>
                  <a:cubicBezTo>
                    <a:pt x="303" y="73"/>
                    <a:pt x="296" y="26"/>
                    <a:pt x="259" y="19"/>
                  </a:cubicBezTo>
                  <a:cubicBezTo>
                    <a:pt x="245" y="16"/>
                    <a:pt x="128" y="0"/>
                    <a:pt x="132" y="86"/>
                  </a:cubicBezTo>
                  <a:cubicBezTo>
                    <a:pt x="132" y="86"/>
                    <a:pt x="90" y="124"/>
                    <a:pt x="76" y="68"/>
                  </a:cubicBezTo>
                  <a:cubicBezTo>
                    <a:pt x="76" y="68"/>
                    <a:pt x="96" y="35"/>
                    <a:pt x="96" y="17"/>
                  </a:cubicBezTo>
                  <a:cubicBezTo>
                    <a:pt x="96" y="17"/>
                    <a:pt x="52" y="3"/>
                    <a:pt x="52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0" y="55"/>
                    <a:pt x="15" y="98"/>
                    <a:pt x="15" y="98"/>
                  </a:cubicBezTo>
                  <a:cubicBezTo>
                    <a:pt x="28" y="98"/>
                    <a:pt x="57" y="82"/>
                    <a:pt x="57" y="82"/>
                  </a:cubicBezTo>
                  <a:cubicBezTo>
                    <a:pt x="57" y="82"/>
                    <a:pt x="70" y="123"/>
                    <a:pt x="110" y="139"/>
                  </a:cubicBezTo>
                  <a:cubicBezTo>
                    <a:pt x="150" y="154"/>
                    <a:pt x="272" y="143"/>
                    <a:pt x="291" y="128"/>
                  </a:cubicBezTo>
                  <a:cubicBezTo>
                    <a:pt x="293" y="126"/>
                    <a:pt x="296" y="121"/>
                    <a:pt x="297" y="115"/>
                  </a:cubicBezTo>
                  <a:cubicBezTo>
                    <a:pt x="261" y="131"/>
                    <a:pt x="190" y="119"/>
                    <a:pt x="230" y="119"/>
                  </a:cubicBezTo>
                  <a:close/>
                  <a:moveTo>
                    <a:pt x="230" y="92"/>
                  </a:moveTo>
                  <a:cubicBezTo>
                    <a:pt x="237" y="92"/>
                    <a:pt x="241" y="94"/>
                    <a:pt x="241" y="98"/>
                  </a:cubicBezTo>
                  <a:cubicBezTo>
                    <a:pt x="242" y="102"/>
                    <a:pt x="241" y="100"/>
                    <a:pt x="230" y="101"/>
                  </a:cubicBezTo>
                  <a:cubicBezTo>
                    <a:pt x="220" y="103"/>
                    <a:pt x="220" y="105"/>
                    <a:pt x="219" y="101"/>
                  </a:cubicBezTo>
                  <a:cubicBezTo>
                    <a:pt x="219" y="97"/>
                    <a:pt x="222" y="93"/>
                    <a:pt x="230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椭圆 25"/>
            <p:cNvSpPr>
              <a:spLocks noChangeArrowheads="1"/>
            </p:cNvSpPr>
            <p:nvPr/>
          </p:nvSpPr>
          <p:spPr bwMode="auto">
            <a:xfrm>
              <a:off x="0" y="0"/>
              <a:ext cx="905256" cy="90525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>
                <a:buFont typeface="Arial" pitchFamily="34" charset="0"/>
                <a:buNone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2"/>
          <p:cNvGrpSpPr>
            <a:grpSpLocks/>
          </p:cNvGrpSpPr>
          <p:nvPr/>
        </p:nvGrpSpPr>
        <p:grpSpPr bwMode="auto">
          <a:xfrm>
            <a:off x="2093913" y="2354263"/>
            <a:ext cx="2392362" cy="2392362"/>
            <a:chOff x="0" y="0"/>
            <a:chExt cx="1839826" cy="1839824"/>
          </a:xfrm>
        </p:grpSpPr>
        <p:sp>
          <p:nvSpPr>
            <p:cNvPr id="10245" name="Freeform 45"/>
            <p:cNvSpPr>
              <a:spLocks/>
            </p:cNvSpPr>
            <p:nvPr/>
          </p:nvSpPr>
          <p:spPr bwMode="auto">
            <a:xfrm>
              <a:off x="0" y="0"/>
              <a:ext cx="1839826" cy="1839824"/>
            </a:xfrm>
            <a:custGeom>
              <a:avLst/>
              <a:gdLst>
                <a:gd name="T0" fmla="*/ 2379032 w 1583637"/>
                <a:gd name="T1" fmla="*/ 534383 h 1583637"/>
                <a:gd name="T2" fmla="*/ 2639740 w 1583637"/>
                <a:gd name="T3" fmla="*/ 315614 h 1583637"/>
                <a:gd name="T4" fmla="*/ 2848011 w 1583637"/>
                <a:gd name="T5" fmla="*/ 490379 h 1583637"/>
                <a:gd name="T6" fmla="*/ 2677837 w 1583637"/>
                <a:gd name="T7" fmla="*/ 785111 h 1583637"/>
                <a:gd name="T8" fmla="*/ 2948223 w 1583637"/>
                <a:gd name="T9" fmla="*/ 1253436 h 1583637"/>
                <a:gd name="T10" fmla="*/ 3288558 w 1583637"/>
                <a:gd name="T11" fmla="*/ 1253427 h 1583637"/>
                <a:gd name="T12" fmla="*/ 3335772 w 1583637"/>
                <a:gd name="T13" fmla="*/ 1521177 h 1583637"/>
                <a:gd name="T14" fmla="*/ 3015955 w 1583637"/>
                <a:gd name="T15" fmla="*/ 1637570 h 1583637"/>
                <a:gd name="T16" fmla="*/ 2922053 w 1583637"/>
                <a:gd name="T17" fmla="*/ 2170126 h 1583637"/>
                <a:gd name="T18" fmla="*/ 3182769 w 1583637"/>
                <a:gd name="T19" fmla="*/ 2388882 h 1583637"/>
                <a:gd name="T20" fmla="*/ 3046828 w 1583637"/>
                <a:gd name="T21" fmla="*/ 2624335 h 1583637"/>
                <a:gd name="T22" fmla="*/ 2727020 w 1583637"/>
                <a:gd name="T23" fmla="*/ 2507928 h 1583637"/>
                <a:gd name="T24" fmla="*/ 2312761 w 1583637"/>
                <a:gd name="T25" fmla="*/ 2855527 h 1583637"/>
                <a:gd name="T26" fmla="*/ 2371870 w 1583637"/>
                <a:gd name="T27" fmla="*/ 3190691 h 1583637"/>
                <a:gd name="T28" fmla="*/ 2116382 w 1583637"/>
                <a:gd name="T29" fmla="*/ 3283682 h 1583637"/>
                <a:gd name="T30" fmla="*/ 1946221 w 1583637"/>
                <a:gd name="T31" fmla="*/ 2988938 h 1583637"/>
                <a:gd name="T32" fmla="*/ 1405446 w 1583637"/>
                <a:gd name="T33" fmla="*/ 2988938 h 1583637"/>
                <a:gd name="T34" fmla="*/ 1235286 w 1583637"/>
                <a:gd name="T35" fmla="*/ 3283682 h 1583637"/>
                <a:gd name="T36" fmla="*/ 979801 w 1583637"/>
                <a:gd name="T37" fmla="*/ 3190691 h 1583637"/>
                <a:gd name="T38" fmla="*/ 1038908 w 1583637"/>
                <a:gd name="T39" fmla="*/ 2855527 h 1583637"/>
                <a:gd name="T40" fmla="*/ 624649 w 1583637"/>
                <a:gd name="T41" fmla="*/ 2507925 h 1583637"/>
                <a:gd name="T42" fmla="*/ 304841 w 1583637"/>
                <a:gd name="T43" fmla="*/ 2624335 h 1583637"/>
                <a:gd name="T44" fmla="*/ 168901 w 1583637"/>
                <a:gd name="T45" fmla="*/ 2388882 h 1583637"/>
                <a:gd name="T46" fmla="*/ 429618 w 1583637"/>
                <a:gd name="T47" fmla="*/ 2170126 h 1583637"/>
                <a:gd name="T48" fmla="*/ 335715 w 1583637"/>
                <a:gd name="T49" fmla="*/ 1637570 h 1583637"/>
                <a:gd name="T50" fmla="*/ 15899 w 1583637"/>
                <a:gd name="T51" fmla="*/ 1521177 h 1583637"/>
                <a:gd name="T52" fmla="*/ 63110 w 1583637"/>
                <a:gd name="T53" fmla="*/ 1253427 h 1583637"/>
                <a:gd name="T54" fmla="*/ 403446 w 1583637"/>
                <a:gd name="T55" fmla="*/ 1253436 h 1583637"/>
                <a:gd name="T56" fmla="*/ 673832 w 1583637"/>
                <a:gd name="T57" fmla="*/ 785111 h 1583637"/>
                <a:gd name="T58" fmla="*/ 503659 w 1583637"/>
                <a:gd name="T59" fmla="*/ 490379 h 1583637"/>
                <a:gd name="T60" fmla="*/ 711930 w 1583637"/>
                <a:gd name="T61" fmla="*/ 315614 h 1583637"/>
                <a:gd name="T62" fmla="*/ 972637 w 1583637"/>
                <a:gd name="T63" fmla="*/ 534383 h 1583637"/>
                <a:gd name="T64" fmla="*/ 1480800 w 1583637"/>
                <a:gd name="T65" fmla="*/ 349428 h 1583637"/>
                <a:gd name="T66" fmla="*/ 1539890 w 1583637"/>
                <a:gd name="T67" fmla="*/ 14262 h 1583637"/>
                <a:gd name="T68" fmla="*/ 1811780 w 1583637"/>
                <a:gd name="T69" fmla="*/ 14262 h 1583637"/>
                <a:gd name="T70" fmla="*/ 1870867 w 1583637"/>
                <a:gd name="T71" fmla="*/ 349427 h 1583637"/>
                <a:gd name="T72" fmla="*/ 2379031 w 1583637"/>
                <a:gd name="T73" fmla="*/ 534383 h 1583637"/>
                <a:gd name="T74" fmla="*/ 2379032 w 1583637"/>
                <a:gd name="T75" fmla="*/ 534383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83637"/>
                <a:gd name="T115" fmla="*/ 0 h 1583637"/>
                <a:gd name="T116" fmla="*/ 1583637 w 1583637"/>
                <a:gd name="T117" fmla="*/ 1583637 h 158363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10246" name="Oval 46"/>
            <p:cNvSpPr>
              <a:spLocks noChangeArrowheads="1"/>
            </p:cNvSpPr>
            <p:nvPr/>
          </p:nvSpPr>
          <p:spPr bwMode="auto">
            <a:xfrm>
              <a:off x="349164" y="349164"/>
              <a:ext cx="1141498" cy="1141496"/>
            </a:xfrm>
            <a:prstGeom prst="ellipse">
              <a:avLst/>
            </a:prstGeom>
            <a:solidFill>
              <a:srgbClr val="ED7D3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1373188">
                <a:buFont typeface="Arial" pitchFamily="34" charset="0"/>
                <a:buNone/>
              </a:pPr>
              <a:endParaRPr lang="en-US" altLang="zh-CN" sz="47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0247" name="Freeform 6"/>
            <p:cNvSpPr>
              <a:spLocks noEditPoints="1"/>
            </p:cNvSpPr>
            <p:nvPr/>
          </p:nvSpPr>
          <p:spPr bwMode="auto">
            <a:xfrm>
              <a:off x="676353" y="730070"/>
              <a:ext cx="487120" cy="379685"/>
            </a:xfrm>
            <a:custGeom>
              <a:avLst/>
              <a:gdLst>
                <a:gd name="T0" fmla="*/ 2147483647 w 64"/>
                <a:gd name="T1" fmla="*/ 2147483647 h 50"/>
                <a:gd name="T2" fmla="*/ 2147483647 w 64"/>
                <a:gd name="T3" fmla="*/ 2147483647 h 50"/>
                <a:gd name="T4" fmla="*/ 2147483647 w 64"/>
                <a:gd name="T5" fmla="*/ 2147483647 h 50"/>
                <a:gd name="T6" fmla="*/ 0 w 64"/>
                <a:gd name="T7" fmla="*/ 2147483647 h 50"/>
                <a:gd name="T8" fmla="*/ 0 w 64"/>
                <a:gd name="T9" fmla="*/ 2147483647 h 50"/>
                <a:gd name="T10" fmla="*/ 2147483647 w 64"/>
                <a:gd name="T11" fmla="*/ 2147483647 h 50"/>
                <a:gd name="T12" fmla="*/ 2147483647 w 64"/>
                <a:gd name="T13" fmla="*/ 2147483647 h 50"/>
                <a:gd name="T14" fmla="*/ 2147483647 w 64"/>
                <a:gd name="T15" fmla="*/ 2147483647 h 50"/>
                <a:gd name="T16" fmla="*/ 2147483647 w 64"/>
                <a:gd name="T17" fmla="*/ 2147483647 h 50"/>
                <a:gd name="T18" fmla="*/ 2147483647 w 64"/>
                <a:gd name="T19" fmla="*/ 2147483647 h 50"/>
                <a:gd name="T20" fmla="*/ 2147483647 w 64"/>
                <a:gd name="T21" fmla="*/ 2147483647 h 50"/>
                <a:gd name="T22" fmla="*/ 2147483647 w 64"/>
                <a:gd name="T23" fmla="*/ 2147483647 h 50"/>
                <a:gd name="T24" fmla="*/ 2147483647 w 64"/>
                <a:gd name="T25" fmla="*/ 2147483647 h 50"/>
                <a:gd name="T26" fmla="*/ 2147483647 w 64"/>
                <a:gd name="T27" fmla="*/ 2147483647 h 50"/>
                <a:gd name="T28" fmla="*/ 2147483647 w 64"/>
                <a:gd name="T29" fmla="*/ 2147483647 h 50"/>
                <a:gd name="T30" fmla="*/ 2147483647 w 64"/>
                <a:gd name="T31" fmla="*/ 2147483647 h 50"/>
                <a:gd name="T32" fmla="*/ 2147483647 w 64"/>
                <a:gd name="T33" fmla="*/ 2147483647 h 50"/>
                <a:gd name="T34" fmla="*/ 2147483647 w 64"/>
                <a:gd name="T35" fmla="*/ 2147483647 h 50"/>
                <a:gd name="T36" fmla="*/ 2147483647 w 64"/>
                <a:gd name="T37" fmla="*/ 2147483647 h 50"/>
                <a:gd name="T38" fmla="*/ 2147483647 w 64"/>
                <a:gd name="T39" fmla="*/ 2147483647 h 50"/>
                <a:gd name="T40" fmla="*/ 2147483647 w 64"/>
                <a:gd name="T41" fmla="*/ 2147483647 h 50"/>
                <a:gd name="T42" fmla="*/ 2147483647 w 64"/>
                <a:gd name="T43" fmla="*/ 2147483647 h 50"/>
                <a:gd name="T44" fmla="*/ 2147483647 w 64"/>
                <a:gd name="T45" fmla="*/ 2147483647 h 50"/>
                <a:gd name="T46" fmla="*/ 2147483647 w 64"/>
                <a:gd name="T47" fmla="*/ 2147483647 h 50"/>
                <a:gd name="T48" fmla="*/ 2147483647 w 64"/>
                <a:gd name="T49" fmla="*/ 2147483647 h 50"/>
                <a:gd name="T50" fmla="*/ 2147483647 w 64"/>
                <a:gd name="T51" fmla="*/ 2147483647 h 50"/>
                <a:gd name="T52" fmla="*/ 2147483647 w 64"/>
                <a:gd name="T53" fmla="*/ 2147483647 h 50"/>
                <a:gd name="T54" fmla="*/ 2147483647 w 64"/>
                <a:gd name="T55" fmla="*/ 2147483647 h 50"/>
                <a:gd name="T56" fmla="*/ 2147483647 w 64"/>
                <a:gd name="T57" fmla="*/ 2147483647 h 50"/>
                <a:gd name="T58" fmla="*/ 2147483647 w 64"/>
                <a:gd name="T59" fmla="*/ 2147483647 h 50"/>
                <a:gd name="T60" fmla="*/ 2147483647 w 64"/>
                <a:gd name="T61" fmla="*/ 2147483647 h 50"/>
                <a:gd name="T62" fmla="*/ 2147483647 w 64"/>
                <a:gd name="T63" fmla="*/ 2147483647 h 50"/>
                <a:gd name="T64" fmla="*/ 2147483647 w 64"/>
                <a:gd name="T65" fmla="*/ 0 h 50"/>
                <a:gd name="T66" fmla="*/ 2147483647 w 64"/>
                <a:gd name="T67" fmla="*/ 0 h 50"/>
                <a:gd name="T68" fmla="*/ 2147483647 w 64"/>
                <a:gd name="T69" fmla="*/ 2147483647 h 50"/>
                <a:gd name="T70" fmla="*/ 2147483647 w 64"/>
                <a:gd name="T71" fmla="*/ 2147483647 h 5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"/>
                <a:gd name="T109" fmla="*/ 0 h 50"/>
                <a:gd name="T110" fmla="*/ 64 w 64"/>
                <a:gd name="T111" fmla="*/ 50 h 5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10243" name="TextBox 13"/>
          <p:cNvSpPr txBox="1">
            <a:spLocks noChangeArrowheads="1"/>
          </p:cNvSpPr>
          <p:nvPr/>
        </p:nvSpPr>
        <p:spPr bwMode="auto">
          <a:xfrm>
            <a:off x="4772025" y="2963863"/>
            <a:ext cx="56642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44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单击添加第二部分文字</a:t>
            </a:r>
            <a:endParaRPr lang="en-US" sz="44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244" name="文本框 13"/>
          <p:cNvSpPr txBox="1">
            <a:spLocks noChangeArrowheads="1"/>
          </p:cNvSpPr>
          <p:nvPr/>
        </p:nvSpPr>
        <p:spPr bwMode="auto">
          <a:xfrm>
            <a:off x="4772025" y="3641725"/>
            <a:ext cx="58086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是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集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模板开发、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设计定制、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培训于一体的专业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服务提供商。向天歌由多位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领域的资深设计师创立，致力为客户奉献最用心的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作品、最实用的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培训和最贴心的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服务。</a:t>
            </a:r>
            <a:endParaRPr 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1126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Oval 5"/>
          <p:cNvSpPr>
            <a:spLocks noChangeArrowheads="1"/>
          </p:cNvSpPr>
          <p:nvPr/>
        </p:nvSpPr>
        <p:spPr bwMode="auto">
          <a:xfrm>
            <a:off x="1338263" y="2159000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>
              <a:buFont typeface="Arial" pitchFamily="34" charset="0"/>
              <a:buNone/>
            </a:pPr>
            <a:endParaRPr lang="id-ID" altLang="en-US" sz="900">
              <a:solidFill>
                <a:srgbClr val="00000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69" name="Freeform 27"/>
          <p:cNvSpPr>
            <a:spLocks/>
          </p:cNvSpPr>
          <p:nvPr/>
        </p:nvSpPr>
        <p:spPr bwMode="auto">
          <a:xfrm>
            <a:off x="1666875" y="2552700"/>
            <a:ext cx="912813" cy="712788"/>
          </a:xfrm>
          <a:custGeom>
            <a:avLst/>
            <a:gdLst>
              <a:gd name="T0" fmla="*/ 2147483647 w 506"/>
              <a:gd name="T1" fmla="*/ 2147483647 h 399"/>
              <a:gd name="T2" fmla="*/ 2147483647 w 506"/>
              <a:gd name="T3" fmla="*/ 2147483647 h 399"/>
              <a:gd name="T4" fmla="*/ 2147483647 w 506"/>
              <a:gd name="T5" fmla="*/ 2147483647 h 399"/>
              <a:gd name="T6" fmla="*/ 2147483647 w 506"/>
              <a:gd name="T7" fmla="*/ 2147483647 h 399"/>
              <a:gd name="T8" fmla="*/ 2147483647 w 506"/>
              <a:gd name="T9" fmla="*/ 2147483647 h 399"/>
              <a:gd name="T10" fmla="*/ 2147483647 w 506"/>
              <a:gd name="T11" fmla="*/ 2147483647 h 399"/>
              <a:gd name="T12" fmla="*/ 2147483647 w 506"/>
              <a:gd name="T13" fmla="*/ 2147483647 h 399"/>
              <a:gd name="T14" fmla="*/ 2147483647 w 506"/>
              <a:gd name="T15" fmla="*/ 2147483647 h 399"/>
              <a:gd name="T16" fmla="*/ 2147483647 w 506"/>
              <a:gd name="T17" fmla="*/ 2147483647 h 399"/>
              <a:gd name="T18" fmla="*/ 2147483647 w 506"/>
              <a:gd name="T19" fmla="*/ 2147483647 h 399"/>
              <a:gd name="T20" fmla="*/ 2147483647 w 506"/>
              <a:gd name="T21" fmla="*/ 2147483647 h 399"/>
              <a:gd name="T22" fmla="*/ 2147483647 w 506"/>
              <a:gd name="T23" fmla="*/ 2147483647 h 399"/>
              <a:gd name="T24" fmla="*/ 2147483647 w 506"/>
              <a:gd name="T25" fmla="*/ 2147483647 h 399"/>
              <a:gd name="T26" fmla="*/ 2147483647 w 506"/>
              <a:gd name="T27" fmla="*/ 2147483647 h 399"/>
              <a:gd name="T28" fmla="*/ 2147483647 w 506"/>
              <a:gd name="T29" fmla="*/ 2147483647 h 39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506"/>
              <a:gd name="T46" fmla="*/ 0 h 399"/>
              <a:gd name="T47" fmla="*/ 506 w 506"/>
              <a:gd name="T48" fmla="*/ 399 h 39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506" h="399">
                <a:moveTo>
                  <a:pt x="434" y="70"/>
                </a:moveTo>
                <a:lnTo>
                  <a:pt x="434" y="70"/>
                </a:lnTo>
                <a:cubicBezTo>
                  <a:pt x="354" y="17"/>
                  <a:pt x="265" y="0"/>
                  <a:pt x="168" y="35"/>
                </a:cubicBezTo>
                <a:cubicBezTo>
                  <a:pt x="89" y="53"/>
                  <a:pt x="9" y="141"/>
                  <a:pt x="9" y="221"/>
                </a:cubicBezTo>
                <a:cubicBezTo>
                  <a:pt x="0" y="319"/>
                  <a:pt x="71" y="398"/>
                  <a:pt x="195" y="398"/>
                </a:cubicBezTo>
                <a:cubicBezTo>
                  <a:pt x="337" y="398"/>
                  <a:pt x="381" y="328"/>
                  <a:pt x="381" y="310"/>
                </a:cubicBezTo>
                <a:cubicBezTo>
                  <a:pt x="390" y="292"/>
                  <a:pt x="328" y="248"/>
                  <a:pt x="363" y="212"/>
                </a:cubicBezTo>
                <a:cubicBezTo>
                  <a:pt x="408" y="168"/>
                  <a:pt x="452" y="203"/>
                  <a:pt x="469" y="203"/>
                </a:cubicBezTo>
                <a:cubicBezTo>
                  <a:pt x="496" y="194"/>
                  <a:pt x="505" y="124"/>
                  <a:pt x="434" y="70"/>
                </a:cubicBezTo>
                <a:close/>
                <a:moveTo>
                  <a:pt x="274" y="301"/>
                </a:moveTo>
                <a:lnTo>
                  <a:pt x="274" y="301"/>
                </a:lnTo>
                <a:cubicBezTo>
                  <a:pt x="248" y="301"/>
                  <a:pt x="239" y="283"/>
                  <a:pt x="239" y="265"/>
                </a:cubicBezTo>
                <a:cubicBezTo>
                  <a:pt x="239" y="248"/>
                  <a:pt x="248" y="230"/>
                  <a:pt x="274" y="230"/>
                </a:cubicBezTo>
                <a:cubicBezTo>
                  <a:pt x="293" y="230"/>
                  <a:pt x="309" y="248"/>
                  <a:pt x="309" y="265"/>
                </a:cubicBezTo>
                <a:cubicBezTo>
                  <a:pt x="309" y="283"/>
                  <a:pt x="293" y="301"/>
                  <a:pt x="274" y="30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0" name="Oval 5"/>
          <p:cNvSpPr>
            <a:spLocks noChangeArrowheads="1"/>
          </p:cNvSpPr>
          <p:nvPr/>
        </p:nvSpPr>
        <p:spPr bwMode="auto">
          <a:xfrm>
            <a:off x="4017963" y="2159000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>
              <a:buFont typeface="Arial" pitchFamily="34" charset="0"/>
              <a:buNone/>
            </a:pPr>
            <a:endParaRPr lang="id-ID" altLang="en-US" sz="900">
              <a:solidFill>
                <a:srgbClr val="00000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1" name="Freeform 116"/>
          <p:cNvSpPr>
            <a:spLocks/>
          </p:cNvSpPr>
          <p:nvPr/>
        </p:nvSpPr>
        <p:spPr bwMode="auto">
          <a:xfrm>
            <a:off x="4462463" y="2565400"/>
            <a:ext cx="682625" cy="709613"/>
          </a:xfrm>
          <a:custGeom>
            <a:avLst/>
            <a:gdLst>
              <a:gd name="T0" fmla="*/ 2147483647 w 445"/>
              <a:gd name="T1" fmla="*/ 2147483647 h 462"/>
              <a:gd name="T2" fmla="*/ 2147483647 w 445"/>
              <a:gd name="T3" fmla="*/ 2147483647 h 462"/>
              <a:gd name="T4" fmla="*/ 2147483647 w 445"/>
              <a:gd name="T5" fmla="*/ 2147483647 h 462"/>
              <a:gd name="T6" fmla="*/ 2147483647 w 445"/>
              <a:gd name="T7" fmla="*/ 2147483647 h 462"/>
              <a:gd name="T8" fmla="*/ 2147483647 w 445"/>
              <a:gd name="T9" fmla="*/ 2147483647 h 462"/>
              <a:gd name="T10" fmla="*/ 2147483647 w 445"/>
              <a:gd name="T11" fmla="*/ 2147483647 h 462"/>
              <a:gd name="T12" fmla="*/ 2147483647 w 445"/>
              <a:gd name="T13" fmla="*/ 2147483647 h 462"/>
              <a:gd name="T14" fmla="*/ 2147483647 w 445"/>
              <a:gd name="T15" fmla="*/ 2147483647 h 462"/>
              <a:gd name="T16" fmla="*/ 2147483647 w 445"/>
              <a:gd name="T17" fmla="*/ 2147483647 h 462"/>
              <a:gd name="T18" fmla="*/ 2147483647 w 445"/>
              <a:gd name="T19" fmla="*/ 2147483647 h 462"/>
              <a:gd name="T20" fmla="*/ 2147483647 w 445"/>
              <a:gd name="T21" fmla="*/ 2147483647 h 462"/>
              <a:gd name="T22" fmla="*/ 2147483647 w 445"/>
              <a:gd name="T23" fmla="*/ 2147483647 h 462"/>
              <a:gd name="T24" fmla="*/ 2147483647 w 445"/>
              <a:gd name="T25" fmla="*/ 2147483647 h 462"/>
              <a:gd name="T26" fmla="*/ 2147483647 w 445"/>
              <a:gd name="T27" fmla="*/ 2147483647 h 462"/>
              <a:gd name="T28" fmla="*/ 2147483647 w 445"/>
              <a:gd name="T29" fmla="*/ 2147483647 h 462"/>
              <a:gd name="T30" fmla="*/ 2147483647 w 445"/>
              <a:gd name="T31" fmla="*/ 2147483647 h 462"/>
              <a:gd name="T32" fmla="*/ 2147483647 w 445"/>
              <a:gd name="T33" fmla="*/ 2147483647 h 462"/>
              <a:gd name="T34" fmla="*/ 2147483647 w 445"/>
              <a:gd name="T35" fmla="*/ 2147483647 h 462"/>
              <a:gd name="T36" fmla="*/ 2147483647 w 445"/>
              <a:gd name="T37" fmla="*/ 2147483647 h 462"/>
              <a:gd name="T38" fmla="*/ 2147483647 w 445"/>
              <a:gd name="T39" fmla="*/ 2147483647 h 462"/>
              <a:gd name="T40" fmla="*/ 2147483647 w 445"/>
              <a:gd name="T41" fmla="*/ 2147483647 h 462"/>
              <a:gd name="T42" fmla="*/ 2147483647 w 445"/>
              <a:gd name="T43" fmla="*/ 2147483647 h 462"/>
              <a:gd name="T44" fmla="*/ 2147483647 w 445"/>
              <a:gd name="T45" fmla="*/ 2147483647 h 46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5"/>
              <a:gd name="T70" fmla="*/ 0 h 462"/>
              <a:gd name="T71" fmla="*/ 445 w 445"/>
              <a:gd name="T72" fmla="*/ 462 h 46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5" h="462">
                <a:moveTo>
                  <a:pt x="400" y="159"/>
                </a:moveTo>
                <a:lnTo>
                  <a:pt x="400" y="159"/>
                </a:lnTo>
                <a:cubicBezTo>
                  <a:pt x="364" y="71"/>
                  <a:pt x="302" y="0"/>
                  <a:pt x="266" y="8"/>
                </a:cubicBezTo>
                <a:cubicBezTo>
                  <a:pt x="213" y="36"/>
                  <a:pt x="302" y="142"/>
                  <a:pt x="36" y="248"/>
                </a:cubicBezTo>
                <a:cubicBezTo>
                  <a:pt x="9" y="257"/>
                  <a:pt x="0" y="292"/>
                  <a:pt x="9" y="319"/>
                </a:cubicBezTo>
                <a:cubicBezTo>
                  <a:pt x="18" y="337"/>
                  <a:pt x="53" y="363"/>
                  <a:pt x="81" y="355"/>
                </a:cubicBezTo>
                <a:lnTo>
                  <a:pt x="98" y="346"/>
                </a:lnTo>
                <a:cubicBezTo>
                  <a:pt x="116" y="372"/>
                  <a:pt x="134" y="355"/>
                  <a:pt x="134" y="372"/>
                </a:cubicBezTo>
                <a:cubicBezTo>
                  <a:pt x="143" y="390"/>
                  <a:pt x="160" y="425"/>
                  <a:pt x="160" y="434"/>
                </a:cubicBezTo>
                <a:cubicBezTo>
                  <a:pt x="169" y="443"/>
                  <a:pt x="178" y="461"/>
                  <a:pt x="187" y="452"/>
                </a:cubicBezTo>
                <a:cubicBezTo>
                  <a:pt x="196" y="452"/>
                  <a:pt x="231" y="443"/>
                  <a:pt x="240" y="434"/>
                </a:cubicBezTo>
                <a:cubicBezTo>
                  <a:pt x="257" y="434"/>
                  <a:pt x="257" y="425"/>
                  <a:pt x="249" y="416"/>
                </a:cubicBezTo>
                <a:cubicBezTo>
                  <a:pt x="249" y="408"/>
                  <a:pt x="231" y="399"/>
                  <a:pt x="231" y="390"/>
                </a:cubicBezTo>
                <a:cubicBezTo>
                  <a:pt x="222" y="381"/>
                  <a:pt x="213" y="346"/>
                  <a:pt x="204" y="337"/>
                </a:cubicBezTo>
                <a:cubicBezTo>
                  <a:pt x="196" y="328"/>
                  <a:pt x="213" y="310"/>
                  <a:pt x="231" y="310"/>
                </a:cubicBezTo>
                <a:cubicBezTo>
                  <a:pt x="355" y="302"/>
                  <a:pt x="373" y="372"/>
                  <a:pt x="417" y="355"/>
                </a:cubicBezTo>
                <a:cubicBezTo>
                  <a:pt x="444" y="346"/>
                  <a:pt x="444" y="248"/>
                  <a:pt x="400" y="159"/>
                </a:cubicBezTo>
                <a:close/>
                <a:moveTo>
                  <a:pt x="390" y="310"/>
                </a:moveTo>
                <a:lnTo>
                  <a:pt x="390" y="310"/>
                </a:lnTo>
                <a:cubicBezTo>
                  <a:pt x="381" y="310"/>
                  <a:pt x="328" y="275"/>
                  <a:pt x="302" y="204"/>
                </a:cubicBezTo>
                <a:cubicBezTo>
                  <a:pt x="275" y="133"/>
                  <a:pt x="275" y="62"/>
                  <a:pt x="284" y="62"/>
                </a:cubicBezTo>
                <a:cubicBezTo>
                  <a:pt x="293" y="62"/>
                  <a:pt x="337" y="106"/>
                  <a:pt x="364" y="177"/>
                </a:cubicBezTo>
                <a:cubicBezTo>
                  <a:pt x="400" y="248"/>
                  <a:pt x="390" y="302"/>
                  <a:pt x="390" y="3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2" name="Oval 5"/>
          <p:cNvSpPr>
            <a:spLocks noChangeArrowheads="1"/>
          </p:cNvSpPr>
          <p:nvPr/>
        </p:nvSpPr>
        <p:spPr bwMode="auto">
          <a:xfrm>
            <a:off x="6762750" y="2159000"/>
            <a:ext cx="1522413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>
              <a:buFont typeface="Arial" pitchFamily="34" charset="0"/>
              <a:buNone/>
            </a:pPr>
            <a:endParaRPr lang="id-ID" altLang="en-US" sz="900">
              <a:solidFill>
                <a:srgbClr val="00000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3" name="Freeform 111"/>
          <p:cNvSpPr>
            <a:spLocks/>
          </p:cNvSpPr>
          <p:nvPr/>
        </p:nvSpPr>
        <p:spPr bwMode="auto">
          <a:xfrm>
            <a:off x="7281863" y="2638425"/>
            <a:ext cx="485775" cy="593725"/>
          </a:xfrm>
          <a:custGeom>
            <a:avLst/>
            <a:gdLst>
              <a:gd name="T0" fmla="*/ 2147483647 w 355"/>
              <a:gd name="T1" fmla="*/ 2147483647 h 435"/>
              <a:gd name="T2" fmla="*/ 2147483647 w 355"/>
              <a:gd name="T3" fmla="*/ 2147483647 h 435"/>
              <a:gd name="T4" fmla="*/ 2147483647 w 355"/>
              <a:gd name="T5" fmla="*/ 2147483647 h 435"/>
              <a:gd name="T6" fmla="*/ 2147483647 w 355"/>
              <a:gd name="T7" fmla="*/ 2147483647 h 435"/>
              <a:gd name="T8" fmla="*/ 0 w 355"/>
              <a:gd name="T9" fmla="*/ 2147483647 h 435"/>
              <a:gd name="T10" fmla="*/ 0 w 355"/>
              <a:gd name="T11" fmla="*/ 2147483647 h 435"/>
              <a:gd name="T12" fmla="*/ 2147483647 w 355"/>
              <a:gd name="T13" fmla="*/ 2147483647 h 435"/>
              <a:gd name="T14" fmla="*/ 2147483647 w 355"/>
              <a:gd name="T15" fmla="*/ 2147483647 h 435"/>
              <a:gd name="T16" fmla="*/ 2147483647 w 355"/>
              <a:gd name="T17" fmla="*/ 2147483647 h 435"/>
              <a:gd name="T18" fmla="*/ 2147483647 w 355"/>
              <a:gd name="T19" fmla="*/ 2147483647 h 435"/>
              <a:gd name="T20" fmla="*/ 2147483647 w 355"/>
              <a:gd name="T21" fmla="*/ 2147483647 h 435"/>
              <a:gd name="T22" fmla="*/ 2147483647 w 355"/>
              <a:gd name="T23" fmla="*/ 2147483647 h 435"/>
              <a:gd name="T24" fmla="*/ 2147483647 w 355"/>
              <a:gd name="T25" fmla="*/ 2147483647 h 435"/>
              <a:gd name="T26" fmla="*/ 2147483647 w 355"/>
              <a:gd name="T27" fmla="*/ 2147483647 h 435"/>
              <a:gd name="T28" fmla="*/ 0 w 355"/>
              <a:gd name="T29" fmla="*/ 2147483647 h 435"/>
              <a:gd name="T30" fmla="*/ 0 w 355"/>
              <a:gd name="T31" fmla="*/ 2147483647 h 435"/>
              <a:gd name="T32" fmla="*/ 2147483647 w 355"/>
              <a:gd name="T33" fmla="*/ 2147483647 h 435"/>
              <a:gd name="T34" fmla="*/ 2147483647 w 355"/>
              <a:gd name="T35" fmla="*/ 2147483647 h 435"/>
              <a:gd name="T36" fmla="*/ 2147483647 w 355"/>
              <a:gd name="T37" fmla="*/ 2147483647 h 435"/>
              <a:gd name="T38" fmla="*/ 2147483647 w 355"/>
              <a:gd name="T39" fmla="*/ 2147483647 h 435"/>
              <a:gd name="T40" fmla="*/ 2147483647 w 355"/>
              <a:gd name="T41" fmla="*/ 0 h 435"/>
              <a:gd name="T42" fmla="*/ 2147483647 w 355"/>
              <a:gd name="T43" fmla="*/ 0 h 435"/>
              <a:gd name="T44" fmla="*/ 0 w 355"/>
              <a:gd name="T45" fmla="*/ 2147483647 h 435"/>
              <a:gd name="T46" fmla="*/ 0 w 355"/>
              <a:gd name="T47" fmla="*/ 2147483647 h 435"/>
              <a:gd name="T48" fmla="*/ 2147483647 w 355"/>
              <a:gd name="T49" fmla="*/ 2147483647 h 435"/>
              <a:gd name="T50" fmla="*/ 2147483647 w 355"/>
              <a:gd name="T51" fmla="*/ 2147483647 h 435"/>
              <a:gd name="T52" fmla="*/ 2147483647 w 355"/>
              <a:gd name="T53" fmla="*/ 2147483647 h 435"/>
              <a:gd name="T54" fmla="*/ 2147483647 w 355"/>
              <a:gd name="T55" fmla="*/ 0 h 435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355"/>
              <a:gd name="T85" fmla="*/ 0 h 435"/>
              <a:gd name="T86" fmla="*/ 355 w 355"/>
              <a:gd name="T87" fmla="*/ 435 h 435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355" h="435">
                <a:moveTo>
                  <a:pt x="346" y="283"/>
                </a:moveTo>
                <a:lnTo>
                  <a:pt x="346" y="283"/>
                </a:lnTo>
                <a:cubicBezTo>
                  <a:pt x="328" y="319"/>
                  <a:pt x="257" y="345"/>
                  <a:pt x="178" y="345"/>
                </a:cubicBezTo>
                <a:cubicBezTo>
                  <a:pt x="97" y="345"/>
                  <a:pt x="36" y="319"/>
                  <a:pt x="9" y="283"/>
                </a:cubicBezTo>
                <a:cubicBezTo>
                  <a:pt x="9" y="275"/>
                  <a:pt x="0" y="283"/>
                  <a:pt x="0" y="283"/>
                </a:cubicBezTo>
                <a:cubicBezTo>
                  <a:pt x="0" y="292"/>
                  <a:pt x="0" y="336"/>
                  <a:pt x="0" y="336"/>
                </a:cubicBezTo>
                <a:cubicBezTo>
                  <a:pt x="0" y="381"/>
                  <a:pt x="80" y="434"/>
                  <a:pt x="178" y="434"/>
                </a:cubicBezTo>
                <a:cubicBezTo>
                  <a:pt x="275" y="434"/>
                  <a:pt x="354" y="381"/>
                  <a:pt x="354" y="336"/>
                </a:cubicBezTo>
                <a:cubicBezTo>
                  <a:pt x="354" y="336"/>
                  <a:pt x="354" y="292"/>
                  <a:pt x="354" y="283"/>
                </a:cubicBezTo>
                <a:cubicBezTo>
                  <a:pt x="354" y="283"/>
                  <a:pt x="346" y="275"/>
                  <a:pt x="346" y="283"/>
                </a:cubicBezTo>
                <a:close/>
                <a:moveTo>
                  <a:pt x="346" y="160"/>
                </a:moveTo>
                <a:lnTo>
                  <a:pt x="346" y="160"/>
                </a:lnTo>
                <a:cubicBezTo>
                  <a:pt x="328" y="186"/>
                  <a:pt x="257" y="213"/>
                  <a:pt x="178" y="213"/>
                </a:cubicBezTo>
                <a:cubicBezTo>
                  <a:pt x="97" y="213"/>
                  <a:pt x="36" y="186"/>
                  <a:pt x="9" y="160"/>
                </a:cubicBezTo>
                <a:cubicBezTo>
                  <a:pt x="9" y="151"/>
                  <a:pt x="0" y="160"/>
                  <a:pt x="0" y="160"/>
                </a:cubicBezTo>
                <a:lnTo>
                  <a:pt x="0" y="222"/>
                </a:lnTo>
                <a:cubicBezTo>
                  <a:pt x="0" y="257"/>
                  <a:pt x="80" y="292"/>
                  <a:pt x="178" y="292"/>
                </a:cubicBezTo>
                <a:cubicBezTo>
                  <a:pt x="275" y="292"/>
                  <a:pt x="354" y="257"/>
                  <a:pt x="354" y="222"/>
                </a:cubicBezTo>
                <a:lnTo>
                  <a:pt x="354" y="160"/>
                </a:lnTo>
                <a:cubicBezTo>
                  <a:pt x="354" y="160"/>
                  <a:pt x="346" y="151"/>
                  <a:pt x="346" y="160"/>
                </a:cubicBezTo>
                <a:close/>
                <a:moveTo>
                  <a:pt x="178" y="0"/>
                </a:moveTo>
                <a:lnTo>
                  <a:pt x="178" y="0"/>
                </a:lnTo>
                <a:cubicBezTo>
                  <a:pt x="80" y="0"/>
                  <a:pt x="0" y="26"/>
                  <a:pt x="0" y="62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33"/>
                  <a:pt x="80" y="160"/>
                  <a:pt x="178" y="160"/>
                </a:cubicBezTo>
                <a:cubicBezTo>
                  <a:pt x="275" y="160"/>
                  <a:pt x="354" y="133"/>
                  <a:pt x="354" y="97"/>
                </a:cubicBezTo>
                <a:cubicBezTo>
                  <a:pt x="354" y="62"/>
                  <a:pt x="354" y="62"/>
                  <a:pt x="354" y="62"/>
                </a:cubicBezTo>
                <a:cubicBezTo>
                  <a:pt x="354" y="26"/>
                  <a:pt x="275" y="0"/>
                  <a:pt x="17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4" name="Oval 5"/>
          <p:cNvSpPr>
            <a:spLocks noChangeArrowheads="1"/>
          </p:cNvSpPr>
          <p:nvPr/>
        </p:nvSpPr>
        <p:spPr bwMode="auto">
          <a:xfrm>
            <a:off x="9453563" y="2159000"/>
            <a:ext cx="1520825" cy="1522413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/>
          <a:lstStyle/>
          <a:p>
            <a:pPr>
              <a:buFont typeface="Arial" pitchFamily="34" charset="0"/>
              <a:buNone/>
            </a:pPr>
            <a:endParaRPr lang="id-ID" altLang="en-US" sz="900">
              <a:solidFill>
                <a:srgbClr val="F68E2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5" name="Freeform 123"/>
          <p:cNvSpPr>
            <a:spLocks/>
          </p:cNvSpPr>
          <p:nvPr/>
        </p:nvSpPr>
        <p:spPr bwMode="auto">
          <a:xfrm>
            <a:off x="9934575" y="2695575"/>
            <a:ext cx="558800" cy="569913"/>
          </a:xfrm>
          <a:custGeom>
            <a:avLst/>
            <a:gdLst>
              <a:gd name="T0" fmla="*/ 2147483647 w 452"/>
              <a:gd name="T1" fmla="*/ 2147483647 h 462"/>
              <a:gd name="T2" fmla="*/ 2147483647 w 452"/>
              <a:gd name="T3" fmla="*/ 2147483647 h 462"/>
              <a:gd name="T4" fmla="*/ 2147483647 w 452"/>
              <a:gd name="T5" fmla="*/ 2147483647 h 462"/>
              <a:gd name="T6" fmla="*/ 2147483647 w 452"/>
              <a:gd name="T7" fmla="*/ 2147483647 h 462"/>
              <a:gd name="T8" fmla="*/ 2147483647 w 452"/>
              <a:gd name="T9" fmla="*/ 2147483647 h 462"/>
              <a:gd name="T10" fmla="*/ 2147483647 w 452"/>
              <a:gd name="T11" fmla="*/ 2147483647 h 462"/>
              <a:gd name="T12" fmla="*/ 2147483647 w 452"/>
              <a:gd name="T13" fmla="*/ 2147483647 h 462"/>
              <a:gd name="T14" fmla="*/ 2147483647 w 452"/>
              <a:gd name="T15" fmla="*/ 2147483647 h 462"/>
              <a:gd name="T16" fmla="*/ 2147483647 w 452"/>
              <a:gd name="T17" fmla="*/ 2147483647 h 462"/>
              <a:gd name="T18" fmla="*/ 2147483647 w 452"/>
              <a:gd name="T19" fmla="*/ 2147483647 h 462"/>
              <a:gd name="T20" fmla="*/ 2147483647 w 452"/>
              <a:gd name="T21" fmla="*/ 2147483647 h 462"/>
              <a:gd name="T22" fmla="*/ 2147483647 w 452"/>
              <a:gd name="T23" fmla="*/ 2147483647 h 462"/>
              <a:gd name="T24" fmla="*/ 2147483647 w 452"/>
              <a:gd name="T25" fmla="*/ 2147483647 h 462"/>
              <a:gd name="T26" fmla="*/ 2147483647 w 452"/>
              <a:gd name="T27" fmla="*/ 2147483647 h 462"/>
              <a:gd name="T28" fmla="*/ 2147483647 w 452"/>
              <a:gd name="T29" fmla="*/ 2147483647 h 462"/>
              <a:gd name="T30" fmla="*/ 2147483647 w 452"/>
              <a:gd name="T31" fmla="*/ 2147483647 h 462"/>
              <a:gd name="T32" fmla="*/ 2147483647 w 452"/>
              <a:gd name="T33" fmla="*/ 2147483647 h 462"/>
              <a:gd name="T34" fmla="*/ 2147483647 w 452"/>
              <a:gd name="T35" fmla="*/ 2147483647 h 462"/>
              <a:gd name="T36" fmla="*/ 2147483647 w 452"/>
              <a:gd name="T37" fmla="*/ 2147483647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52"/>
              <a:gd name="T58" fmla="*/ 0 h 462"/>
              <a:gd name="T59" fmla="*/ 452 w 452"/>
              <a:gd name="T60" fmla="*/ 462 h 46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TextBox 13"/>
          <p:cNvSpPr txBox="1">
            <a:spLocks noChangeArrowheads="1"/>
          </p:cNvSpPr>
          <p:nvPr/>
        </p:nvSpPr>
        <p:spPr bwMode="auto">
          <a:xfrm>
            <a:off x="841375" y="41592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7" name="TextBox 13"/>
          <p:cNvSpPr txBox="1">
            <a:spLocks noChangeArrowheads="1"/>
          </p:cNvSpPr>
          <p:nvPr/>
        </p:nvSpPr>
        <p:spPr bwMode="auto">
          <a:xfrm>
            <a:off x="1227138" y="4445000"/>
            <a:ext cx="1570037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8" name="TextBox 13"/>
          <p:cNvSpPr txBox="1">
            <a:spLocks noChangeArrowheads="1"/>
          </p:cNvSpPr>
          <p:nvPr/>
        </p:nvSpPr>
        <p:spPr bwMode="auto">
          <a:xfrm>
            <a:off x="3611563" y="4159250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79" name="TextBox 13"/>
          <p:cNvSpPr txBox="1">
            <a:spLocks noChangeArrowheads="1"/>
          </p:cNvSpPr>
          <p:nvPr/>
        </p:nvSpPr>
        <p:spPr bwMode="auto">
          <a:xfrm>
            <a:off x="3995738" y="4445000"/>
            <a:ext cx="15716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80" name="TextBox 13"/>
          <p:cNvSpPr txBox="1">
            <a:spLocks noChangeArrowheads="1"/>
          </p:cNvSpPr>
          <p:nvPr/>
        </p:nvSpPr>
        <p:spPr bwMode="auto">
          <a:xfrm>
            <a:off x="6380163" y="415925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81" name="TextBox 13"/>
          <p:cNvSpPr txBox="1">
            <a:spLocks noChangeArrowheads="1"/>
          </p:cNvSpPr>
          <p:nvPr/>
        </p:nvSpPr>
        <p:spPr bwMode="auto">
          <a:xfrm>
            <a:off x="6765925" y="4445000"/>
            <a:ext cx="15716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82" name="TextBox 13"/>
          <p:cNvSpPr txBox="1">
            <a:spLocks noChangeArrowheads="1"/>
          </p:cNvSpPr>
          <p:nvPr/>
        </p:nvSpPr>
        <p:spPr bwMode="auto">
          <a:xfrm>
            <a:off x="9150350" y="41592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283" name="TextBox 13"/>
          <p:cNvSpPr txBox="1">
            <a:spLocks noChangeArrowheads="1"/>
          </p:cNvSpPr>
          <p:nvPr/>
        </p:nvSpPr>
        <p:spPr bwMode="auto">
          <a:xfrm>
            <a:off x="9536113" y="4445000"/>
            <a:ext cx="15716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占位符 2"/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9" b="7759"/>
          <a:stretch>
            <a:fillRect/>
          </a:stretch>
        </p:blipFill>
        <p:spPr>
          <a:xfrm>
            <a:off x="1588" y="0"/>
            <a:ext cx="12188825" cy="6858000"/>
          </a:xfrm>
        </p:spPr>
      </p:pic>
      <p:sp>
        <p:nvSpPr>
          <p:cNvPr id="12291" name="Rectangle 4"/>
          <p:cNvSpPr>
            <a:spLocks noChangeArrowheads="1"/>
          </p:cNvSpPr>
          <p:nvPr/>
        </p:nvSpPr>
        <p:spPr bwMode="auto">
          <a:xfrm rot="5400000">
            <a:off x="2667001" y="-2665413"/>
            <a:ext cx="6858000" cy="12188825"/>
          </a:xfrm>
          <a:prstGeom prst="rect">
            <a:avLst/>
          </a:prstGeom>
          <a:solidFill>
            <a:srgbClr val="ED7D31">
              <a:alpha val="7215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66" tIns="60932" rIns="121866" bIns="60932" anchor="ctr"/>
          <a:lstStyle/>
          <a:p>
            <a:pPr algn="ctr" defTabSz="912813">
              <a:buFont typeface="Arial" pitchFamily="34" charset="0"/>
              <a:buNone/>
            </a:pPr>
            <a:endParaRPr lang="en-US" altLang="zh-CN" sz="900">
              <a:solidFill>
                <a:srgbClr val="FFFFFF"/>
              </a:solidFill>
            </a:endParaRPr>
          </a:p>
        </p:txBody>
      </p:sp>
      <p:pic>
        <p:nvPicPr>
          <p:cNvPr id="12292" name="Group 468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920750"/>
            <a:ext cx="2043113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Line 4"/>
          <p:cNvSpPr>
            <a:spLocks noChangeShapeType="1"/>
          </p:cNvSpPr>
          <p:nvPr/>
        </p:nvSpPr>
        <p:spPr bwMode="auto">
          <a:xfrm flipV="1">
            <a:off x="4913313" y="3995738"/>
            <a:ext cx="2033587" cy="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2294" name="Text Placeholder 2"/>
          <p:cNvSpPr txBox="1">
            <a:spLocks noChangeArrowheads="1"/>
          </p:cNvSpPr>
          <p:nvPr/>
        </p:nvSpPr>
        <p:spPr bwMode="auto">
          <a:xfrm>
            <a:off x="3355975" y="4016375"/>
            <a:ext cx="5534025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08" rIns="91416" bIns="45708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我们力求为客户提供兼顾商业价值体现与视觉艺术并重的作品。更多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关于</a:t>
            </a: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PPTS</a:t>
            </a:r>
            <a:r>
              <a:rPr 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，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请访问：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https://800sucai.taobao.com/</a:t>
            </a:r>
          </a:p>
        </p:txBody>
      </p:sp>
      <p:sp>
        <p:nvSpPr>
          <p:cNvPr id="12295" name="Title 1"/>
          <p:cNvSpPr txBox="1">
            <a:spLocks noChangeArrowheads="1"/>
          </p:cNvSpPr>
          <p:nvPr/>
        </p:nvSpPr>
        <p:spPr bwMode="auto">
          <a:xfrm>
            <a:off x="4802188" y="3535363"/>
            <a:ext cx="26416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08" rIns="91416" bIns="45708" anchor="b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极致无岸</a:t>
            </a:r>
            <a:r>
              <a:rPr lang="en-US" altLang="zh-CN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,</a:t>
            </a:r>
            <a:r>
              <a:rPr lang="zh-CN" altLang="en-US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向天而歌</a:t>
            </a:r>
          </a:p>
        </p:txBody>
      </p:sp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1331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Oval 5"/>
          <p:cNvSpPr>
            <a:spLocks noChangeArrowheads="1"/>
          </p:cNvSpPr>
          <p:nvPr/>
        </p:nvSpPr>
        <p:spPr bwMode="auto">
          <a:xfrm>
            <a:off x="9021763" y="2338388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17" name="Oval 10"/>
          <p:cNvSpPr>
            <a:spLocks noChangeArrowheads="1"/>
          </p:cNvSpPr>
          <p:nvPr/>
        </p:nvSpPr>
        <p:spPr bwMode="auto">
          <a:xfrm>
            <a:off x="7016750" y="1576388"/>
            <a:ext cx="2068513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18" name="Oval 15"/>
          <p:cNvSpPr>
            <a:spLocks noChangeArrowheads="1"/>
          </p:cNvSpPr>
          <p:nvPr/>
        </p:nvSpPr>
        <p:spPr bwMode="auto">
          <a:xfrm>
            <a:off x="5003800" y="2290763"/>
            <a:ext cx="2068513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19" name="Oval 20"/>
          <p:cNvSpPr>
            <a:spLocks noChangeArrowheads="1"/>
          </p:cNvSpPr>
          <p:nvPr/>
        </p:nvSpPr>
        <p:spPr bwMode="auto">
          <a:xfrm>
            <a:off x="3001963" y="1541463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20" name="Oval 25"/>
          <p:cNvSpPr>
            <a:spLocks noChangeArrowheads="1"/>
          </p:cNvSpPr>
          <p:nvPr/>
        </p:nvSpPr>
        <p:spPr bwMode="auto">
          <a:xfrm>
            <a:off x="1125538" y="2589213"/>
            <a:ext cx="2068512" cy="2068512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1373188">
              <a:buFont typeface="Arial" pitchFamily="34" charset="0"/>
              <a:buNone/>
            </a:pPr>
            <a:endParaRPr lang="en-US" altLang="zh-CN" sz="35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cxnSp>
        <p:nvCxnSpPr>
          <p:cNvPr id="13321" name="Straight Connector 30"/>
          <p:cNvCxnSpPr>
            <a:cxnSpLocks noChangeShapeType="1"/>
          </p:cNvCxnSpPr>
          <p:nvPr/>
        </p:nvCxnSpPr>
        <p:spPr bwMode="auto">
          <a:xfrm>
            <a:off x="76200" y="6115050"/>
            <a:ext cx="12069763" cy="15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22" name="任意多边形 12"/>
          <p:cNvSpPr>
            <a:spLocks/>
          </p:cNvSpPr>
          <p:nvPr/>
        </p:nvSpPr>
        <p:spPr bwMode="auto">
          <a:xfrm>
            <a:off x="3630613" y="3333750"/>
            <a:ext cx="811212" cy="2916238"/>
          </a:xfrm>
          <a:custGeom>
            <a:avLst/>
            <a:gdLst>
              <a:gd name="T0" fmla="*/ 405893 w 811214"/>
              <a:gd name="T1" fmla="*/ 2647841 h 2916313"/>
              <a:gd name="T2" fmla="*/ 539959 w 811214"/>
              <a:gd name="T3" fmla="*/ 2781887 h 2916313"/>
              <a:gd name="T4" fmla="*/ 405893 w 811214"/>
              <a:gd name="T5" fmla="*/ 2915938 h 2916313"/>
              <a:gd name="T6" fmla="*/ 271827 w 811214"/>
              <a:gd name="T7" fmla="*/ 2781887 h 2916313"/>
              <a:gd name="T8" fmla="*/ 405893 w 811214"/>
              <a:gd name="T9" fmla="*/ 2647841 h 2916313"/>
              <a:gd name="T10" fmla="*/ 405602 w 811214"/>
              <a:gd name="T11" fmla="*/ 0 h 2916313"/>
              <a:gd name="T12" fmla="*/ 811204 w 811214"/>
              <a:gd name="T13" fmla="*/ 405557 h 2916313"/>
              <a:gd name="T14" fmla="*/ 563483 w 811214"/>
              <a:gd name="T15" fmla="*/ 779240 h 2916313"/>
              <a:gd name="T16" fmla="*/ 456194 w 811214"/>
              <a:gd name="T17" fmla="*/ 800896 h 2916313"/>
              <a:gd name="T18" fmla="*/ 405602 w 811214"/>
              <a:gd name="T19" fmla="*/ 2621980 h 2916313"/>
              <a:gd name="T20" fmla="*/ 355010 w 811214"/>
              <a:gd name="T21" fmla="*/ 800896 h 2916313"/>
              <a:gd name="T22" fmla="*/ 247721 w 811214"/>
              <a:gd name="T23" fmla="*/ 779240 h 2916313"/>
              <a:gd name="T24" fmla="*/ 0 w 811214"/>
              <a:gd name="T25" fmla="*/ 405557 h 2916313"/>
              <a:gd name="T26" fmla="*/ 405602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11214"/>
              <a:gd name="T43" fmla="*/ 0 h 2916313"/>
              <a:gd name="T44" fmla="*/ 811214 w 811214"/>
              <a:gd name="T45" fmla="*/ 2916313 h 2916313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11214" h="2916313">
                <a:moveTo>
                  <a:pt x="405898" y="2648181"/>
                </a:moveTo>
                <a:cubicBezTo>
                  <a:pt x="479941" y="2648181"/>
                  <a:pt x="539964" y="2708204"/>
                  <a:pt x="539964" y="2782247"/>
                </a:cubicBezTo>
                <a:cubicBezTo>
                  <a:pt x="539964" y="2856290"/>
                  <a:pt x="479941" y="2916313"/>
                  <a:pt x="405898" y="2916313"/>
                </a:cubicBezTo>
                <a:cubicBezTo>
                  <a:pt x="331855" y="2916313"/>
                  <a:pt x="271832" y="2856290"/>
                  <a:pt x="271832" y="2782247"/>
                </a:cubicBezTo>
                <a:cubicBezTo>
                  <a:pt x="271832" y="2708204"/>
                  <a:pt x="331855" y="2648181"/>
                  <a:pt x="40589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6199" y="801000"/>
                </a:lnTo>
                <a:lnTo>
                  <a:pt x="405607" y="2622314"/>
                </a:lnTo>
                <a:lnTo>
                  <a:pt x="355015" y="801000"/>
                </a:lnTo>
                <a:lnTo>
                  <a:pt x="247726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3" name="任意多边形 13"/>
          <p:cNvSpPr>
            <a:spLocks/>
          </p:cNvSpPr>
          <p:nvPr/>
        </p:nvSpPr>
        <p:spPr bwMode="auto">
          <a:xfrm>
            <a:off x="1754188" y="4402138"/>
            <a:ext cx="811212" cy="1847850"/>
          </a:xfrm>
          <a:custGeom>
            <a:avLst/>
            <a:gdLst>
              <a:gd name="T0" fmla="*/ 393219 w 811214"/>
              <a:gd name="T1" fmla="*/ 1577519 h 1848522"/>
              <a:gd name="T2" fmla="*/ 527285 w 811214"/>
              <a:gd name="T3" fmla="*/ 1711342 h 1848522"/>
              <a:gd name="T4" fmla="*/ 393219 w 811214"/>
              <a:gd name="T5" fmla="*/ 1845164 h 1848522"/>
              <a:gd name="T6" fmla="*/ 259153 w 811214"/>
              <a:gd name="T7" fmla="*/ 1711342 h 1848522"/>
              <a:gd name="T8" fmla="*/ 393219 w 811214"/>
              <a:gd name="T9" fmla="*/ 1577519 h 1848522"/>
              <a:gd name="T10" fmla="*/ 405602 w 811214"/>
              <a:gd name="T11" fmla="*/ 0 h 1848522"/>
              <a:gd name="T12" fmla="*/ 811204 w 811214"/>
              <a:gd name="T13" fmla="*/ 404871 h 1848522"/>
              <a:gd name="T14" fmla="*/ 487346 w 811214"/>
              <a:gd name="T15" fmla="*/ 801513 h 1848522"/>
              <a:gd name="T16" fmla="*/ 445585 w 811214"/>
              <a:gd name="T17" fmla="*/ 805717 h 1848522"/>
              <a:gd name="T18" fmla="*/ 405602 w 811214"/>
              <a:gd name="T19" fmla="*/ 1571982 h 1848522"/>
              <a:gd name="T20" fmla="*/ 365620 w 811214"/>
              <a:gd name="T21" fmla="*/ 805717 h 1848522"/>
              <a:gd name="T22" fmla="*/ 323858 w 811214"/>
              <a:gd name="T23" fmla="*/ 801513 h 1848522"/>
              <a:gd name="T24" fmla="*/ 0 w 811214"/>
              <a:gd name="T25" fmla="*/ 404871 h 1848522"/>
              <a:gd name="T26" fmla="*/ 405602 w 811214"/>
              <a:gd name="T27" fmla="*/ 0 h 184852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11214"/>
              <a:gd name="T43" fmla="*/ 0 h 1848522"/>
              <a:gd name="T44" fmla="*/ 811214 w 811214"/>
              <a:gd name="T45" fmla="*/ 1848522 h 184852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11214" h="1848522">
                <a:moveTo>
                  <a:pt x="393224" y="1580390"/>
                </a:moveTo>
                <a:cubicBezTo>
                  <a:pt x="467267" y="1580390"/>
                  <a:pt x="527290" y="1640413"/>
                  <a:pt x="527290" y="1714456"/>
                </a:cubicBezTo>
                <a:cubicBezTo>
                  <a:pt x="527290" y="1788499"/>
                  <a:pt x="467267" y="1848522"/>
                  <a:pt x="393224" y="1848522"/>
                </a:cubicBezTo>
                <a:cubicBezTo>
                  <a:pt x="319181" y="1848522"/>
                  <a:pt x="259158" y="1788499"/>
                  <a:pt x="259158" y="1714456"/>
                </a:cubicBezTo>
                <a:cubicBezTo>
                  <a:pt x="259158" y="1640413"/>
                  <a:pt x="319181" y="1580390"/>
                  <a:pt x="393224" y="1580390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45590" y="807182"/>
                </a:lnTo>
                <a:lnTo>
                  <a:pt x="405607" y="1574843"/>
                </a:lnTo>
                <a:lnTo>
                  <a:pt x="365625" y="807182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4" name="任意多边形 14"/>
          <p:cNvSpPr>
            <a:spLocks/>
          </p:cNvSpPr>
          <p:nvPr/>
        </p:nvSpPr>
        <p:spPr bwMode="auto">
          <a:xfrm>
            <a:off x="5632450" y="4159250"/>
            <a:ext cx="811213" cy="2090738"/>
          </a:xfrm>
          <a:custGeom>
            <a:avLst/>
            <a:gdLst>
              <a:gd name="T0" fmla="*/ 405893 w 811214"/>
              <a:gd name="T1" fmla="*/ 1818755 h 2091886"/>
              <a:gd name="T2" fmla="*/ 539959 w 811214"/>
              <a:gd name="T3" fmla="*/ 1952454 h 2091886"/>
              <a:gd name="T4" fmla="*/ 405893 w 811214"/>
              <a:gd name="T5" fmla="*/ 2086153 h 2091886"/>
              <a:gd name="T6" fmla="*/ 271832 w 811214"/>
              <a:gd name="T7" fmla="*/ 1952454 h 2091886"/>
              <a:gd name="T8" fmla="*/ 405893 w 811214"/>
              <a:gd name="T9" fmla="*/ 1818755 h 2091886"/>
              <a:gd name="T10" fmla="*/ 405607 w 811214"/>
              <a:gd name="T11" fmla="*/ 0 h 2091886"/>
              <a:gd name="T12" fmla="*/ 811209 w 811214"/>
              <a:gd name="T13" fmla="*/ 404495 h 2091886"/>
              <a:gd name="T14" fmla="*/ 487346 w 811214"/>
              <a:gd name="T15" fmla="*/ 800771 h 2091886"/>
              <a:gd name="T16" fmla="*/ 455831 w 811214"/>
              <a:gd name="T17" fmla="*/ 803940 h 2091886"/>
              <a:gd name="T18" fmla="*/ 405607 w 811214"/>
              <a:gd name="T19" fmla="*/ 1765687 h 2091886"/>
              <a:gd name="T20" fmla="*/ 355378 w 811214"/>
              <a:gd name="T21" fmla="*/ 803940 h 2091886"/>
              <a:gd name="T22" fmla="*/ 323863 w 811214"/>
              <a:gd name="T23" fmla="*/ 800771 h 2091886"/>
              <a:gd name="T24" fmla="*/ 0 w 811214"/>
              <a:gd name="T25" fmla="*/ 404495 h 2091886"/>
              <a:gd name="T26" fmla="*/ 405607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11214"/>
              <a:gd name="T43" fmla="*/ 0 h 2091886"/>
              <a:gd name="T44" fmla="*/ 811214 w 811214"/>
              <a:gd name="T45" fmla="*/ 2091886 h 209188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11214" h="2091886">
                <a:moveTo>
                  <a:pt x="405898" y="1823754"/>
                </a:moveTo>
                <a:cubicBezTo>
                  <a:pt x="479941" y="1823754"/>
                  <a:pt x="539964" y="1883777"/>
                  <a:pt x="539964" y="1957820"/>
                </a:cubicBezTo>
                <a:cubicBezTo>
                  <a:pt x="539964" y="2031863"/>
                  <a:pt x="479941" y="2091886"/>
                  <a:pt x="405898" y="2091886"/>
                </a:cubicBezTo>
                <a:cubicBezTo>
                  <a:pt x="331855" y="2091886"/>
                  <a:pt x="271832" y="2031863"/>
                  <a:pt x="271832" y="1957820"/>
                </a:cubicBezTo>
                <a:cubicBezTo>
                  <a:pt x="271832" y="1883777"/>
                  <a:pt x="331855" y="1823754"/>
                  <a:pt x="405898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5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5" name="任意多边形 15"/>
          <p:cNvSpPr>
            <a:spLocks/>
          </p:cNvSpPr>
          <p:nvPr/>
        </p:nvSpPr>
        <p:spPr bwMode="auto">
          <a:xfrm>
            <a:off x="7645400" y="3333750"/>
            <a:ext cx="811213" cy="2916238"/>
          </a:xfrm>
          <a:custGeom>
            <a:avLst/>
            <a:gdLst>
              <a:gd name="T0" fmla="*/ 395758 w 811214"/>
              <a:gd name="T1" fmla="*/ 2647841 h 2916313"/>
              <a:gd name="T2" fmla="*/ 529819 w 811214"/>
              <a:gd name="T3" fmla="*/ 2781887 h 2916313"/>
              <a:gd name="T4" fmla="*/ 395758 w 811214"/>
              <a:gd name="T5" fmla="*/ 2915938 h 2916313"/>
              <a:gd name="T6" fmla="*/ 261692 w 811214"/>
              <a:gd name="T7" fmla="*/ 2781887 h 2916313"/>
              <a:gd name="T8" fmla="*/ 395758 w 811214"/>
              <a:gd name="T9" fmla="*/ 2647841 h 2916313"/>
              <a:gd name="T10" fmla="*/ 405607 w 811214"/>
              <a:gd name="T11" fmla="*/ 0 h 2916313"/>
              <a:gd name="T12" fmla="*/ 811209 w 811214"/>
              <a:gd name="T13" fmla="*/ 405557 h 2916313"/>
              <a:gd name="T14" fmla="*/ 563483 w 811214"/>
              <a:gd name="T15" fmla="*/ 779240 h 2916313"/>
              <a:gd name="T16" fmla="*/ 455083 w 811214"/>
              <a:gd name="T17" fmla="*/ 801121 h 2916313"/>
              <a:gd name="T18" fmla="*/ 405605 w 811214"/>
              <a:gd name="T19" fmla="*/ 2582255 h 2916313"/>
              <a:gd name="T20" fmla="*/ 356123 w 811214"/>
              <a:gd name="T21" fmla="*/ 801120 h 2916313"/>
              <a:gd name="T22" fmla="*/ 247727 w 811214"/>
              <a:gd name="T23" fmla="*/ 779240 h 2916313"/>
              <a:gd name="T24" fmla="*/ 0 w 811214"/>
              <a:gd name="T25" fmla="*/ 405557 h 2916313"/>
              <a:gd name="T26" fmla="*/ 405607 w 811214"/>
              <a:gd name="T27" fmla="*/ 0 h 291631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11214"/>
              <a:gd name="T43" fmla="*/ 0 h 2916313"/>
              <a:gd name="T44" fmla="*/ 811214 w 811214"/>
              <a:gd name="T45" fmla="*/ 2916313 h 2916313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11214" h="2916313">
                <a:moveTo>
                  <a:pt x="395758" y="2648181"/>
                </a:moveTo>
                <a:cubicBezTo>
                  <a:pt x="469801" y="2648181"/>
                  <a:pt x="529824" y="2708204"/>
                  <a:pt x="529824" y="2782247"/>
                </a:cubicBezTo>
                <a:cubicBezTo>
                  <a:pt x="529824" y="2856290"/>
                  <a:pt x="469801" y="2916313"/>
                  <a:pt x="395758" y="2916313"/>
                </a:cubicBezTo>
                <a:cubicBezTo>
                  <a:pt x="321715" y="2916313"/>
                  <a:pt x="261692" y="2856290"/>
                  <a:pt x="261692" y="2782247"/>
                </a:cubicBezTo>
                <a:cubicBezTo>
                  <a:pt x="261692" y="2708204"/>
                  <a:pt x="321715" y="2648181"/>
                  <a:pt x="395758" y="2648181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7"/>
                </a:cubicBezTo>
                <a:cubicBezTo>
                  <a:pt x="811214" y="573615"/>
                  <a:pt x="709067" y="717765"/>
                  <a:pt x="563488" y="779340"/>
                </a:cubicBezTo>
                <a:lnTo>
                  <a:pt x="455088" y="801225"/>
                </a:lnTo>
                <a:lnTo>
                  <a:pt x="405605" y="2582584"/>
                </a:lnTo>
                <a:lnTo>
                  <a:pt x="356123" y="801224"/>
                </a:lnTo>
                <a:lnTo>
                  <a:pt x="247727" y="779340"/>
                </a:lnTo>
                <a:cubicBezTo>
                  <a:pt x="102148" y="717765"/>
                  <a:pt x="0" y="573615"/>
                  <a:pt x="0" y="405607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6" name="任意多边形 16"/>
          <p:cNvSpPr>
            <a:spLocks/>
          </p:cNvSpPr>
          <p:nvPr/>
        </p:nvSpPr>
        <p:spPr bwMode="auto">
          <a:xfrm>
            <a:off x="9650413" y="4159250"/>
            <a:ext cx="811212" cy="2090738"/>
          </a:xfrm>
          <a:custGeom>
            <a:avLst/>
            <a:gdLst>
              <a:gd name="T0" fmla="*/ 418569 w 811214"/>
              <a:gd name="T1" fmla="*/ 1818755 h 2091886"/>
              <a:gd name="T2" fmla="*/ 552635 w 811214"/>
              <a:gd name="T3" fmla="*/ 1952454 h 2091886"/>
              <a:gd name="T4" fmla="*/ 418569 w 811214"/>
              <a:gd name="T5" fmla="*/ 2086153 h 2091886"/>
              <a:gd name="T6" fmla="*/ 284503 w 811214"/>
              <a:gd name="T7" fmla="*/ 1952454 h 2091886"/>
              <a:gd name="T8" fmla="*/ 418569 w 811214"/>
              <a:gd name="T9" fmla="*/ 1818755 h 2091886"/>
              <a:gd name="T10" fmla="*/ 405602 w 811214"/>
              <a:gd name="T11" fmla="*/ 0 h 2091886"/>
              <a:gd name="T12" fmla="*/ 811204 w 811214"/>
              <a:gd name="T13" fmla="*/ 404495 h 2091886"/>
              <a:gd name="T14" fmla="*/ 487346 w 811214"/>
              <a:gd name="T15" fmla="*/ 800771 h 2091886"/>
              <a:gd name="T16" fmla="*/ 455831 w 811214"/>
              <a:gd name="T17" fmla="*/ 803940 h 2091886"/>
              <a:gd name="T18" fmla="*/ 405602 w 811214"/>
              <a:gd name="T19" fmla="*/ 1765687 h 2091886"/>
              <a:gd name="T20" fmla="*/ 355373 w 811214"/>
              <a:gd name="T21" fmla="*/ 803940 h 2091886"/>
              <a:gd name="T22" fmla="*/ 323858 w 811214"/>
              <a:gd name="T23" fmla="*/ 800771 h 2091886"/>
              <a:gd name="T24" fmla="*/ 0 w 811214"/>
              <a:gd name="T25" fmla="*/ 404495 h 2091886"/>
              <a:gd name="T26" fmla="*/ 405602 w 811214"/>
              <a:gd name="T27" fmla="*/ 0 h 20918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11214"/>
              <a:gd name="T43" fmla="*/ 0 h 2091886"/>
              <a:gd name="T44" fmla="*/ 811214 w 811214"/>
              <a:gd name="T45" fmla="*/ 2091886 h 209188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11214" h="2091886">
                <a:moveTo>
                  <a:pt x="418574" y="1823754"/>
                </a:moveTo>
                <a:cubicBezTo>
                  <a:pt x="492617" y="1823754"/>
                  <a:pt x="552640" y="1883777"/>
                  <a:pt x="552640" y="1957820"/>
                </a:cubicBezTo>
                <a:cubicBezTo>
                  <a:pt x="552640" y="2031863"/>
                  <a:pt x="492617" y="2091886"/>
                  <a:pt x="418574" y="2091886"/>
                </a:cubicBezTo>
                <a:cubicBezTo>
                  <a:pt x="344531" y="2091886"/>
                  <a:pt x="284508" y="2031863"/>
                  <a:pt x="284508" y="1957820"/>
                </a:cubicBezTo>
                <a:cubicBezTo>
                  <a:pt x="284508" y="1883777"/>
                  <a:pt x="344531" y="1823754"/>
                  <a:pt x="418574" y="1823754"/>
                </a:cubicBezTo>
                <a:close/>
                <a:moveTo>
                  <a:pt x="405607" y="0"/>
                </a:moveTo>
                <a:cubicBezTo>
                  <a:pt x="629618" y="0"/>
                  <a:pt x="811214" y="181596"/>
                  <a:pt x="811214" y="405606"/>
                </a:cubicBezTo>
                <a:cubicBezTo>
                  <a:pt x="811214" y="601615"/>
                  <a:pt x="672180" y="765151"/>
                  <a:pt x="487351" y="802972"/>
                </a:cubicBezTo>
                <a:lnTo>
                  <a:pt x="455836" y="806149"/>
                </a:lnTo>
                <a:lnTo>
                  <a:pt x="405607" y="1770540"/>
                </a:lnTo>
                <a:lnTo>
                  <a:pt x="355378" y="806149"/>
                </a:lnTo>
                <a:lnTo>
                  <a:pt x="323863" y="802972"/>
                </a:lnTo>
                <a:cubicBezTo>
                  <a:pt x="139034" y="765151"/>
                  <a:pt x="0" y="601615"/>
                  <a:pt x="0" y="405606"/>
                </a:cubicBezTo>
                <a:cubicBezTo>
                  <a:pt x="0" y="181596"/>
                  <a:pt x="181596" y="0"/>
                  <a:pt x="4056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7" name="TextBox 13"/>
          <p:cNvSpPr txBox="1">
            <a:spLocks noChangeArrowheads="1"/>
          </p:cNvSpPr>
          <p:nvPr/>
        </p:nvSpPr>
        <p:spPr bwMode="auto">
          <a:xfrm>
            <a:off x="1019175" y="316547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28" name="TextBox 13"/>
          <p:cNvSpPr txBox="1">
            <a:spLocks noChangeArrowheads="1"/>
          </p:cNvSpPr>
          <p:nvPr/>
        </p:nvSpPr>
        <p:spPr bwMode="auto">
          <a:xfrm>
            <a:off x="1366838" y="3451225"/>
            <a:ext cx="1647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29" name="TextBox 13"/>
          <p:cNvSpPr txBox="1">
            <a:spLocks noChangeArrowheads="1"/>
          </p:cNvSpPr>
          <p:nvPr/>
        </p:nvSpPr>
        <p:spPr bwMode="auto">
          <a:xfrm>
            <a:off x="2873375" y="208597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0" name="TextBox 13"/>
          <p:cNvSpPr txBox="1">
            <a:spLocks noChangeArrowheads="1"/>
          </p:cNvSpPr>
          <p:nvPr/>
        </p:nvSpPr>
        <p:spPr bwMode="auto">
          <a:xfrm>
            <a:off x="3221038" y="2371725"/>
            <a:ext cx="1647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1" name="TextBox 13"/>
          <p:cNvSpPr txBox="1">
            <a:spLocks noChangeArrowheads="1"/>
          </p:cNvSpPr>
          <p:nvPr/>
        </p:nvSpPr>
        <p:spPr bwMode="auto">
          <a:xfrm>
            <a:off x="4960938" y="290036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2" name="TextBox 13"/>
          <p:cNvSpPr txBox="1">
            <a:spLocks noChangeArrowheads="1"/>
          </p:cNvSpPr>
          <p:nvPr/>
        </p:nvSpPr>
        <p:spPr bwMode="auto">
          <a:xfrm>
            <a:off x="5308600" y="3186113"/>
            <a:ext cx="1647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3" name="TextBox 13"/>
          <p:cNvSpPr txBox="1">
            <a:spLocks noChangeArrowheads="1"/>
          </p:cNvSpPr>
          <p:nvPr/>
        </p:nvSpPr>
        <p:spPr bwMode="auto">
          <a:xfrm>
            <a:off x="6870700" y="20907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4" name="TextBox 13"/>
          <p:cNvSpPr txBox="1">
            <a:spLocks noChangeArrowheads="1"/>
          </p:cNvSpPr>
          <p:nvPr/>
        </p:nvSpPr>
        <p:spPr bwMode="auto">
          <a:xfrm>
            <a:off x="7218363" y="2376488"/>
            <a:ext cx="1647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5" name="TextBox 13"/>
          <p:cNvSpPr txBox="1">
            <a:spLocks noChangeArrowheads="1"/>
          </p:cNvSpPr>
          <p:nvPr/>
        </p:nvSpPr>
        <p:spPr bwMode="auto">
          <a:xfrm>
            <a:off x="9012238" y="290036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6" name="TextBox 13"/>
          <p:cNvSpPr txBox="1">
            <a:spLocks noChangeArrowheads="1"/>
          </p:cNvSpPr>
          <p:nvPr/>
        </p:nvSpPr>
        <p:spPr bwMode="auto">
          <a:xfrm>
            <a:off x="9359900" y="3186113"/>
            <a:ext cx="1647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1677988" y="4654550"/>
            <a:ext cx="9636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01</a:t>
            </a:r>
          </a:p>
        </p:txBody>
      </p:sp>
      <p:sp>
        <p:nvSpPr>
          <p:cNvPr id="13338" name="TextBox 13"/>
          <p:cNvSpPr txBox="1">
            <a:spLocks noChangeArrowheads="1"/>
          </p:cNvSpPr>
          <p:nvPr/>
        </p:nvSpPr>
        <p:spPr bwMode="auto">
          <a:xfrm>
            <a:off x="5588000" y="4386263"/>
            <a:ext cx="96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03</a:t>
            </a:r>
          </a:p>
        </p:txBody>
      </p:sp>
      <p:sp>
        <p:nvSpPr>
          <p:cNvPr id="13339" name="TextBox 13"/>
          <p:cNvSpPr txBox="1">
            <a:spLocks noChangeArrowheads="1"/>
          </p:cNvSpPr>
          <p:nvPr/>
        </p:nvSpPr>
        <p:spPr bwMode="auto">
          <a:xfrm>
            <a:off x="9586913" y="4410075"/>
            <a:ext cx="96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05</a:t>
            </a:r>
          </a:p>
        </p:txBody>
      </p:sp>
      <p:sp>
        <p:nvSpPr>
          <p:cNvPr id="13340" name="TextBox 13"/>
          <p:cNvSpPr txBox="1">
            <a:spLocks noChangeArrowheads="1"/>
          </p:cNvSpPr>
          <p:nvPr/>
        </p:nvSpPr>
        <p:spPr bwMode="auto">
          <a:xfrm>
            <a:off x="7575550" y="3551238"/>
            <a:ext cx="963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04</a:t>
            </a:r>
          </a:p>
        </p:txBody>
      </p:sp>
      <p:sp>
        <p:nvSpPr>
          <p:cNvPr id="13341" name="TextBox 13"/>
          <p:cNvSpPr txBox="1">
            <a:spLocks noChangeArrowheads="1"/>
          </p:cNvSpPr>
          <p:nvPr/>
        </p:nvSpPr>
        <p:spPr bwMode="auto">
          <a:xfrm>
            <a:off x="3548063" y="3551238"/>
            <a:ext cx="9636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02</a:t>
            </a:r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1433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Isosceles Triangle 186"/>
          <p:cNvSpPr>
            <a:spLocks noChangeArrowheads="1"/>
          </p:cNvSpPr>
          <p:nvPr/>
        </p:nvSpPr>
        <p:spPr bwMode="auto">
          <a:xfrm>
            <a:off x="4030663" y="2863850"/>
            <a:ext cx="2546350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813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1" name="Title 1"/>
          <p:cNvSpPr txBox="1">
            <a:spLocks noChangeArrowheads="1"/>
          </p:cNvSpPr>
          <p:nvPr/>
        </p:nvSpPr>
        <p:spPr bwMode="auto">
          <a:xfrm>
            <a:off x="4967288" y="3789363"/>
            <a:ext cx="6731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4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S</a:t>
            </a:r>
          </a:p>
        </p:txBody>
      </p:sp>
      <p:sp>
        <p:nvSpPr>
          <p:cNvPr id="14342" name="Isosceles Triangle 164"/>
          <p:cNvSpPr>
            <a:spLocks noChangeArrowheads="1"/>
          </p:cNvSpPr>
          <p:nvPr/>
        </p:nvSpPr>
        <p:spPr bwMode="auto">
          <a:xfrm>
            <a:off x="6726238" y="2863850"/>
            <a:ext cx="2544762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813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3" name="Rectangle 9"/>
          <p:cNvSpPr>
            <a:spLocks noChangeArrowheads="1"/>
          </p:cNvSpPr>
          <p:nvPr/>
        </p:nvSpPr>
        <p:spPr bwMode="auto">
          <a:xfrm>
            <a:off x="8056563" y="4438650"/>
            <a:ext cx="31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1216025">
              <a:spcBef>
                <a:spcPct val="20000"/>
              </a:spcBef>
              <a:buFont typeface="Arial" pitchFamily="34" charset="0"/>
              <a:buNone/>
            </a:pPr>
            <a:endParaRPr lang="en-US" altLang="zh-CN" sz="44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4" name="Title 1"/>
          <p:cNvSpPr txBox="1">
            <a:spLocks noChangeArrowheads="1"/>
          </p:cNvSpPr>
          <p:nvPr/>
        </p:nvSpPr>
        <p:spPr bwMode="auto">
          <a:xfrm>
            <a:off x="7662863" y="3789363"/>
            <a:ext cx="671512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4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E</a:t>
            </a:r>
          </a:p>
        </p:txBody>
      </p:sp>
      <p:sp>
        <p:nvSpPr>
          <p:cNvPr id="14345" name="Isosceles Triangle 173"/>
          <p:cNvSpPr>
            <a:spLocks noChangeArrowheads="1"/>
          </p:cNvSpPr>
          <p:nvPr/>
        </p:nvSpPr>
        <p:spPr bwMode="auto">
          <a:xfrm flipV="1">
            <a:off x="2684463" y="2455863"/>
            <a:ext cx="2544762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813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6" name="Title 1"/>
          <p:cNvSpPr txBox="1">
            <a:spLocks noChangeArrowheads="1"/>
          </p:cNvSpPr>
          <p:nvPr/>
        </p:nvSpPr>
        <p:spPr bwMode="auto">
          <a:xfrm>
            <a:off x="3619500" y="3114675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4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E</a:t>
            </a:r>
          </a:p>
        </p:txBody>
      </p:sp>
      <p:sp>
        <p:nvSpPr>
          <p:cNvPr id="14347" name="Isosceles Triangle 161"/>
          <p:cNvSpPr>
            <a:spLocks noChangeArrowheads="1"/>
          </p:cNvSpPr>
          <p:nvPr/>
        </p:nvSpPr>
        <p:spPr bwMode="auto">
          <a:xfrm flipV="1">
            <a:off x="5378450" y="2455863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813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48" name="Title 1"/>
          <p:cNvSpPr txBox="1">
            <a:spLocks noChangeArrowheads="1"/>
          </p:cNvSpPr>
          <p:nvPr/>
        </p:nvSpPr>
        <p:spPr bwMode="auto">
          <a:xfrm>
            <a:off x="6315075" y="3114675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4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T</a:t>
            </a:r>
          </a:p>
        </p:txBody>
      </p:sp>
      <p:sp>
        <p:nvSpPr>
          <p:cNvPr id="14349" name="Isosceles Triangle 176"/>
          <p:cNvSpPr>
            <a:spLocks noChangeArrowheads="1"/>
          </p:cNvSpPr>
          <p:nvPr/>
        </p:nvSpPr>
        <p:spPr bwMode="auto">
          <a:xfrm flipV="1">
            <a:off x="8074025" y="2455863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813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0" name="Title 1"/>
          <p:cNvSpPr txBox="1">
            <a:spLocks noChangeArrowheads="1"/>
          </p:cNvSpPr>
          <p:nvPr/>
        </p:nvSpPr>
        <p:spPr bwMode="auto">
          <a:xfrm>
            <a:off x="8991600" y="3114675"/>
            <a:ext cx="6731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4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L</a:t>
            </a:r>
          </a:p>
        </p:txBody>
      </p:sp>
      <p:sp>
        <p:nvSpPr>
          <p:cNvPr id="14351" name="Isosceles Triangle 181"/>
          <p:cNvSpPr>
            <a:spLocks noChangeArrowheads="1"/>
          </p:cNvSpPr>
          <p:nvPr/>
        </p:nvSpPr>
        <p:spPr bwMode="auto">
          <a:xfrm>
            <a:off x="1336675" y="2863850"/>
            <a:ext cx="2544763" cy="21939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2813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2" name="Title 1"/>
          <p:cNvSpPr txBox="1">
            <a:spLocks noChangeArrowheads="1"/>
          </p:cNvSpPr>
          <p:nvPr/>
        </p:nvSpPr>
        <p:spPr bwMode="auto">
          <a:xfrm>
            <a:off x="2279650" y="3789363"/>
            <a:ext cx="6715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44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P</a:t>
            </a:r>
          </a:p>
        </p:txBody>
      </p:sp>
      <p:sp>
        <p:nvSpPr>
          <p:cNvPr id="14353" name="TextBox 13"/>
          <p:cNvSpPr txBox="1">
            <a:spLocks noChangeArrowheads="1"/>
          </p:cNvSpPr>
          <p:nvPr/>
        </p:nvSpPr>
        <p:spPr bwMode="auto">
          <a:xfrm>
            <a:off x="1476375" y="457517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4" name="TextBox 13"/>
          <p:cNvSpPr txBox="1">
            <a:spLocks noChangeArrowheads="1"/>
          </p:cNvSpPr>
          <p:nvPr/>
        </p:nvSpPr>
        <p:spPr bwMode="auto">
          <a:xfrm>
            <a:off x="1519238" y="520223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5" name="TextBox 13"/>
          <p:cNvSpPr txBox="1">
            <a:spLocks noChangeArrowheads="1"/>
          </p:cNvSpPr>
          <p:nvPr/>
        </p:nvSpPr>
        <p:spPr bwMode="auto">
          <a:xfrm>
            <a:off x="4164013" y="4575175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6" name="TextBox 13"/>
          <p:cNvSpPr txBox="1">
            <a:spLocks noChangeArrowheads="1"/>
          </p:cNvSpPr>
          <p:nvPr/>
        </p:nvSpPr>
        <p:spPr bwMode="auto">
          <a:xfrm>
            <a:off x="4205288" y="520223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7" name="TextBox 13"/>
          <p:cNvSpPr txBox="1">
            <a:spLocks noChangeArrowheads="1"/>
          </p:cNvSpPr>
          <p:nvPr/>
        </p:nvSpPr>
        <p:spPr bwMode="auto">
          <a:xfrm>
            <a:off x="6850063" y="4575175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8" name="TextBox 13"/>
          <p:cNvSpPr txBox="1">
            <a:spLocks noChangeArrowheads="1"/>
          </p:cNvSpPr>
          <p:nvPr/>
        </p:nvSpPr>
        <p:spPr bwMode="auto">
          <a:xfrm>
            <a:off x="6892925" y="520223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59" name="TextBox 13"/>
          <p:cNvSpPr txBox="1">
            <a:spLocks noChangeArrowheads="1"/>
          </p:cNvSpPr>
          <p:nvPr/>
        </p:nvSpPr>
        <p:spPr bwMode="auto">
          <a:xfrm>
            <a:off x="2805113" y="281781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60" name="TextBox 13"/>
          <p:cNvSpPr txBox="1">
            <a:spLocks noChangeArrowheads="1"/>
          </p:cNvSpPr>
          <p:nvPr/>
        </p:nvSpPr>
        <p:spPr bwMode="auto">
          <a:xfrm>
            <a:off x="5491163" y="281781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61" name="TextBox 13"/>
          <p:cNvSpPr txBox="1">
            <a:spLocks noChangeArrowheads="1"/>
          </p:cNvSpPr>
          <p:nvPr/>
        </p:nvSpPr>
        <p:spPr bwMode="auto">
          <a:xfrm>
            <a:off x="8178800" y="28178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62" name="TextBox 13"/>
          <p:cNvSpPr txBox="1">
            <a:spLocks noChangeArrowheads="1"/>
          </p:cNvSpPr>
          <p:nvPr/>
        </p:nvSpPr>
        <p:spPr bwMode="auto">
          <a:xfrm>
            <a:off x="2805113" y="1925638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63" name="TextBox 13"/>
          <p:cNvSpPr txBox="1">
            <a:spLocks noChangeArrowheads="1"/>
          </p:cNvSpPr>
          <p:nvPr/>
        </p:nvSpPr>
        <p:spPr bwMode="auto">
          <a:xfrm>
            <a:off x="5491163" y="1925638"/>
            <a:ext cx="23352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364" name="TextBox 13"/>
          <p:cNvSpPr txBox="1">
            <a:spLocks noChangeArrowheads="1"/>
          </p:cNvSpPr>
          <p:nvPr/>
        </p:nvSpPr>
        <p:spPr bwMode="auto">
          <a:xfrm>
            <a:off x="8178800" y="1925638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1536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Oval 5"/>
          <p:cNvSpPr>
            <a:spLocks noChangeArrowheads="1"/>
          </p:cNvSpPr>
          <p:nvPr/>
        </p:nvSpPr>
        <p:spPr bwMode="auto">
          <a:xfrm rot="5566472">
            <a:off x="3064669" y="3467894"/>
            <a:ext cx="131762" cy="1651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5" name="Oval 6"/>
          <p:cNvSpPr>
            <a:spLocks noChangeArrowheads="1"/>
          </p:cNvSpPr>
          <p:nvPr/>
        </p:nvSpPr>
        <p:spPr bwMode="auto">
          <a:xfrm rot="5566472">
            <a:off x="3040856" y="3371057"/>
            <a:ext cx="92075" cy="1127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6" name="Oval 7"/>
          <p:cNvSpPr>
            <a:spLocks noChangeArrowheads="1"/>
          </p:cNvSpPr>
          <p:nvPr/>
        </p:nvSpPr>
        <p:spPr bwMode="auto">
          <a:xfrm rot="5566472">
            <a:off x="2983706" y="3283744"/>
            <a:ext cx="80963" cy="984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7" name="Oval 8"/>
          <p:cNvSpPr>
            <a:spLocks noChangeArrowheads="1"/>
          </p:cNvSpPr>
          <p:nvPr/>
        </p:nvSpPr>
        <p:spPr bwMode="auto">
          <a:xfrm rot="5566472">
            <a:off x="2932906" y="3217069"/>
            <a:ext cx="65088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8" name="Oval 9"/>
          <p:cNvSpPr>
            <a:spLocks noChangeArrowheads="1"/>
          </p:cNvSpPr>
          <p:nvPr/>
        </p:nvSpPr>
        <p:spPr bwMode="auto">
          <a:xfrm rot="5566472">
            <a:off x="2855119" y="3142457"/>
            <a:ext cx="65087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69" name="Freeform 10"/>
          <p:cNvSpPr>
            <a:spLocks/>
          </p:cNvSpPr>
          <p:nvPr/>
        </p:nvSpPr>
        <p:spPr bwMode="auto">
          <a:xfrm rot="6300000">
            <a:off x="2197101" y="2959100"/>
            <a:ext cx="639762" cy="1004887"/>
          </a:xfrm>
          <a:custGeom>
            <a:avLst/>
            <a:gdLst>
              <a:gd name="T0" fmla="*/ 9955 w 1467305"/>
              <a:gd name="T1" fmla="*/ 13911 h 2309075"/>
              <a:gd name="T2" fmla="*/ 10558 w 1467305"/>
              <a:gd name="T3" fmla="*/ 11824 h 2309075"/>
              <a:gd name="T4" fmla="*/ 13567 w 1467305"/>
              <a:gd name="T5" fmla="*/ 8545 h 2309075"/>
              <a:gd name="T6" fmla="*/ 14169 w 1467305"/>
              <a:gd name="T7" fmla="*/ 4521 h 2309075"/>
              <a:gd name="T8" fmla="*/ 12514 w 1467305"/>
              <a:gd name="T9" fmla="*/ 1391 h 2309075"/>
              <a:gd name="T10" fmla="*/ 8752 w 1467305"/>
              <a:gd name="T11" fmla="*/ 944 h 2309075"/>
              <a:gd name="T12" fmla="*/ 1680 w 1467305"/>
              <a:gd name="T13" fmla="*/ 7055 h 2309075"/>
              <a:gd name="T14" fmla="*/ 326 w 1467305"/>
              <a:gd name="T15" fmla="*/ 12570 h 2309075"/>
              <a:gd name="T16" fmla="*/ 3636 w 1467305"/>
              <a:gd name="T17" fmla="*/ 20618 h 2309075"/>
              <a:gd name="T18" fmla="*/ 10708 w 1467305"/>
              <a:gd name="T19" fmla="*/ 31498 h 2309075"/>
              <a:gd name="T20" fmla="*/ 14921 w 1467305"/>
              <a:gd name="T21" fmla="*/ 35374 h 2309075"/>
              <a:gd name="T22" fmla="*/ 18984 w 1467305"/>
              <a:gd name="T23" fmla="*/ 35522 h 2309075"/>
              <a:gd name="T24" fmla="*/ 22143 w 1467305"/>
              <a:gd name="T25" fmla="*/ 32839 h 2309075"/>
              <a:gd name="T26" fmla="*/ 23046 w 1467305"/>
              <a:gd name="T27" fmla="*/ 29411 h 2309075"/>
              <a:gd name="T28" fmla="*/ 21692 w 1467305"/>
              <a:gd name="T29" fmla="*/ 25834 h 2309075"/>
              <a:gd name="T30" fmla="*/ 18381 w 1467305"/>
              <a:gd name="T31" fmla="*/ 23897 h 2309075"/>
              <a:gd name="T32" fmla="*/ 14921 w 1467305"/>
              <a:gd name="T33" fmla="*/ 23152 h 2309075"/>
              <a:gd name="T34" fmla="*/ 12062 w 1467305"/>
              <a:gd name="T35" fmla="*/ 21065 h 2309075"/>
              <a:gd name="T36" fmla="*/ 9955 w 1467305"/>
              <a:gd name="T37" fmla="*/ 16594 h 2309075"/>
              <a:gd name="T38" fmla="*/ 9955 w 1467305"/>
              <a:gd name="T39" fmla="*/ 13911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Oval 12"/>
          <p:cNvSpPr>
            <a:spLocks noChangeArrowheads="1"/>
          </p:cNvSpPr>
          <p:nvPr/>
        </p:nvSpPr>
        <p:spPr bwMode="auto">
          <a:xfrm rot="16033528" flipV="1">
            <a:off x="3659188" y="3794125"/>
            <a:ext cx="131762" cy="1666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1" name="Oval 13"/>
          <p:cNvSpPr>
            <a:spLocks noChangeArrowheads="1"/>
          </p:cNvSpPr>
          <p:nvPr/>
        </p:nvSpPr>
        <p:spPr bwMode="auto">
          <a:xfrm rot="16033528" flipV="1">
            <a:off x="3635375" y="3943350"/>
            <a:ext cx="93663" cy="1127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2" name="Oval 14"/>
          <p:cNvSpPr>
            <a:spLocks noChangeArrowheads="1"/>
          </p:cNvSpPr>
          <p:nvPr/>
        </p:nvSpPr>
        <p:spPr bwMode="auto">
          <a:xfrm rot="16033528" flipV="1">
            <a:off x="3578225" y="4046538"/>
            <a:ext cx="80963" cy="968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3" name="Oval 15"/>
          <p:cNvSpPr>
            <a:spLocks noChangeArrowheads="1"/>
          </p:cNvSpPr>
          <p:nvPr/>
        </p:nvSpPr>
        <p:spPr bwMode="auto">
          <a:xfrm rot="16033528" flipV="1">
            <a:off x="3528219" y="4128294"/>
            <a:ext cx="65088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4" name="Oval 16"/>
          <p:cNvSpPr>
            <a:spLocks noChangeArrowheads="1"/>
          </p:cNvSpPr>
          <p:nvPr/>
        </p:nvSpPr>
        <p:spPr bwMode="auto">
          <a:xfrm rot="16033528" flipV="1">
            <a:off x="3449637" y="4202113"/>
            <a:ext cx="66675" cy="825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5" name="Freeform 17"/>
          <p:cNvSpPr>
            <a:spLocks/>
          </p:cNvSpPr>
          <p:nvPr/>
        </p:nvSpPr>
        <p:spPr bwMode="auto">
          <a:xfrm rot="15300000" flipV="1">
            <a:off x="2792412" y="3463926"/>
            <a:ext cx="638175" cy="1003300"/>
          </a:xfrm>
          <a:custGeom>
            <a:avLst/>
            <a:gdLst>
              <a:gd name="T0" fmla="*/ 9833 w 1467305"/>
              <a:gd name="T1" fmla="*/ 13801 h 2309075"/>
              <a:gd name="T2" fmla="*/ 10427 w 1467305"/>
              <a:gd name="T3" fmla="*/ 11731 h 2309075"/>
              <a:gd name="T4" fmla="*/ 13399 w 1467305"/>
              <a:gd name="T5" fmla="*/ 8478 h 2309075"/>
              <a:gd name="T6" fmla="*/ 13994 w 1467305"/>
              <a:gd name="T7" fmla="*/ 4485 h 2309075"/>
              <a:gd name="T8" fmla="*/ 12359 w 1467305"/>
              <a:gd name="T9" fmla="*/ 1380 h 2309075"/>
              <a:gd name="T10" fmla="*/ 8644 w 1467305"/>
              <a:gd name="T11" fmla="*/ 937 h 2309075"/>
              <a:gd name="T12" fmla="*/ 1660 w 1467305"/>
              <a:gd name="T13" fmla="*/ 6999 h 2309075"/>
              <a:gd name="T14" fmla="*/ 322 w 1467305"/>
              <a:gd name="T15" fmla="*/ 12471 h 2309075"/>
              <a:gd name="T16" fmla="*/ 3591 w 1467305"/>
              <a:gd name="T17" fmla="*/ 20456 h 2309075"/>
              <a:gd name="T18" fmla="*/ 10576 w 1467305"/>
              <a:gd name="T19" fmla="*/ 31250 h 2309075"/>
              <a:gd name="T20" fmla="*/ 14737 w 1467305"/>
              <a:gd name="T21" fmla="*/ 35095 h 2309075"/>
              <a:gd name="T22" fmla="*/ 18749 w 1467305"/>
              <a:gd name="T23" fmla="*/ 35243 h 2309075"/>
              <a:gd name="T24" fmla="*/ 21870 w 1467305"/>
              <a:gd name="T25" fmla="*/ 32581 h 2309075"/>
              <a:gd name="T26" fmla="*/ 22762 w 1467305"/>
              <a:gd name="T27" fmla="*/ 29180 h 2309075"/>
              <a:gd name="T28" fmla="*/ 21424 w 1467305"/>
              <a:gd name="T29" fmla="*/ 25631 h 2309075"/>
              <a:gd name="T30" fmla="*/ 18155 w 1467305"/>
              <a:gd name="T31" fmla="*/ 23709 h 2309075"/>
              <a:gd name="T32" fmla="*/ 14737 w 1467305"/>
              <a:gd name="T33" fmla="*/ 22970 h 2309075"/>
              <a:gd name="T34" fmla="*/ 11913 w 1467305"/>
              <a:gd name="T35" fmla="*/ 20899 h 2309075"/>
              <a:gd name="T36" fmla="*/ 9833 w 1467305"/>
              <a:gd name="T37" fmla="*/ 16463 h 2309075"/>
              <a:gd name="T38" fmla="*/ 9833 w 1467305"/>
              <a:gd name="T39" fmla="*/ 13801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6" name="Oval 19"/>
          <p:cNvSpPr>
            <a:spLocks noChangeArrowheads="1"/>
          </p:cNvSpPr>
          <p:nvPr/>
        </p:nvSpPr>
        <p:spPr bwMode="auto">
          <a:xfrm rot="5566472">
            <a:off x="5029995" y="3501231"/>
            <a:ext cx="144462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7" name="Oval 20"/>
          <p:cNvSpPr>
            <a:spLocks noChangeArrowheads="1"/>
          </p:cNvSpPr>
          <p:nvPr/>
        </p:nvSpPr>
        <p:spPr bwMode="auto">
          <a:xfrm rot="5566472">
            <a:off x="5005388" y="3395662"/>
            <a:ext cx="101600" cy="1238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8" name="Oval 21"/>
          <p:cNvSpPr>
            <a:spLocks noChangeArrowheads="1"/>
          </p:cNvSpPr>
          <p:nvPr/>
        </p:nvSpPr>
        <p:spPr bwMode="auto">
          <a:xfrm rot="5566472">
            <a:off x="4942682" y="3301206"/>
            <a:ext cx="88900" cy="1063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79" name="Oval 22"/>
          <p:cNvSpPr>
            <a:spLocks noChangeArrowheads="1"/>
          </p:cNvSpPr>
          <p:nvPr/>
        </p:nvSpPr>
        <p:spPr bwMode="auto">
          <a:xfrm rot="5566472">
            <a:off x="4887119" y="3228182"/>
            <a:ext cx="71437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0" name="Oval 23"/>
          <p:cNvSpPr>
            <a:spLocks noChangeArrowheads="1"/>
          </p:cNvSpPr>
          <p:nvPr/>
        </p:nvSpPr>
        <p:spPr bwMode="auto">
          <a:xfrm rot="5566472">
            <a:off x="4802981" y="3147219"/>
            <a:ext cx="71438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1" name="Freeform 24"/>
          <p:cNvSpPr>
            <a:spLocks/>
          </p:cNvSpPr>
          <p:nvPr/>
        </p:nvSpPr>
        <p:spPr bwMode="auto">
          <a:xfrm rot="6300000">
            <a:off x="4085431" y="2947194"/>
            <a:ext cx="696913" cy="1095375"/>
          </a:xfrm>
          <a:custGeom>
            <a:avLst/>
            <a:gdLst>
              <a:gd name="T0" fmla="*/ 15271 w 1467305"/>
              <a:gd name="T1" fmla="*/ 21408 h 2309075"/>
              <a:gd name="T2" fmla="*/ 16194 w 1467305"/>
              <a:gd name="T3" fmla="*/ 18197 h 2309075"/>
              <a:gd name="T4" fmla="*/ 20810 w 1467305"/>
              <a:gd name="T5" fmla="*/ 13151 h 2309075"/>
              <a:gd name="T6" fmla="*/ 21733 w 1467305"/>
              <a:gd name="T7" fmla="*/ 6958 h 2309075"/>
              <a:gd name="T8" fmla="*/ 19195 w 1467305"/>
              <a:gd name="T9" fmla="*/ 2141 h 2309075"/>
              <a:gd name="T10" fmla="*/ 13425 w 1467305"/>
              <a:gd name="T11" fmla="*/ 1453 h 2309075"/>
              <a:gd name="T12" fmla="*/ 2577 w 1467305"/>
              <a:gd name="T13" fmla="*/ 10857 h 2309075"/>
              <a:gd name="T14" fmla="*/ 500 w 1467305"/>
              <a:gd name="T15" fmla="*/ 19344 h 2309075"/>
              <a:gd name="T16" fmla="*/ 5577 w 1467305"/>
              <a:gd name="T17" fmla="*/ 31730 h 2309075"/>
              <a:gd name="T18" fmla="*/ 16425 w 1467305"/>
              <a:gd name="T19" fmla="*/ 48474 h 2309075"/>
              <a:gd name="T20" fmla="*/ 22887 w 1467305"/>
              <a:gd name="T21" fmla="*/ 54438 h 2309075"/>
              <a:gd name="T22" fmla="*/ 29119 w 1467305"/>
              <a:gd name="T23" fmla="*/ 54668 h 2309075"/>
              <a:gd name="T24" fmla="*/ 33966 w 1467305"/>
              <a:gd name="T25" fmla="*/ 50539 h 2309075"/>
              <a:gd name="T26" fmla="*/ 35350 w 1467305"/>
              <a:gd name="T27" fmla="*/ 45263 h 2309075"/>
              <a:gd name="T28" fmla="*/ 33273 w 1467305"/>
              <a:gd name="T29" fmla="*/ 39758 h 2309075"/>
              <a:gd name="T30" fmla="*/ 28196 w 1467305"/>
              <a:gd name="T31" fmla="*/ 36777 h 2309075"/>
              <a:gd name="T32" fmla="*/ 22887 w 1467305"/>
              <a:gd name="T33" fmla="*/ 35630 h 2309075"/>
              <a:gd name="T34" fmla="*/ 18502 w 1467305"/>
              <a:gd name="T35" fmla="*/ 32418 h 2309075"/>
              <a:gd name="T36" fmla="*/ 15271 w 1467305"/>
              <a:gd name="T37" fmla="*/ 25537 h 2309075"/>
              <a:gd name="T38" fmla="*/ 15271 w 1467305"/>
              <a:gd name="T39" fmla="*/ 21408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2" name="Oval 26"/>
          <p:cNvSpPr>
            <a:spLocks noChangeArrowheads="1"/>
          </p:cNvSpPr>
          <p:nvPr/>
        </p:nvSpPr>
        <p:spPr bwMode="auto">
          <a:xfrm rot="16033528" flipV="1">
            <a:off x="5623719" y="3772694"/>
            <a:ext cx="144463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3" name="Oval 27"/>
          <p:cNvSpPr>
            <a:spLocks noChangeArrowheads="1"/>
          </p:cNvSpPr>
          <p:nvPr/>
        </p:nvSpPr>
        <p:spPr bwMode="auto">
          <a:xfrm rot="16033528" flipV="1">
            <a:off x="5598319" y="3936206"/>
            <a:ext cx="101600" cy="1222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4" name="Oval 28"/>
          <p:cNvSpPr>
            <a:spLocks noChangeArrowheads="1"/>
          </p:cNvSpPr>
          <p:nvPr/>
        </p:nvSpPr>
        <p:spPr bwMode="auto">
          <a:xfrm rot="16033528" flipV="1">
            <a:off x="5535612" y="4048126"/>
            <a:ext cx="87313" cy="1063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5" name="Oval 29"/>
          <p:cNvSpPr>
            <a:spLocks noChangeArrowheads="1"/>
          </p:cNvSpPr>
          <p:nvPr/>
        </p:nvSpPr>
        <p:spPr bwMode="auto">
          <a:xfrm rot="16033528" flipV="1">
            <a:off x="5480050" y="4137025"/>
            <a:ext cx="71438" cy="904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6" name="Oval 30"/>
          <p:cNvSpPr>
            <a:spLocks noChangeArrowheads="1"/>
          </p:cNvSpPr>
          <p:nvPr/>
        </p:nvSpPr>
        <p:spPr bwMode="auto">
          <a:xfrm rot="16033528" flipV="1">
            <a:off x="5395119" y="4218782"/>
            <a:ext cx="71437" cy="88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7" name="Freeform 31"/>
          <p:cNvSpPr>
            <a:spLocks/>
          </p:cNvSpPr>
          <p:nvPr/>
        </p:nvSpPr>
        <p:spPr bwMode="auto">
          <a:xfrm rot="15300000" flipV="1">
            <a:off x="4678363" y="3413125"/>
            <a:ext cx="695325" cy="1095375"/>
          </a:xfrm>
          <a:custGeom>
            <a:avLst/>
            <a:gdLst>
              <a:gd name="T0" fmla="*/ 15098 w 1467305"/>
              <a:gd name="T1" fmla="*/ 21408 h 2309075"/>
              <a:gd name="T2" fmla="*/ 16010 w 1467305"/>
              <a:gd name="T3" fmla="*/ 18197 h 2309075"/>
              <a:gd name="T4" fmla="*/ 20574 w 1467305"/>
              <a:gd name="T5" fmla="*/ 13151 h 2309075"/>
              <a:gd name="T6" fmla="*/ 21487 w 1467305"/>
              <a:gd name="T7" fmla="*/ 6958 h 2309075"/>
              <a:gd name="T8" fmla="*/ 18977 w 1467305"/>
              <a:gd name="T9" fmla="*/ 2141 h 2309075"/>
              <a:gd name="T10" fmla="*/ 13272 w 1467305"/>
              <a:gd name="T11" fmla="*/ 1453 h 2309075"/>
              <a:gd name="T12" fmla="*/ 2548 w 1467305"/>
              <a:gd name="T13" fmla="*/ 10857 h 2309075"/>
              <a:gd name="T14" fmla="*/ 494 w 1467305"/>
              <a:gd name="T15" fmla="*/ 19344 h 2309075"/>
              <a:gd name="T16" fmla="*/ 5515 w 1467305"/>
              <a:gd name="T17" fmla="*/ 31730 h 2309075"/>
              <a:gd name="T18" fmla="*/ 16239 w 1467305"/>
              <a:gd name="T19" fmla="*/ 48474 h 2309075"/>
              <a:gd name="T20" fmla="*/ 22628 w 1467305"/>
              <a:gd name="T21" fmla="*/ 54438 h 2309075"/>
              <a:gd name="T22" fmla="*/ 28789 w 1467305"/>
              <a:gd name="T23" fmla="*/ 54668 h 2309075"/>
              <a:gd name="T24" fmla="*/ 33580 w 1467305"/>
              <a:gd name="T25" fmla="*/ 50539 h 2309075"/>
              <a:gd name="T26" fmla="*/ 34950 w 1467305"/>
              <a:gd name="T27" fmla="*/ 45263 h 2309075"/>
              <a:gd name="T28" fmla="*/ 32896 w 1467305"/>
              <a:gd name="T29" fmla="*/ 39758 h 2309075"/>
              <a:gd name="T30" fmla="*/ 27876 w 1467305"/>
              <a:gd name="T31" fmla="*/ 36777 h 2309075"/>
              <a:gd name="T32" fmla="*/ 22628 w 1467305"/>
              <a:gd name="T33" fmla="*/ 35630 h 2309075"/>
              <a:gd name="T34" fmla="*/ 18293 w 1467305"/>
              <a:gd name="T35" fmla="*/ 32418 h 2309075"/>
              <a:gd name="T36" fmla="*/ 15098 w 1467305"/>
              <a:gd name="T37" fmla="*/ 25537 h 2309075"/>
              <a:gd name="T38" fmla="*/ 15098 w 1467305"/>
              <a:gd name="T39" fmla="*/ 21408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8" name="Oval 33"/>
          <p:cNvSpPr>
            <a:spLocks noChangeArrowheads="1"/>
          </p:cNvSpPr>
          <p:nvPr/>
        </p:nvSpPr>
        <p:spPr bwMode="auto">
          <a:xfrm rot="5566472">
            <a:off x="6888956" y="3390107"/>
            <a:ext cx="161925" cy="2016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89" name="Oval 34"/>
          <p:cNvSpPr>
            <a:spLocks noChangeArrowheads="1"/>
          </p:cNvSpPr>
          <p:nvPr/>
        </p:nvSpPr>
        <p:spPr bwMode="auto">
          <a:xfrm rot="5566472">
            <a:off x="6861970" y="3272631"/>
            <a:ext cx="112712" cy="1365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0" name="Oval 35"/>
          <p:cNvSpPr>
            <a:spLocks noChangeArrowheads="1"/>
          </p:cNvSpPr>
          <p:nvPr/>
        </p:nvSpPr>
        <p:spPr bwMode="auto">
          <a:xfrm rot="5566472">
            <a:off x="6789737" y="3165476"/>
            <a:ext cx="100013" cy="1190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1" name="Oval 36"/>
          <p:cNvSpPr>
            <a:spLocks noChangeArrowheads="1"/>
          </p:cNvSpPr>
          <p:nvPr/>
        </p:nvSpPr>
        <p:spPr bwMode="auto">
          <a:xfrm rot="5566472">
            <a:off x="6729412" y="3082926"/>
            <a:ext cx="79375" cy="101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2" name="Oval 37"/>
          <p:cNvSpPr>
            <a:spLocks noChangeArrowheads="1"/>
          </p:cNvSpPr>
          <p:nvPr/>
        </p:nvSpPr>
        <p:spPr bwMode="auto">
          <a:xfrm rot="5566472">
            <a:off x="6634162" y="2994026"/>
            <a:ext cx="80963" cy="1000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3" name="Freeform 38"/>
          <p:cNvSpPr>
            <a:spLocks/>
          </p:cNvSpPr>
          <p:nvPr/>
        </p:nvSpPr>
        <p:spPr bwMode="auto">
          <a:xfrm rot="6300000">
            <a:off x="5831682" y="2769394"/>
            <a:ext cx="779462" cy="1225550"/>
          </a:xfrm>
          <a:custGeom>
            <a:avLst/>
            <a:gdLst>
              <a:gd name="T0" fmla="*/ 26727 w 1467305"/>
              <a:gd name="T1" fmla="*/ 37534 h 2309075"/>
              <a:gd name="T2" fmla="*/ 28343 w 1467305"/>
              <a:gd name="T3" fmla="*/ 31904 h 2309075"/>
              <a:gd name="T4" fmla="*/ 36422 w 1467305"/>
              <a:gd name="T5" fmla="*/ 23056 h 2309075"/>
              <a:gd name="T6" fmla="*/ 38037 w 1467305"/>
              <a:gd name="T7" fmla="*/ 12199 h 2309075"/>
              <a:gd name="T8" fmla="*/ 33594 w 1467305"/>
              <a:gd name="T9" fmla="*/ 3753 h 2309075"/>
              <a:gd name="T10" fmla="*/ 23495 w 1467305"/>
              <a:gd name="T11" fmla="*/ 2547 h 2309075"/>
              <a:gd name="T12" fmla="*/ 4511 w 1467305"/>
              <a:gd name="T13" fmla="*/ 19035 h 2309075"/>
              <a:gd name="T14" fmla="*/ 875 w 1467305"/>
              <a:gd name="T15" fmla="*/ 33914 h 2309075"/>
              <a:gd name="T16" fmla="*/ 9762 w 1467305"/>
              <a:gd name="T17" fmla="*/ 55630 h 2309075"/>
              <a:gd name="T18" fmla="*/ 28747 w 1467305"/>
              <a:gd name="T19" fmla="*/ 84987 h 2309075"/>
              <a:gd name="T20" fmla="*/ 40057 w 1467305"/>
              <a:gd name="T21" fmla="*/ 95443 h 2309075"/>
              <a:gd name="T22" fmla="*/ 50963 w 1467305"/>
              <a:gd name="T23" fmla="*/ 95846 h 2309075"/>
              <a:gd name="T24" fmla="*/ 59446 w 1467305"/>
              <a:gd name="T25" fmla="*/ 88607 h 2309075"/>
              <a:gd name="T26" fmla="*/ 61870 w 1467305"/>
              <a:gd name="T27" fmla="*/ 79357 h 2309075"/>
              <a:gd name="T28" fmla="*/ 58234 w 1467305"/>
              <a:gd name="T29" fmla="*/ 69706 h 2309075"/>
              <a:gd name="T30" fmla="*/ 49348 w 1467305"/>
              <a:gd name="T31" fmla="*/ 64478 h 2309075"/>
              <a:gd name="T32" fmla="*/ 40057 w 1467305"/>
              <a:gd name="T33" fmla="*/ 62467 h 2309075"/>
              <a:gd name="T34" fmla="*/ 32383 w 1467305"/>
              <a:gd name="T35" fmla="*/ 56837 h 2309075"/>
              <a:gd name="T36" fmla="*/ 26727 w 1467305"/>
              <a:gd name="T37" fmla="*/ 44772 h 2309075"/>
              <a:gd name="T38" fmla="*/ 26727 w 1467305"/>
              <a:gd name="T39" fmla="*/ 37534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94" name="Oval 40"/>
          <p:cNvSpPr>
            <a:spLocks noChangeArrowheads="1"/>
          </p:cNvSpPr>
          <p:nvPr/>
        </p:nvSpPr>
        <p:spPr bwMode="auto">
          <a:xfrm rot="16033528" flipV="1">
            <a:off x="7614444" y="3788569"/>
            <a:ext cx="161925" cy="2016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5" name="Oval 41"/>
          <p:cNvSpPr>
            <a:spLocks noChangeArrowheads="1"/>
          </p:cNvSpPr>
          <p:nvPr/>
        </p:nvSpPr>
        <p:spPr bwMode="auto">
          <a:xfrm rot="16033528" flipV="1">
            <a:off x="7586663" y="3970337"/>
            <a:ext cx="114300" cy="1365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6" name="Oval 42"/>
          <p:cNvSpPr>
            <a:spLocks noChangeArrowheads="1"/>
          </p:cNvSpPr>
          <p:nvPr/>
        </p:nvSpPr>
        <p:spPr bwMode="auto">
          <a:xfrm rot="16033528" flipV="1">
            <a:off x="7516812" y="4094163"/>
            <a:ext cx="98425" cy="1206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7" name="Oval 43"/>
          <p:cNvSpPr>
            <a:spLocks noChangeArrowheads="1"/>
          </p:cNvSpPr>
          <p:nvPr/>
        </p:nvSpPr>
        <p:spPr bwMode="auto">
          <a:xfrm rot="16033528" flipV="1">
            <a:off x="7455694" y="4194969"/>
            <a:ext cx="79375" cy="1000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8" name="Oval 44"/>
          <p:cNvSpPr>
            <a:spLocks noChangeArrowheads="1"/>
          </p:cNvSpPr>
          <p:nvPr/>
        </p:nvSpPr>
        <p:spPr bwMode="auto">
          <a:xfrm rot="16033528" flipV="1">
            <a:off x="7360444" y="4285456"/>
            <a:ext cx="79375" cy="1000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399" name="Freeform 45"/>
          <p:cNvSpPr>
            <a:spLocks/>
          </p:cNvSpPr>
          <p:nvPr/>
        </p:nvSpPr>
        <p:spPr bwMode="auto">
          <a:xfrm rot="15300000" flipV="1">
            <a:off x="6557962" y="3384551"/>
            <a:ext cx="777875" cy="1225550"/>
          </a:xfrm>
          <a:custGeom>
            <a:avLst/>
            <a:gdLst>
              <a:gd name="T0" fmla="*/ 26457 w 1467305"/>
              <a:gd name="T1" fmla="*/ 37534 h 2309075"/>
              <a:gd name="T2" fmla="*/ 28055 w 1467305"/>
              <a:gd name="T3" fmla="*/ 31904 h 2309075"/>
              <a:gd name="T4" fmla="*/ 36053 w 1467305"/>
              <a:gd name="T5" fmla="*/ 23056 h 2309075"/>
              <a:gd name="T6" fmla="*/ 37652 w 1467305"/>
              <a:gd name="T7" fmla="*/ 12199 h 2309075"/>
              <a:gd name="T8" fmla="*/ 33253 w 1467305"/>
              <a:gd name="T9" fmla="*/ 3753 h 2309075"/>
              <a:gd name="T10" fmla="*/ 23258 w 1467305"/>
              <a:gd name="T11" fmla="*/ 2547 h 2309075"/>
              <a:gd name="T12" fmla="*/ 4465 w 1467305"/>
              <a:gd name="T13" fmla="*/ 19035 h 2309075"/>
              <a:gd name="T14" fmla="*/ 866 w 1467305"/>
              <a:gd name="T15" fmla="*/ 33914 h 2309075"/>
              <a:gd name="T16" fmla="*/ 9663 w 1467305"/>
              <a:gd name="T17" fmla="*/ 55630 h 2309075"/>
              <a:gd name="T18" fmla="*/ 28455 w 1467305"/>
              <a:gd name="T19" fmla="*/ 84987 h 2309075"/>
              <a:gd name="T20" fmla="*/ 39651 w 1467305"/>
              <a:gd name="T21" fmla="*/ 95443 h 2309075"/>
              <a:gd name="T22" fmla="*/ 50446 w 1467305"/>
              <a:gd name="T23" fmla="*/ 95846 h 2309075"/>
              <a:gd name="T24" fmla="*/ 58843 w 1467305"/>
              <a:gd name="T25" fmla="*/ 88607 h 2309075"/>
              <a:gd name="T26" fmla="*/ 61242 w 1467305"/>
              <a:gd name="T27" fmla="*/ 79357 h 2309075"/>
              <a:gd name="T28" fmla="*/ 57644 w 1467305"/>
              <a:gd name="T29" fmla="*/ 69706 h 2309075"/>
              <a:gd name="T30" fmla="*/ 48847 w 1467305"/>
              <a:gd name="T31" fmla="*/ 64478 h 2309075"/>
              <a:gd name="T32" fmla="*/ 39651 w 1467305"/>
              <a:gd name="T33" fmla="*/ 62467 h 2309075"/>
              <a:gd name="T34" fmla="*/ 32054 w 1467305"/>
              <a:gd name="T35" fmla="*/ 56837 h 2309075"/>
              <a:gd name="T36" fmla="*/ 26457 w 1467305"/>
              <a:gd name="T37" fmla="*/ 44772 h 2309075"/>
              <a:gd name="T38" fmla="*/ 26457 w 1467305"/>
              <a:gd name="T39" fmla="*/ 37534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400" name="Oval 47"/>
          <p:cNvSpPr>
            <a:spLocks noChangeArrowheads="1"/>
          </p:cNvSpPr>
          <p:nvPr/>
        </p:nvSpPr>
        <p:spPr bwMode="auto">
          <a:xfrm rot="5566472">
            <a:off x="9082881" y="3377407"/>
            <a:ext cx="182563" cy="228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1" name="Oval 48"/>
          <p:cNvSpPr>
            <a:spLocks noChangeArrowheads="1"/>
          </p:cNvSpPr>
          <p:nvPr/>
        </p:nvSpPr>
        <p:spPr bwMode="auto">
          <a:xfrm rot="5566472">
            <a:off x="9051132" y="3244056"/>
            <a:ext cx="128588" cy="1555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2" name="Oval 49"/>
          <p:cNvSpPr>
            <a:spLocks noChangeArrowheads="1"/>
          </p:cNvSpPr>
          <p:nvPr/>
        </p:nvSpPr>
        <p:spPr bwMode="auto">
          <a:xfrm rot="5566472">
            <a:off x="8971756" y="3123407"/>
            <a:ext cx="111125" cy="1349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3" name="Oval 50"/>
          <p:cNvSpPr>
            <a:spLocks noChangeArrowheads="1"/>
          </p:cNvSpPr>
          <p:nvPr/>
        </p:nvSpPr>
        <p:spPr bwMode="auto">
          <a:xfrm rot="5566472">
            <a:off x="8901906" y="3031332"/>
            <a:ext cx="90487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4" name="Oval 51"/>
          <p:cNvSpPr>
            <a:spLocks noChangeArrowheads="1"/>
          </p:cNvSpPr>
          <p:nvPr/>
        </p:nvSpPr>
        <p:spPr bwMode="auto">
          <a:xfrm rot="5566472">
            <a:off x="8793956" y="2928144"/>
            <a:ext cx="90488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5" name="Freeform 52"/>
          <p:cNvSpPr>
            <a:spLocks/>
          </p:cNvSpPr>
          <p:nvPr/>
        </p:nvSpPr>
        <p:spPr bwMode="auto">
          <a:xfrm rot="6300000">
            <a:off x="7885113" y="2674937"/>
            <a:ext cx="882650" cy="1387475"/>
          </a:xfrm>
          <a:custGeom>
            <a:avLst/>
            <a:gdLst>
              <a:gd name="T0" fmla="*/ 49765 w 1467305"/>
              <a:gd name="T1" fmla="*/ 69806 h 2309075"/>
              <a:gd name="T2" fmla="*/ 52773 w 1467305"/>
              <a:gd name="T3" fmla="*/ 59336 h 2309075"/>
              <a:gd name="T4" fmla="*/ 67816 w 1467305"/>
              <a:gd name="T5" fmla="*/ 42881 h 2309075"/>
              <a:gd name="T6" fmla="*/ 70823 w 1467305"/>
              <a:gd name="T7" fmla="*/ 22687 h 2309075"/>
              <a:gd name="T8" fmla="*/ 62550 w 1467305"/>
              <a:gd name="T9" fmla="*/ 6980 h 2309075"/>
              <a:gd name="T10" fmla="*/ 43748 w 1467305"/>
              <a:gd name="T11" fmla="*/ 4737 h 2309075"/>
              <a:gd name="T12" fmla="*/ 8399 w 1467305"/>
              <a:gd name="T13" fmla="*/ 35401 h 2309075"/>
              <a:gd name="T14" fmla="*/ 1630 w 1467305"/>
              <a:gd name="T15" fmla="*/ 63075 h 2309075"/>
              <a:gd name="T16" fmla="*/ 18176 w 1467305"/>
              <a:gd name="T17" fmla="*/ 103463 h 2309075"/>
              <a:gd name="T18" fmla="*/ 53525 w 1467305"/>
              <a:gd name="T19" fmla="*/ 158061 h 2309075"/>
              <a:gd name="T20" fmla="*/ 74584 w 1467305"/>
              <a:gd name="T21" fmla="*/ 177508 h 2309075"/>
              <a:gd name="T22" fmla="*/ 94891 w 1467305"/>
              <a:gd name="T23" fmla="*/ 178256 h 2309075"/>
              <a:gd name="T24" fmla="*/ 110685 w 1467305"/>
              <a:gd name="T25" fmla="*/ 164793 h 2309075"/>
              <a:gd name="T26" fmla="*/ 115198 w 1467305"/>
              <a:gd name="T27" fmla="*/ 147590 h 2309075"/>
              <a:gd name="T28" fmla="*/ 108429 w 1467305"/>
              <a:gd name="T29" fmla="*/ 129640 h 2309075"/>
              <a:gd name="T30" fmla="*/ 91883 w 1467305"/>
              <a:gd name="T31" fmla="*/ 119917 h 2309075"/>
              <a:gd name="T32" fmla="*/ 74584 w 1467305"/>
              <a:gd name="T33" fmla="*/ 116178 h 2309075"/>
              <a:gd name="T34" fmla="*/ 60294 w 1467305"/>
              <a:gd name="T35" fmla="*/ 105707 h 2309075"/>
              <a:gd name="T36" fmla="*/ 49765 w 1467305"/>
              <a:gd name="T37" fmla="*/ 83269 h 2309075"/>
              <a:gd name="T38" fmla="*/ 49765 w 1467305"/>
              <a:gd name="T39" fmla="*/ 69806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406" name="Oval 54"/>
          <p:cNvSpPr>
            <a:spLocks noChangeArrowheads="1"/>
          </p:cNvSpPr>
          <p:nvPr/>
        </p:nvSpPr>
        <p:spPr bwMode="auto">
          <a:xfrm rot="16033528" flipV="1">
            <a:off x="9902825" y="3829050"/>
            <a:ext cx="184150" cy="2286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7" name="Oval 55"/>
          <p:cNvSpPr>
            <a:spLocks noChangeArrowheads="1"/>
          </p:cNvSpPr>
          <p:nvPr/>
        </p:nvSpPr>
        <p:spPr bwMode="auto">
          <a:xfrm rot="16033528" flipV="1">
            <a:off x="9871869" y="4034631"/>
            <a:ext cx="128588" cy="1555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8" name="Oval 56"/>
          <p:cNvSpPr>
            <a:spLocks noChangeArrowheads="1"/>
          </p:cNvSpPr>
          <p:nvPr/>
        </p:nvSpPr>
        <p:spPr bwMode="auto">
          <a:xfrm rot="16033528" flipV="1">
            <a:off x="9791700" y="4176713"/>
            <a:ext cx="112713" cy="1349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09" name="Oval 57"/>
          <p:cNvSpPr>
            <a:spLocks noChangeArrowheads="1"/>
          </p:cNvSpPr>
          <p:nvPr/>
        </p:nvSpPr>
        <p:spPr bwMode="auto">
          <a:xfrm rot="16033528" flipV="1">
            <a:off x="9722644" y="4290219"/>
            <a:ext cx="90488" cy="1143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10" name="Oval 58"/>
          <p:cNvSpPr>
            <a:spLocks noChangeArrowheads="1"/>
          </p:cNvSpPr>
          <p:nvPr/>
        </p:nvSpPr>
        <p:spPr bwMode="auto">
          <a:xfrm rot="16033528" flipV="1">
            <a:off x="9615488" y="4392612"/>
            <a:ext cx="90488" cy="1127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>
              <a:solidFill>
                <a:srgbClr val="7F7F7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11" name="Freeform 59"/>
          <p:cNvSpPr>
            <a:spLocks/>
          </p:cNvSpPr>
          <p:nvPr/>
        </p:nvSpPr>
        <p:spPr bwMode="auto">
          <a:xfrm rot="15300000" flipV="1">
            <a:off x="8707438" y="3371850"/>
            <a:ext cx="882650" cy="1387475"/>
          </a:xfrm>
          <a:custGeom>
            <a:avLst/>
            <a:gdLst>
              <a:gd name="T0" fmla="*/ 49765 w 1467305"/>
              <a:gd name="T1" fmla="*/ 69806 h 2309075"/>
              <a:gd name="T2" fmla="*/ 52773 w 1467305"/>
              <a:gd name="T3" fmla="*/ 59336 h 2309075"/>
              <a:gd name="T4" fmla="*/ 67816 w 1467305"/>
              <a:gd name="T5" fmla="*/ 42881 h 2309075"/>
              <a:gd name="T6" fmla="*/ 70823 w 1467305"/>
              <a:gd name="T7" fmla="*/ 22687 h 2309075"/>
              <a:gd name="T8" fmla="*/ 62550 w 1467305"/>
              <a:gd name="T9" fmla="*/ 6980 h 2309075"/>
              <a:gd name="T10" fmla="*/ 43748 w 1467305"/>
              <a:gd name="T11" fmla="*/ 4737 h 2309075"/>
              <a:gd name="T12" fmla="*/ 8399 w 1467305"/>
              <a:gd name="T13" fmla="*/ 35401 h 2309075"/>
              <a:gd name="T14" fmla="*/ 1630 w 1467305"/>
              <a:gd name="T15" fmla="*/ 63075 h 2309075"/>
              <a:gd name="T16" fmla="*/ 18176 w 1467305"/>
              <a:gd name="T17" fmla="*/ 103463 h 2309075"/>
              <a:gd name="T18" fmla="*/ 53525 w 1467305"/>
              <a:gd name="T19" fmla="*/ 158061 h 2309075"/>
              <a:gd name="T20" fmla="*/ 74584 w 1467305"/>
              <a:gd name="T21" fmla="*/ 177508 h 2309075"/>
              <a:gd name="T22" fmla="*/ 94891 w 1467305"/>
              <a:gd name="T23" fmla="*/ 178256 h 2309075"/>
              <a:gd name="T24" fmla="*/ 110685 w 1467305"/>
              <a:gd name="T25" fmla="*/ 164793 h 2309075"/>
              <a:gd name="T26" fmla="*/ 115198 w 1467305"/>
              <a:gd name="T27" fmla="*/ 147590 h 2309075"/>
              <a:gd name="T28" fmla="*/ 108429 w 1467305"/>
              <a:gd name="T29" fmla="*/ 129640 h 2309075"/>
              <a:gd name="T30" fmla="*/ 91883 w 1467305"/>
              <a:gd name="T31" fmla="*/ 119917 h 2309075"/>
              <a:gd name="T32" fmla="*/ 74584 w 1467305"/>
              <a:gd name="T33" fmla="*/ 116178 h 2309075"/>
              <a:gd name="T34" fmla="*/ 60294 w 1467305"/>
              <a:gd name="T35" fmla="*/ 105707 h 2309075"/>
              <a:gd name="T36" fmla="*/ 49765 w 1467305"/>
              <a:gd name="T37" fmla="*/ 83269 h 2309075"/>
              <a:gd name="T38" fmla="*/ 49765 w 1467305"/>
              <a:gd name="T39" fmla="*/ 69806 h 230907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67305"/>
              <a:gd name="T61" fmla="*/ 0 h 2309075"/>
              <a:gd name="T62" fmla="*/ 1467305 w 1467305"/>
              <a:gd name="T63" fmla="*/ 2309075 h 230907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67305" h="2309075">
                <a:moveTo>
                  <a:pt x="631801" y="891166"/>
                </a:moveTo>
                <a:cubicBezTo>
                  <a:pt x="641342" y="827542"/>
                  <a:pt x="644500" y="814780"/>
                  <a:pt x="669995" y="757491"/>
                </a:cubicBezTo>
                <a:cubicBezTo>
                  <a:pt x="708190" y="700202"/>
                  <a:pt x="822774" y="625407"/>
                  <a:pt x="860968" y="547430"/>
                </a:cubicBezTo>
                <a:cubicBezTo>
                  <a:pt x="899162" y="469453"/>
                  <a:pt x="910302" y="366015"/>
                  <a:pt x="899162" y="289629"/>
                </a:cubicBezTo>
                <a:cubicBezTo>
                  <a:pt x="888022" y="213243"/>
                  <a:pt x="851420" y="127309"/>
                  <a:pt x="794128" y="89116"/>
                </a:cubicBezTo>
                <a:cubicBezTo>
                  <a:pt x="736836" y="50923"/>
                  <a:pt x="669995" y="0"/>
                  <a:pt x="555412" y="60472"/>
                </a:cubicBezTo>
                <a:cubicBezTo>
                  <a:pt x="440829" y="120944"/>
                  <a:pt x="195748" y="327821"/>
                  <a:pt x="106627" y="451948"/>
                </a:cubicBezTo>
                <a:cubicBezTo>
                  <a:pt x="17507" y="576075"/>
                  <a:pt x="0" y="660418"/>
                  <a:pt x="20689" y="805232"/>
                </a:cubicBezTo>
                <a:cubicBezTo>
                  <a:pt x="41378" y="950046"/>
                  <a:pt x="120950" y="1118731"/>
                  <a:pt x="230759" y="1320835"/>
                </a:cubicBezTo>
                <a:cubicBezTo>
                  <a:pt x="340568" y="1522939"/>
                  <a:pt x="560186" y="1860309"/>
                  <a:pt x="679544" y="2017854"/>
                </a:cubicBezTo>
                <a:cubicBezTo>
                  <a:pt x="798902" y="2175399"/>
                  <a:pt x="859377" y="2223141"/>
                  <a:pt x="946906" y="2266108"/>
                </a:cubicBezTo>
                <a:cubicBezTo>
                  <a:pt x="1034435" y="2309075"/>
                  <a:pt x="1128329" y="2302709"/>
                  <a:pt x="1204718" y="2275656"/>
                </a:cubicBezTo>
                <a:cubicBezTo>
                  <a:pt x="1281107" y="2248603"/>
                  <a:pt x="1362270" y="2169034"/>
                  <a:pt x="1405239" y="2103788"/>
                </a:cubicBezTo>
                <a:cubicBezTo>
                  <a:pt x="1448208" y="2038542"/>
                  <a:pt x="1467305" y="1958973"/>
                  <a:pt x="1462531" y="1884179"/>
                </a:cubicBezTo>
                <a:cubicBezTo>
                  <a:pt x="1457757" y="1809385"/>
                  <a:pt x="1425928" y="1713902"/>
                  <a:pt x="1376594" y="1655022"/>
                </a:cubicBezTo>
                <a:cubicBezTo>
                  <a:pt x="1327260" y="1596142"/>
                  <a:pt x="1238139" y="1559541"/>
                  <a:pt x="1166524" y="1530896"/>
                </a:cubicBezTo>
                <a:cubicBezTo>
                  <a:pt x="1094909" y="1502251"/>
                  <a:pt x="1013746" y="1513391"/>
                  <a:pt x="946906" y="1483155"/>
                </a:cubicBezTo>
                <a:cubicBezTo>
                  <a:pt x="880066" y="1452919"/>
                  <a:pt x="817999" y="1419500"/>
                  <a:pt x="765482" y="1349480"/>
                </a:cubicBezTo>
                <a:cubicBezTo>
                  <a:pt x="712965" y="1279460"/>
                  <a:pt x="654081" y="1139420"/>
                  <a:pt x="631801" y="1063034"/>
                </a:cubicBezTo>
                <a:cubicBezTo>
                  <a:pt x="615871" y="945373"/>
                  <a:pt x="625435" y="942090"/>
                  <a:pt x="631801" y="891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5412" name="Straight Connector 61"/>
          <p:cNvCxnSpPr>
            <a:cxnSpLocks noChangeShapeType="1"/>
          </p:cNvCxnSpPr>
          <p:nvPr/>
        </p:nvCxnSpPr>
        <p:spPr bwMode="auto">
          <a:xfrm>
            <a:off x="3259138" y="4302125"/>
            <a:ext cx="0" cy="60960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3" name="Straight Connector 64"/>
          <p:cNvCxnSpPr>
            <a:cxnSpLocks noChangeShapeType="1"/>
          </p:cNvCxnSpPr>
          <p:nvPr/>
        </p:nvCxnSpPr>
        <p:spPr bwMode="auto">
          <a:xfrm flipV="1">
            <a:off x="2730500" y="2578100"/>
            <a:ext cx="0" cy="5095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4" name="Straight Connector 67"/>
          <p:cNvCxnSpPr>
            <a:cxnSpLocks noChangeShapeType="1"/>
          </p:cNvCxnSpPr>
          <p:nvPr/>
        </p:nvCxnSpPr>
        <p:spPr bwMode="auto">
          <a:xfrm>
            <a:off x="5156200" y="4384675"/>
            <a:ext cx="0" cy="53975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5" name="Straight Connector 70"/>
          <p:cNvCxnSpPr>
            <a:cxnSpLocks noChangeShapeType="1"/>
          </p:cNvCxnSpPr>
          <p:nvPr/>
        </p:nvCxnSpPr>
        <p:spPr bwMode="auto">
          <a:xfrm flipV="1">
            <a:off x="4627563" y="2576513"/>
            <a:ext cx="0" cy="509587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6" name="Straight Connector 73"/>
          <p:cNvCxnSpPr>
            <a:cxnSpLocks noChangeShapeType="1"/>
          </p:cNvCxnSpPr>
          <p:nvPr/>
        </p:nvCxnSpPr>
        <p:spPr bwMode="auto">
          <a:xfrm>
            <a:off x="6942138" y="4413250"/>
            <a:ext cx="0" cy="50323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7" name="Straight Connector 76"/>
          <p:cNvCxnSpPr>
            <a:cxnSpLocks noChangeShapeType="1"/>
          </p:cNvCxnSpPr>
          <p:nvPr/>
        </p:nvCxnSpPr>
        <p:spPr bwMode="auto">
          <a:xfrm flipV="1">
            <a:off x="6413500" y="2563813"/>
            <a:ext cx="0" cy="395287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8" name="Straight Connector 79"/>
          <p:cNvCxnSpPr>
            <a:cxnSpLocks noChangeShapeType="1"/>
          </p:cNvCxnSpPr>
          <p:nvPr/>
        </p:nvCxnSpPr>
        <p:spPr bwMode="auto">
          <a:xfrm>
            <a:off x="9094788" y="4511675"/>
            <a:ext cx="0" cy="395288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419" name="Straight Connector 82"/>
          <p:cNvCxnSpPr>
            <a:cxnSpLocks noChangeShapeType="1"/>
          </p:cNvCxnSpPr>
          <p:nvPr/>
        </p:nvCxnSpPr>
        <p:spPr bwMode="auto">
          <a:xfrm flipV="1">
            <a:off x="8566150" y="2576513"/>
            <a:ext cx="0" cy="323850"/>
          </a:xfrm>
          <a:prstGeom prst="line">
            <a:avLst/>
          </a:prstGeom>
          <a:noFill/>
          <a:ln w="12700">
            <a:solidFill>
              <a:schemeClr val="bg1"/>
            </a:solidFill>
            <a:prstDash val="sys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420" name="TextBox 13"/>
          <p:cNvSpPr txBox="1">
            <a:spLocks noChangeArrowheads="1"/>
          </p:cNvSpPr>
          <p:nvPr/>
        </p:nvSpPr>
        <p:spPr bwMode="auto">
          <a:xfrm>
            <a:off x="2052638" y="18843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1" name="TextBox 13"/>
          <p:cNvSpPr txBox="1">
            <a:spLocks noChangeArrowheads="1"/>
          </p:cNvSpPr>
          <p:nvPr/>
        </p:nvSpPr>
        <p:spPr bwMode="auto">
          <a:xfrm>
            <a:off x="2057400" y="21701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2" name="TextBox 13"/>
          <p:cNvSpPr txBox="1">
            <a:spLocks noChangeArrowheads="1"/>
          </p:cNvSpPr>
          <p:nvPr/>
        </p:nvSpPr>
        <p:spPr bwMode="auto">
          <a:xfrm>
            <a:off x="3997325" y="1884363"/>
            <a:ext cx="14716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3" name="TextBox 13"/>
          <p:cNvSpPr txBox="1">
            <a:spLocks noChangeArrowheads="1"/>
          </p:cNvSpPr>
          <p:nvPr/>
        </p:nvSpPr>
        <p:spPr bwMode="auto">
          <a:xfrm>
            <a:off x="4000500" y="21701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4" name="TextBox 13"/>
          <p:cNvSpPr txBox="1">
            <a:spLocks noChangeArrowheads="1"/>
          </p:cNvSpPr>
          <p:nvPr/>
        </p:nvSpPr>
        <p:spPr bwMode="auto">
          <a:xfrm>
            <a:off x="5767388" y="18843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5" name="TextBox 13"/>
          <p:cNvSpPr txBox="1">
            <a:spLocks noChangeArrowheads="1"/>
          </p:cNvSpPr>
          <p:nvPr/>
        </p:nvSpPr>
        <p:spPr bwMode="auto">
          <a:xfrm>
            <a:off x="5772150" y="21701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6" name="TextBox 13"/>
          <p:cNvSpPr txBox="1">
            <a:spLocks noChangeArrowheads="1"/>
          </p:cNvSpPr>
          <p:nvPr/>
        </p:nvSpPr>
        <p:spPr bwMode="auto">
          <a:xfrm>
            <a:off x="7829550" y="18843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7" name="TextBox 13"/>
          <p:cNvSpPr txBox="1">
            <a:spLocks noChangeArrowheads="1"/>
          </p:cNvSpPr>
          <p:nvPr/>
        </p:nvSpPr>
        <p:spPr bwMode="auto">
          <a:xfrm>
            <a:off x="7834313" y="2170113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8" name="TextBox 13"/>
          <p:cNvSpPr txBox="1">
            <a:spLocks noChangeArrowheads="1"/>
          </p:cNvSpPr>
          <p:nvPr/>
        </p:nvSpPr>
        <p:spPr bwMode="auto">
          <a:xfrm>
            <a:off x="2605088" y="50466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29" name="TextBox 13"/>
          <p:cNvSpPr txBox="1">
            <a:spLocks noChangeArrowheads="1"/>
          </p:cNvSpPr>
          <p:nvPr/>
        </p:nvSpPr>
        <p:spPr bwMode="auto">
          <a:xfrm>
            <a:off x="2609850" y="53324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30" name="TextBox 13"/>
          <p:cNvSpPr txBox="1">
            <a:spLocks noChangeArrowheads="1"/>
          </p:cNvSpPr>
          <p:nvPr/>
        </p:nvSpPr>
        <p:spPr bwMode="auto">
          <a:xfrm>
            <a:off x="4549775" y="5046663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31" name="TextBox 13"/>
          <p:cNvSpPr txBox="1">
            <a:spLocks noChangeArrowheads="1"/>
          </p:cNvSpPr>
          <p:nvPr/>
        </p:nvSpPr>
        <p:spPr bwMode="auto">
          <a:xfrm>
            <a:off x="4554538" y="5332413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32" name="TextBox 13"/>
          <p:cNvSpPr txBox="1">
            <a:spLocks noChangeArrowheads="1"/>
          </p:cNvSpPr>
          <p:nvPr/>
        </p:nvSpPr>
        <p:spPr bwMode="auto">
          <a:xfrm>
            <a:off x="6321425" y="5046663"/>
            <a:ext cx="14716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33" name="TextBox 13"/>
          <p:cNvSpPr txBox="1">
            <a:spLocks noChangeArrowheads="1"/>
          </p:cNvSpPr>
          <p:nvPr/>
        </p:nvSpPr>
        <p:spPr bwMode="auto">
          <a:xfrm>
            <a:off x="6324600" y="5332413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34" name="TextBox 13"/>
          <p:cNvSpPr txBox="1">
            <a:spLocks noChangeArrowheads="1"/>
          </p:cNvSpPr>
          <p:nvPr/>
        </p:nvSpPr>
        <p:spPr bwMode="auto">
          <a:xfrm>
            <a:off x="8383588" y="5046663"/>
            <a:ext cx="14716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435" name="TextBox 13"/>
          <p:cNvSpPr txBox="1">
            <a:spLocks noChangeArrowheads="1"/>
          </p:cNvSpPr>
          <p:nvPr/>
        </p:nvSpPr>
        <p:spPr bwMode="auto">
          <a:xfrm>
            <a:off x="8386763" y="5332413"/>
            <a:ext cx="15684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"/>
          <p:cNvGrpSpPr>
            <a:grpSpLocks/>
          </p:cNvGrpSpPr>
          <p:nvPr/>
        </p:nvGrpSpPr>
        <p:grpSpPr bwMode="auto">
          <a:xfrm>
            <a:off x="2093913" y="2354263"/>
            <a:ext cx="2424112" cy="2424112"/>
            <a:chOff x="0" y="0"/>
            <a:chExt cx="1397928" cy="1397926"/>
          </a:xfrm>
        </p:grpSpPr>
        <p:sp>
          <p:nvSpPr>
            <p:cNvPr id="16389" name="Freeform 39"/>
            <p:cNvSpPr>
              <a:spLocks/>
            </p:cNvSpPr>
            <p:nvPr/>
          </p:nvSpPr>
          <p:spPr bwMode="auto">
            <a:xfrm>
              <a:off x="0" y="0"/>
              <a:ext cx="1397928" cy="1397926"/>
            </a:xfrm>
            <a:custGeom>
              <a:avLst/>
              <a:gdLst>
                <a:gd name="T0" fmla="*/ 602478 w 1583637"/>
                <a:gd name="T1" fmla="*/ 135329 h 1583637"/>
                <a:gd name="T2" fmla="*/ 668500 w 1583637"/>
                <a:gd name="T3" fmla="*/ 79927 h 1583637"/>
                <a:gd name="T4" fmla="*/ 721245 w 1583637"/>
                <a:gd name="T5" fmla="*/ 124186 h 1583637"/>
                <a:gd name="T6" fmla="*/ 678148 w 1583637"/>
                <a:gd name="T7" fmla="*/ 198826 h 1583637"/>
                <a:gd name="T8" fmla="*/ 746621 w 1583637"/>
                <a:gd name="T9" fmla="*/ 317426 h 1583637"/>
                <a:gd name="T10" fmla="*/ 832810 w 1583637"/>
                <a:gd name="T11" fmla="*/ 317423 h 1583637"/>
                <a:gd name="T12" fmla="*/ 844766 w 1583637"/>
                <a:gd name="T13" fmla="*/ 385229 h 1583637"/>
                <a:gd name="T14" fmla="*/ 763775 w 1583637"/>
                <a:gd name="T15" fmla="*/ 414705 h 1583637"/>
                <a:gd name="T16" fmla="*/ 739993 w 1583637"/>
                <a:gd name="T17" fmla="*/ 549572 h 1583637"/>
                <a:gd name="T18" fmla="*/ 806020 w 1583637"/>
                <a:gd name="T19" fmla="*/ 604969 h 1583637"/>
                <a:gd name="T20" fmla="*/ 771593 w 1583637"/>
                <a:gd name="T21" fmla="*/ 664598 h 1583637"/>
                <a:gd name="T22" fmla="*/ 690603 w 1583637"/>
                <a:gd name="T23" fmla="*/ 635118 h 1583637"/>
                <a:gd name="T24" fmla="*/ 585695 w 1583637"/>
                <a:gd name="T25" fmla="*/ 723146 h 1583637"/>
                <a:gd name="T26" fmla="*/ 600663 w 1583637"/>
                <a:gd name="T27" fmla="*/ 808025 h 1583637"/>
                <a:gd name="T28" fmla="*/ 535964 w 1583637"/>
                <a:gd name="T29" fmla="*/ 831573 h 1583637"/>
                <a:gd name="T30" fmla="*/ 492870 w 1583637"/>
                <a:gd name="T31" fmla="*/ 756932 h 1583637"/>
                <a:gd name="T32" fmla="*/ 355921 w 1583637"/>
                <a:gd name="T33" fmla="*/ 756932 h 1583637"/>
                <a:gd name="T34" fmla="*/ 312830 w 1583637"/>
                <a:gd name="T35" fmla="*/ 831573 h 1583637"/>
                <a:gd name="T36" fmla="*/ 248129 w 1583637"/>
                <a:gd name="T37" fmla="*/ 808025 h 1583637"/>
                <a:gd name="T38" fmla="*/ 263098 w 1583637"/>
                <a:gd name="T39" fmla="*/ 723146 h 1583637"/>
                <a:gd name="T40" fmla="*/ 158189 w 1583637"/>
                <a:gd name="T41" fmla="*/ 635117 h 1583637"/>
                <a:gd name="T42" fmla="*/ 77199 w 1583637"/>
                <a:gd name="T43" fmla="*/ 664598 h 1583637"/>
                <a:gd name="T44" fmla="*/ 42774 w 1583637"/>
                <a:gd name="T45" fmla="*/ 604969 h 1583637"/>
                <a:gd name="T46" fmla="*/ 108799 w 1583637"/>
                <a:gd name="T47" fmla="*/ 549572 h 1583637"/>
                <a:gd name="T48" fmla="*/ 85018 w 1583637"/>
                <a:gd name="T49" fmla="*/ 414705 h 1583637"/>
                <a:gd name="T50" fmla="*/ 4026 w 1583637"/>
                <a:gd name="T51" fmla="*/ 385229 h 1583637"/>
                <a:gd name="T52" fmla="*/ 15982 w 1583637"/>
                <a:gd name="T53" fmla="*/ 317423 h 1583637"/>
                <a:gd name="T54" fmla="*/ 102170 w 1583637"/>
                <a:gd name="T55" fmla="*/ 317426 h 1583637"/>
                <a:gd name="T56" fmla="*/ 170645 w 1583637"/>
                <a:gd name="T57" fmla="*/ 198826 h 1583637"/>
                <a:gd name="T58" fmla="*/ 127549 w 1583637"/>
                <a:gd name="T59" fmla="*/ 124186 h 1583637"/>
                <a:gd name="T60" fmla="*/ 180292 w 1583637"/>
                <a:gd name="T61" fmla="*/ 79927 h 1583637"/>
                <a:gd name="T62" fmla="*/ 246315 w 1583637"/>
                <a:gd name="T63" fmla="*/ 135329 h 1583637"/>
                <a:gd name="T64" fmla="*/ 375005 w 1583637"/>
                <a:gd name="T65" fmla="*/ 88491 h 1583637"/>
                <a:gd name="T66" fmla="*/ 389969 w 1583637"/>
                <a:gd name="T67" fmla="*/ 3611 h 1583637"/>
                <a:gd name="T68" fmla="*/ 458823 w 1583637"/>
                <a:gd name="T69" fmla="*/ 3611 h 1583637"/>
                <a:gd name="T70" fmla="*/ 473787 w 1583637"/>
                <a:gd name="T71" fmla="*/ 88490 h 1583637"/>
                <a:gd name="T72" fmla="*/ 602477 w 1583637"/>
                <a:gd name="T73" fmla="*/ 135329 h 1583637"/>
                <a:gd name="T74" fmla="*/ 602478 w 1583637"/>
                <a:gd name="T75" fmla="*/ 135329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83637"/>
                <a:gd name="T115" fmla="*/ 0 h 1583637"/>
                <a:gd name="T116" fmla="*/ 1583637 w 1583637"/>
                <a:gd name="T117" fmla="*/ 1583637 h 158363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16390" name="Oval 40"/>
            <p:cNvSpPr>
              <a:spLocks noChangeArrowheads="1"/>
            </p:cNvSpPr>
            <p:nvPr/>
          </p:nvSpPr>
          <p:spPr bwMode="auto">
            <a:xfrm>
              <a:off x="265487" y="265487"/>
              <a:ext cx="866953" cy="866952"/>
            </a:xfrm>
            <a:prstGeom prst="ellipse">
              <a:avLst/>
            </a:prstGeom>
            <a:solidFill>
              <a:srgbClr val="ED7D31"/>
            </a:solidFill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1373188">
                <a:buFont typeface="Arial" pitchFamily="34" charset="0"/>
                <a:buNone/>
              </a:pPr>
              <a:endParaRPr lang="en-US" altLang="zh-CN" sz="47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6391" name="Freeform 131"/>
            <p:cNvSpPr>
              <a:spLocks/>
            </p:cNvSpPr>
            <p:nvPr/>
          </p:nvSpPr>
          <p:spPr bwMode="auto">
            <a:xfrm>
              <a:off x="485201" y="481538"/>
              <a:ext cx="427526" cy="434849"/>
            </a:xfrm>
            <a:custGeom>
              <a:avLst/>
              <a:gdLst>
                <a:gd name="T0" fmla="*/ 2147483647 w 61"/>
                <a:gd name="T1" fmla="*/ 2147483647 h 62"/>
                <a:gd name="T2" fmla="*/ 2147483647 w 61"/>
                <a:gd name="T3" fmla="*/ 2147483647 h 62"/>
                <a:gd name="T4" fmla="*/ 2147483647 w 61"/>
                <a:gd name="T5" fmla="*/ 2147483647 h 62"/>
                <a:gd name="T6" fmla="*/ 2147483647 w 61"/>
                <a:gd name="T7" fmla="*/ 2147483647 h 62"/>
                <a:gd name="T8" fmla="*/ 2147483647 w 61"/>
                <a:gd name="T9" fmla="*/ 2147483647 h 62"/>
                <a:gd name="T10" fmla="*/ 2147483647 w 61"/>
                <a:gd name="T11" fmla="*/ 2147483647 h 62"/>
                <a:gd name="T12" fmla="*/ 0 w 61"/>
                <a:gd name="T13" fmla="*/ 2147483647 h 62"/>
                <a:gd name="T14" fmla="*/ 2147483647 w 61"/>
                <a:gd name="T15" fmla="*/ 2147483647 h 62"/>
                <a:gd name="T16" fmla="*/ 2147483647 w 61"/>
                <a:gd name="T17" fmla="*/ 2147483647 h 62"/>
                <a:gd name="T18" fmla="*/ 2147483647 w 61"/>
                <a:gd name="T19" fmla="*/ 2147483647 h 62"/>
                <a:gd name="T20" fmla="*/ 2147483647 w 61"/>
                <a:gd name="T21" fmla="*/ 2147483647 h 62"/>
                <a:gd name="T22" fmla="*/ 2147483647 w 61"/>
                <a:gd name="T23" fmla="*/ 0 h 62"/>
                <a:gd name="T24" fmla="*/ 2147483647 w 61"/>
                <a:gd name="T25" fmla="*/ 2147483647 h 62"/>
                <a:gd name="T26" fmla="*/ 2147483647 w 61"/>
                <a:gd name="T27" fmla="*/ 2147483647 h 62"/>
                <a:gd name="T28" fmla="*/ 2147483647 w 61"/>
                <a:gd name="T29" fmla="*/ 2147483647 h 62"/>
                <a:gd name="T30" fmla="*/ 2147483647 w 61"/>
                <a:gd name="T31" fmla="*/ 2147483647 h 62"/>
                <a:gd name="T32" fmla="*/ 2147483647 w 61"/>
                <a:gd name="T33" fmla="*/ 2147483647 h 62"/>
                <a:gd name="T34" fmla="*/ 2147483647 w 61"/>
                <a:gd name="T35" fmla="*/ 2147483647 h 62"/>
                <a:gd name="T36" fmla="*/ 2147483647 w 61"/>
                <a:gd name="T37" fmla="*/ 2147483647 h 62"/>
                <a:gd name="T38" fmla="*/ 2147483647 w 61"/>
                <a:gd name="T39" fmla="*/ 2147483647 h 62"/>
                <a:gd name="T40" fmla="*/ 2147483647 w 61"/>
                <a:gd name="T41" fmla="*/ 2147483647 h 6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1"/>
                <a:gd name="T64" fmla="*/ 0 h 62"/>
                <a:gd name="T65" fmla="*/ 61 w 61"/>
                <a:gd name="T66" fmla="*/ 62 h 6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16387" name="TextBox 13"/>
          <p:cNvSpPr txBox="1">
            <a:spLocks noChangeArrowheads="1"/>
          </p:cNvSpPr>
          <p:nvPr/>
        </p:nvSpPr>
        <p:spPr bwMode="auto">
          <a:xfrm>
            <a:off x="4772025" y="2963863"/>
            <a:ext cx="56642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44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单击添加第三部分文字</a:t>
            </a:r>
            <a:endParaRPr lang="en-US" sz="44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388" name="文本框 13"/>
          <p:cNvSpPr txBox="1">
            <a:spLocks noChangeArrowheads="1"/>
          </p:cNvSpPr>
          <p:nvPr/>
        </p:nvSpPr>
        <p:spPr bwMode="auto">
          <a:xfrm>
            <a:off x="4772025" y="3641725"/>
            <a:ext cx="58086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是集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模板开发、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设计定制、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培训于一体的专业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服务提供商。向天歌由多位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领域的资深设计师创立，致力为客户奉献最用心的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作品、最实用的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培训和最贴心的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服务。</a:t>
            </a:r>
            <a:endParaRPr 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1741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Oval 35"/>
          <p:cNvSpPr>
            <a:spLocks noChangeArrowheads="1"/>
          </p:cNvSpPr>
          <p:nvPr/>
        </p:nvSpPr>
        <p:spPr bwMode="auto">
          <a:xfrm>
            <a:off x="1093788" y="3819525"/>
            <a:ext cx="1114425" cy="1112838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endParaRPr lang="en-US" altLang="zh-CN" sz="3200">
              <a:solidFill>
                <a:srgbClr val="011B2C"/>
              </a:solidFill>
              <a:latin typeface="FontAwesome"/>
            </a:endParaRPr>
          </a:p>
        </p:txBody>
      </p:sp>
      <p:sp>
        <p:nvSpPr>
          <p:cNvPr id="17413" name="Oval 4"/>
          <p:cNvSpPr>
            <a:spLocks noChangeArrowheads="1"/>
          </p:cNvSpPr>
          <p:nvPr/>
        </p:nvSpPr>
        <p:spPr bwMode="auto">
          <a:xfrm>
            <a:off x="1093788" y="3762375"/>
            <a:ext cx="1114425" cy="11128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40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1</a:t>
            </a:r>
          </a:p>
        </p:txBody>
      </p:sp>
      <p:sp>
        <p:nvSpPr>
          <p:cNvPr id="17414" name="Oval 36"/>
          <p:cNvSpPr>
            <a:spLocks noChangeArrowheads="1"/>
          </p:cNvSpPr>
          <p:nvPr/>
        </p:nvSpPr>
        <p:spPr bwMode="auto">
          <a:xfrm>
            <a:off x="2720975" y="2162175"/>
            <a:ext cx="1458913" cy="1460500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endParaRPr lang="en-US" altLang="zh-CN" sz="4200">
              <a:solidFill>
                <a:srgbClr val="072D45"/>
              </a:solidFill>
              <a:latin typeface="FontAwesome"/>
            </a:endParaRPr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2720975" y="2106613"/>
            <a:ext cx="1458913" cy="14589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40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2</a:t>
            </a:r>
          </a:p>
        </p:txBody>
      </p:sp>
      <p:sp>
        <p:nvSpPr>
          <p:cNvPr id="17416" name="Oval 37"/>
          <p:cNvSpPr>
            <a:spLocks noChangeArrowheads="1"/>
          </p:cNvSpPr>
          <p:nvPr/>
        </p:nvSpPr>
        <p:spPr bwMode="auto">
          <a:xfrm>
            <a:off x="5233988" y="3376613"/>
            <a:ext cx="1789112" cy="1789112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endParaRPr lang="en-US" altLang="zh-CN" sz="4200">
              <a:solidFill>
                <a:srgbClr val="0D4647"/>
              </a:solidFill>
              <a:latin typeface="FontAwesome"/>
            </a:endParaRPr>
          </a:p>
        </p:txBody>
      </p:sp>
      <p:sp>
        <p:nvSpPr>
          <p:cNvPr id="17417" name="Oval 12"/>
          <p:cNvSpPr>
            <a:spLocks noChangeArrowheads="1"/>
          </p:cNvSpPr>
          <p:nvPr/>
        </p:nvSpPr>
        <p:spPr bwMode="auto">
          <a:xfrm>
            <a:off x="5227638" y="3313113"/>
            <a:ext cx="1789112" cy="178911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40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3</a:t>
            </a:r>
          </a:p>
        </p:txBody>
      </p:sp>
      <p:sp>
        <p:nvSpPr>
          <p:cNvPr id="17418" name="Oval 38"/>
          <p:cNvSpPr>
            <a:spLocks noChangeArrowheads="1"/>
          </p:cNvSpPr>
          <p:nvPr/>
        </p:nvSpPr>
        <p:spPr bwMode="auto">
          <a:xfrm>
            <a:off x="8085138" y="2170113"/>
            <a:ext cx="1460500" cy="1458912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endParaRPr lang="en-US" altLang="zh-CN" sz="4200">
              <a:solidFill>
                <a:srgbClr val="455903"/>
              </a:solidFill>
              <a:latin typeface="FontAwesome"/>
            </a:endParaRPr>
          </a:p>
        </p:txBody>
      </p:sp>
      <p:sp>
        <p:nvSpPr>
          <p:cNvPr id="17419" name="Oval 16"/>
          <p:cNvSpPr>
            <a:spLocks noChangeArrowheads="1"/>
          </p:cNvSpPr>
          <p:nvPr/>
        </p:nvSpPr>
        <p:spPr bwMode="auto">
          <a:xfrm>
            <a:off x="8083550" y="2098675"/>
            <a:ext cx="1460500" cy="14605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40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4</a:t>
            </a:r>
          </a:p>
        </p:txBody>
      </p:sp>
      <p:sp>
        <p:nvSpPr>
          <p:cNvPr id="17420" name="Oval 39"/>
          <p:cNvSpPr>
            <a:spLocks noChangeArrowheads="1"/>
          </p:cNvSpPr>
          <p:nvPr/>
        </p:nvSpPr>
        <p:spPr bwMode="auto">
          <a:xfrm>
            <a:off x="10004425" y="3821113"/>
            <a:ext cx="1114425" cy="1114425"/>
          </a:xfrm>
          <a:prstGeom prst="ellipse">
            <a:avLst/>
          </a:pr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endParaRPr lang="en-US" altLang="zh-CN" sz="40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1" name="Oval 19"/>
          <p:cNvSpPr>
            <a:spLocks noChangeArrowheads="1"/>
          </p:cNvSpPr>
          <p:nvPr/>
        </p:nvSpPr>
        <p:spPr bwMode="auto">
          <a:xfrm>
            <a:off x="10009188" y="3759200"/>
            <a:ext cx="1114425" cy="11144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>
              <a:buFont typeface="Arial" pitchFamily="34" charset="0"/>
              <a:buNone/>
            </a:pPr>
            <a:r>
              <a:rPr lang="en-US" altLang="zh-CN" sz="40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5</a:t>
            </a:r>
          </a:p>
        </p:txBody>
      </p:sp>
      <p:cxnSp>
        <p:nvCxnSpPr>
          <p:cNvPr id="17422" name="Straight Arrow Connector 41"/>
          <p:cNvCxnSpPr>
            <a:cxnSpLocks noChangeShapeType="1"/>
          </p:cNvCxnSpPr>
          <p:nvPr/>
        </p:nvCxnSpPr>
        <p:spPr bwMode="auto">
          <a:xfrm flipV="1">
            <a:off x="2181225" y="3338513"/>
            <a:ext cx="512763" cy="5080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Straight Arrow Connector 42"/>
          <p:cNvCxnSpPr>
            <a:cxnSpLocks noChangeShapeType="1"/>
          </p:cNvCxnSpPr>
          <p:nvPr/>
        </p:nvCxnSpPr>
        <p:spPr bwMode="auto">
          <a:xfrm flipV="1">
            <a:off x="7107238" y="3376613"/>
            <a:ext cx="974725" cy="9652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Straight Arrow Connector 49"/>
          <p:cNvCxnSpPr>
            <a:cxnSpLocks noChangeShapeType="1"/>
          </p:cNvCxnSpPr>
          <p:nvPr/>
        </p:nvCxnSpPr>
        <p:spPr bwMode="auto">
          <a:xfrm>
            <a:off x="4151313" y="3376613"/>
            <a:ext cx="974725" cy="9652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Straight Arrow Connector 50"/>
          <p:cNvCxnSpPr>
            <a:cxnSpLocks noChangeShapeType="1"/>
          </p:cNvCxnSpPr>
          <p:nvPr/>
        </p:nvCxnSpPr>
        <p:spPr bwMode="auto">
          <a:xfrm>
            <a:off x="9428163" y="3505200"/>
            <a:ext cx="512762" cy="508000"/>
          </a:xfrm>
          <a:prstGeom prst="straightConnector1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426" name="组合 20"/>
          <p:cNvGrpSpPr>
            <a:grpSpLocks/>
          </p:cNvGrpSpPr>
          <p:nvPr/>
        </p:nvGrpSpPr>
        <p:grpSpPr bwMode="auto">
          <a:xfrm>
            <a:off x="981075" y="2192338"/>
            <a:ext cx="1384300" cy="1190625"/>
            <a:chOff x="0" y="0"/>
            <a:chExt cx="1555321" cy="1336459"/>
          </a:xfrm>
        </p:grpSpPr>
        <p:sp>
          <p:nvSpPr>
            <p:cNvPr id="17439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7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  <p:sp>
          <p:nvSpPr>
            <p:cNvPr id="17440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427" name="组合 23"/>
          <p:cNvGrpSpPr>
            <a:grpSpLocks/>
          </p:cNvGrpSpPr>
          <p:nvPr/>
        </p:nvGrpSpPr>
        <p:grpSpPr bwMode="auto">
          <a:xfrm>
            <a:off x="2765425" y="3876675"/>
            <a:ext cx="1384300" cy="1190625"/>
            <a:chOff x="0" y="0"/>
            <a:chExt cx="1555321" cy="1336459"/>
          </a:xfrm>
        </p:grpSpPr>
        <p:sp>
          <p:nvSpPr>
            <p:cNvPr id="17437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7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  <p:sp>
          <p:nvSpPr>
            <p:cNvPr id="17438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428" name="组合 26"/>
          <p:cNvGrpSpPr>
            <a:grpSpLocks/>
          </p:cNvGrpSpPr>
          <p:nvPr/>
        </p:nvGrpSpPr>
        <p:grpSpPr bwMode="auto">
          <a:xfrm>
            <a:off x="8245475" y="3876675"/>
            <a:ext cx="1384300" cy="1190625"/>
            <a:chOff x="0" y="0"/>
            <a:chExt cx="1555322" cy="1336459"/>
          </a:xfrm>
        </p:grpSpPr>
        <p:sp>
          <p:nvSpPr>
            <p:cNvPr id="17435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7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  <p:sp>
          <p:nvSpPr>
            <p:cNvPr id="17436" name="Text Placeholder 3"/>
            <p:cNvSpPr txBox="1">
              <a:spLocks noChangeArrowheads="1"/>
            </p:cNvSpPr>
            <p:nvPr/>
          </p:nvSpPr>
          <p:spPr bwMode="auto">
            <a:xfrm>
              <a:off x="1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429" name="组合 29"/>
          <p:cNvGrpSpPr>
            <a:grpSpLocks/>
          </p:cNvGrpSpPr>
          <p:nvPr/>
        </p:nvGrpSpPr>
        <p:grpSpPr bwMode="auto">
          <a:xfrm>
            <a:off x="5440363" y="2192338"/>
            <a:ext cx="1385887" cy="1190625"/>
            <a:chOff x="0" y="0"/>
            <a:chExt cx="1555321" cy="1336459"/>
          </a:xfrm>
        </p:grpSpPr>
        <p:sp>
          <p:nvSpPr>
            <p:cNvPr id="17433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7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  <p:sp>
          <p:nvSpPr>
            <p:cNvPr id="17434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430" name="组合 32"/>
          <p:cNvGrpSpPr>
            <a:grpSpLocks/>
          </p:cNvGrpSpPr>
          <p:nvPr/>
        </p:nvGrpSpPr>
        <p:grpSpPr bwMode="auto">
          <a:xfrm>
            <a:off x="9901238" y="2192338"/>
            <a:ext cx="1385887" cy="1190625"/>
            <a:chOff x="0" y="0"/>
            <a:chExt cx="1555321" cy="1336459"/>
          </a:xfrm>
        </p:grpSpPr>
        <p:sp>
          <p:nvSpPr>
            <p:cNvPr id="17431" name="Text Placeholder 3"/>
            <p:cNvSpPr txBox="1">
              <a:spLocks noChangeArrowheads="1"/>
            </p:cNvSpPr>
            <p:nvPr/>
          </p:nvSpPr>
          <p:spPr bwMode="auto">
            <a:xfrm>
              <a:off x="0" y="369095"/>
              <a:ext cx="1487904" cy="967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更多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PPTS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请访问：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https://800sucai.taobao.com/</a:t>
              </a:r>
            </a:p>
          </p:txBody>
        </p:sp>
        <p:sp>
          <p:nvSpPr>
            <p:cNvPr id="17432" name="Text Placeholder 3"/>
            <p:cNvSpPr txBox="1">
              <a:spLocks noChangeArrowheads="1"/>
            </p:cNvSpPr>
            <p:nvPr/>
          </p:nvSpPr>
          <p:spPr bwMode="auto">
            <a:xfrm>
              <a:off x="0" y="0"/>
              <a:ext cx="1555321" cy="311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121761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12176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Arial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1843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6" name="Group 1"/>
          <p:cNvGrpSpPr>
            <a:grpSpLocks/>
          </p:cNvGrpSpPr>
          <p:nvPr/>
        </p:nvGrpSpPr>
        <p:grpSpPr bwMode="auto">
          <a:xfrm>
            <a:off x="2130425" y="3611563"/>
            <a:ext cx="7594600" cy="5195887"/>
            <a:chOff x="0" y="0"/>
            <a:chExt cx="7051675" cy="4826000"/>
          </a:xfrm>
        </p:grpSpPr>
        <p:sp>
          <p:nvSpPr>
            <p:cNvPr id="18439" name="Freeform 64"/>
            <p:cNvSpPr>
              <a:spLocks/>
            </p:cNvSpPr>
            <p:nvPr/>
          </p:nvSpPr>
          <p:spPr bwMode="auto">
            <a:xfrm>
              <a:off x="5533442" y="1822468"/>
              <a:ext cx="172460" cy="577999"/>
            </a:xfrm>
            <a:custGeom>
              <a:avLst/>
              <a:gdLst>
                <a:gd name="T0" fmla="*/ 2147483647 w 478"/>
                <a:gd name="T1" fmla="*/ 2147483647 h 1605"/>
                <a:gd name="T2" fmla="*/ 2147483647 w 478"/>
                <a:gd name="T3" fmla="*/ 2147483647 h 1605"/>
                <a:gd name="T4" fmla="*/ 2147483647 w 478"/>
                <a:gd name="T5" fmla="*/ 0 h 1605"/>
                <a:gd name="T6" fmla="*/ 0 w 478"/>
                <a:gd name="T7" fmla="*/ 0 h 1605"/>
                <a:gd name="T8" fmla="*/ 2147483647 w 478"/>
                <a:gd name="T9" fmla="*/ 2147483647 h 16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8"/>
                <a:gd name="T16" fmla="*/ 0 h 1605"/>
                <a:gd name="T17" fmla="*/ 478 w 478"/>
                <a:gd name="T18" fmla="*/ 1605 h 16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8" h="1605">
                  <a:moveTo>
                    <a:pt x="38" y="1604"/>
                  </a:moveTo>
                  <a:lnTo>
                    <a:pt x="477" y="1604"/>
                  </a:lnTo>
                  <a:lnTo>
                    <a:pt x="458" y="0"/>
                  </a:lnTo>
                  <a:lnTo>
                    <a:pt x="0" y="0"/>
                  </a:lnTo>
                  <a:lnTo>
                    <a:pt x="38" y="160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0" name="Freeform 65"/>
            <p:cNvSpPr>
              <a:spLocks/>
            </p:cNvSpPr>
            <p:nvPr/>
          </p:nvSpPr>
          <p:spPr bwMode="auto">
            <a:xfrm>
              <a:off x="5533442" y="1739896"/>
              <a:ext cx="165089" cy="171041"/>
            </a:xfrm>
            <a:custGeom>
              <a:avLst/>
              <a:gdLst>
                <a:gd name="T0" fmla="*/ 0 w 459"/>
                <a:gd name="T1" fmla="*/ 2147483647 h 478"/>
                <a:gd name="T2" fmla="*/ 0 w 459"/>
                <a:gd name="T3" fmla="*/ 2147483647 h 478"/>
                <a:gd name="T4" fmla="*/ 2147483647 w 459"/>
                <a:gd name="T5" fmla="*/ 2147483647 h 478"/>
                <a:gd name="T6" fmla="*/ 2147483647 w 459"/>
                <a:gd name="T7" fmla="*/ 2147483647 h 478"/>
                <a:gd name="T8" fmla="*/ 2147483647 w 459"/>
                <a:gd name="T9" fmla="*/ 0 h 478"/>
                <a:gd name="T10" fmla="*/ 0 w 459"/>
                <a:gd name="T11" fmla="*/ 2147483647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59"/>
                <a:gd name="T19" fmla="*/ 0 h 478"/>
                <a:gd name="T20" fmla="*/ 459 w 459"/>
                <a:gd name="T21" fmla="*/ 478 h 4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59" h="478">
                  <a:moveTo>
                    <a:pt x="0" y="248"/>
                  </a:moveTo>
                  <a:lnTo>
                    <a:pt x="0" y="248"/>
                  </a:lnTo>
                  <a:cubicBezTo>
                    <a:pt x="19" y="363"/>
                    <a:pt x="114" y="477"/>
                    <a:pt x="229" y="477"/>
                  </a:cubicBezTo>
                  <a:cubicBezTo>
                    <a:pt x="363" y="477"/>
                    <a:pt x="458" y="363"/>
                    <a:pt x="439" y="229"/>
                  </a:cubicBezTo>
                  <a:cubicBezTo>
                    <a:pt x="439" y="114"/>
                    <a:pt x="343" y="0"/>
                    <a:pt x="229" y="0"/>
                  </a:cubicBezTo>
                  <a:cubicBezTo>
                    <a:pt x="95" y="0"/>
                    <a:pt x="0" y="114"/>
                    <a:pt x="0" y="24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1" name="Freeform 66"/>
            <p:cNvSpPr>
              <a:spLocks/>
            </p:cNvSpPr>
            <p:nvPr/>
          </p:nvSpPr>
          <p:spPr bwMode="auto">
            <a:xfrm>
              <a:off x="5552605" y="1754641"/>
              <a:ext cx="123817" cy="103214"/>
            </a:xfrm>
            <a:custGeom>
              <a:avLst/>
              <a:gdLst>
                <a:gd name="T0" fmla="*/ 2147483647 w 345"/>
                <a:gd name="T1" fmla="*/ 2147483647 h 288"/>
                <a:gd name="T2" fmla="*/ 2147483647 w 345"/>
                <a:gd name="T3" fmla="*/ 2147483647 h 288"/>
                <a:gd name="T4" fmla="*/ 2147483647 w 345"/>
                <a:gd name="T5" fmla="*/ 2147483647 h 288"/>
                <a:gd name="T6" fmla="*/ 2147483647 w 345"/>
                <a:gd name="T7" fmla="*/ 0 h 288"/>
                <a:gd name="T8" fmla="*/ 0 w 345"/>
                <a:gd name="T9" fmla="*/ 2147483647 h 288"/>
                <a:gd name="T10" fmla="*/ 2147483647 w 345"/>
                <a:gd name="T11" fmla="*/ 2147483647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"/>
                <a:gd name="T19" fmla="*/ 0 h 288"/>
                <a:gd name="T20" fmla="*/ 345 w 345"/>
                <a:gd name="T21" fmla="*/ 288 h 2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" h="288">
                  <a:moveTo>
                    <a:pt x="172" y="287"/>
                  </a:moveTo>
                  <a:lnTo>
                    <a:pt x="172" y="287"/>
                  </a:lnTo>
                  <a:cubicBezTo>
                    <a:pt x="267" y="287"/>
                    <a:pt x="344" y="210"/>
                    <a:pt x="344" y="134"/>
                  </a:cubicBezTo>
                  <a:cubicBezTo>
                    <a:pt x="344" y="57"/>
                    <a:pt x="267" y="0"/>
                    <a:pt x="172" y="0"/>
                  </a:cubicBezTo>
                  <a:cubicBezTo>
                    <a:pt x="77" y="0"/>
                    <a:pt x="0" y="57"/>
                    <a:pt x="0" y="134"/>
                  </a:cubicBezTo>
                  <a:cubicBezTo>
                    <a:pt x="0" y="210"/>
                    <a:pt x="77" y="287"/>
                    <a:pt x="17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2" name="Freeform 67"/>
            <p:cNvSpPr>
              <a:spLocks/>
            </p:cNvSpPr>
            <p:nvPr/>
          </p:nvSpPr>
          <p:spPr bwMode="auto">
            <a:xfrm>
              <a:off x="5360983" y="1754641"/>
              <a:ext cx="185726" cy="701856"/>
            </a:xfrm>
            <a:custGeom>
              <a:avLst/>
              <a:gdLst>
                <a:gd name="T0" fmla="*/ 2147483647 w 516"/>
                <a:gd name="T1" fmla="*/ 2147483647 h 1948"/>
                <a:gd name="T2" fmla="*/ 2147483647 w 516"/>
                <a:gd name="T3" fmla="*/ 2147483647 h 1948"/>
                <a:gd name="T4" fmla="*/ 2147483647 w 516"/>
                <a:gd name="T5" fmla="*/ 0 h 1948"/>
                <a:gd name="T6" fmla="*/ 0 w 516"/>
                <a:gd name="T7" fmla="*/ 2147483647 h 1948"/>
                <a:gd name="T8" fmla="*/ 2147483647 w 516"/>
                <a:gd name="T9" fmla="*/ 2147483647 h 19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6"/>
                <a:gd name="T16" fmla="*/ 0 h 1948"/>
                <a:gd name="T17" fmla="*/ 516 w 516"/>
                <a:gd name="T18" fmla="*/ 1948 h 19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6" h="1948">
                  <a:moveTo>
                    <a:pt x="38" y="1947"/>
                  </a:moveTo>
                  <a:lnTo>
                    <a:pt x="515" y="1928"/>
                  </a:lnTo>
                  <a:lnTo>
                    <a:pt x="477" y="0"/>
                  </a:lnTo>
                  <a:lnTo>
                    <a:pt x="0" y="20"/>
                  </a:lnTo>
                  <a:lnTo>
                    <a:pt x="38" y="1947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3" name="Freeform 68"/>
            <p:cNvSpPr>
              <a:spLocks/>
            </p:cNvSpPr>
            <p:nvPr/>
          </p:nvSpPr>
          <p:spPr bwMode="auto">
            <a:xfrm>
              <a:off x="5360983" y="1672070"/>
              <a:ext cx="179830" cy="172515"/>
            </a:xfrm>
            <a:custGeom>
              <a:avLst/>
              <a:gdLst>
                <a:gd name="T0" fmla="*/ 0 w 497"/>
                <a:gd name="T1" fmla="*/ 2147483647 h 479"/>
                <a:gd name="T2" fmla="*/ 0 w 497"/>
                <a:gd name="T3" fmla="*/ 2147483647 h 479"/>
                <a:gd name="T4" fmla="*/ 2147483647 w 497"/>
                <a:gd name="T5" fmla="*/ 2147483647 h 479"/>
                <a:gd name="T6" fmla="*/ 2147483647 w 497"/>
                <a:gd name="T7" fmla="*/ 2147483647 h 479"/>
                <a:gd name="T8" fmla="*/ 2147483647 w 497"/>
                <a:gd name="T9" fmla="*/ 0 h 479"/>
                <a:gd name="T10" fmla="*/ 0 w 497"/>
                <a:gd name="T11" fmla="*/ 2147483647 h 4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7"/>
                <a:gd name="T19" fmla="*/ 0 h 479"/>
                <a:gd name="T20" fmla="*/ 497 w 497"/>
                <a:gd name="T21" fmla="*/ 479 h 47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7" h="479">
                  <a:moveTo>
                    <a:pt x="0" y="249"/>
                  </a:moveTo>
                  <a:lnTo>
                    <a:pt x="0" y="249"/>
                  </a:lnTo>
                  <a:cubicBezTo>
                    <a:pt x="0" y="382"/>
                    <a:pt x="114" y="478"/>
                    <a:pt x="248" y="478"/>
                  </a:cubicBezTo>
                  <a:cubicBezTo>
                    <a:pt x="382" y="478"/>
                    <a:pt x="496" y="363"/>
                    <a:pt x="477" y="229"/>
                  </a:cubicBezTo>
                  <a:cubicBezTo>
                    <a:pt x="477" y="96"/>
                    <a:pt x="362" y="0"/>
                    <a:pt x="229" y="0"/>
                  </a:cubicBezTo>
                  <a:cubicBezTo>
                    <a:pt x="95" y="0"/>
                    <a:pt x="0" y="115"/>
                    <a:pt x="0" y="249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4" name="Freeform 69"/>
            <p:cNvSpPr>
              <a:spLocks/>
            </p:cNvSpPr>
            <p:nvPr/>
          </p:nvSpPr>
          <p:spPr bwMode="auto">
            <a:xfrm>
              <a:off x="5203264" y="1807723"/>
              <a:ext cx="173933" cy="645826"/>
            </a:xfrm>
            <a:custGeom>
              <a:avLst/>
              <a:gdLst>
                <a:gd name="T0" fmla="*/ 2147483647 w 479"/>
                <a:gd name="T1" fmla="*/ 2147483647 h 1795"/>
                <a:gd name="T2" fmla="*/ 2147483647 w 479"/>
                <a:gd name="T3" fmla="*/ 2147483647 h 1795"/>
                <a:gd name="T4" fmla="*/ 2147483647 w 479"/>
                <a:gd name="T5" fmla="*/ 0 h 1795"/>
                <a:gd name="T6" fmla="*/ 0 w 479"/>
                <a:gd name="T7" fmla="*/ 2147483647 h 1795"/>
                <a:gd name="T8" fmla="*/ 2147483647 w 479"/>
                <a:gd name="T9" fmla="*/ 2147483647 h 17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9"/>
                <a:gd name="T16" fmla="*/ 0 h 1795"/>
                <a:gd name="T17" fmla="*/ 479 w 479"/>
                <a:gd name="T18" fmla="*/ 1795 h 179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9" h="1795">
                  <a:moveTo>
                    <a:pt x="38" y="1794"/>
                  </a:moveTo>
                  <a:lnTo>
                    <a:pt x="478" y="1794"/>
                  </a:lnTo>
                  <a:lnTo>
                    <a:pt x="440" y="0"/>
                  </a:lnTo>
                  <a:lnTo>
                    <a:pt x="0" y="19"/>
                  </a:lnTo>
                  <a:lnTo>
                    <a:pt x="38" y="179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5" name="Freeform 70"/>
            <p:cNvSpPr>
              <a:spLocks/>
            </p:cNvSpPr>
            <p:nvPr/>
          </p:nvSpPr>
          <p:spPr bwMode="auto">
            <a:xfrm>
              <a:off x="5203264" y="1733998"/>
              <a:ext cx="159193" cy="157770"/>
            </a:xfrm>
            <a:custGeom>
              <a:avLst/>
              <a:gdLst>
                <a:gd name="T0" fmla="*/ 0 w 441"/>
                <a:gd name="T1" fmla="*/ 2147483647 h 440"/>
                <a:gd name="T2" fmla="*/ 0 w 441"/>
                <a:gd name="T3" fmla="*/ 2147483647 h 440"/>
                <a:gd name="T4" fmla="*/ 2147483647 w 441"/>
                <a:gd name="T5" fmla="*/ 2147483647 h 440"/>
                <a:gd name="T6" fmla="*/ 2147483647 w 441"/>
                <a:gd name="T7" fmla="*/ 2147483647 h 440"/>
                <a:gd name="T8" fmla="*/ 2147483647 w 441"/>
                <a:gd name="T9" fmla="*/ 0 h 440"/>
                <a:gd name="T10" fmla="*/ 0 w 441"/>
                <a:gd name="T11" fmla="*/ 2147483647 h 4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1"/>
                <a:gd name="T19" fmla="*/ 0 h 440"/>
                <a:gd name="T20" fmla="*/ 441 w 441"/>
                <a:gd name="T21" fmla="*/ 440 h 44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1" h="440">
                  <a:moveTo>
                    <a:pt x="0" y="229"/>
                  </a:moveTo>
                  <a:lnTo>
                    <a:pt x="0" y="229"/>
                  </a:lnTo>
                  <a:cubicBezTo>
                    <a:pt x="0" y="344"/>
                    <a:pt x="96" y="439"/>
                    <a:pt x="230" y="439"/>
                  </a:cubicBezTo>
                  <a:cubicBezTo>
                    <a:pt x="344" y="439"/>
                    <a:pt x="440" y="344"/>
                    <a:pt x="440" y="210"/>
                  </a:cubicBezTo>
                  <a:cubicBezTo>
                    <a:pt x="440" y="96"/>
                    <a:pt x="344" y="0"/>
                    <a:pt x="230" y="0"/>
                  </a:cubicBezTo>
                  <a:cubicBezTo>
                    <a:pt x="96" y="0"/>
                    <a:pt x="0" y="96"/>
                    <a:pt x="0" y="229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6" name="Freeform 71"/>
            <p:cNvSpPr>
              <a:spLocks/>
            </p:cNvSpPr>
            <p:nvPr/>
          </p:nvSpPr>
          <p:spPr bwMode="auto">
            <a:xfrm>
              <a:off x="5066181" y="1966967"/>
              <a:ext cx="150349" cy="495428"/>
            </a:xfrm>
            <a:custGeom>
              <a:avLst/>
              <a:gdLst>
                <a:gd name="T0" fmla="*/ 2147483647 w 420"/>
                <a:gd name="T1" fmla="*/ 2147483647 h 1375"/>
                <a:gd name="T2" fmla="*/ 2147483647 w 420"/>
                <a:gd name="T3" fmla="*/ 2147483647 h 1375"/>
                <a:gd name="T4" fmla="*/ 2147483647 w 420"/>
                <a:gd name="T5" fmla="*/ 0 h 1375"/>
                <a:gd name="T6" fmla="*/ 0 w 420"/>
                <a:gd name="T7" fmla="*/ 0 h 1375"/>
                <a:gd name="T8" fmla="*/ 2147483647 w 420"/>
                <a:gd name="T9" fmla="*/ 2147483647 h 1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0"/>
                <a:gd name="T16" fmla="*/ 0 h 1375"/>
                <a:gd name="T17" fmla="*/ 420 w 420"/>
                <a:gd name="T18" fmla="*/ 1375 h 137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0" h="1375">
                  <a:moveTo>
                    <a:pt x="19" y="1374"/>
                  </a:moveTo>
                  <a:lnTo>
                    <a:pt x="419" y="1355"/>
                  </a:lnTo>
                  <a:lnTo>
                    <a:pt x="400" y="0"/>
                  </a:lnTo>
                  <a:lnTo>
                    <a:pt x="0" y="0"/>
                  </a:lnTo>
                  <a:lnTo>
                    <a:pt x="19" y="137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7" name="Freeform 72"/>
            <p:cNvSpPr>
              <a:spLocks/>
            </p:cNvSpPr>
            <p:nvPr/>
          </p:nvSpPr>
          <p:spPr bwMode="auto">
            <a:xfrm>
              <a:off x="5066181" y="1890294"/>
              <a:ext cx="144453" cy="144500"/>
            </a:xfrm>
            <a:custGeom>
              <a:avLst/>
              <a:gdLst>
                <a:gd name="T0" fmla="*/ 0 w 401"/>
                <a:gd name="T1" fmla="*/ 2147483647 h 402"/>
                <a:gd name="T2" fmla="*/ 0 w 401"/>
                <a:gd name="T3" fmla="*/ 2147483647 h 402"/>
                <a:gd name="T4" fmla="*/ 2147483647 w 401"/>
                <a:gd name="T5" fmla="*/ 2147483647 h 402"/>
                <a:gd name="T6" fmla="*/ 2147483647 w 401"/>
                <a:gd name="T7" fmla="*/ 2147483647 h 402"/>
                <a:gd name="T8" fmla="*/ 2147483647 w 401"/>
                <a:gd name="T9" fmla="*/ 0 h 402"/>
                <a:gd name="T10" fmla="*/ 0 w 401"/>
                <a:gd name="T11" fmla="*/ 2147483647 h 40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1"/>
                <a:gd name="T19" fmla="*/ 0 h 402"/>
                <a:gd name="T20" fmla="*/ 401 w 401"/>
                <a:gd name="T21" fmla="*/ 402 h 40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1" h="402">
                  <a:moveTo>
                    <a:pt x="0" y="210"/>
                  </a:moveTo>
                  <a:lnTo>
                    <a:pt x="0" y="210"/>
                  </a:lnTo>
                  <a:cubicBezTo>
                    <a:pt x="0" y="325"/>
                    <a:pt x="95" y="401"/>
                    <a:pt x="210" y="401"/>
                  </a:cubicBezTo>
                  <a:cubicBezTo>
                    <a:pt x="305" y="401"/>
                    <a:pt x="400" y="305"/>
                    <a:pt x="400" y="210"/>
                  </a:cubicBezTo>
                  <a:cubicBezTo>
                    <a:pt x="400" y="96"/>
                    <a:pt x="305" y="0"/>
                    <a:pt x="190" y="0"/>
                  </a:cubicBezTo>
                  <a:cubicBezTo>
                    <a:pt x="76" y="0"/>
                    <a:pt x="0" y="96"/>
                    <a:pt x="0" y="21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8" name="Freeform 73"/>
            <p:cNvSpPr>
              <a:spLocks/>
            </p:cNvSpPr>
            <p:nvPr/>
          </p:nvSpPr>
          <p:spPr bwMode="auto">
            <a:xfrm>
              <a:off x="5676422" y="2338539"/>
              <a:ext cx="61909" cy="69300"/>
            </a:xfrm>
            <a:custGeom>
              <a:avLst/>
              <a:gdLst>
                <a:gd name="T0" fmla="*/ 2147483647 w 172"/>
                <a:gd name="T1" fmla="*/ 0 h 192"/>
                <a:gd name="T2" fmla="*/ 0 w 172"/>
                <a:gd name="T3" fmla="*/ 2147483647 h 192"/>
                <a:gd name="T4" fmla="*/ 2147483647 w 172"/>
                <a:gd name="T5" fmla="*/ 2147483647 h 192"/>
                <a:gd name="T6" fmla="*/ 2147483647 w 172"/>
                <a:gd name="T7" fmla="*/ 2147483647 h 192"/>
                <a:gd name="T8" fmla="*/ 2147483647 w 172"/>
                <a:gd name="T9" fmla="*/ 2147483647 h 192"/>
                <a:gd name="T10" fmla="*/ 2147483647 w 172"/>
                <a:gd name="T11" fmla="*/ 0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2"/>
                <a:gd name="T19" fmla="*/ 0 h 192"/>
                <a:gd name="T20" fmla="*/ 172 w 172"/>
                <a:gd name="T21" fmla="*/ 192 h 19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2" h="192">
                  <a:moveTo>
                    <a:pt x="115" y="0"/>
                  </a:moveTo>
                  <a:lnTo>
                    <a:pt x="0" y="172"/>
                  </a:lnTo>
                  <a:lnTo>
                    <a:pt x="76" y="191"/>
                  </a:lnTo>
                  <a:lnTo>
                    <a:pt x="171" y="191"/>
                  </a:lnTo>
                  <a:lnTo>
                    <a:pt x="171" y="115"/>
                  </a:lnTo>
                  <a:lnTo>
                    <a:pt x="115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49" name="Freeform 74"/>
            <p:cNvSpPr>
              <a:spLocks/>
            </p:cNvSpPr>
            <p:nvPr/>
          </p:nvSpPr>
          <p:spPr bwMode="auto">
            <a:xfrm>
              <a:off x="5711798" y="2158651"/>
              <a:ext cx="241738" cy="521969"/>
            </a:xfrm>
            <a:custGeom>
              <a:avLst/>
              <a:gdLst>
                <a:gd name="T0" fmla="*/ 2147483647 w 669"/>
                <a:gd name="T1" fmla="*/ 2147483647 h 1451"/>
                <a:gd name="T2" fmla="*/ 2147483647 w 669"/>
                <a:gd name="T3" fmla="*/ 2147483647 h 1451"/>
                <a:gd name="T4" fmla="*/ 2147483647 w 669"/>
                <a:gd name="T5" fmla="*/ 2147483647 h 1451"/>
                <a:gd name="T6" fmla="*/ 2147483647 w 669"/>
                <a:gd name="T7" fmla="*/ 2147483647 h 1451"/>
                <a:gd name="T8" fmla="*/ 2147483647 w 669"/>
                <a:gd name="T9" fmla="*/ 2147483647 h 1451"/>
                <a:gd name="T10" fmla="*/ 0 w 669"/>
                <a:gd name="T11" fmla="*/ 2147483647 h 1451"/>
                <a:gd name="T12" fmla="*/ 0 w 669"/>
                <a:gd name="T13" fmla="*/ 2147483647 h 1451"/>
                <a:gd name="T14" fmla="*/ 2147483647 w 669"/>
                <a:gd name="T15" fmla="*/ 2147483647 h 145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69"/>
                <a:gd name="T25" fmla="*/ 0 h 1451"/>
                <a:gd name="T26" fmla="*/ 669 w 669"/>
                <a:gd name="T27" fmla="*/ 1451 h 145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69" h="1451">
                  <a:moveTo>
                    <a:pt x="516" y="496"/>
                  </a:moveTo>
                  <a:lnTo>
                    <a:pt x="516" y="496"/>
                  </a:lnTo>
                  <a:cubicBezTo>
                    <a:pt x="631" y="248"/>
                    <a:pt x="631" y="248"/>
                    <a:pt x="631" y="248"/>
                  </a:cubicBezTo>
                  <a:cubicBezTo>
                    <a:pt x="631" y="248"/>
                    <a:pt x="668" y="114"/>
                    <a:pt x="497" y="38"/>
                  </a:cubicBezTo>
                  <a:cubicBezTo>
                    <a:pt x="497" y="38"/>
                    <a:pt x="344" y="0"/>
                    <a:pt x="229" y="152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1450"/>
                    <a:pt x="0" y="1450"/>
                    <a:pt x="0" y="1450"/>
                  </a:cubicBezTo>
                  <a:lnTo>
                    <a:pt x="516" y="496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0" name="Freeform 75"/>
            <p:cNvSpPr>
              <a:spLocks/>
            </p:cNvSpPr>
            <p:nvPr/>
          </p:nvSpPr>
          <p:spPr bwMode="auto">
            <a:xfrm>
              <a:off x="5829719" y="2199937"/>
              <a:ext cx="103181" cy="138602"/>
            </a:xfrm>
            <a:custGeom>
              <a:avLst/>
              <a:gdLst>
                <a:gd name="T0" fmla="*/ 2147483647 w 287"/>
                <a:gd name="T1" fmla="*/ 2147483647 h 383"/>
                <a:gd name="T2" fmla="*/ 2147483647 w 287"/>
                <a:gd name="T3" fmla="*/ 2147483647 h 383"/>
                <a:gd name="T4" fmla="*/ 2147483647 w 287"/>
                <a:gd name="T5" fmla="*/ 0 h 383"/>
                <a:gd name="T6" fmla="*/ 2147483647 w 287"/>
                <a:gd name="T7" fmla="*/ 2147483647 h 383"/>
                <a:gd name="T8" fmla="*/ 2147483647 w 287"/>
                <a:gd name="T9" fmla="*/ 2147483647 h 383"/>
                <a:gd name="T10" fmla="*/ 2147483647 w 287"/>
                <a:gd name="T11" fmla="*/ 2147483647 h 383"/>
                <a:gd name="T12" fmla="*/ 2147483647 w 287"/>
                <a:gd name="T13" fmla="*/ 2147483647 h 38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7"/>
                <a:gd name="T22" fmla="*/ 0 h 383"/>
                <a:gd name="T23" fmla="*/ 287 w 287"/>
                <a:gd name="T24" fmla="*/ 383 h 38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7" h="383">
                  <a:moveTo>
                    <a:pt x="286" y="134"/>
                  </a:moveTo>
                  <a:lnTo>
                    <a:pt x="286" y="134"/>
                  </a:lnTo>
                  <a:cubicBezTo>
                    <a:pt x="286" y="134"/>
                    <a:pt x="286" y="0"/>
                    <a:pt x="191" y="0"/>
                  </a:cubicBezTo>
                  <a:cubicBezTo>
                    <a:pt x="191" y="0"/>
                    <a:pt x="133" y="19"/>
                    <a:pt x="38" y="230"/>
                  </a:cubicBezTo>
                  <a:cubicBezTo>
                    <a:pt x="38" y="230"/>
                    <a:pt x="0" y="344"/>
                    <a:pt x="114" y="382"/>
                  </a:cubicBezTo>
                  <a:cubicBezTo>
                    <a:pt x="153" y="382"/>
                    <a:pt x="153" y="382"/>
                    <a:pt x="153" y="382"/>
                  </a:cubicBezTo>
                  <a:lnTo>
                    <a:pt x="286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1" name="Freeform 76"/>
            <p:cNvSpPr>
              <a:spLocks/>
            </p:cNvSpPr>
            <p:nvPr/>
          </p:nvSpPr>
          <p:spPr bwMode="auto">
            <a:xfrm>
              <a:off x="5073550" y="2385722"/>
              <a:ext cx="680994" cy="392214"/>
            </a:xfrm>
            <a:custGeom>
              <a:avLst/>
              <a:gdLst>
                <a:gd name="T0" fmla="*/ 2147483647 w 1891"/>
                <a:gd name="T1" fmla="*/ 0 h 1088"/>
                <a:gd name="T2" fmla="*/ 2147483647 w 1891"/>
                <a:gd name="T3" fmla="*/ 0 h 1088"/>
                <a:gd name="T4" fmla="*/ 2147483647 w 1891"/>
                <a:gd name="T5" fmla="*/ 2147483647 h 1088"/>
                <a:gd name="T6" fmla="*/ 2147483647 w 1891"/>
                <a:gd name="T7" fmla="*/ 2147483647 h 1088"/>
                <a:gd name="T8" fmla="*/ 2147483647 w 1891"/>
                <a:gd name="T9" fmla="*/ 2147483647 h 1088"/>
                <a:gd name="T10" fmla="*/ 2147483647 w 1891"/>
                <a:gd name="T11" fmla="*/ 2147483647 h 1088"/>
                <a:gd name="T12" fmla="*/ 2147483647 w 1891"/>
                <a:gd name="T13" fmla="*/ 2147483647 h 1088"/>
                <a:gd name="T14" fmla="*/ 2147483647 w 1891"/>
                <a:gd name="T15" fmla="*/ 2147483647 h 1088"/>
                <a:gd name="T16" fmla="*/ 2147483647 w 1891"/>
                <a:gd name="T17" fmla="*/ 2147483647 h 1088"/>
                <a:gd name="T18" fmla="*/ 2147483647 w 1891"/>
                <a:gd name="T19" fmla="*/ 2147483647 h 1088"/>
                <a:gd name="T20" fmla="*/ 2147483647 w 1891"/>
                <a:gd name="T21" fmla="*/ 2147483647 h 1088"/>
                <a:gd name="T22" fmla="*/ 2147483647 w 1891"/>
                <a:gd name="T23" fmla="*/ 2147483647 h 1088"/>
                <a:gd name="T24" fmla="*/ 0 w 1891"/>
                <a:gd name="T25" fmla="*/ 2147483647 h 1088"/>
                <a:gd name="T26" fmla="*/ 2147483647 w 1891"/>
                <a:gd name="T27" fmla="*/ 0 h 10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891"/>
                <a:gd name="T43" fmla="*/ 0 h 1088"/>
                <a:gd name="T44" fmla="*/ 1891 w 1891"/>
                <a:gd name="T45" fmla="*/ 1088 h 10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891" h="1088">
                  <a:moveTo>
                    <a:pt x="1795" y="0"/>
                  </a:moveTo>
                  <a:lnTo>
                    <a:pt x="1795" y="0"/>
                  </a:lnTo>
                  <a:cubicBezTo>
                    <a:pt x="1814" y="572"/>
                    <a:pt x="1814" y="572"/>
                    <a:pt x="1814" y="572"/>
                  </a:cubicBezTo>
                  <a:cubicBezTo>
                    <a:pt x="1890" y="572"/>
                    <a:pt x="1890" y="572"/>
                    <a:pt x="1890" y="572"/>
                  </a:cubicBezTo>
                  <a:cubicBezTo>
                    <a:pt x="1890" y="572"/>
                    <a:pt x="1851" y="629"/>
                    <a:pt x="1795" y="705"/>
                  </a:cubicBezTo>
                  <a:cubicBezTo>
                    <a:pt x="1775" y="782"/>
                    <a:pt x="1775" y="782"/>
                    <a:pt x="1775" y="782"/>
                  </a:cubicBezTo>
                  <a:cubicBezTo>
                    <a:pt x="1775" y="782"/>
                    <a:pt x="1680" y="1030"/>
                    <a:pt x="1279" y="1049"/>
                  </a:cubicBezTo>
                  <a:cubicBezTo>
                    <a:pt x="1240" y="1068"/>
                    <a:pt x="1203" y="1068"/>
                    <a:pt x="1164" y="1068"/>
                  </a:cubicBezTo>
                  <a:cubicBezTo>
                    <a:pt x="553" y="1087"/>
                    <a:pt x="553" y="1087"/>
                    <a:pt x="553" y="1087"/>
                  </a:cubicBezTo>
                  <a:cubicBezTo>
                    <a:pt x="553" y="1087"/>
                    <a:pt x="114" y="1087"/>
                    <a:pt x="18" y="686"/>
                  </a:cubicBezTo>
                  <a:cubicBezTo>
                    <a:pt x="18" y="629"/>
                    <a:pt x="18" y="629"/>
                    <a:pt x="18" y="629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1795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2" name="Freeform 77"/>
            <p:cNvSpPr>
              <a:spLocks/>
            </p:cNvSpPr>
            <p:nvPr/>
          </p:nvSpPr>
          <p:spPr bwMode="auto">
            <a:xfrm>
              <a:off x="5197367" y="2687992"/>
              <a:ext cx="406827" cy="611913"/>
            </a:xfrm>
            <a:custGeom>
              <a:avLst/>
              <a:gdLst>
                <a:gd name="T0" fmla="*/ 2147483647 w 1127"/>
                <a:gd name="T1" fmla="*/ 2147483647 h 1700"/>
                <a:gd name="T2" fmla="*/ 2147483647 w 1127"/>
                <a:gd name="T3" fmla="*/ 2147483647 h 1700"/>
                <a:gd name="T4" fmla="*/ 2147483647 w 1127"/>
                <a:gd name="T5" fmla="*/ 0 h 1700"/>
                <a:gd name="T6" fmla="*/ 0 w 1127"/>
                <a:gd name="T7" fmla="*/ 2147483647 h 1700"/>
                <a:gd name="T8" fmla="*/ 2147483647 w 1127"/>
                <a:gd name="T9" fmla="*/ 2147483647 h 17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7"/>
                <a:gd name="T16" fmla="*/ 0 h 1700"/>
                <a:gd name="T17" fmla="*/ 1127 w 1127"/>
                <a:gd name="T18" fmla="*/ 1700 h 17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7" h="1700">
                  <a:moveTo>
                    <a:pt x="37" y="1699"/>
                  </a:moveTo>
                  <a:lnTo>
                    <a:pt x="1126" y="1680"/>
                  </a:lnTo>
                  <a:lnTo>
                    <a:pt x="1107" y="0"/>
                  </a:lnTo>
                  <a:lnTo>
                    <a:pt x="0" y="19"/>
                  </a:lnTo>
                  <a:lnTo>
                    <a:pt x="37" y="1699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3" name="Freeform 78"/>
            <p:cNvSpPr>
              <a:spLocks/>
            </p:cNvSpPr>
            <p:nvPr/>
          </p:nvSpPr>
          <p:spPr bwMode="auto">
            <a:xfrm>
              <a:off x="5388989" y="1683866"/>
              <a:ext cx="123817" cy="103214"/>
            </a:xfrm>
            <a:custGeom>
              <a:avLst/>
              <a:gdLst>
                <a:gd name="T0" fmla="*/ 2147483647 w 344"/>
                <a:gd name="T1" fmla="*/ 2147483647 h 288"/>
                <a:gd name="T2" fmla="*/ 2147483647 w 344"/>
                <a:gd name="T3" fmla="*/ 2147483647 h 288"/>
                <a:gd name="T4" fmla="*/ 2147483647 w 344"/>
                <a:gd name="T5" fmla="*/ 2147483647 h 288"/>
                <a:gd name="T6" fmla="*/ 2147483647 w 344"/>
                <a:gd name="T7" fmla="*/ 0 h 288"/>
                <a:gd name="T8" fmla="*/ 0 w 344"/>
                <a:gd name="T9" fmla="*/ 2147483647 h 288"/>
                <a:gd name="T10" fmla="*/ 2147483647 w 344"/>
                <a:gd name="T11" fmla="*/ 2147483647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4"/>
                <a:gd name="T19" fmla="*/ 0 h 288"/>
                <a:gd name="T20" fmla="*/ 344 w 344"/>
                <a:gd name="T21" fmla="*/ 288 h 2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4" h="288">
                  <a:moveTo>
                    <a:pt x="172" y="287"/>
                  </a:moveTo>
                  <a:lnTo>
                    <a:pt x="172" y="287"/>
                  </a:lnTo>
                  <a:cubicBezTo>
                    <a:pt x="267" y="287"/>
                    <a:pt x="343" y="211"/>
                    <a:pt x="343" y="134"/>
                  </a:cubicBezTo>
                  <a:cubicBezTo>
                    <a:pt x="343" y="58"/>
                    <a:pt x="267" y="0"/>
                    <a:pt x="172" y="0"/>
                  </a:cubicBezTo>
                  <a:cubicBezTo>
                    <a:pt x="76" y="0"/>
                    <a:pt x="0" y="58"/>
                    <a:pt x="0" y="134"/>
                  </a:cubicBezTo>
                  <a:cubicBezTo>
                    <a:pt x="0" y="211"/>
                    <a:pt x="76" y="287"/>
                    <a:pt x="17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4" name="Freeform 79"/>
            <p:cNvSpPr>
              <a:spLocks/>
            </p:cNvSpPr>
            <p:nvPr/>
          </p:nvSpPr>
          <p:spPr bwMode="auto">
            <a:xfrm>
              <a:off x="5216530" y="1754641"/>
              <a:ext cx="131187" cy="103214"/>
            </a:xfrm>
            <a:custGeom>
              <a:avLst/>
              <a:gdLst>
                <a:gd name="T0" fmla="*/ 2147483647 w 364"/>
                <a:gd name="T1" fmla="*/ 2147483647 h 288"/>
                <a:gd name="T2" fmla="*/ 2147483647 w 364"/>
                <a:gd name="T3" fmla="*/ 2147483647 h 288"/>
                <a:gd name="T4" fmla="*/ 2147483647 w 364"/>
                <a:gd name="T5" fmla="*/ 2147483647 h 288"/>
                <a:gd name="T6" fmla="*/ 2147483647 w 364"/>
                <a:gd name="T7" fmla="*/ 0 h 288"/>
                <a:gd name="T8" fmla="*/ 0 w 364"/>
                <a:gd name="T9" fmla="*/ 2147483647 h 288"/>
                <a:gd name="T10" fmla="*/ 2147483647 w 364"/>
                <a:gd name="T11" fmla="*/ 2147483647 h 2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4"/>
                <a:gd name="T19" fmla="*/ 0 h 288"/>
                <a:gd name="T20" fmla="*/ 364 w 364"/>
                <a:gd name="T21" fmla="*/ 288 h 2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4" h="288">
                  <a:moveTo>
                    <a:pt x="192" y="287"/>
                  </a:moveTo>
                  <a:lnTo>
                    <a:pt x="192" y="287"/>
                  </a:lnTo>
                  <a:cubicBezTo>
                    <a:pt x="287" y="287"/>
                    <a:pt x="363" y="229"/>
                    <a:pt x="363" y="134"/>
                  </a:cubicBezTo>
                  <a:cubicBezTo>
                    <a:pt x="363" y="57"/>
                    <a:pt x="287" y="0"/>
                    <a:pt x="192" y="0"/>
                  </a:cubicBezTo>
                  <a:cubicBezTo>
                    <a:pt x="96" y="0"/>
                    <a:pt x="0" y="57"/>
                    <a:pt x="0" y="134"/>
                  </a:cubicBezTo>
                  <a:cubicBezTo>
                    <a:pt x="0" y="229"/>
                    <a:pt x="96" y="287"/>
                    <a:pt x="192" y="287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5" name="Freeform 80"/>
            <p:cNvSpPr>
              <a:spLocks/>
            </p:cNvSpPr>
            <p:nvPr/>
          </p:nvSpPr>
          <p:spPr bwMode="auto">
            <a:xfrm>
              <a:off x="5079446" y="1910937"/>
              <a:ext cx="112025" cy="89943"/>
            </a:xfrm>
            <a:custGeom>
              <a:avLst/>
              <a:gdLst>
                <a:gd name="T0" fmla="*/ 2147483647 w 307"/>
                <a:gd name="T1" fmla="*/ 2147483647 h 249"/>
                <a:gd name="T2" fmla="*/ 2147483647 w 307"/>
                <a:gd name="T3" fmla="*/ 2147483647 h 249"/>
                <a:gd name="T4" fmla="*/ 2147483647 w 307"/>
                <a:gd name="T5" fmla="*/ 2147483647 h 249"/>
                <a:gd name="T6" fmla="*/ 2147483647 w 307"/>
                <a:gd name="T7" fmla="*/ 0 h 249"/>
                <a:gd name="T8" fmla="*/ 0 w 307"/>
                <a:gd name="T9" fmla="*/ 2147483647 h 249"/>
                <a:gd name="T10" fmla="*/ 2147483647 w 307"/>
                <a:gd name="T11" fmla="*/ 2147483647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7"/>
                <a:gd name="T19" fmla="*/ 0 h 249"/>
                <a:gd name="T20" fmla="*/ 307 w 307"/>
                <a:gd name="T21" fmla="*/ 249 h 24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7" h="249">
                  <a:moveTo>
                    <a:pt x="153" y="248"/>
                  </a:moveTo>
                  <a:lnTo>
                    <a:pt x="153" y="248"/>
                  </a:lnTo>
                  <a:cubicBezTo>
                    <a:pt x="249" y="248"/>
                    <a:pt x="306" y="192"/>
                    <a:pt x="306" y="134"/>
                  </a:cubicBezTo>
                  <a:cubicBezTo>
                    <a:pt x="306" y="58"/>
                    <a:pt x="249" y="0"/>
                    <a:pt x="153" y="0"/>
                  </a:cubicBezTo>
                  <a:cubicBezTo>
                    <a:pt x="77" y="0"/>
                    <a:pt x="0" y="58"/>
                    <a:pt x="0" y="134"/>
                  </a:cubicBezTo>
                  <a:cubicBezTo>
                    <a:pt x="0" y="192"/>
                    <a:pt x="77" y="248"/>
                    <a:pt x="153" y="248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6" name="Freeform 81"/>
            <p:cNvSpPr>
              <a:spLocks/>
            </p:cNvSpPr>
            <p:nvPr/>
          </p:nvSpPr>
          <p:spPr bwMode="auto">
            <a:xfrm>
              <a:off x="5582085" y="2132110"/>
              <a:ext cx="103181" cy="14745"/>
            </a:xfrm>
            <a:custGeom>
              <a:avLst/>
              <a:gdLst>
                <a:gd name="T0" fmla="*/ 0 w 287"/>
                <a:gd name="T1" fmla="*/ 2147483647 h 40"/>
                <a:gd name="T2" fmla="*/ 0 w 287"/>
                <a:gd name="T3" fmla="*/ 2147483647 h 40"/>
                <a:gd name="T4" fmla="*/ 2147483647 w 287"/>
                <a:gd name="T5" fmla="*/ 2147483647 h 40"/>
                <a:gd name="T6" fmla="*/ 2147483647 w 287"/>
                <a:gd name="T7" fmla="*/ 0 h 40"/>
                <a:gd name="T8" fmla="*/ 2147483647 w 287"/>
                <a:gd name="T9" fmla="*/ 2147483647 h 40"/>
                <a:gd name="T10" fmla="*/ 2147483647 w 287"/>
                <a:gd name="T11" fmla="*/ 2147483647 h 40"/>
                <a:gd name="T12" fmla="*/ 2147483647 w 287"/>
                <a:gd name="T13" fmla="*/ 2147483647 h 40"/>
                <a:gd name="T14" fmla="*/ 2147483647 w 287"/>
                <a:gd name="T15" fmla="*/ 2147483647 h 40"/>
                <a:gd name="T16" fmla="*/ 2147483647 w 287"/>
                <a:gd name="T17" fmla="*/ 2147483647 h 40"/>
                <a:gd name="T18" fmla="*/ 0 w 287"/>
                <a:gd name="T19" fmla="*/ 2147483647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7"/>
                <a:gd name="T31" fmla="*/ 0 h 40"/>
                <a:gd name="T32" fmla="*/ 287 w 287"/>
                <a:gd name="T33" fmla="*/ 40 h 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7" h="4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19"/>
                  </a:cubicBezTo>
                  <a:cubicBezTo>
                    <a:pt x="76" y="0"/>
                    <a:pt x="95" y="0"/>
                    <a:pt x="133" y="0"/>
                  </a:cubicBezTo>
                  <a:cubicBezTo>
                    <a:pt x="171" y="0"/>
                    <a:pt x="209" y="19"/>
                    <a:pt x="229" y="19"/>
                  </a:cubicBezTo>
                  <a:cubicBezTo>
                    <a:pt x="267" y="19"/>
                    <a:pt x="286" y="19"/>
                    <a:pt x="286" y="19"/>
                  </a:cubicBezTo>
                  <a:cubicBezTo>
                    <a:pt x="286" y="19"/>
                    <a:pt x="267" y="19"/>
                    <a:pt x="229" y="19"/>
                  </a:cubicBezTo>
                  <a:cubicBezTo>
                    <a:pt x="209" y="19"/>
                    <a:pt x="171" y="39"/>
                    <a:pt x="133" y="19"/>
                  </a:cubicBezTo>
                  <a:cubicBezTo>
                    <a:pt x="95" y="19"/>
                    <a:pt x="76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7" name="Freeform 82"/>
            <p:cNvSpPr>
              <a:spLocks/>
            </p:cNvSpPr>
            <p:nvPr/>
          </p:nvSpPr>
          <p:spPr bwMode="auto">
            <a:xfrm>
              <a:off x="5587981" y="2124737"/>
              <a:ext cx="82545" cy="7373"/>
            </a:xfrm>
            <a:custGeom>
              <a:avLst/>
              <a:gdLst>
                <a:gd name="T0" fmla="*/ 0 w 230"/>
                <a:gd name="T1" fmla="*/ 0 h 20"/>
                <a:gd name="T2" fmla="*/ 0 w 230"/>
                <a:gd name="T3" fmla="*/ 0 h 20"/>
                <a:gd name="T4" fmla="*/ 2147483647 w 230"/>
                <a:gd name="T5" fmla="*/ 0 h 20"/>
                <a:gd name="T6" fmla="*/ 2147483647 w 230"/>
                <a:gd name="T7" fmla="*/ 0 h 20"/>
                <a:gd name="T8" fmla="*/ 2147483647 w 230"/>
                <a:gd name="T9" fmla="*/ 0 h 20"/>
                <a:gd name="T10" fmla="*/ 2147483647 w 230"/>
                <a:gd name="T11" fmla="*/ 0 h 20"/>
                <a:gd name="T12" fmla="*/ 2147483647 w 230"/>
                <a:gd name="T13" fmla="*/ 2147483647 h 20"/>
                <a:gd name="T14" fmla="*/ 2147483647 w 230"/>
                <a:gd name="T15" fmla="*/ 2147483647 h 20"/>
                <a:gd name="T16" fmla="*/ 2147483647 w 230"/>
                <a:gd name="T17" fmla="*/ 2147483647 h 20"/>
                <a:gd name="T18" fmla="*/ 0 w 230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20"/>
                <a:gd name="T32" fmla="*/ 230 w 230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76" y="0"/>
                    <a:pt x="114" y="0"/>
                  </a:cubicBezTo>
                  <a:cubicBezTo>
                    <a:pt x="133" y="0"/>
                    <a:pt x="171" y="0"/>
                    <a:pt x="190" y="0"/>
                  </a:cubicBezTo>
                  <a:cubicBezTo>
                    <a:pt x="210" y="0"/>
                    <a:pt x="229" y="0"/>
                    <a:pt x="229" y="0"/>
                  </a:cubicBezTo>
                  <a:cubicBezTo>
                    <a:pt x="229" y="0"/>
                    <a:pt x="210" y="19"/>
                    <a:pt x="190" y="19"/>
                  </a:cubicBezTo>
                  <a:cubicBezTo>
                    <a:pt x="171" y="19"/>
                    <a:pt x="133" y="19"/>
                    <a:pt x="114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8" name="Freeform 83"/>
            <p:cNvSpPr>
              <a:spLocks/>
            </p:cNvSpPr>
            <p:nvPr/>
          </p:nvSpPr>
          <p:spPr bwMode="auto">
            <a:xfrm>
              <a:off x="5416996" y="2104094"/>
              <a:ext cx="95810" cy="13271"/>
            </a:xfrm>
            <a:custGeom>
              <a:avLst/>
              <a:gdLst>
                <a:gd name="T0" fmla="*/ 0 w 268"/>
                <a:gd name="T1" fmla="*/ 2147483647 h 39"/>
                <a:gd name="T2" fmla="*/ 0 w 268"/>
                <a:gd name="T3" fmla="*/ 2147483647 h 39"/>
                <a:gd name="T4" fmla="*/ 2147483647 w 268"/>
                <a:gd name="T5" fmla="*/ 2147483647 h 39"/>
                <a:gd name="T6" fmla="*/ 2147483647 w 268"/>
                <a:gd name="T7" fmla="*/ 0 h 39"/>
                <a:gd name="T8" fmla="*/ 2147483647 w 268"/>
                <a:gd name="T9" fmla="*/ 2147483647 h 39"/>
                <a:gd name="T10" fmla="*/ 2147483647 w 268"/>
                <a:gd name="T11" fmla="*/ 2147483647 h 39"/>
                <a:gd name="T12" fmla="*/ 2147483647 w 268"/>
                <a:gd name="T13" fmla="*/ 2147483647 h 39"/>
                <a:gd name="T14" fmla="*/ 2147483647 w 268"/>
                <a:gd name="T15" fmla="*/ 2147483647 h 39"/>
                <a:gd name="T16" fmla="*/ 2147483647 w 268"/>
                <a:gd name="T17" fmla="*/ 2147483647 h 39"/>
                <a:gd name="T18" fmla="*/ 0 w 268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8"/>
                <a:gd name="T31" fmla="*/ 0 h 39"/>
                <a:gd name="T32" fmla="*/ 268 w 268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8" h="39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19"/>
                  </a:cubicBezTo>
                  <a:cubicBezTo>
                    <a:pt x="57" y="19"/>
                    <a:pt x="96" y="0"/>
                    <a:pt x="134" y="0"/>
                  </a:cubicBezTo>
                  <a:cubicBezTo>
                    <a:pt x="172" y="0"/>
                    <a:pt x="210" y="19"/>
                    <a:pt x="230" y="19"/>
                  </a:cubicBezTo>
                  <a:cubicBezTo>
                    <a:pt x="249" y="19"/>
                    <a:pt x="267" y="19"/>
                    <a:pt x="267" y="19"/>
                  </a:cubicBezTo>
                  <a:cubicBezTo>
                    <a:pt x="267" y="19"/>
                    <a:pt x="249" y="19"/>
                    <a:pt x="230" y="19"/>
                  </a:cubicBezTo>
                  <a:cubicBezTo>
                    <a:pt x="210" y="19"/>
                    <a:pt x="172" y="38"/>
                    <a:pt x="134" y="38"/>
                  </a:cubicBezTo>
                  <a:cubicBezTo>
                    <a:pt x="96" y="38"/>
                    <a:pt x="57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59" name="Freeform 84"/>
            <p:cNvSpPr>
              <a:spLocks/>
            </p:cNvSpPr>
            <p:nvPr/>
          </p:nvSpPr>
          <p:spPr bwMode="auto">
            <a:xfrm>
              <a:off x="5422892" y="2096722"/>
              <a:ext cx="82545" cy="8847"/>
            </a:xfrm>
            <a:custGeom>
              <a:avLst/>
              <a:gdLst>
                <a:gd name="T0" fmla="*/ 0 w 231"/>
                <a:gd name="T1" fmla="*/ 2147483647 h 20"/>
                <a:gd name="T2" fmla="*/ 0 w 231"/>
                <a:gd name="T3" fmla="*/ 2147483647 h 20"/>
                <a:gd name="T4" fmla="*/ 2147483647 w 231"/>
                <a:gd name="T5" fmla="*/ 0 h 20"/>
                <a:gd name="T6" fmla="*/ 2147483647 w 231"/>
                <a:gd name="T7" fmla="*/ 0 h 20"/>
                <a:gd name="T8" fmla="*/ 2147483647 w 231"/>
                <a:gd name="T9" fmla="*/ 0 h 20"/>
                <a:gd name="T10" fmla="*/ 2147483647 w 231"/>
                <a:gd name="T11" fmla="*/ 2147483647 h 20"/>
                <a:gd name="T12" fmla="*/ 2147483647 w 231"/>
                <a:gd name="T13" fmla="*/ 2147483647 h 20"/>
                <a:gd name="T14" fmla="*/ 2147483647 w 231"/>
                <a:gd name="T15" fmla="*/ 2147483647 h 20"/>
                <a:gd name="T16" fmla="*/ 2147483647 w 231"/>
                <a:gd name="T17" fmla="*/ 2147483647 h 20"/>
                <a:gd name="T18" fmla="*/ 0 w 231"/>
                <a:gd name="T19" fmla="*/ 2147483647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1"/>
                <a:gd name="T31" fmla="*/ 0 h 20"/>
                <a:gd name="T32" fmla="*/ 231 w 231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1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0" y="0"/>
                    <a:pt x="38" y="0"/>
                  </a:cubicBezTo>
                  <a:cubicBezTo>
                    <a:pt x="58" y="0"/>
                    <a:pt x="77" y="0"/>
                    <a:pt x="115" y="0"/>
                  </a:cubicBezTo>
                  <a:cubicBezTo>
                    <a:pt x="134" y="0"/>
                    <a:pt x="172" y="0"/>
                    <a:pt x="191" y="0"/>
                  </a:cubicBezTo>
                  <a:cubicBezTo>
                    <a:pt x="211" y="0"/>
                    <a:pt x="230" y="19"/>
                    <a:pt x="230" y="19"/>
                  </a:cubicBezTo>
                  <a:cubicBezTo>
                    <a:pt x="230" y="19"/>
                    <a:pt x="211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7" y="19"/>
                    <a:pt x="58" y="19"/>
                    <a:pt x="38" y="19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0" name="Freeform 85"/>
            <p:cNvSpPr>
              <a:spLocks/>
            </p:cNvSpPr>
            <p:nvPr/>
          </p:nvSpPr>
          <p:spPr bwMode="auto">
            <a:xfrm>
              <a:off x="5237166" y="2117365"/>
              <a:ext cx="103181" cy="8847"/>
            </a:xfrm>
            <a:custGeom>
              <a:avLst/>
              <a:gdLst>
                <a:gd name="T0" fmla="*/ 0 w 287"/>
                <a:gd name="T1" fmla="*/ 2147483647 h 20"/>
                <a:gd name="T2" fmla="*/ 0 w 287"/>
                <a:gd name="T3" fmla="*/ 2147483647 h 20"/>
                <a:gd name="T4" fmla="*/ 2147483647 w 287"/>
                <a:gd name="T5" fmla="*/ 0 h 20"/>
                <a:gd name="T6" fmla="*/ 2147483647 w 287"/>
                <a:gd name="T7" fmla="*/ 0 h 20"/>
                <a:gd name="T8" fmla="*/ 2147483647 w 287"/>
                <a:gd name="T9" fmla="*/ 0 h 20"/>
                <a:gd name="T10" fmla="*/ 2147483647 w 287"/>
                <a:gd name="T11" fmla="*/ 2147483647 h 20"/>
                <a:gd name="T12" fmla="*/ 2147483647 w 287"/>
                <a:gd name="T13" fmla="*/ 2147483647 h 20"/>
                <a:gd name="T14" fmla="*/ 2147483647 w 287"/>
                <a:gd name="T15" fmla="*/ 2147483647 h 20"/>
                <a:gd name="T16" fmla="*/ 2147483647 w 287"/>
                <a:gd name="T17" fmla="*/ 2147483647 h 20"/>
                <a:gd name="T18" fmla="*/ 0 w 287"/>
                <a:gd name="T19" fmla="*/ 2147483647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7"/>
                <a:gd name="T31" fmla="*/ 0 h 20"/>
                <a:gd name="T32" fmla="*/ 287 w 287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7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0"/>
                    <a:pt x="38" y="0"/>
                  </a:cubicBezTo>
                  <a:cubicBezTo>
                    <a:pt x="76" y="0"/>
                    <a:pt x="115" y="0"/>
                    <a:pt x="134" y="0"/>
                  </a:cubicBezTo>
                  <a:cubicBezTo>
                    <a:pt x="171" y="0"/>
                    <a:pt x="210" y="0"/>
                    <a:pt x="248" y="0"/>
                  </a:cubicBezTo>
                  <a:cubicBezTo>
                    <a:pt x="267" y="0"/>
                    <a:pt x="286" y="19"/>
                    <a:pt x="286" y="19"/>
                  </a:cubicBezTo>
                  <a:cubicBezTo>
                    <a:pt x="286" y="19"/>
                    <a:pt x="267" y="19"/>
                    <a:pt x="248" y="19"/>
                  </a:cubicBezTo>
                  <a:cubicBezTo>
                    <a:pt x="210" y="19"/>
                    <a:pt x="171" y="19"/>
                    <a:pt x="134" y="19"/>
                  </a:cubicBezTo>
                  <a:cubicBezTo>
                    <a:pt x="115" y="19"/>
                    <a:pt x="76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1" name="Freeform 86"/>
            <p:cNvSpPr>
              <a:spLocks/>
            </p:cNvSpPr>
            <p:nvPr/>
          </p:nvSpPr>
          <p:spPr bwMode="auto">
            <a:xfrm>
              <a:off x="5244536" y="2111467"/>
              <a:ext cx="82545" cy="7372"/>
            </a:xfrm>
            <a:custGeom>
              <a:avLst/>
              <a:gdLst>
                <a:gd name="T0" fmla="*/ 0 w 230"/>
                <a:gd name="T1" fmla="*/ 0 h 20"/>
                <a:gd name="T2" fmla="*/ 0 w 230"/>
                <a:gd name="T3" fmla="*/ 0 h 20"/>
                <a:gd name="T4" fmla="*/ 2147483647 w 230"/>
                <a:gd name="T5" fmla="*/ 0 h 20"/>
                <a:gd name="T6" fmla="*/ 2147483647 w 230"/>
                <a:gd name="T7" fmla="*/ 0 h 20"/>
                <a:gd name="T8" fmla="*/ 2147483647 w 230"/>
                <a:gd name="T9" fmla="*/ 0 h 20"/>
                <a:gd name="T10" fmla="*/ 2147483647 w 230"/>
                <a:gd name="T11" fmla="*/ 0 h 20"/>
                <a:gd name="T12" fmla="*/ 2147483647 w 230"/>
                <a:gd name="T13" fmla="*/ 0 h 20"/>
                <a:gd name="T14" fmla="*/ 2147483647 w 230"/>
                <a:gd name="T15" fmla="*/ 2147483647 h 20"/>
                <a:gd name="T16" fmla="*/ 2147483647 w 230"/>
                <a:gd name="T17" fmla="*/ 0 h 20"/>
                <a:gd name="T18" fmla="*/ 0 w 230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20"/>
                <a:gd name="T32" fmla="*/ 230 w 230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6" y="0"/>
                    <a:pt x="115" y="0"/>
                  </a:cubicBezTo>
                  <a:cubicBezTo>
                    <a:pt x="152" y="0"/>
                    <a:pt x="172" y="0"/>
                    <a:pt x="191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0"/>
                    <a:pt x="229" y="0"/>
                    <a:pt x="191" y="0"/>
                  </a:cubicBezTo>
                  <a:cubicBezTo>
                    <a:pt x="172" y="19"/>
                    <a:pt x="152" y="19"/>
                    <a:pt x="115" y="19"/>
                  </a:cubicBezTo>
                  <a:cubicBezTo>
                    <a:pt x="96" y="19"/>
                    <a:pt x="57" y="19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2" name="Freeform 87"/>
            <p:cNvSpPr>
              <a:spLocks/>
            </p:cNvSpPr>
            <p:nvPr/>
          </p:nvSpPr>
          <p:spPr bwMode="auto">
            <a:xfrm>
              <a:off x="5092713" y="2186666"/>
              <a:ext cx="88441" cy="7373"/>
            </a:xfrm>
            <a:custGeom>
              <a:avLst/>
              <a:gdLst>
                <a:gd name="T0" fmla="*/ 0 w 249"/>
                <a:gd name="T1" fmla="*/ 0 h 20"/>
                <a:gd name="T2" fmla="*/ 0 w 249"/>
                <a:gd name="T3" fmla="*/ 0 h 20"/>
                <a:gd name="T4" fmla="*/ 2147483647 w 249"/>
                <a:gd name="T5" fmla="*/ 0 h 20"/>
                <a:gd name="T6" fmla="*/ 2147483647 w 249"/>
                <a:gd name="T7" fmla="*/ 0 h 20"/>
                <a:gd name="T8" fmla="*/ 2147483647 w 249"/>
                <a:gd name="T9" fmla="*/ 0 h 20"/>
                <a:gd name="T10" fmla="*/ 2147483647 w 249"/>
                <a:gd name="T11" fmla="*/ 0 h 20"/>
                <a:gd name="T12" fmla="*/ 2147483647 w 249"/>
                <a:gd name="T13" fmla="*/ 2147483647 h 20"/>
                <a:gd name="T14" fmla="*/ 2147483647 w 249"/>
                <a:gd name="T15" fmla="*/ 2147483647 h 20"/>
                <a:gd name="T16" fmla="*/ 2147483647 w 249"/>
                <a:gd name="T17" fmla="*/ 2147483647 h 20"/>
                <a:gd name="T18" fmla="*/ 0 w 24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49"/>
                <a:gd name="T31" fmla="*/ 0 h 20"/>
                <a:gd name="T32" fmla="*/ 249 w 249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4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5" y="0"/>
                    <a:pt x="114" y="0"/>
                  </a:cubicBezTo>
                  <a:cubicBezTo>
                    <a:pt x="153" y="0"/>
                    <a:pt x="191" y="0"/>
                    <a:pt x="210" y="0"/>
                  </a:cubicBezTo>
                  <a:cubicBezTo>
                    <a:pt x="229" y="0"/>
                    <a:pt x="248" y="0"/>
                    <a:pt x="248" y="0"/>
                  </a:cubicBezTo>
                  <a:cubicBezTo>
                    <a:pt x="248" y="0"/>
                    <a:pt x="229" y="19"/>
                    <a:pt x="210" y="19"/>
                  </a:cubicBezTo>
                  <a:cubicBezTo>
                    <a:pt x="191" y="19"/>
                    <a:pt x="153" y="19"/>
                    <a:pt x="114" y="19"/>
                  </a:cubicBezTo>
                  <a:cubicBezTo>
                    <a:pt x="95" y="19"/>
                    <a:pt x="57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3" name="Freeform 88"/>
            <p:cNvSpPr>
              <a:spLocks/>
            </p:cNvSpPr>
            <p:nvPr/>
          </p:nvSpPr>
          <p:spPr bwMode="auto">
            <a:xfrm>
              <a:off x="5100083" y="2179294"/>
              <a:ext cx="76649" cy="8847"/>
            </a:xfrm>
            <a:custGeom>
              <a:avLst/>
              <a:gdLst>
                <a:gd name="T0" fmla="*/ 0 w 211"/>
                <a:gd name="T1" fmla="*/ 0 h 20"/>
                <a:gd name="T2" fmla="*/ 0 w 211"/>
                <a:gd name="T3" fmla="*/ 0 h 20"/>
                <a:gd name="T4" fmla="*/ 2147483647 w 211"/>
                <a:gd name="T5" fmla="*/ 0 h 20"/>
                <a:gd name="T6" fmla="*/ 2147483647 w 211"/>
                <a:gd name="T7" fmla="*/ 0 h 20"/>
                <a:gd name="T8" fmla="*/ 2147483647 w 211"/>
                <a:gd name="T9" fmla="*/ 0 h 20"/>
                <a:gd name="T10" fmla="*/ 2147483647 w 211"/>
                <a:gd name="T11" fmla="*/ 0 h 20"/>
                <a:gd name="T12" fmla="*/ 2147483647 w 211"/>
                <a:gd name="T13" fmla="*/ 0 h 20"/>
                <a:gd name="T14" fmla="*/ 2147483647 w 211"/>
                <a:gd name="T15" fmla="*/ 2147483647 h 20"/>
                <a:gd name="T16" fmla="*/ 2147483647 w 211"/>
                <a:gd name="T17" fmla="*/ 0 h 20"/>
                <a:gd name="T18" fmla="*/ 0 w 211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1"/>
                <a:gd name="T31" fmla="*/ 0 h 20"/>
                <a:gd name="T32" fmla="*/ 211 w 211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1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19" y="0"/>
                  </a:cubicBezTo>
                  <a:cubicBezTo>
                    <a:pt x="38" y="0"/>
                    <a:pt x="76" y="0"/>
                    <a:pt x="95" y="0"/>
                  </a:cubicBezTo>
                  <a:cubicBezTo>
                    <a:pt x="115" y="0"/>
                    <a:pt x="153" y="0"/>
                    <a:pt x="172" y="0"/>
                  </a:cubicBezTo>
                  <a:cubicBezTo>
                    <a:pt x="191" y="0"/>
                    <a:pt x="210" y="0"/>
                    <a:pt x="210" y="0"/>
                  </a:cubicBezTo>
                  <a:cubicBezTo>
                    <a:pt x="210" y="0"/>
                    <a:pt x="191" y="0"/>
                    <a:pt x="172" y="0"/>
                  </a:cubicBezTo>
                  <a:cubicBezTo>
                    <a:pt x="153" y="0"/>
                    <a:pt x="115" y="19"/>
                    <a:pt x="95" y="19"/>
                  </a:cubicBezTo>
                  <a:cubicBezTo>
                    <a:pt x="76" y="19"/>
                    <a:pt x="38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4" name="Freeform 89"/>
            <p:cNvSpPr>
              <a:spLocks/>
            </p:cNvSpPr>
            <p:nvPr/>
          </p:nvSpPr>
          <p:spPr bwMode="auto">
            <a:xfrm>
              <a:off x="5567345" y="1910937"/>
              <a:ext cx="97285" cy="8847"/>
            </a:xfrm>
            <a:custGeom>
              <a:avLst/>
              <a:gdLst>
                <a:gd name="T0" fmla="*/ 0 w 269"/>
                <a:gd name="T1" fmla="*/ 0 h 20"/>
                <a:gd name="T2" fmla="*/ 0 w 269"/>
                <a:gd name="T3" fmla="*/ 0 h 20"/>
                <a:gd name="T4" fmla="*/ 2147483647 w 269"/>
                <a:gd name="T5" fmla="*/ 0 h 20"/>
                <a:gd name="T6" fmla="*/ 2147483647 w 269"/>
                <a:gd name="T7" fmla="*/ 0 h 20"/>
                <a:gd name="T8" fmla="*/ 2147483647 w 269"/>
                <a:gd name="T9" fmla="*/ 0 h 20"/>
                <a:gd name="T10" fmla="*/ 2147483647 w 269"/>
                <a:gd name="T11" fmla="*/ 0 h 20"/>
                <a:gd name="T12" fmla="*/ 2147483647 w 269"/>
                <a:gd name="T13" fmla="*/ 2147483647 h 20"/>
                <a:gd name="T14" fmla="*/ 2147483647 w 269"/>
                <a:gd name="T15" fmla="*/ 2147483647 h 20"/>
                <a:gd name="T16" fmla="*/ 2147483647 w 269"/>
                <a:gd name="T17" fmla="*/ 0 h 20"/>
                <a:gd name="T18" fmla="*/ 0 w 26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9"/>
                <a:gd name="T31" fmla="*/ 0 h 20"/>
                <a:gd name="T32" fmla="*/ 269 w 269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9" y="0"/>
                  </a:cubicBezTo>
                  <a:cubicBezTo>
                    <a:pt x="58" y="0"/>
                    <a:pt x="96" y="0"/>
                    <a:pt x="134" y="0"/>
                  </a:cubicBezTo>
                  <a:cubicBezTo>
                    <a:pt x="172" y="0"/>
                    <a:pt x="210" y="0"/>
                    <a:pt x="229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268" y="0"/>
                    <a:pt x="268" y="0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96" y="19"/>
                    <a:pt x="58" y="19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5" name="Freeform 90"/>
            <p:cNvSpPr>
              <a:spLocks/>
            </p:cNvSpPr>
            <p:nvPr/>
          </p:nvSpPr>
          <p:spPr bwMode="auto">
            <a:xfrm>
              <a:off x="5573241" y="1899141"/>
              <a:ext cx="82545" cy="7372"/>
            </a:xfrm>
            <a:custGeom>
              <a:avLst/>
              <a:gdLst>
                <a:gd name="T0" fmla="*/ 0 w 230"/>
                <a:gd name="T1" fmla="*/ 2147483647 h 20"/>
                <a:gd name="T2" fmla="*/ 0 w 230"/>
                <a:gd name="T3" fmla="*/ 2147483647 h 20"/>
                <a:gd name="T4" fmla="*/ 2147483647 w 230"/>
                <a:gd name="T5" fmla="*/ 0 h 20"/>
                <a:gd name="T6" fmla="*/ 2147483647 w 230"/>
                <a:gd name="T7" fmla="*/ 0 h 20"/>
                <a:gd name="T8" fmla="*/ 2147483647 w 230"/>
                <a:gd name="T9" fmla="*/ 0 h 20"/>
                <a:gd name="T10" fmla="*/ 2147483647 w 230"/>
                <a:gd name="T11" fmla="*/ 2147483647 h 20"/>
                <a:gd name="T12" fmla="*/ 2147483647 w 230"/>
                <a:gd name="T13" fmla="*/ 2147483647 h 20"/>
                <a:gd name="T14" fmla="*/ 2147483647 w 230"/>
                <a:gd name="T15" fmla="*/ 2147483647 h 20"/>
                <a:gd name="T16" fmla="*/ 2147483647 w 230"/>
                <a:gd name="T17" fmla="*/ 2147483647 h 20"/>
                <a:gd name="T18" fmla="*/ 0 w 230"/>
                <a:gd name="T19" fmla="*/ 2147483647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20"/>
                <a:gd name="T32" fmla="*/ 230 w 230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20" y="19"/>
                    <a:pt x="39" y="0"/>
                  </a:cubicBezTo>
                  <a:cubicBezTo>
                    <a:pt x="58" y="0"/>
                    <a:pt x="77" y="0"/>
                    <a:pt x="115" y="0"/>
                  </a:cubicBezTo>
                  <a:cubicBezTo>
                    <a:pt x="134" y="0"/>
                    <a:pt x="172" y="0"/>
                    <a:pt x="191" y="0"/>
                  </a:cubicBezTo>
                  <a:cubicBezTo>
                    <a:pt x="210" y="19"/>
                    <a:pt x="229" y="19"/>
                    <a:pt x="229" y="19"/>
                  </a:cubicBezTo>
                  <a:cubicBezTo>
                    <a:pt x="229" y="19"/>
                    <a:pt x="210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7" y="19"/>
                    <a:pt x="58" y="19"/>
                    <a:pt x="39" y="19"/>
                  </a:cubicBezTo>
                  <a:cubicBezTo>
                    <a:pt x="2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6" name="Freeform 91"/>
            <p:cNvSpPr>
              <a:spLocks/>
            </p:cNvSpPr>
            <p:nvPr/>
          </p:nvSpPr>
          <p:spPr bwMode="auto">
            <a:xfrm>
              <a:off x="5409625" y="1857855"/>
              <a:ext cx="103181" cy="7372"/>
            </a:xfrm>
            <a:custGeom>
              <a:avLst/>
              <a:gdLst>
                <a:gd name="T0" fmla="*/ 0 w 287"/>
                <a:gd name="T1" fmla="*/ 0 h 20"/>
                <a:gd name="T2" fmla="*/ 0 w 287"/>
                <a:gd name="T3" fmla="*/ 0 h 20"/>
                <a:gd name="T4" fmla="*/ 2147483647 w 287"/>
                <a:gd name="T5" fmla="*/ 0 h 20"/>
                <a:gd name="T6" fmla="*/ 2147483647 w 287"/>
                <a:gd name="T7" fmla="*/ 0 h 20"/>
                <a:gd name="T8" fmla="*/ 2147483647 w 287"/>
                <a:gd name="T9" fmla="*/ 0 h 20"/>
                <a:gd name="T10" fmla="*/ 2147483647 w 287"/>
                <a:gd name="T11" fmla="*/ 2147483647 h 20"/>
                <a:gd name="T12" fmla="*/ 2147483647 w 287"/>
                <a:gd name="T13" fmla="*/ 2147483647 h 20"/>
                <a:gd name="T14" fmla="*/ 2147483647 w 287"/>
                <a:gd name="T15" fmla="*/ 2147483647 h 20"/>
                <a:gd name="T16" fmla="*/ 2147483647 w 287"/>
                <a:gd name="T17" fmla="*/ 2147483647 h 20"/>
                <a:gd name="T18" fmla="*/ 0 w 287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7"/>
                <a:gd name="T31" fmla="*/ 0 h 20"/>
                <a:gd name="T32" fmla="*/ 287 w 287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7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76" y="0"/>
                    <a:pt x="115" y="0"/>
                    <a:pt x="134" y="0"/>
                  </a:cubicBezTo>
                  <a:cubicBezTo>
                    <a:pt x="172" y="0"/>
                    <a:pt x="210" y="0"/>
                    <a:pt x="229" y="0"/>
                  </a:cubicBezTo>
                  <a:cubicBezTo>
                    <a:pt x="268" y="0"/>
                    <a:pt x="286" y="19"/>
                    <a:pt x="286" y="19"/>
                  </a:cubicBezTo>
                  <a:cubicBezTo>
                    <a:pt x="286" y="19"/>
                    <a:pt x="268" y="19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115" y="19"/>
                    <a:pt x="76" y="19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7" name="Freeform 92"/>
            <p:cNvSpPr>
              <a:spLocks/>
            </p:cNvSpPr>
            <p:nvPr/>
          </p:nvSpPr>
          <p:spPr bwMode="auto">
            <a:xfrm>
              <a:off x="5416996" y="1849008"/>
              <a:ext cx="82545" cy="8847"/>
            </a:xfrm>
            <a:custGeom>
              <a:avLst/>
              <a:gdLst>
                <a:gd name="T0" fmla="*/ 0 w 231"/>
                <a:gd name="T1" fmla="*/ 0 h 20"/>
                <a:gd name="T2" fmla="*/ 0 w 231"/>
                <a:gd name="T3" fmla="*/ 0 h 20"/>
                <a:gd name="T4" fmla="*/ 2147483647 w 231"/>
                <a:gd name="T5" fmla="*/ 0 h 20"/>
                <a:gd name="T6" fmla="*/ 2147483647 w 231"/>
                <a:gd name="T7" fmla="*/ 0 h 20"/>
                <a:gd name="T8" fmla="*/ 2147483647 w 231"/>
                <a:gd name="T9" fmla="*/ 0 h 20"/>
                <a:gd name="T10" fmla="*/ 2147483647 w 231"/>
                <a:gd name="T11" fmla="*/ 0 h 20"/>
                <a:gd name="T12" fmla="*/ 2147483647 w 231"/>
                <a:gd name="T13" fmla="*/ 0 h 20"/>
                <a:gd name="T14" fmla="*/ 2147483647 w 231"/>
                <a:gd name="T15" fmla="*/ 2147483647 h 20"/>
                <a:gd name="T16" fmla="*/ 2147483647 w 231"/>
                <a:gd name="T17" fmla="*/ 0 h 20"/>
                <a:gd name="T18" fmla="*/ 0 w 231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1"/>
                <a:gd name="T31" fmla="*/ 0 h 20"/>
                <a:gd name="T32" fmla="*/ 231 w 231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1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6" y="0"/>
                    <a:pt x="115" y="0"/>
                  </a:cubicBezTo>
                  <a:cubicBezTo>
                    <a:pt x="153" y="0"/>
                    <a:pt x="172" y="0"/>
                    <a:pt x="191" y="0"/>
                  </a:cubicBezTo>
                  <a:cubicBezTo>
                    <a:pt x="210" y="0"/>
                    <a:pt x="230" y="0"/>
                    <a:pt x="230" y="0"/>
                  </a:cubicBezTo>
                  <a:cubicBezTo>
                    <a:pt x="230" y="0"/>
                    <a:pt x="210" y="0"/>
                    <a:pt x="191" y="0"/>
                  </a:cubicBezTo>
                  <a:cubicBezTo>
                    <a:pt x="172" y="19"/>
                    <a:pt x="153" y="19"/>
                    <a:pt x="115" y="19"/>
                  </a:cubicBezTo>
                  <a:cubicBezTo>
                    <a:pt x="96" y="19"/>
                    <a:pt x="57" y="19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8" name="Freeform 93"/>
            <p:cNvSpPr>
              <a:spLocks/>
            </p:cNvSpPr>
            <p:nvPr/>
          </p:nvSpPr>
          <p:spPr bwMode="auto">
            <a:xfrm>
              <a:off x="5231270" y="1890294"/>
              <a:ext cx="103181" cy="8847"/>
            </a:xfrm>
            <a:custGeom>
              <a:avLst/>
              <a:gdLst>
                <a:gd name="T0" fmla="*/ 0 w 287"/>
                <a:gd name="T1" fmla="*/ 2147483647 h 20"/>
                <a:gd name="T2" fmla="*/ 0 w 287"/>
                <a:gd name="T3" fmla="*/ 2147483647 h 20"/>
                <a:gd name="T4" fmla="*/ 2147483647 w 287"/>
                <a:gd name="T5" fmla="*/ 0 h 20"/>
                <a:gd name="T6" fmla="*/ 2147483647 w 287"/>
                <a:gd name="T7" fmla="*/ 0 h 20"/>
                <a:gd name="T8" fmla="*/ 2147483647 w 287"/>
                <a:gd name="T9" fmla="*/ 2147483647 h 20"/>
                <a:gd name="T10" fmla="*/ 2147483647 w 287"/>
                <a:gd name="T11" fmla="*/ 2147483647 h 20"/>
                <a:gd name="T12" fmla="*/ 2147483647 w 287"/>
                <a:gd name="T13" fmla="*/ 2147483647 h 20"/>
                <a:gd name="T14" fmla="*/ 2147483647 w 287"/>
                <a:gd name="T15" fmla="*/ 2147483647 h 20"/>
                <a:gd name="T16" fmla="*/ 2147483647 w 287"/>
                <a:gd name="T17" fmla="*/ 2147483647 h 20"/>
                <a:gd name="T18" fmla="*/ 0 w 287"/>
                <a:gd name="T19" fmla="*/ 2147483647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7"/>
                <a:gd name="T31" fmla="*/ 0 h 20"/>
                <a:gd name="T32" fmla="*/ 287 w 287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7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57" y="0"/>
                  </a:cubicBezTo>
                  <a:cubicBezTo>
                    <a:pt x="76" y="0"/>
                    <a:pt x="114" y="0"/>
                    <a:pt x="153" y="0"/>
                  </a:cubicBezTo>
                  <a:cubicBezTo>
                    <a:pt x="190" y="0"/>
                    <a:pt x="210" y="0"/>
                    <a:pt x="248" y="19"/>
                  </a:cubicBezTo>
                  <a:cubicBezTo>
                    <a:pt x="267" y="19"/>
                    <a:pt x="286" y="19"/>
                    <a:pt x="286" y="19"/>
                  </a:cubicBezTo>
                  <a:cubicBezTo>
                    <a:pt x="286" y="19"/>
                    <a:pt x="267" y="19"/>
                    <a:pt x="248" y="19"/>
                  </a:cubicBezTo>
                  <a:cubicBezTo>
                    <a:pt x="210" y="19"/>
                    <a:pt x="190" y="19"/>
                    <a:pt x="153" y="19"/>
                  </a:cubicBezTo>
                  <a:cubicBezTo>
                    <a:pt x="114" y="19"/>
                    <a:pt x="76" y="19"/>
                    <a:pt x="57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69" name="Freeform 94"/>
            <p:cNvSpPr>
              <a:spLocks/>
            </p:cNvSpPr>
            <p:nvPr/>
          </p:nvSpPr>
          <p:spPr bwMode="auto">
            <a:xfrm>
              <a:off x="5237166" y="1884396"/>
              <a:ext cx="88441" cy="7372"/>
            </a:xfrm>
            <a:custGeom>
              <a:avLst/>
              <a:gdLst>
                <a:gd name="T0" fmla="*/ 0 w 249"/>
                <a:gd name="T1" fmla="*/ 0 h 20"/>
                <a:gd name="T2" fmla="*/ 0 w 249"/>
                <a:gd name="T3" fmla="*/ 0 h 20"/>
                <a:gd name="T4" fmla="*/ 2147483647 w 249"/>
                <a:gd name="T5" fmla="*/ 0 h 20"/>
                <a:gd name="T6" fmla="*/ 2147483647 w 249"/>
                <a:gd name="T7" fmla="*/ 0 h 20"/>
                <a:gd name="T8" fmla="*/ 2147483647 w 249"/>
                <a:gd name="T9" fmla="*/ 0 h 20"/>
                <a:gd name="T10" fmla="*/ 2147483647 w 249"/>
                <a:gd name="T11" fmla="*/ 0 h 20"/>
                <a:gd name="T12" fmla="*/ 2147483647 w 249"/>
                <a:gd name="T13" fmla="*/ 2147483647 h 20"/>
                <a:gd name="T14" fmla="*/ 2147483647 w 249"/>
                <a:gd name="T15" fmla="*/ 2147483647 h 20"/>
                <a:gd name="T16" fmla="*/ 2147483647 w 249"/>
                <a:gd name="T17" fmla="*/ 2147483647 h 20"/>
                <a:gd name="T18" fmla="*/ 0 w 249"/>
                <a:gd name="T19" fmla="*/ 0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49"/>
                <a:gd name="T31" fmla="*/ 0 h 20"/>
                <a:gd name="T32" fmla="*/ 249 w 249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49" h="2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0"/>
                    <a:pt x="38" y="0"/>
                  </a:cubicBezTo>
                  <a:cubicBezTo>
                    <a:pt x="57" y="0"/>
                    <a:pt x="95" y="0"/>
                    <a:pt x="134" y="0"/>
                  </a:cubicBezTo>
                  <a:cubicBezTo>
                    <a:pt x="153" y="0"/>
                    <a:pt x="191" y="0"/>
                    <a:pt x="210" y="0"/>
                  </a:cubicBezTo>
                  <a:cubicBezTo>
                    <a:pt x="229" y="0"/>
                    <a:pt x="248" y="0"/>
                    <a:pt x="248" y="0"/>
                  </a:cubicBezTo>
                  <a:cubicBezTo>
                    <a:pt x="248" y="0"/>
                    <a:pt x="229" y="19"/>
                    <a:pt x="210" y="19"/>
                  </a:cubicBezTo>
                  <a:cubicBezTo>
                    <a:pt x="191" y="19"/>
                    <a:pt x="153" y="19"/>
                    <a:pt x="115" y="19"/>
                  </a:cubicBezTo>
                  <a:cubicBezTo>
                    <a:pt x="95" y="19"/>
                    <a:pt x="57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0" name="Freeform 95"/>
            <p:cNvSpPr>
              <a:spLocks/>
            </p:cNvSpPr>
            <p:nvPr/>
          </p:nvSpPr>
          <p:spPr bwMode="auto">
            <a:xfrm>
              <a:off x="5100083" y="2022998"/>
              <a:ext cx="82545" cy="7372"/>
            </a:xfrm>
            <a:custGeom>
              <a:avLst/>
              <a:gdLst>
                <a:gd name="T0" fmla="*/ 0 w 230"/>
                <a:gd name="T1" fmla="*/ 2147483647 h 20"/>
                <a:gd name="T2" fmla="*/ 0 w 230"/>
                <a:gd name="T3" fmla="*/ 2147483647 h 20"/>
                <a:gd name="T4" fmla="*/ 2147483647 w 230"/>
                <a:gd name="T5" fmla="*/ 2147483647 h 20"/>
                <a:gd name="T6" fmla="*/ 2147483647 w 230"/>
                <a:gd name="T7" fmla="*/ 0 h 20"/>
                <a:gd name="T8" fmla="*/ 2147483647 w 230"/>
                <a:gd name="T9" fmla="*/ 2147483647 h 20"/>
                <a:gd name="T10" fmla="*/ 2147483647 w 230"/>
                <a:gd name="T11" fmla="*/ 2147483647 h 20"/>
                <a:gd name="T12" fmla="*/ 2147483647 w 230"/>
                <a:gd name="T13" fmla="*/ 2147483647 h 20"/>
                <a:gd name="T14" fmla="*/ 2147483647 w 230"/>
                <a:gd name="T15" fmla="*/ 2147483647 h 20"/>
                <a:gd name="T16" fmla="*/ 2147483647 w 230"/>
                <a:gd name="T17" fmla="*/ 2147483647 h 20"/>
                <a:gd name="T18" fmla="*/ 0 w 230"/>
                <a:gd name="T19" fmla="*/ 2147483647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20"/>
                <a:gd name="T32" fmla="*/ 230 w 230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0" y="19"/>
                    <a:pt x="38" y="19"/>
                  </a:cubicBezTo>
                  <a:cubicBezTo>
                    <a:pt x="57" y="0"/>
                    <a:pt x="76" y="0"/>
                    <a:pt x="115" y="0"/>
                  </a:cubicBezTo>
                  <a:cubicBezTo>
                    <a:pt x="134" y="0"/>
                    <a:pt x="172" y="19"/>
                    <a:pt x="191" y="19"/>
                  </a:cubicBezTo>
                  <a:cubicBezTo>
                    <a:pt x="210" y="19"/>
                    <a:pt x="229" y="19"/>
                    <a:pt x="229" y="19"/>
                  </a:cubicBezTo>
                  <a:cubicBezTo>
                    <a:pt x="229" y="19"/>
                    <a:pt x="210" y="19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1" name="Freeform 96"/>
            <p:cNvSpPr>
              <a:spLocks/>
            </p:cNvSpPr>
            <p:nvPr/>
          </p:nvSpPr>
          <p:spPr bwMode="auto">
            <a:xfrm>
              <a:off x="5100083" y="2014151"/>
              <a:ext cx="70753" cy="8847"/>
            </a:xfrm>
            <a:custGeom>
              <a:avLst/>
              <a:gdLst>
                <a:gd name="T0" fmla="*/ 0 w 192"/>
                <a:gd name="T1" fmla="*/ 2147483647 h 20"/>
                <a:gd name="T2" fmla="*/ 0 w 192"/>
                <a:gd name="T3" fmla="*/ 2147483647 h 20"/>
                <a:gd name="T4" fmla="*/ 2147483647 w 192"/>
                <a:gd name="T5" fmla="*/ 0 h 20"/>
                <a:gd name="T6" fmla="*/ 2147483647 w 192"/>
                <a:gd name="T7" fmla="*/ 0 h 20"/>
                <a:gd name="T8" fmla="*/ 2147483647 w 192"/>
                <a:gd name="T9" fmla="*/ 0 h 20"/>
                <a:gd name="T10" fmla="*/ 2147483647 w 192"/>
                <a:gd name="T11" fmla="*/ 2147483647 h 20"/>
                <a:gd name="T12" fmla="*/ 2147483647 w 192"/>
                <a:gd name="T13" fmla="*/ 2147483647 h 20"/>
                <a:gd name="T14" fmla="*/ 2147483647 w 192"/>
                <a:gd name="T15" fmla="*/ 2147483647 h 20"/>
                <a:gd name="T16" fmla="*/ 2147483647 w 192"/>
                <a:gd name="T17" fmla="*/ 2147483647 h 20"/>
                <a:gd name="T18" fmla="*/ 0 w 192"/>
                <a:gd name="T19" fmla="*/ 2147483647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2"/>
                <a:gd name="T31" fmla="*/ 0 h 20"/>
                <a:gd name="T32" fmla="*/ 192 w 192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2" h="20">
                  <a:moveTo>
                    <a:pt x="0" y="19"/>
                  </a:moveTo>
                  <a:lnTo>
                    <a:pt x="0" y="19"/>
                  </a:lnTo>
                  <a:cubicBezTo>
                    <a:pt x="0" y="19"/>
                    <a:pt x="19" y="19"/>
                    <a:pt x="38" y="0"/>
                  </a:cubicBezTo>
                  <a:cubicBezTo>
                    <a:pt x="57" y="0"/>
                    <a:pt x="76" y="0"/>
                    <a:pt x="95" y="0"/>
                  </a:cubicBezTo>
                  <a:cubicBezTo>
                    <a:pt x="134" y="0"/>
                    <a:pt x="153" y="0"/>
                    <a:pt x="172" y="0"/>
                  </a:cubicBezTo>
                  <a:cubicBezTo>
                    <a:pt x="191" y="19"/>
                    <a:pt x="191" y="19"/>
                    <a:pt x="191" y="19"/>
                  </a:cubicBezTo>
                  <a:cubicBezTo>
                    <a:pt x="191" y="19"/>
                    <a:pt x="191" y="19"/>
                    <a:pt x="172" y="19"/>
                  </a:cubicBezTo>
                  <a:cubicBezTo>
                    <a:pt x="153" y="19"/>
                    <a:pt x="134" y="19"/>
                    <a:pt x="95" y="19"/>
                  </a:cubicBezTo>
                  <a:cubicBezTo>
                    <a:pt x="76" y="19"/>
                    <a:pt x="57" y="19"/>
                    <a:pt x="38" y="19"/>
                  </a:cubicBezTo>
                  <a:cubicBezTo>
                    <a:pt x="19" y="19"/>
                    <a:pt x="0" y="19"/>
                    <a:pt x="0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2" name="Freeform 97"/>
            <p:cNvSpPr>
              <a:spLocks/>
            </p:cNvSpPr>
            <p:nvPr/>
          </p:nvSpPr>
          <p:spPr bwMode="auto">
            <a:xfrm>
              <a:off x="5533442" y="1816570"/>
              <a:ext cx="14740" cy="439398"/>
            </a:xfrm>
            <a:custGeom>
              <a:avLst/>
              <a:gdLst>
                <a:gd name="T0" fmla="*/ 0 w 39"/>
                <a:gd name="T1" fmla="*/ 0 h 1223"/>
                <a:gd name="T2" fmla="*/ 0 w 39"/>
                <a:gd name="T3" fmla="*/ 0 h 1223"/>
                <a:gd name="T4" fmla="*/ 2147483647 w 39"/>
                <a:gd name="T5" fmla="*/ 2147483647 h 1223"/>
                <a:gd name="T6" fmla="*/ 2147483647 w 39"/>
                <a:gd name="T7" fmla="*/ 2147483647 h 1223"/>
                <a:gd name="T8" fmla="*/ 2147483647 w 39"/>
                <a:gd name="T9" fmla="*/ 2147483647 h 1223"/>
                <a:gd name="T10" fmla="*/ 2147483647 w 39"/>
                <a:gd name="T11" fmla="*/ 2147483647 h 1223"/>
                <a:gd name="T12" fmla="*/ 2147483647 w 39"/>
                <a:gd name="T13" fmla="*/ 2147483647 h 1223"/>
                <a:gd name="T14" fmla="*/ 2147483647 w 39"/>
                <a:gd name="T15" fmla="*/ 2147483647 h 1223"/>
                <a:gd name="T16" fmla="*/ 2147483647 w 39"/>
                <a:gd name="T17" fmla="*/ 2147483647 h 1223"/>
                <a:gd name="T18" fmla="*/ 2147483647 w 39"/>
                <a:gd name="T19" fmla="*/ 2147483647 h 1223"/>
                <a:gd name="T20" fmla="*/ 2147483647 w 39"/>
                <a:gd name="T21" fmla="*/ 2147483647 h 1223"/>
                <a:gd name="T22" fmla="*/ 2147483647 w 39"/>
                <a:gd name="T23" fmla="*/ 2147483647 h 1223"/>
                <a:gd name="T24" fmla="*/ 0 w 39"/>
                <a:gd name="T25" fmla="*/ 2147483647 h 1223"/>
                <a:gd name="T26" fmla="*/ 0 w 39"/>
                <a:gd name="T27" fmla="*/ 2147483647 h 1223"/>
                <a:gd name="T28" fmla="*/ 0 w 39"/>
                <a:gd name="T29" fmla="*/ 2147483647 h 1223"/>
                <a:gd name="T30" fmla="*/ 0 w 39"/>
                <a:gd name="T31" fmla="*/ 2147483647 h 1223"/>
                <a:gd name="T32" fmla="*/ 0 w 39"/>
                <a:gd name="T33" fmla="*/ 2147483647 h 1223"/>
                <a:gd name="T34" fmla="*/ 0 w 39"/>
                <a:gd name="T35" fmla="*/ 0 h 122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1223"/>
                <a:gd name="T56" fmla="*/ 39 w 39"/>
                <a:gd name="T57" fmla="*/ 1223 h 122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1223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19"/>
                    <a:pt x="19" y="57"/>
                  </a:cubicBezTo>
                  <a:cubicBezTo>
                    <a:pt x="19" y="96"/>
                    <a:pt x="19" y="134"/>
                    <a:pt x="19" y="191"/>
                  </a:cubicBezTo>
                  <a:cubicBezTo>
                    <a:pt x="19" y="248"/>
                    <a:pt x="19" y="325"/>
                    <a:pt x="19" y="382"/>
                  </a:cubicBezTo>
                  <a:cubicBezTo>
                    <a:pt x="38" y="459"/>
                    <a:pt x="38" y="535"/>
                    <a:pt x="38" y="611"/>
                  </a:cubicBezTo>
                  <a:cubicBezTo>
                    <a:pt x="38" y="688"/>
                    <a:pt x="38" y="764"/>
                    <a:pt x="38" y="840"/>
                  </a:cubicBezTo>
                  <a:cubicBezTo>
                    <a:pt x="38" y="897"/>
                    <a:pt x="38" y="974"/>
                    <a:pt x="38" y="1031"/>
                  </a:cubicBezTo>
                  <a:cubicBezTo>
                    <a:pt x="38" y="1088"/>
                    <a:pt x="38" y="1126"/>
                    <a:pt x="19" y="1165"/>
                  </a:cubicBezTo>
                  <a:cubicBezTo>
                    <a:pt x="19" y="1203"/>
                    <a:pt x="19" y="1222"/>
                    <a:pt x="19" y="1222"/>
                  </a:cubicBezTo>
                  <a:cubicBezTo>
                    <a:pt x="19" y="1222"/>
                    <a:pt x="19" y="1203"/>
                    <a:pt x="19" y="1165"/>
                  </a:cubicBezTo>
                  <a:cubicBezTo>
                    <a:pt x="19" y="1126"/>
                    <a:pt x="19" y="1088"/>
                    <a:pt x="19" y="1031"/>
                  </a:cubicBezTo>
                  <a:cubicBezTo>
                    <a:pt x="19" y="974"/>
                    <a:pt x="19" y="897"/>
                    <a:pt x="0" y="840"/>
                  </a:cubicBezTo>
                  <a:cubicBezTo>
                    <a:pt x="0" y="764"/>
                    <a:pt x="0" y="688"/>
                    <a:pt x="0" y="611"/>
                  </a:cubicBezTo>
                  <a:cubicBezTo>
                    <a:pt x="0" y="535"/>
                    <a:pt x="0" y="459"/>
                    <a:pt x="0" y="382"/>
                  </a:cubicBezTo>
                  <a:cubicBezTo>
                    <a:pt x="0" y="325"/>
                    <a:pt x="0" y="248"/>
                    <a:pt x="0" y="191"/>
                  </a:cubicBezTo>
                  <a:cubicBezTo>
                    <a:pt x="0" y="134"/>
                    <a:pt x="0" y="96"/>
                    <a:pt x="0" y="57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3" name="Freeform 98"/>
            <p:cNvSpPr>
              <a:spLocks/>
            </p:cNvSpPr>
            <p:nvPr/>
          </p:nvSpPr>
          <p:spPr bwMode="auto">
            <a:xfrm>
              <a:off x="5360983" y="1801825"/>
              <a:ext cx="14740" cy="433500"/>
            </a:xfrm>
            <a:custGeom>
              <a:avLst/>
              <a:gdLst>
                <a:gd name="T0" fmla="*/ 0 w 39"/>
                <a:gd name="T1" fmla="*/ 0 h 1204"/>
                <a:gd name="T2" fmla="*/ 0 w 39"/>
                <a:gd name="T3" fmla="*/ 0 h 1204"/>
                <a:gd name="T4" fmla="*/ 0 w 39"/>
                <a:gd name="T5" fmla="*/ 2147483647 h 1204"/>
                <a:gd name="T6" fmla="*/ 2147483647 w 39"/>
                <a:gd name="T7" fmla="*/ 2147483647 h 1204"/>
                <a:gd name="T8" fmla="*/ 2147483647 w 39"/>
                <a:gd name="T9" fmla="*/ 2147483647 h 1204"/>
                <a:gd name="T10" fmla="*/ 2147483647 w 39"/>
                <a:gd name="T11" fmla="*/ 2147483647 h 1204"/>
                <a:gd name="T12" fmla="*/ 2147483647 w 39"/>
                <a:gd name="T13" fmla="*/ 2147483647 h 1204"/>
                <a:gd name="T14" fmla="*/ 2147483647 w 39"/>
                <a:gd name="T15" fmla="*/ 2147483647 h 1204"/>
                <a:gd name="T16" fmla="*/ 2147483647 w 39"/>
                <a:gd name="T17" fmla="*/ 2147483647 h 1204"/>
                <a:gd name="T18" fmla="*/ 2147483647 w 39"/>
                <a:gd name="T19" fmla="*/ 2147483647 h 1204"/>
                <a:gd name="T20" fmla="*/ 2147483647 w 39"/>
                <a:gd name="T21" fmla="*/ 2147483647 h 1204"/>
                <a:gd name="T22" fmla="*/ 2147483647 w 39"/>
                <a:gd name="T23" fmla="*/ 2147483647 h 1204"/>
                <a:gd name="T24" fmla="*/ 0 w 39"/>
                <a:gd name="T25" fmla="*/ 2147483647 h 1204"/>
                <a:gd name="T26" fmla="*/ 0 w 39"/>
                <a:gd name="T27" fmla="*/ 2147483647 h 1204"/>
                <a:gd name="T28" fmla="*/ 0 w 39"/>
                <a:gd name="T29" fmla="*/ 2147483647 h 1204"/>
                <a:gd name="T30" fmla="*/ 0 w 39"/>
                <a:gd name="T31" fmla="*/ 2147483647 h 1204"/>
                <a:gd name="T32" fmla="*/ 0 w 39"/>
                <a:gd name="T33" fmla="*/ 2147483647 h 1204"/>
                <a:gd name="T34" fmla="*/ 0 w 39"/>
                <a:gd name="T35" fmla="*/ 0 h 12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9"/>
                <a:gd name="T55" fmla="*/ 0 h 1204"/>
                <a:gd name="T56" fmla="*/ 39 w 39"/>
                <a:gd name="T57" fmla="*/ 1204 h 12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9" h="120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0" y="38"/>
                  </a:cubicBezTo>
                  <a:cubicBezTo>
                    <a:pt x="19" y="76"/>
                    <a:pt x="19" y="134"/>
                    <a:pt x="19" y="191"/>
                  </a:cubicBezTo>
                  <a:cubicBezTo>
                    <a:pt x="19" y="229"/>
                    <a:pt x="19" y="305"/>
                    <a:pt x="19" y="382"/>
                  </a:cubicBezTo>
                  <a:cubicBezTo>
                    <a:pt x="19" y="439"/>
                    <a:pt x="19" y="515"/>
                    <a:pt x="19" y="592"/>
                  </a:cubicBezTo>
                  <a:cubicBezTo>
                    <a:pt x="38" y="668"/>
                    <a:pt x="38" y="745"/>
                    <a:pt x="38" y="821"/>
                  </a:cubicBezTo>
                  <a:cubicBezTo>
                    <a:pt x="38" y="897"/>
                    <a:pt x="19" y="955"/>
                    <a:pt x="19" y="1012"/>
                  </a:cubicBezTo>
                  <a:cubicBezTo>
                    <a:pt x="19" y="1069"/>
                    <a:pt x="19" y="1107"/>
                    <a:pt x="19" y="1145"/>
                  </a:cubicBezTo>
                  <a:cubicBezTo>
                    <a:pt x="19" y="1184"/>
                    <a:pt x="19" y="1203"/>
                    <a:pt x="19" y="1203"/>
                  </a:cubicBezTo>
                  <a:cubicBezTo>
                    <a:pt x="19" y="1203"/>
                    <a:pt x="19" y="1184"/>
                    <a:pt x="19" y="1145"/>
                  </a:cubicBezTo>
                  <a:cubicBezTo>
                    <a:pt x="19" y="1107"/>
                    <a:pt x="19" y="1069"/>
                    <a:pt x="19" y="1012"/>
                  </a:cubicBezTo>
                  <a:cubicBezTo>
                    <a:pt x="19" y="955"/>
                    <a:pt x="0" y="897"/>
                    <a:pt x="0" y="821"/>
                  </a:cubicBezTo>
                  <a:cubicBezTo>
                    <a:pt x="0" y="745"/>
                    <a:pt x="0" y="668"/>
                    <a:pt x="0" y="592"/>
                  </a:cubicBezTo>
                  <a:cubicBezTo>
                    <a:pt x="0" y="515"/>
                    <a:pt x="0" y="439"/>
                    <a:pt x="0" y="382"/>
                  </a:cubicBezTo>
                  <a:cubicBezTo>
                    <a:pt x="0" y="305"/>
                    <a:pt x="0" y="229"/>
                    <a:pt x="0" y="191"/>
                  </a:cubicBezTo>
                  <a:cubicBezTo>
                    <a:pt x="0" y="134"/>
                    <a:pt x="0" y="76"/>
                    <a:pt x="0" y="38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4" name="Freeform 99"/>
            <p:cNvSpPr>
              <a:spLocks/>
            </p:cNvSpPr>
            <p:nvPr/>
          </p:nvSpPr>
          <p:spPr bwMode="auto">
            <a:xfrm>
              <a:off x="5203264" y="1946325"/>
              <a:ext cx="8844" cy="309643"/>
            </a:xfrm>
            <a:custGeom>
              <a:avLst/>
              <a:gdLst>
                <a:gd name="T0" fmla="*/ 0 w 20"/>
                <a:gd name="T1" fmla="*/ 0 h 860"/>
                <a:gd name="T2" fmla="*/ 0 w 20"/>
                <a:gd name="T3" fmla="*/ 0 h 860"/>
                <a:gd name="T4" fmla="*/ 0 w 20"/>
                <a:gd name="T5" fmla="*/ 2147483647 h 860"/>
                <a:gd name="T6" fmla="*/ 2147483647 w 20"/>
                <a:gd name="T7" fmla="*/ 2147483647 h 860"/>
                <a:gd name="T8" fmla="*/ 2147483647 w 20"/>
                <a:gd name="T9" fmla="*/ 2147483647 h 860"/>
                <a:gd name="T10" fmla="*/ 2147483647 w 20"/>
                <a:gd name="T11" fmla="*/ 2147483647 h 860"/>
                <a:gd name="T12" fmla="*/ 2147483647 w 20"/>
                <a:gd name="T13" fmla="*/ 2147483647 h 860"/>
                <a:gd name="T14" fmla="*/ 2147483647 w 20"/>
                <a:gd name="T15" fmla="*/ 2147483647 h 860"/>
                <a:gd name="T16" fmla="*/ 2147483647 w 20"/>
                <a:gd name="T17" fmla="*/ 2147483647 h 860"/>
                <a:gd name="T18" fmla="*/ 2147483647 w 20"/>
                <a:gd name="T19" fmla="*/ 2147483647 h 860"/>
                <a:gd name="T20" fmla="*/ 2147483647 w 20"/>
                <a:gd name="T21" fmla="*/ 2147483647 h 860"/>
                <a:gd name="T22" fmla="*/ 0 w 20"/>
                <a:gd name="T23" fmla="*/ 2147483647 h 860"/>
                <a:gd name="T24" fmla="*/ 0 w 20"/>
                <a:gd name="T25" fmla="*/ 2147483647 h 860"/>
                <a:gd name="T26" fmla="*/ 0 w 20"/>
                <a:gd name="T27" fmla="*/ 2147483647 h 860"/>
                <a:gd name="T28" fmla="*/ 0 w 20"/>
                <a:gd name="T29" fmla="*/ 2147483647 h 860"/>
                <a:gd name="T30" fmla="*/ 0 w 20"/>
                <a:gd name="T31" fmla="*/ 2147483647 h 860"/>
                <a:gd name="T32" fmla="*/ 0 w 20"/>
                <a:gd name="T33" fmla="*/ 2147483647 h 860"/>
                <a:gd name="T34" fmla="*/ 0 w 20"/>
                <a:gd name="T35" fmla="*/ 0 h 8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0"/>
                <a:gd name="T55" fmla="*/ 0 h 860"/>
                <a:gd name="T56" fmla="*/ 20 w 20"/>
                <a:gd name="T57" fmla="*/ 860 h 8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0" h="86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0" y="38"/>
                  </a:cubicBezTo>
                  <a:cubicBezTo>
                    <a:pt x="19" y="57"/>
                    <a:pt x="19" y="96"/>
                    <a:pt x="19" y="133"/>
                  </a:cubicBezTo>
                  <a:cubicBezTo>
                    <a:pt x="19" y="172"/>
                    <a:pt x="19" y="229"/>
                    <a:pt x="19" y="267"/>
                  </a:cubicBezTo>
                  <a:cubicBezTo>
                    <a:pt x="19" y="325"/>
                    <a:pt x="19" y="381"/>
                    <a:pt x="19" y="439"/>
                  </a:cubicBezTo>
                  <a:cubicBezTo>
                    <a:pt x="19" y="477"/>
                    <a:pt x="19" y="534"/>
                    <a:pt x="19" y="592"/>
                  </a:cubicBezTo>
                  <a:cubicBezTo>
                    <a:pt x="19" y="649"/>
                    <a:pt x="19" y="687"/>
                    <a:pt x="19" y="725"/>
                  </a:cubicBezTo>
                  <a:cubicBezTo>
                    <a:pt x="19" y="763"/>
                    <a:pt x="19" y="802"/>
                    <a:pt x="19" y="821"/>
                  </a:cubicBezTo>
                  <a:cubicBezTo>
                    <a:pt x="19" y="840"/>
                    <a:pt x="19" y="859"/>
                    <a:pt x="19" y="859"/>
                  </a:cubicBezTo>
                  <a:cubicBezTo>
                    <a:pt x="19" y="859"/>
                    <a:pt x="19" y="840"/>
                    <a:pt x="19" y="821"/>
                  </a:cubicBezTo>
                  <a:cubicBezTo>
                    <a:pt x="19" y="802"/>
                    <a:pt x="0" y="763"/>
                    <a:pt x="0" y="725"/>
                  </a:cubicBezTo>
                  <a:cubicBezTo>
                    <a:pt x="0" y="687"/>
                    <a:pt x="0" y="649"/>
                    <a:pt x="0" y="592"/>
                  </a:cubicBezTo>
                  <a:cubicBezTo>
                    <a:pt x="0" y="534"/>
                    <a:pt x="0" y="477"/>
                    <a:pt x="0" y="439"/>
                  </a:cubicBezTo>
                  <a:cubicBezTo>
                    <a:pt x="0" y="381"/>
                    <a:pt x="0" y="325"/>
                    <a:pt x="0" y="267"/>
                  </a:cubicBezTo>
                  <a:cubicBezTo>
                    <a:pt x="0" y="229"/>
                    <a:pt x="0" y="172"/>
                    <a:pt x="0" y="133"/>
                  </a:cubicBezTo>
                  <a:cubicBezTo>
                    <a:pt x="0" y="96"/>
                    <a:pt x="0" y="57"/>
                    <a:pt x="0" y="38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5" name="Freeform 100"/>
            <p:cNvSpPr>
              <a:spLocks/>
            </p:cNvSpPr>
            <p:nvPr/>
          </p:nvSpPr>
          <p:spPr bwMode="auto">
            <a:xfrm>
              <a:off x="5767811" y="2413737"/>
              <a:ext cx="61909" cy="33914"/>
            </a:xfrm>
            <a:custGeom>
              <a:avLst/>
              <a:gdLst>
                <a:gd name="T0" fmla="*/ 2147483647 w 173"/>
                <a:gd name="T1" fmla="*/ 2147483647 h 96"/>
                <a:gd name="T2" fmla="*/ 2147483647 w 173"/>
                <a:gd name="T3" fmla="*/ 2147483647 h 96"/>
                <a:gd name="T4" fmla="*/ 2147483647 w 173"/>
                <a:gd name="T5" fmla="*/ 2147483647 h 96"/>
                <a:gd name="T6" fmla="*/ 2147483647 w 173"/>
                <a:gd name="T7" fmla="*/ 2147483647 h 96"/>
                <a:gd name="T8" fmla="*/ 2147483647 w 173"/>
                <a:gd name="T9" fmla="*/ 2147483647 h 96"/>
                <a:gd name="T10" fmla="*/ 0 w 173"/>
                <a:gd name="T11" fmla="*/ 0 h 96"/>
                <a:gd name="T12" fmla="*/ 2147483647 w 173"/>
                <a:gd name="T13" fmla="*/ 0 h 96"/>
                <a:gd name="T14" fmla="*/ 2147483647 w 173"/>
                <a:gd name="T15" fmla="*/ 2147483647 h 96"/>
                <a:gd name="T16" fmla="*/ 2147483647 w 173"/>
                <a:gd name="T17" fmla="*/ 2147483647 h 96"/>
                <a:gd name="T18" fmla="*/ 2147483647 w 173"/>
                <a:gd name="T19" fmla="*/ 2147483647 h 9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73"/>
                <a:gd name="T31" fmla="*/ 0 h 96"/>
                <a:gd name="T32" fmla="*/ 173 w 173"/>
                <a:gd name="T33" fmla="*/ 96 h 9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73" h="96">
                  <a:moveTo>
                    <a:pt x="172" y="95"/>
                  </a:moveTo>
                  <a:lnTo>
                    <a:pt x="172" y="95"/>
                  </a:lnTo>
                  <a:cubicBezTo>
                    <a:pt x="172" y="95"/>
                    <a:pt x="172" y="75"/>
                    <a:pt x="153" y="75"/>
                  </a:cubicBezTo>
                  <a:cubicBezTo>
                    <a:pt x="134" y="75"/>
                    <a:pt x="115" y="56"/>
                    <a:pt x="76" y="56"/>
                  </a:cubicBezTo>
                  <a:cubicBezTo>
                    <a:pt x="57" y="37"/>
                    <a:pt x="38" y="18"/>
                    <a:pt x="19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9" y="0"/>
                  </a:cubicBezTo>
                  <a:cubicBezTo>
                    <a:pt x="38" y="18"/>
                    <a:pt x="76" y="18"/>
                    <a:pt x="96" y="37"/>
                  </a:cubicBezTo>
                  <a:cubicBezTo>
                    <a:pt x="115" y="37"/>
                    <a:pt x="134" y="56"/>
                    <a:pt x="153" y="75"/>
                  </a:cubicBezTo>
                  <a:cubicBezTo>
                    <a:pt x="172" y="75"/>
                    <a:pt x="172" y="95"/>
                    <a:pt x="172" y="95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6" name="Freeform 101"/>
            <p:cNvSpPr>
              <a:spLocks/>
            </p:cNvSpPr>
            <p:nvPr/>
          </p:nvSpPr>
          <p:spPr bwMode="auto">
            <a:xfrm>
              <a:off x="5767811" y="2419635"/>
              <a:ext cx="54538" cy="28016"/>
            </a:xfrm>
            <a:custGeom>
              <a:avLst/>
              <a:gdLst>
                <a:gd name="T0" fmla="*/ 2147483647 w 154"/>
                <a:gd name="T1" fmla="*/ 2147483647 h 78"/>
                <a:gd name="T2" fmla="*/ 2147483647 w 154"/>
                <a:gd name="T3" fmla="*/ 2147483647 h 78"/>
                <a:gd name="T4" fmla="*/ 2147483647 w 154"/>
                <a:gd name="T5" fmla="*/ 2147483647 h 78"/>
                <a:gd name="T6" fmla="*/ 2147483647 w 154"/>
                <a:gd name="T7" fmla="*/ 2147483647 h 78"/>
                <a:gd name="T8" fmla="*/ 2147483647 w 154"/>
                <a:gd name="T9" fmla="*/ 2147483647 h 78"/>
                <a:gd name="T10" fmla="*/ 0 w 154"/>
                <a:gd name="T11" fmla="*/ 0 h 78"/>
                <a:gd name="T12" fmla="*/ 2147483647 w 154"/>
                <a:gd name="T13" fmla="*/ 2147483647 h 78"/>
                <a:gd name="T14" fmla="*/ 2147483647 w 154"/>
                <a:gd name="T15" fmla="*/ 2147483647 h 78"/>
                <a:gd name="T16" fmla="*/ 2147483647 w 154"/>
                <a:gd name="T17" fmla="*/ 2147483647 h 78"/>
                <a:gd name="T18" fmla="*/ 2147483647 w 154"/>
                <a:gd name="T19" fmla="*/ 2147483647 h 7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4"/>
                <a:gd name="T31" fmla="*/ 0 h 78"/>
                <a:gd name="T32" fmla="*/ 154 w 154"/>
                <a:gd name="T33" fmla="*/ 78 h 7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4" h="78">
                  <a:moveTo>
                    <a:pt x="153" y="77"/>
                  </a:moveTo>
                  <a:lnTo>
                    <a:pt x="153" y="77"/>
                  </a:lnTo>
                  <a:cubicBezTo>
                    <a:pt x="153" y="77"/>
                    <a:pt x="153" y="77"/>
                    <a:pt x="134" y="77"/>
                  </a:cubicBezTo>
                  <a:cubicBezTo>
                    <a:pt x="115" y="77"/>
                    <a:pt x="96" y="57"/>
                    <a:pt x="76" y="57"/>
                  </a:cubicBezTo>
                  <a:cubicBezTo>
                    <a:pt x="57" y="38"/>
                    <a:pt x="38" y="38"/>
                    <a:pt x="38" y="19"/>
                  </a:cubicBezTo>
                  <a:cubicBezTo>
                    <a:pt x="19" y="19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38" y="19"/>
                    <a:pt x="76" y="19"/>
                    <a:pt x="96" y="38"/>
                  </a:cubicBezTo>
                  <a:cubicBezTo>
                    <a:pt x="115" y="38"/>
                    <a:pt x="115" y="57"/>
                    <a:pt x="134" y="77"/>
                  </a:cubicBezTo>
                  <a:cubicBezTo>
                    <a:pt x="153" y="77"/>
                    <a:pt x="153" y="77"/>
                    <a:pt x="153" y="7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7" name="Freeform 102"/>
            <p:cNvSpPr>
              <a:spLocks/>
            </p:cNvSpPr>
            <p:nvPr/>
          </p:nvSpPr>
          <p:spPr bwMode="auto">
            <a:xfrm>
              <a:off x="5182627" y="2817747"/>
              <a:ext cx="453996" cy="1966967"/>
            </a:xfrm>
            <a:custGeom>
              <a:avLst/>
              <a:gdLst>
                <a:gd name="T0" fmla="*/ 2147483647 w 1261"/>
                <a:gd name="T1" fmla="*/ 2147483647 h 5462"/>
                <a:gd name="T2" fmla="*/ 2147483647 w 1261"/>
                <a:gd name="T3" fmla="*/ 2147483647 h 5462"/>
                <a:gd name="T4" fmla="*/ 2147483647 w 1261"/>
                <a:gd name="T5" fmla="*/ 0 h 5462"/>
                <a:gd name="T6" fmla="*/ 0 w 1261"/>
                <a:gd name="T7" fmla="*/ 2147483647 h 5462"/>
                <a:gd name="T8" fmla="*/ 2147483647 w 1261"/>
                <a:gd name="T9" fmla="*/ 2147483647 h 5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61"/>
                <a:gd name="T16" fmla="*/ 0 h 5462"/>
                <a:gd name="T17" fmla="*/ 1261 w 1261"/>
                <a:gd name="T18" fmla="*/ 5462 h 54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61" h="5462">
                  <a:moveTo>
                    <a:pt x="57" y="5461"/>
                  </a:moveTo>
                  <a:lnTo>
                    <a:pt x="1260" y="5442"/>
                  </a:lnTo>
                  <a:lnTo>
                    <a:pt x="1184" y="0"/>
                  </a:lnTo>
                  <a:lnTo>
                    <a:pt x="0" y="19"/>
                  </a:lnTo>
                  <a:lnTo>
                    <a:pt x="57" y="546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8" name="Freeform 103"/>
            <p:cNvSpPr>
              <a:spLocks/>
            </p:cNvSpPr>
            <p:nvPr/>
          </p:nvSpPr>
          <p:spPr bwMode="auto">
            <a:xfrm>
              <a:off x="1553609" y="1300499"/>
              <a:ext cx="324283" cy="206428"/>
            </a:xfrm>
            <a:custGeom>
              <a:avLst/>
              <a:gdLst>
                <a:gd name="T0" fmla="*/ 2147483647 w 898"/>
                <a:gd name="T1" fmla="*/ 2147483647 h 574"/>
                <a:gd name="T2" fmla="*/ 2147483647 w 898"/>
                <a:gd name="T3" fmla="*/ 2147483647 h 574"/>
                <a:gd name="T4" fmla="*/ 2147483647 w 898"/>
                <a:gd name="T5" fmla="*/ 0 h 574"/>
                <a:gd name="T6" fmla="*/ 2147483647 w 898"/>
                <a:gd name="T7" fmla="*/ 2147483647 h 574"/>
                <a:gd name="T8" fmla="*/ 0 w 898"/>
                <a:gd name="T9" fmla="*/ 2147483647 h 574"/>
                <a:gd name="T10" fmla="*/ 2147483647 w 898"/>
                <a:gd name="T11" fmla="*/ 2147483647 h 5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98"/>
                <a:gd name="T19" fmla="*/ 0 h 574"/>
                <a:gd name="T20" fmla="*/ 898 w 898"/>
                <a:gd name="T21" fmla="*/ 574 h 57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98" h="574">
                  <a:moveTo>
                    <a:pt x="897" y="38"/>
                  </a:moveTo>
                  <a:lnTo>
                    <a:pt x="897" y="38"/>
                  </a:lnTo>
                  <a:cubicBezTo>
                    <a:pt x="305" y="0"/>
                    <a:pt x="305" y="0"/>
                    <a:pt x="305" y="0"/>
                  </a:cubicBezTo>
                  <a:cubicBezTo>
                    <a:pt x="305" y="0"/>
                    <a:pt x="229" y="0"/>
                    <a:pt x="210" y="77"/>
                  </a:cubicBezTo>
                  <a:cubicBezTo>
                    <a:pt x="0" y="573"/>
                    <a:pt x="0" y="573"/>
                    <a:pt x="0" y="573"/>
                  </a:cubicBezTo>
                  <a:lnTo>
                    <a:pt x="897" y="38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79" name="Freeform 104"/>
            <p:cNvSpPr>
              <a:spLocks/>
            </p:cNvSpPr>
            <p:nvPr/>
          </p:nvSpPr>
          <p:spPr bwMode="auto">
            <a:xfrm>
              <a:off x="1932431" y="1141254"/>
              <a:ext cx="253530" cy="165143"/>
            </a:xfrm>
            <a:custGeom>
              <a:avLst/>
              <a:gdLst>
                <a:gd name="T0" fmla="*/ 2147483647 w 707"/>
                <a:gd name="T1" fmla="*/ 0 h 459"/>
                <a:gd name="T2" fmla="*/ 2147483647 w 707"/>
                <a:gd name="T3" fmla="*/ 0 h 459"/>
                <a:gd name="T4" fmla="*/ 2147483647 w 707"/>
                <a:gd name="T5" fmla="*/ 2147483647 h 459"/>
                <a:gd name="T6" fmla="*/ 2147483647 w 707"/>
                <a:gd name="T7" fmla="*/ 2147483647 h 459"/>
                <a:gd name="T8" fmla="*/ 0 w 707"/>
                <a:gd name="T9" fmla="*/ 2147483647 h 459"/>
                <a:gd name="T10" fmla="*/ 2147483647 w 707"/>
                <a:gd name="T11" fmla="*/ 0 h 4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07"/>
                <a:gd name="T19" fmla="*/ 0 h 459"/>
                <a:gd name="T20" fmla="*/ 707 w 707"/>
                <a:gd name="T21" fmla="*/ 459 h 45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07" h="459">
                  <a:moveTo>
                    <a:pt x="420" y="0"/>
                  </a:moveTo>
                  <a:lnTo>
                    <a:pt x="420" y="0"/>
                  </a:lnTo>
                  <a:cubicBezTo>
                    <a:pt x="420" y="0"/>
                    <a:pt x="706" y="0"/>
                    <a:pt x="668" y="153"/>
                  </a:cubicBezTo>
                  <a:cubicBezTo>
                    <a:pt x="668" y="153"/>
                    <a:pt x="630" y="420"/>
                    <a:pt x="439" y="439"/>
                  </a:cubicBezTo>
                  <a:cubicBezTo>
                    <a:pt x="0" y="458"/>
                    <a:pt x="0" y="458"/>
                    <a:pt x="0" y="458"/>
                  </a:cubicBezTo>
                  <a:lnTo>
                    <a:pt x="420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0" name="Freeform 105"/>
            <p:cNvSpPr>
              <a:spLocks/>
            </p:cNvSpPr>
            <p:nvPr/>
          </p:nvSpPr>
          <p:spPr bwMode="auto">
            <a:xfrm>
              <a:off x="1403260" y="1981712"/>
              <a:ext cx="397983" cy="232969"/>
            </a:xfrm>
            <a:custGeom>
              <a:avLst/>
              <a:gdLst>
                <a:gd name="T0" fmla="*/ 2147483647 w 1108"/>
                <a:gd name="T1" fmla="*/ 2147483647 h 649"/>
                <a:gd name="T2" fmla="*/ 2147483647 w 1108"/>
                <a:gd name="T3" fmla="*/ 2147483647 h 649"/>
                <a:gd name="T4" fmla="*/ 0 w 1108"/>
                <a:gd name="T5" fmla="*/ 2147483647 h 649"/>
                <a:gd name="T6" fmla="*/ 2147483647 w 1108"/>
                <a:gd name="T7" fmla="*/ 0 h 649"/>
                <a:gd name="T8" fmla="*/ 2147483647 w 1108"/>
                <a:gd name="T9" fmla="*/ 2147483647 h 6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649"/>
                <a:gd name="T17" fmla="*/ 1108 w 1108"/>
                <a:gd name="T18" fmla="*/ 649 h 6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649">
                  <a:moveTo>
                    <a:pt x="1107" y="285"/>
                  </a:moveTo>
                  <a:lnTo>
                    <a:pt x="973" y="648"/>
                  </a:lnTo>
                  <a:lnTo>
                    <a:pt x="0" y="305"/>
                  </a:lnTo>
                  <a:lnTo>
                    <a:pt x="114" y="0"/>
                  </a:lnTo>
                  <a:lnTo>
                    <a:pt x="1107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1" name="Freeform 106"/>
            <p:cNvSpPr>
              <a:spLocks/>
            </p:cNvSpPr>
            <p:nvPr/>
          </p:nvSpPr>
          <p:spPr bwMode="auto">
            <a:xfrm>
              <a:off x="1258807" y="1135356"/>
              <a:ext cx="680994" cy="1002652"/>
            </a:xfrm>
            <a:custGeom>
              <a:avLst/>
              <a:gdLst>
                <a:gd name="T0" fmla="*/ 2147483647 w 1891"/>
                <a:gd name="T1" fmla="*/ 2147483647 h 2788"/>
                <a:gd name="T2" fmla="*/ 2147483647 w 1891"/>
                <a:gd name="T3" fmla="*/ 2147483647 h 2788"/>
                <a:gd name="T4" fmla="*/ 2147483647 w 1891"/>
                <a:gd name="T5" fmla="*/ 2147483647 h 2788"/>
                <a:gd name="T6" fmla="*/ 2147483647 w 1891"/>
                <a:gd name="T7" fmla="*/ 0 h 2788"/>
                <a:gd name="T8" fmla="*/ 2147483647 w 1891"/>
                <a:gd name="T9" fmla="*/ 0 h 2788"/>
                <a:gd name="T10" fmla="*/ 2147483647 w 1891"/>
                <a:gd name="T11" fmla="*/ 0 h 2788"/>
                <a:gd name="T12" fmla="*/ 2147483647 w 1891"/>
                <a:gd name="T13" fmla="*/ 0 h 2788"/>
                <a:gd name="T14" fmla="*/ 2147483647 w 1891"/>
                <a:gd name="T15" fmla="*/ 2147483647 h 2788"/>
                <a:gd name="T16" fmla="*/ 2147483647 w 1891"/>
                <a:gd name="T17" fmla="*/ 2147483647 h 2788"/>
                <a:gd name="T18" fmla="*/ 2147483647 w 1891"/>
                <a:gd name="T19" fmla="*/ 2147483647 h 2788"/>
                <a:gd name="T20" fmla="*/ 2147483647 w 1891"/>
                <a:gd name="T21" fmla="*/ 2147483647 h 2788"/>
                <a:gd name="T22" fmla="*/ 2147483647 w 1891"/>
                <a:gd name="T23" fmla="*/ 2147483647 h 2788"/>
                <a:gd name="T24" fmla="*/ 2147483647 w 1891"/>
                <a:gd name="T25" fmla="*/ 2147483647 h 2788"/>
                <a:gd name="T26" fmla="*/ 2147483647 w 1891"/>
                <a:gd name="T27" fmla="*/ 2147483647 h 2788"/>
                <a:gd name="T28" fmla="*/ 2147483647 w 1891"/>
                <a:gd name="T29" fmla="*/ 2147483647 h 2788"/>
                <a:gd name="T30" fmla="*/ 2147483647 w 1891"/>
                <a:gd name="T31" fmla="*/ 2147483647 h 2788"/>
                <a:gd name="T32" fmla="*/ 2147483647 w 1891"/>
                <a:gd name="T33" fmla="*/ 2147483647 h 2788"/>
                <a:gd name="T34" fmla="*/ 2147483647 w 1891"/>
                <a:gd name="T35" fmla="*/ 2147483647 h 2788"/>
                <a:gd name="T36" fmla="*/ 2147483647 w 1891"/>
                <a:gd name="T37" fmla="*/ 2147483647 h 2788"/>
                <a:gd name="T38" fmla="*/ 2147483647 w 1891"/>
                <a:gd name="T39" fmla="*/ 2147483647 h 2788"/>
                <a:gd name="T40" fmla="*/ 2147483647 w 1891"/>
                <a:gd name="T41" fmla="*/ 2147483647 h 2788"/>
                <a:gd name="T42" fmla="*/ 2147483647 w 1891"/>
                <a:gd name="T43" fmla="*/ 2147483647 h 2788"/>
                <a:gd name="T44" fmla="*/ 2147483647 w 1891"/>
                <a:gd name="T45" fmla="*/ 2147483647 h 2788"/>
                <a:gd name="T46" fmla="*/ 2147483647 w 1891"/>
                <a:gd name="T47" fmla="*/ 2147483647 h 27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891"/>
                <a:gd name="T73" fmla="*/ 0 h 2788"/>
                <a:gd name="T74" fmla="*/ 1891 w 1891"/>
                <a:gd name="T75" fmla="*/ 2788 h 278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891" h="2788">
                  <a:moveTo>
                    <a:pt x="114" y="1031"/>
                  </a:moveTo>
                  <a:lnTo>
                    <a:pt x="114" y="1031"/>
                  </a:lnTo>
                  <a:cubicBezTo>
                    <a:pt x="744" y="114"/>
                    <a:pt x="744" y="114"/>
                    <a:pt x="744" y="114"/>
                  </a:cubicBezTo>
                  <a:cubicBezTo>
                    <a:pt x="802" y="38"/>
                    <a:pt x="897" y="0"/>
                    <a:pt x="974" y="0"/>
                  </a:cubicBezTo>
                  <a:cubicBezTo>
                    <a:pt x="1050" y="0"/>
                    <a:pt x="1050" y="0"/>
                    <a:pt x="1050" y="0"/>
                  </a:cubicBezTo>
                  <a:cubicBezTo>
                    <a:pt x="1069" y="0"/>
                    <a:pt x="1069" y="0"/>
                    <a:pt x="1069" y="0"/>
                  </a:cubicBezTo>
                  <a:cubicBezTo>
                    <a:pt x="1069" y="859"/>
                    <a:pt x="1069" y="859"/>
                    <a:pt x="1069" y="859"/>
                  </a:cubicBezTo>
                  <a:cubicBezTo>
                    <a:pt x="1031" y="802"/>
                    <a:pt x="1031" y="802"/>
                    <a:pt x="1031" y="802"/>
                  </a:cubicBezTo>
                  <a:cubicBezTo>
                    <a:pt x="1012" y="821"/>
                    <a:pt x="1012" y="821"/>
                    <a:pt x="1012" y="821"/>
                  </a:cubicBezTo>
                  <a:cubicBezTo>
                    <a:pt x="1012" y="821"/>
                    <a:pt x="878" y="974"/>
                    <a:pt x="821" y="1031"/>
                  </a:cubicBezTo>
                  <a:cubicBezTo>
                    <a:pt x="783" y="1356"/>
                    <a:pt x="916" y="1527"/>
                    <a:pt x="1069" y="1585"/>
                  </a:cubicBezTo>
                  <a:cubicBezTo>
                    <a:pt x="1069" y="1661"/>
                    <a:pt x="1069" y="1661"/>
                    <a:pt x="1069" y="1661"/>
                  </a:cubicBezTo>
                  <a:cubicBezTo>
                    <a:pt x="1298" y="1680"/>
                    <a:pt x="1298" y="1680"/>
                    <a:pt x="1298" y="1680"/>
                  </a:cubicBezTo>
                  <a:cubicBezTo>
                    <a:pt x="1298" y="1680"/>
                    <a:pt x="1642" y="1852"/>
                    <a:pt x="1642" y="1871"/>
                  </a:cubicBezTo>
                  <a:cubicBezTo>
                    <a:pt x="1661" y="1871"/>
                    <a:pt x="1890" y="1986"/>
                    <a:pt x="1890" y="1986"/>
                  </a:cubicBezTo>
                  <a:cubicBezTo>
                    <a:pt x="1890" y="2081"/>
                    <a:pt x="1890" y="2081"/>
                    <a:pt x="1890" y="2081"/>
                  </a:cubicBezTo>
                  <a:cubicBezTo>
                    <a:pt x="1852" y="2138"/>
                    <a:pt x="1852" y="2138"/>
                    <a:pt x="1852" y="2138"/>
                  </a:cubicBezTo>
                  <a:cubicBezTo>
                    <a:pt x="1451" y="2787"/>
                    <a:pt x="1451" y="2787"/>
                    <a:pt x="1451" y="2787"/>
                  </a:cubicBezTo>
                  <a:cubicBezTo>
                    <a:pt x="458" y="2463"/>
                    <a:pt x="458" y="2463"/>
                    <a:pt x="458" y="2463"/>
                  </a:cubicBezTo>
                  <a:cubicBezTo>
                    <a:pt x="57" y="1356"/>
                    <a:pt x="57" y="1356"/>
                    <a:pt x="57" y="1356"/>
                  </a:cubicBezTo>
                  <a:cubicBezTo>
                    <a:pt x="0" y="1203"/>
                    <a:pt x="114" y="1031"/>
                    <a:pt x="114" y="103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2" name="Freeform 107"/>
            <p:cNvSpPr>
              <a:spLocks/>
            </p:cNvSpPr>
            <p:nvPr/>
          </p:nvSpPr>
          <p:spPr bwMode="auto">
            <a:xfrm>
              <a:off x="1017069" y="489530"/>
              <a:ext cx="1484331" cy="927453"/>
            </a:xfrm>
            <a:custGeom>
              <a:avLst/>
              <a:gdLst>
                <a:gd name="T0" fmla="*/ 2147483647 w 4125"/>
                <a:gd name="T1" fmla="*/ 0 h 2579"/>
                <a:gd name="T2" fmla="*/ 2147483647 w 4125"/>
                <a:gd name="T3" fmla="*/ 0 h 2579"/>
                <a:gd name="T4" fmla="*/ 2147483647 w 4125"/>
                <a:gd name="T5" fmla="*/ 0 h 2579"/>
                <a:gd name="T6" fmla="*/ 2147483647 w 4125"/>
                <a:gd name="T7" fmla="*/ 2147483647 h 2579"/>
                <a:gd name="T8" fmla="*/ 2147483647 w 4125"/>
                <a:gd name="T9" fmla="*/ 2147483647 h 2579"/>
                <a:gd name="T10" fmla="*/ 0 w 4125"/>
                <a:gd name="T11" fmla="*/ 2147483647 h 2579"/>
                <a:gd name="T12" fmla="*/ 2147483647 w 4125"/>
                <a:gd name="T13" fmla="*/ 2147483647 h 2579"/>
                <a:gd name="T14" fmla="*/ 2147483647 w 4125"/>
                <a:gd name="T15" fmla="*/ 2147483647 h 2579"/>
                <a:gd name="T16" fmla="*/ 2147483647 w 4125"/>
                <a:gd name="T17" fmla="*/ 2147483647 h 2579"/>
                <a:gd name="T18" fmla="*/ 2147483647 w 4125"/>
                <a:gd name="T19" fmla="*/ 2147483647 h 2579"/>
                <a:gd name="T20" fmla="*/ 2147483647 w 4125"/>
                <a:gd name="T21" fmla="*/ 2147483647 h 2579"/>
                <a:gd name="T22" fmla="*/ 2147483647 w 4125"/>
                <a:gd name="T23" fmla="*/ 2147483647 h 2579"/>
                <a:gd name="T24" fmla="*/ 2147483647 w 4125"/>
                <a:gd name="T25" fmla="*/ 0 h 257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125"/>
                <a:gd name="T40" fmla="*/ 0 h 2579"/>
                <a:gd name="T41" fmla="*/ 4125 w 4125"/>
                <a:gd name="T42" fmla="*/ 2579 h 257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125" h="2579">
                  <a:moveTo>
                    <a:pt x="3780" y="0"/>
                  </a:moveTo>
                  <a:lnTo>
                    <a:pt x="3780" y="0"/>
                  </a:lnTo>
                  <a:cubicBezTo>
                    <a:pt x="1164" y="0"/>
                    <a:pt x="1164" y="0"/>
                    <a:pt x="1164" y="0"/>
                  </a:cubicBezTo>
                  <a:cubicBezTo>
                    <a:pt x="973" y="0"/>
                    <a:pt x="820" y="172"/>
                    <a:pt x="820" y="363"/>
                  </a:cubicBezTo>
                  <a:cubicBezTo>
                    <a:pt x="820" y="955"/>
                    <a:pt x="820" y="955"/>
                    <a:pt x="820" y="955"/>
                  </a:cubicBezTo>
                  <a:cubicBezTo>
                    <a:pt x="496" y="1108"/>
                    <a:pt x="0" y="1242"/>
                    <a:pt x="0" y="1242"/>
                  </a:cubicBezTo>
                  <a:cubicBezTo>
                    <a:pt x="382" y="1394"/>
                    <a:pt x="649" y="1432"/>
                    <a:pt x="820" y="1432"/>
                  </a:cubicBezTo>
                  <a:cubicBezTo>
                    <a:pt x="820" y="2234"/>
                    <a:pt x="820" y="2234"/>
                    <a:pt x="820" y="2234"/>
                  </a:cubicBezTo>
                  <a:cubicBezTo>
                    <a:pt x="820" y="2425"/>
                    <a:pt x="973" y="2578"/>
                    <a:pt x="1164" y="2578"/>
                  </a:cubicBezTo>
                  <a:cubicBezTo>
                    <a:pt x="3780" y="2578"/>
                    <a:pt x="3780" y="2578"/>
                    <a:pt x="3780" y="2578"/>
                  </a:cubicBezTo>
                  <a:cubicBezTo>
                    <a:pt x="3971" y="2578"/>
                    <a:pt x="4124" y="2425"/>
                    <a:pt x="4124" y="2234"/>
                  </a:cubicBezTo>
                  <a:cubicBezTo>
                    <a:pt x="4124" y="363"/>
                    <a:pt x="4124" y="363"/>
                    <a:pt x="4124" y="363"/>
                  </a:cubicBezTo>
                  <a:cubicBezTo>
                    <a:pt x="4124" y="172"/>
                    <a:pt x="3971" y="0"/>
                    <a:pt x="378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3" name="Freeform 108"/>
            <p:cNvSpPr>
              <a:spLocks/>
            </p:cNvSpPr>
            <p:nvPr/>
          </p:nvSpPr>
          <p:spPr bwMode="auto">
            <a:xfrm>
              <a:off x="1615518" y="1231197"/>
              <a:ext cx="515904" cy="654673"/>
            </a:xfrm>
            <a:custGeom>
              <a:avLst/>
              <a:gdLst>
                <a:gd name="T0" fmla="*/ 0 w 1434"/>
                <a:gd name="T1" fmla="*/ 2147483647 h 1815"/>
                <a:gd name="T2" fmla="*/ 0 w 1434"/>
                <a:gd name="T3" fmla="*/ 2147483647 h 1815"/>
                <a:gd name="T4" fmla="*/ 0 w 1434"/>
                <a:gd name="T5" fmla="*/ 2147483647 h 1815"/>
                <a:gd name="T6" fmla="*/ 2147483647 w 1434"/>
                <a:gd name="T7" fmla="*/ 2147483647 h 1815"/>
                <a:gd name="T8" fmla="*/ 2147483647 w 1434"/>
                <a:gd name="T9" fmla="*/ 2147483647 h 1815"/>
                <a:gd name="T10" fmla="*/ 2147483647 w 1434"/>
                <a:gd name="T11" fmla="*/ 2147483647 h 1815"/>
                <a:gd name="T12" fmla="*/ 2147483647 w 1434"/>
                <a:gd name="T13" fmla="*/ 2147483647 h 1815"/>
                <a:gd name="T14" fmla="*/ 2147483647 w 1434"/>
                <a:gd name="T15" fmla="*/ 2147483647 h 1815"/>
                <a:gd name="T16" fmla="*/ 2147483647 w 1434"/>
                <a:gd name="T17" fmla="*/ 2147483647 h 1815"/>
                <a:gd name="T18" fmla="*/ 2147483647 w 1434"/>
                <a:gd name="T19" fmla="*/ 2147483647 h 1815"/>
                <a:gd name="T20" fmla="*/ 2147483647 w 1434"/>
                <a:gd name="T21" fmla="*/ 2147483647 h 1815"/>
                <a:gd name="T22" fmla="*/ 2147483647 w 1434"/>
                <a:gd name="T23" fmla="*/ 2147483647 h 1815"/>
                <a:gd name="T24" fmla="*/ 0 w 1434"/>
                <a:gd name="T25" fmla="*/ 2147483647 h 18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34"/>
                <a:gd name="T40" fmla="*/ 0 h 1815"/>
                <a:gd name="T41" fmla="*/ 1434 w 1434"/>
                <a:gd name="T42" fmla="*/ 1815 h 181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34" h="1815">
                  <a:moveTo>
                    <a:pt x="0" y="1375"/>
                  </a:moveTo>
                  <a:lnTo>
                    <a:pt x="0" y="1375"/>
                  </a:lnTo>
                  <a:cubicBezTo>
                    <a:pt x="0" y="1279"/>
                    <a:pt x="0" y="1279"/>
                    <a:pt x="0" y="1279"/>
                  </a:cubicBezTo>
                  <a:cubicBezTo>
                    <a:pt x="344" y="1471"/>
                    <a:pt x="555" y="1127"/>
                    <a:pt x="555" y="1127"/>
                  </a:cubicBezTo>
                  <a:cubicBezTo>
                    <a:pt x="879" y="210"/>
                    <a:pt x="879" y="210"/>
                    <a:pt x="879" y="210"/>
                  </a:cubicBezTo>
                  <a:cubicBezTo>
                    <a:pt x="917" y="76"/>
                    <a:pt x="1070" y="0"/>
                    <a:pt x="1203" y="39"/>
                  </a:cubicBezTo>
                  <a:cubicBezTo>
                    <a:pt x="1356" y="96"/>
                    <a:pt x="1433" y="249"/>
                    <a:pt x="1375" y="382"/>
                  </a:cubicBezTo>
                  <a:cubicBezTo>
                    <a:pt x="898" y="1814"/>
                    <a:pt x="898" y="1814"/>
                    <a:pt x="898" y="1814"/>
                  </a:cubicBezTo>
                  <a:cubicBezTo>
                    <a:pt x="402" y="1642"/>
                    <a:pt x="402" y="1642"/>
                    <a:pt x="402" y="1642"/>
                  </a:cubicBezTo>
                  <a:cubicBezTo>
                    <a:pt x="402" y="1604"/>
                    <a:pt x="402" y="1604"/>
                    <a:pt x="402" y="1604"/>
                  </a:cubicBezTo>
                  <a:cubicBezTo>
                    <a:pt x="287" y="1566"/>
                    <a:pt x="153" y="1527"/>
                    <a:pt x="134" y="1508"/>
                  </a:cubicBezTo>
                  <a:cubicBezTo>
                    <a:pt x="134" y="1490"/>
                    <a:pt x="0" y="1375"/>
                    <a:pt x="0" y="1375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4" name="Freeform 109"/>
            <p:cNvSpPr>
              <a:spLocks/>
            </p:cNvSpPr>
            <p:nvPr/>
          </p:nvSpPr>
          <p:spPr bwMode="auto">
            <a:xfrm>
              <a:off x="1739335" y="1884396"/>
              <a:ext cx="200466" cy="247714"/>
            </a:xfrm>
            <a:custGeom>
              <a:avLst/>
              <a:gdLst>
                <a:gd name="T0" fmla="*/ 2147483647 w 555"/>
                <a:gd name="T1" fmla="*/ 2147483647 h 688"/>
                <a:gd name="T2" fmla="*/ 2147483647 w 555"/>
                <a:gd name="T3" fmla="*/ 2147483647 h 688"/>
                <a:gd name="T4" fmla="*/ 0 w 555"/>
                <a:gd name="T5" fmla="*/ 2147483647 h 688"/>
                <a:gd name="T6" fmla="*/ 2147483647 w 555"/>
                <a:gd name="T7" fmla="*/ 2147483647 h 688"/>
                <a:gd name="T8" fmla="*/ 2147483647 w 555"/>
                <a:gd name="T9" fmla="*/ 0 h 688"/>
                <a:gd name="T10" fmla="*/ 2147483647 w 555"/>
                <a:gd name="T11" fmla="*/ 2147483647 h 6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55"/>
                <a:gd name="T19" fmla="*/ 0 h 688"/>
                <a:gd name="T20" fmla="*/ 555 w 555"/>
                <a:gd name="T21" fmla="*/ 688 h 68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55" h="688">
                  <a:moveTo>
                    <a:pt x="115" y="687"/>
                  </a:moveTo>
                  <a:lnTo>
                    <a:pt x="115" y="687"/>
                  </a:lnTo>
                  <a:cubicBezTo>
                    <a:pt x="0" y="497"/>
                    <a:pt x="0" y="497"/>
                    <a:pt x="0" y="497"/>
                  </a:cubicBezTo>
                  <a:cubicBezTo>
                    <a:pt x="306" y="134"/>
                    <a:pt x="306" y="134"/>
                    <a:pt x="306" y="134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0"/>
                    <a:pt x="401" y="363"/>
                    <a:pt x="115" y="687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5" name="Freeform 110"/>
            <p:cNvSpPr>
              <a:spLocks/>
            </p:cNvSpPr>
            <p:nvPr/>
          </p:nvSpPr>
          <p:spPr bwMode="auto">
            <a:xfrm>
              <a:off x="1945696" y="1265111"/>
              <a:ext cx="151824" cy="150398"/>
            </a:xfrm>
            <a:custGeom>
              <a:avLst/>
              <a:gdLst>
                <a:gd name="T0" fmla="*/ 2147483647 w 421"/>
                <a:gd name="T1" fmla="*/ 2147483647 h 421"/>
                <a:gd name="T2" fmla="*/ 2147483647 w 421"/>
                <a:gd name="T3" fmla="*/ 2147483647 h 421"/>
                <a:gd name="T4" fmla="*/ 2147483647 w 421"/>
                <a:gd name="T5" fmla="*/ 2147483647 h 421"/>
                <a:gd name="T6" fmla="*/ 2147483647 w 421"/>
                <a:gd name="T7" fmla="*/ 2147483647 h 421"/>
                <a:gd name="T8" fmla="*/ 2147483647 w 421"/>
                <a:gd name="T9" fmla="*/ 2147483647 h 421"/>
                <a:gd name="T10" fmla="*/ 2147483647 w 421"/>
                <a:gd name="T11" fmla="*/ 2147483647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21"/>
                <a:gd name="T19" fmla="*/ 0 h 421"/>
                <a:gd name="T20" fmla="*/ 421 w 421"/>
                <a:gd name="T21" fmla="*/ 421 h 4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21" h="421">
                  <a:moveTo>
                    <a:pt x="172" y="382"/>
                  </a:moveTo>
                  <a:lnTo>
                    <a:pt x="172" y="382"/>
                  </a:lnTo>
                  <a:cubicBezTo>
                    <a:pt x="268" y="420"/>
                    <a:pt x="382" y="343"/>
                    <a:pt x="401" y="248"/>
                  </a:cubicBezTo>
                  <a:cubicBezTo>
                    <a:pt x="420" y="153"/>
                    <a:pt x="363" y="57"/>
                    <a:pt x="249" y="38"/>
                  </a:cubicBezTo>
                  <a:cubicBezTo>
                    <a:pt x="153" y="0"/>
                    <a:pt x="38" y="57"/>
                    <a:pt x="19" y="172"/>
                  </a:cubicBezTo>
                  <a:cubicBezTo>
                    <a:pt x="0" y="267"/>
                    <a:pt x="57" y="362"/>
                    <a:pt x="172" y="38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6" name="Freeform 111"/>
            <p:cNvSpPr>
              <a:spLocks/>
            </p:cNvSpPr>
            <p:nvPr/>
          </p:nvSpPr>
          <p:spPr bwMode="auto">
            <a:xfrm>
              <a:off x="1932431" y="1312295"/>
              <a:ext cx="157719" cy="112061"/>
            </a:xfrm>
            <a:custGeom>
              <a:avLst/>
              <a:gdLst>
                <a:gd name="T0" fmla="*/ 2147483647 w 440"/>
                <a:gd name="T1" fmla="*/ 2147483647 h 307"/>
                <a:gd name="T2" fmla="*/ 2147483647 w 440"/>
                <a:gd name="T3" fmla="*/ 2147483647 h 307"/>
                <a:gd name="T4" fmla="*/ 0 w 440"/>
                <a:gd name="T5" fmla="*/ 2147483647 h 307"/>
                <a:gd name="T6" fmla="*/ 2147483647 w 440"/>
                <a:gd name="T7" fmla="*/ 0 h 307"/>
                <a:gd name="T8" fmla="*/ 2147483647 w 440"/>
                <a:gd name="T9" fmla="*/ 2147483647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40"/>
                <a:gd name="T16" fmla="*/ 0 h 307"/>
                <a:gd name="T17" fmla="*/ 440 w 440"/>
                <a:gd name="T18" fmla="*/ 307 h 3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40" h="307">
                  <a:moveTo>
                    <a:pt x="439" y="134"/>
                  </a:moveTo>
                  <a:lnTo>
                    <a:pt x="382" y="306"/>
                  </a:lnTo>
                  <a:lnTo>
                    <a:pt x="0" y="191"/>
                  </a:lnTo>
                  <a:lnTo>
                    <a:pt x="57" y="0"/>
                  </a:lnTo>
                  <a:lnTo>
                    <a:pt x="439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7" name="Freeform 112"/>
            <p:cNvSpPr>
              <a:spLocks/>
            </p:cNvSpPr>
            <p:nvPr/>
          </p:nvSpPr>
          <p:spPr bwMode="auto">
            <a:xfrm>
              <a:off x="666254" y="2022998"/>
              <a:ext cx="1155626" cy="2033319"/>
            </a:xfrm>
            <a:custGeom>
              <a:avLst/>
              <a:gdLst>
                <a:gd name="T0" fmla="*/ 0 w 3209"/>
                <a:gd name="T1" fmla="*/ 2147483647 h 5651"/>
                <a:gd name="T2" fmla="*/ 2147483647 w 3209"/>
                <a:gd name="T3" fmla="*/ 2147483647 h 5651"/>
                <a:gd name="T4" fmla="*/ 2147483647 w 3209"/>
                <a:gd name="T5" fmla="*/ 2147483647 h 5651"/>
                <a:gd name="T6" fmla="*/ 2147483647 w 3209"/>
                <a:gd name="T7" fmla="*/ 0 h 5651"/>
                <a:gd name="T8" fmla="*/ 0 w 3209"/>
                <a:gd name="T9" fmla="*/ 2147483647 h 56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09"/>
                <a:gd name="T16" fmla="*/ 0 h 5651"/>
                <a:gd name="T17" fmla="*/ 3209 w 3209"/>
                <a:gd name="T18" fmla="*/ 5651 h 56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09" h="5651">
                  <a:moveTo>
                    <a:pt x="0" y="5192"/>
                  </a:moveTo>
                  <a:lnTo>
                    <a:pt x="1279" y="5650"/>
                  </a:lnTo>
                  <a:lnTo>
                    <a:pt x="3208" y="458"/>
                  </a:lnTo>
                  <a:lnTo>
                    <a:pt x="1928" y="0"/>
                  </a:lnTo>
                  <a:lnTo>
                    <a:pt x="0" y="5192"/>
                  </a:lnTo>
                </a:path>
              </a:pathLst>
            </a:custGeom>
            <a:solidFill>
              <a:srgbClr val="19B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8" name="Freeform 113"/>
            <p:cNvSpPr>
              <a:spLocks/>
            </p:cNvSpPr>
            <p:nvPr/>
          </p:nvSpPr>
          <p:spPr bwMode="auto">
            <a:xfrm>
              <a:off x="2097520" y="1801825"/>
              <a:ext cx="412723" cy="701856"/>
            </a:xfrm>
            <a:custGeom>
              <a:avLst/>
              <a:gdLst>
                <a:gd name="T0" fmla="*/ 2147483647 w 1147"/>
                <a:gd name="T1" fmla="*/ 2147483647 h 1948"/>
                <a:gd name="T2" fmla="*/ 2147483647 w 1147"/>
                <a:gd name="T3" fmla="*/ 2147483647 h 1948"/>
                <a:gd name="T4" fmla="*/ 0 w 1147"/>
                <a:gd name="T5" fmla="*/ 2147483647 h 1948"/>
                <a:gd name="T6" fmla="*/ 2147483647 w 1147"/>
                <a:gd name="T7" fmla="*/ 0 h 1948"/>
                <a:gd name="T8" fmla="*/ 2147483647 w 1147"/>
                <a:gd name="T9" fmla="*/ 2147483647 h 19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7"/>
                <a:gd name="T16" fmla="*/ 0 h 1948"/>
                <a:gd name="T17" fmla="*/ 1147 w 1147"/>
                <a:gd name="T18" fmla="*/ 1948 h 19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7" h="1948">
                  <a:moveTo>
                    <a:pt x="1146" y="1774"/>
                  </a:moveTo>
                  <a:lnTo>
                    <a:pt x="707" y="1947"/>
                  </a:lnTo>
                  <a:lnTo>
                    <a:pt x="0" y="172"/>
                  </a:lnTo>
                  <a:lnTo>
                    <a:pt x="440" y="0"/>
                  </a:lnTo>
                  <a:lnTo>
                    <a:pt x="1146" y="1774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89" name="Freeform 114"/>
            <p:cNvSpPr>
              <a:spLocks/>
            </p:cNvSpPr>
            <p:nvPr/>
          </p:nvSpPr>
          <p:spPr bwMode="auto">
            <a:xfrm>
              <a:off x="2082780" y="1733998"/>
              <a:ext cx="185726" cy="199055"/>
            </a:xfrm>
            <a:custGeom>
              <a:avLst/>
              <a:gdLst>
                <a:gd name="T0" fmla="*/ 2147483647 w 516"/>
                <a:gd name="T1" fmla="*/ 2147483647 h 555"/>
                <a:gd name="T2" fmla="*/ 2147483647 w 516"/>
                <a:gd name="T3" fmla="*/ 2147483647 h 555"/>
                <a:gd name="T4" fmla="*/ 2147483647 w 516"/>
                <a:gd name="T5" fmla="*/ 2147483647 h 555"/>
                <a:gd name="T6" fmla="*/ 2147483647 w 516"/>
                <a:gd name="T7" fmla="*/ 2147483647 h 555"/>
                <a:gd name="T8" fmla="*/ 2147483647 w 516"/>
                <a:gd name="T9" fmla="*/ 2147483647 h 555"/>
                <a:gd name="T10" fmla="*/ 2147483647 w 516"/>
                <a:gd name="T11" fmla="*/ 2147483647 h 55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6"/>
                <a:gd name="T19" fmla="*/ 0 h 555"/>
                <a:gd name="T20" fmla="*/ 516 w 516"/>
                <a:gd name="T21" fmla="*/ 555 h 55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6" h="555">
                  <a:moveTo>
                    <a:pt x="478" y="191"/>
                  </a:moveTo>
                  <a:lnTo>
                    <a:pt x="478" y="191"/>
                  </a:lnTo>
                  <a:cubicBezTo>
                    <a:pt x="515" y="325"/>
                    <a:pt x="458" y="458"/>
                    <a:pt x="344" y="496"/>
                  </a:cubicBezTo>
                  <a:cubicBezTo>
                    <a:pt x="229" y="554"/>
                    <a:pt x="96" y="477"/>
                    <a:pt x="57" y="363"/>
                  </a:cubicBezTo>
                  <a:cubicBezTo>
                    <a:pt x="0" y="229"/>
                    <a:pt x="57" y="96"/>
                    <a:pt x="172" y="57"/>
                  </a:cubicBezTo>
                  <a:cubicBezTo>
                    <a:pt x="286" y="0"/>
                    <a:pt x="420" y="77"/>
                    <a:pt x="478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0" name="Freeform 115"/>
            <p:cNvSpPr>
              <a:spLocks/>
            </p:cNvSpPr>
            <p:nvPr/>
          </p:nvSpPr>
          <p:spPr bwMode="auto">
            <a:xfrm>
              <a:off x="2097520" y="1754641"/>
              <a:ext cx="150349" cy="137127"/>
            </a:xfrm>
            <a:custGeom>
              <a:avLst/>
              <a:gdLst>
                <a:gd name="T0" fmla="*/ 2147483647 w 421"/>
                <a:gd name="T1" fmla="*/ 2147483647 h 383"/>
                <a:gd name="T2" fmla="*/ 2147483647 w 421"/>
                <a:gd name="T3" fmla="*/ 2147483647 h 383"/>
                <a:gd name="T4" fmla="*/ 2147483647 w 421"/>
                <a:gd name="T5" fmla="*/ 2147483647 h 383"/>
                <a:gd name="T6" fmla="*/ 2147483647 w 421"/>
                <a:gd name="T7" fmla="*/ 2147483647 h 383"/>
                <a:gd name="T8" fmla="*/ 2147483647 w 421"/>
                <a:gd name="T9" fmla="*/ 2147483647 h 383"/>
                <a:gd name="T10" fmla="*/ 2147483647 w 421"/>
                <a:gd name="T11" fmla="*/ 2147483647 h 38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21"/>
                <a:gd name="T19" fmla="*/ 0 h 383"/>
                <a:gd name="T20" fmla="*/ 421 w 421"/>
                <a:gd name="T21" fmla="*/ 383 h 38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21" h="383">
                  <a:moveTo>
                    <a:pt x="287" y="344"/>
                  </a:moveTo>
                  <a:lnTo>
                    <a:pt x="287" y="344"/>
                  </a:lnTo>
                  <a:cubicBezTo>
                    <a:pt x="191" y="382"/>
                    <a:pt x="77" y="344"/>
                    <a:pt x="38" y="268"/>
                  </a:cubicBezTo>
                  <a:cubicBezTo>
                    <a:pt x="0" y="172"/>
                    <a:pt x="58" y="76"/>
                    <a:pt x="153" y="39"/>
                  </a:cubicBezTo>
                  <a:cubicBezTo>
                    <a:pt x="248" y="0"/>
                    <a:pt x="344" y="39"/>
                    <a:pt x="382" y="115"/>
                  </a:cubicBezTo>
                  <a:cubicBezTo>
                    <a:pt x="420" y="210"/>
                    <a:pt x="363" y="306"/>
                    <a:pt x="287" y="344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1" name="Freeform 116"/>
            <p:cNvSpPr>
              <a:spLocks/>
            </p:cNvSpPr>
            <p:nvPr/>
          </p:nvSpPr>
          <p:spPr bwMode="auto">
            <a:xfrm>
              <a:off x="2418855" y="2152753"/>
              <a:ext cx="275640" cy="336183"/>
            </a:xfrm>
            <a:custGeom>
              <a:avLst/>
              <a:gdLst>
                <a:gd name="T0" fmla="*/ 2147483647 w 765"/>
                <a:gd name="T1" fmla="*/ 2147483647 h 935"/>
                <a:gd name="T2" fmla="*/ 2147483647 w 765"/>
                <a:gd name="T3" fmla="*/ 2147483647 h 935"/>
                <a:gd name="T4" fmla="*/ 0 w 765"/>
                <a:gd name="T5" fmla="*/ 2147483647 h 935"/>
                <a:gd name="T6" fmla="*/ 2147483647 w 765"/>
                <a:gd name="T7" fmla="*/ 0 h 935"/>
                <a:gd name="T8" fmla="*/ 2147483647 w 765"/>
                <a:gd name="T9" fmla="*/ 2147483647 h 9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65"/>
                <a:gd name="T16" fmla="*/ 0 h 935"/>
                <a:gd name="T17" fmla="*/ 765 w 765"/>
                <a:gd name="T18" fmla="*/ 935 h 9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65" h="935">
                  <a:moveTo>
                    <a:pt x="764" y="743"/>
                  </a:moveTo>
                  <a:lnTo>
                    <a:pt x="286" y="934"/>
                  </a:lnTo>
                  <a:lnTo>
                    <a:pt x="0" y="190"/>
                  </a:lnTo>
                  <a:lnTo>
                    <a:pt x="477" y="0"/>
                  </a:lnTo>
                  <a:lnTo>
                    <a:pt x="764" y="74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2" name="Freeform 117"/>
            <p:cNvSpPr>
              <a:spLocks/>
            </p:cNvSpPr>
            <p:nvPr/>
          </p:nvSpPr>
          <p:spPr bwMode="auto">
            <a:xfrm>
              <a:off x="2398219" y="2090825"/>
              <a:ext cx="206362" cy="206428"/>
            </a:xfrm>
            <a:custGeom>
              <a:avLst/>
              <a:gdLst>
                <a:gd name="T0" fmla="*/ 2147483647 w 574"/>
                <a:gd name="T1" fmla="*/ 2147483647 h 573"/>
                <a:gd name="T2" fmla="*/ 2147483647 w 574"/>
                <a:gd name="T3" fmla="*/ 2147483647 h 573"/>
                <a:gd name="T4" fmla="*/ 2147483647 w 574"/>
                <a:gd name="T5" fmla="*/ 2147483647 h 573"/>
                <a:gd name="T6" fmla="*/ 2147483647 w 574"/>
                <a:gd name="T7" fmla="*/ 2147483647 h 573"/>
                <a:gd name="T8" fmla="*/ 2147483647 w 574"/>
                <a:gd name="T9" fmla="*/ 2147483647 h 573"/>
                <a:gd name="T10" fmla="*/ 2147483647 w 574"/>
                <a:gd name="T11" fmla="*/ 2147483647 h 5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4"/>
                <a:gd name="T19" fmla="*/ 0 h 573"/>
                <a:gd name="T20" fmla="*/ 574 w 574"/>
                <a:gd name="T21" fmla="*/ 573 h 5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4" h="573">
                  <a:moveTo>
                    <a:pt x="535" y="191"/>
                  </a:moveTo>
                  <a:lnTo>
                    <a:pt x="535" y="191"/>
                  </a:lnTo>
                  <a:cubicBezTo>
                    <a:pt x="573" y="324"/>
                    <a:pt x="516" y="458"/>
                    <a:pt x="382" y="515"/>
                  </a:cubicBezTo>
                  <a:cubicBezTo>
                    <a:pt x="248" y="572"/>
                    <a:pt x="115" y="496"/>
                    <a:pt x="58" y="382"/>
                  </a:cubicBezTo>
                  <a:cubicBezTo>
                    <a:pt x="0" y="248"/>
                    <a:pt x="77" y="95"/>
                    <a:pt x="191" y="38"/>
                  </a:cubicBezTo>
                  <a:cubicBezTo>
                    <a:pt x="325" y="0"/>
                    <a:pt x="478" y="57"/>
                    <a:pt x="535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3" name="Freeform 118"/>
            <p:cNvSpPr>
              <a:spLocks/>
            </p:cNvSpPr>
            <p:nvPr/>
          </p:nvSpPr>
          <p:spPr bwMode="auto">
            <a:xfrm>
              <a:off x="2598684" y="2117365"/>
              <a:ext cx="247634" cy="302270"/>
            </a:xfrm>
            <a:custGeom>
              <a:avLst/>
              <a:gdLst>
                <a:gd name="T0" fmla="*/ 2147483647 w 688"/>
                <a:gd name="T1" fmla="*/ 2147483647 h 840"/>
                <a:gd name="T2" fmla="*/ 2147483647 w 688"/>
                <a:gd name="T3" fmla="*/ 2147483647 h 840"/>
                <a:gd name="T4" fmla="*/ 0 w 688"/>
                <a:gd name="T5" fmla="*/ 2147483647 h 840"/>
                <a:gd name="T6" fmla="*/ 2147483647 w 688"/>
                <a:gd name="T7" fmla="*/ 0 h 840"/>
                <a:gd name="T8" fmla="*/ 2147483647 w 688"/>
                <a:gd name="T9" fmla="*/ 2147483647 h 8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88"/>
                <a:gd name="T16" fmla="*/ 0 h 840"/>
                <a:gd name="T17" fmla="*/ 688 w 688"/>
                <a:gd name="T18" fmla="*/ 840 h 8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88" h="840">
                  <a:moveTo>
                    <a:pt x="687" y="668"/>
                  </a:moveTo>
                  <a:lnTo>
                    <a:pt x="268" y="839"/>
                  </a:lnTo>
                  <a:lnTo>
                    <a:pt x="0" y="172"/>
                  </a:lnTo>
                  <a:lnTo>
                    <a:pt x="420" y="0"/>
                  </a:lnTo>
                  <a:lnTo>
                    <a:pt x="687" y="668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4" name="Freeform 119"/>
            <p:cNvSpPr>
              <a:spLocks/>
            </p:cNvSpPr>
            <p:nvPr/>
          </p:nvSpPr>
          <p:spPr bwMode="auto">
            <a:xfrm>
              <a:off x="2578048" y="2055437"/>
              <a:ext cx="191622" cy="194632"/>
            </a:xfrm>
            <a:custGeom>
              <a:avLst/>
              <a:gdLst>
                <a:gd name="T0" fmla="*/ 2147483647 w 535"/>
                <a:gd name="T1" fmla="*/ 2147483647 h 536"/>
                <a:gd name="T2" fmla="*/ 2147483647 w 535"/>
                <a:gd name="T3" fmla="*/ 2147483647 h 536"/>
                <a:gd name="T4" fmla="*/ 2147483647 w 535"/>
                <a:gd name="T5" fmla="*/ 2147483647 h 536"/>
                <a:gd name="T6" fmla="*/ 2147483647 w 535"/>
                <a:gd name="T7" fmla="*/ 2147483647 h 536"/>
                <a:gd name="T8" fmla="*/ 2147483647 w 535"/>
                <a:gd name="T9" fmla="*/ 2147483647 h 536"/>
                <a:gd name="T10" fmla="*/ 2147483647 w 535"/>
                <a:gd name="T11" fmla="*/ 2147483647 h 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5"/>
                <a:gd name="T19" fmla="*/ 0 h 536"/>
                <a:gd name="T20" fmla="*/ 535 w 535"/>
                <a:gd name="T21" fmla="*/ 536 h 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5" h="536">
                  <a:moveTo>
                    <a:pt x="477" y="191"/>
                  </a:moveTo>
                  <a:lnTo>
                    <a:pt x="477" y="191"/>
                  </a:lnTo>
                  <a:cubicBezTo>
                    <a:pt x="534" y="306"/>
                    <a:pt x="477" y="439"/>
                    <a:pt x="362" y="478"/>
                  </a:cubicBezTo>
                  <a:cubicBezTo>
                    <a:pt x="229" y="535"/>
                    <a:pt x="95" y="478"/>
                    <a:pt x="57" y="363"/>
                  </a:cubicBezTo>
                  <a:cubicBezTo>
                    <a:pt x="0" y="229"/>
                    <a:pt x="57" y="96"/>
                    <a:pt x="191" y="58"/>
                  </a:cubicBezTo>
                  <a:cubicBezTo>
                    <a:pt x="305" y="0"/>
                    <a:pt x="439" y="58"/>
                    <a:pt x="477" y="191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5" name="Freeform 120"/>
            <p:cNvSpPr>
              <a:spLocks/>
            </p:cNvSpPr>
            <p:nvPr/>
          </p:nvSpPr>
          <p:spPr bwMode="auto">
            <a:xfrm>
              <a:off x="2756403" y="2090825"/>
              <a:ext cx="226998" cy="268357"/>
            </a:xfrm>
            <a:custGeom>
              <a:avLst/>
              <a:gdLst>
                <a:gd name="T0" fmla="*/ 2147483647 w 631"/>
                <a:gd name="T1" fmla="*/ 2147483647 h 745"/>
                <a:gd name="T2" fmla="*/ 2147483647 w 631"/>
                <a:gd name="T3" fmla="*/ 2147483647 h 745"/>
                <a:gd name="T4" fmla="*/ 0 w 631"/>
                <a:gd name="T5" fmla="*/ 2147483647 h 745"/>
                <a:gd name="T6" fmla="*/ 2147483647 w 631"/>
                <a:gd name="T7" fmla="*/ 0 h 745"/>
                <a:gd name="T8" fmla="*/ 2147483647 w 631"/>
                <a:gd name="T9" fmla="*/ 2147483647 h 7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"/>
                <a:gd name="T16" fmla="*/ 0 h 745"/>
                <a:gd name="T17" fmla="*/ 631 w 631"/>
                <a:gd name="T18" fmla="*/ 745 h 7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" h="745">
                  <a:moveTo>
                    <a:pt x="630" y="591"/>
                  </a:moveTo>
                  <a:lnTo>
                    <a:pt x="248" y="744"/>
                  </a:lnTo>
                  <a:lnTo>
                    <a:pt x="0" y="153"/>
                  </a:lnTo>
                  <a:lnTo>
                    <a:pt x="382" y="0"/>
                  </a:lnTo>
                  <a:lnTo>
                    <a:pt x="630" y="591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6" name="Freeform 121"/>
            <p:cNvSpPr>
              <a:spLocks/>
            </p:cNvSpPr>
            <p:nvPr/>
          </p:nvSpPr>
          <p:spPr bwMode="auto">
            <a:xfrm>
              <a:off x="2743137" y="2034794"/>
              <a:ext cx="172459" cy="172515"/>
            </a:xfrm>
            <a:custGeom>
              <a:avLst/>
              <a:gdLst>
                <a:gd name="T0" fmla="*/ 2147483647 w 479"/>
                <a:gd name="T1" fmla="*/ 2147483647 h 478"/>
                <a:gd name="T2" fmla="*/ 2147483647 w 479"/>
                <a:gd name="T3" fmla="*/ 2147483647 h 478"/>
                <a:gd name="T4" fmla="*/ 2147483647 w 479"/>
                <a:gd name="T5" fmla="*/ 2147483647 h 478"/>
                <a:gd name="T6" fmla="*/ 2147483647 w 479"/>
                <a:gd name="T7" fmla="*/ 2147483647 h 478"/>
                <a:gd name="T8" fmla="*/ 2147483647 w 479"/>
                <a:gd name="T9" fmla="*/ 2147483647 h 478"/>
                <a:gd name="T10" fmla="*/ 2147483647 w 479"/>
                <a:gd name="T11" fmla="*/ 2147483647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9"/>
                <a:gd name="T19" fmla="*/ 0 h 478"/>
                <a:gd name="T20" fmla="*/ 479 w 479"/>
                <a:gd name="T21" fmla="*/ 478 h 4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9" h="478">
                  <a:moveTo>
                    <a:pt x="420" y="153"/>
                  </a:moveTo>
                  <a:lnTo>
                    <a:pt x="420" y="153"/>
                  </a:lnTo>
                  <a:cubicBezTo>
                    <a:pt x="478" y="267"/>
                    <a:pt x="420" y="382"/>
                    <a:pt x="305" y="420"/>
                  </a:cubicBezTo>
                  <a:cubicBezTo>
                    <a:pt x="210" y="477"/>
                    <a:pt x="96" y="420"/>
                    <a:pt x="38" y="306"/>
                  </a:cubicBezTo>
                  <a:cubicBezTo>
                    <a:pt x="0" y="210"/>
                    <a:pt x="57" y="77"/>
                    <a:pt x="153" y="38"/>
                  </a:cubicBezTo>
                  <a:cubicBezTo>
                    <a:pt x="267" y="0"/>
                    <a:pt x="382" y="57"/>
                    <a:pt x="420" y="153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7" name="Freeform 122"/>
            <p:cNvSpPr>
              <a:spLocks/>
            </p:cNvSpPr>
            <p:nvPr/>
          </p:nvSpPr>
          <p:spPr bwMode="auto">
            <a:xfrm>
              <a:off x="2309778" y="2447651"/>
              <a:ext cx="69278" cy="67826"/>
            </a:xfrm>
            <a:custGeom>
              <a:avLst/>
              <a:gdLst>
                <a:gd name="T0" fmla="*/ 2147483647 w 192"/>
                <a:gd name="T1" fmla="*/ 0 h 191"/>
                <a:gd name="T2" fmla="*/ 2147483647 w 192"/>
                <a:gd name="T3" fmla="*/ 2147483647 h 191"/>
                <a:gd name="T4" fmla="*/ 2147483647 w 192"/>
                <a:gd name="T5" fmla="*/ 2147483647 h 191"/>
                <a:gd name="T6" fmla="*/ 2147483647 w 192"/>
                <a:gd name="T7" fmla="*/ 2147483647 h 191"/>
                <a:gd name="T8" fmla="*/ 0 w 192"/>
                <a:gd name="T9" fmla="*/ 2147483647 h 191"/>
                <a:gd name="T10" fmla="*/ 2147483647 w 192"/>
                <a:gd name="T11" fmla="*/ 0 h 19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2"/>
                <a:gd name="T19" fmla="*/ 0 h 191"/>
                <a:gd name="T20" fmla="*/ 192 w 192"/>
                <a:gd name="T21" fmla="*/ 191 h 19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2" h="191">
                  <a:moveTo>
                    <a:pt x="19" y="0"/>
                  </a:moveTo>
                  <a:lnTo>
                    <a:pt x="191" y="114"/>
                  </a:lnTo>
                  <a:lnTo>
                    <a:pt x="134" y="171"/>
                  </a:lnTo>
                  <a:lnTo>
                    <a:pt x="38" y="190"/>
                  </a:lnTo>
                  <a:lnTo>
                    <a:pt x="0" y="133"/>
                  </a:lnTo>
                  <a:lnTo>
                    <a:pt x="19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8" name="Freeform 123"/>
            <p:cNvSpPr>
              <a:spLocks/>
            </p:cNvSpPr>
            <p:nvPr/>
          </p:nvSpPr>
          <p:spPr bwMode="auto">
            <a:xfrm>
              <a:off x="2041508" y="2323794"/>
              <a:ext cx="418620" cy="446770"/>
            </a:xfrm>
            <a:custGeom>
              <a:avLst/>
              <a:gdLst>
                <a:gd name="T0" fmla="*/ 2147483647 w 1165"/>
                <a:gd name="T1" fmla="*/ 2147483647 h 1241"/>
                <a:gd name="T2" fmla="*/ 2147483647 w 1165"/>
                <a:gd name="T3" fmla="*/ 2147483647 h 1241"/>
                <a:gd name="T4" fmla="*/ 2147483647 w 1165"/>
                <a:gd name="T5" fmla="*/ 2147483647 h 1241"/>
                <a:gd name="T6" fmla="*/ 2147483647 w 1165"/>
                <a:gd name="T7" fmla="*/ 2147483647 h 1241"/>
                <a:gd name="T8" fmla="*/ 2147483647 w 1165"/>
                <a:gd name="T9" fmla="*/ 2147483647 h 1241"/>
                <a:gd name="T10" fmla="*/ 2147483647 w 1165"/>
                <a:gd name="T11" fmla="*/ 2147483647 h 1241"/>
                <a:gd name="T12" fmla="*/ 2147483647 w 1165"/>
                <a:gd name="T13" fmla="*/ 2147483647 h 1241"/>
                <a:gd name="T14" fmla="*/ 2147483647 w 1165"/>
                <a:gd name="T15" fmla="*/ 2147483647 h 1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65"/>
                <a:gd name="T25" fmla="*/ 0 h 1241"/>
                <a:gd name="T26" fmla="*/ 1165 w 1165"/>
                <a:gd name="T27" fmla="*/ 1241 h 12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65" h="1241">
                  <a:moveTo>
                    <a:pt x="286" y="533"/>
                  </a:moveTo>
                  <a:lnTo>
                    <a:pt x="286" y="533"/>
                  </a:lnTo>
                  <a:cubicBezTo>
                    <a:pt x="76" y="343"/>
                    <a:pt x="76" y="343"/>
                    <a:pt x="76" y="343"/>
                  </a:cubicBezTo>
                  <a:cubicBezTo>
                    <a:pt x="76" y="343"/>
                    <a:pt x="0" y="229"/>
                    <a:pt x="114" y="95"/>
                  </a:cubicBezTo>
                  <a:cubicBezTo>
                    <a:pt x="114" y="95"/>
                    <a:pt x="248" y="0"/>
                    <a:pt x="439" y="95"/>
                  </a:cubicBezTo>
                  <a:cubicBezTo>
                    <a:pt x="782" y="362"/>
                    <a:pt x="782" y="362"/>
                    <a:pt x="782" y="362"/>
                  </a:cubicBezTo>
                  <a:cubicBezTo>
                    <a:pt x="1164" y="1240"/>
                    <a:pt x="1164" y="1240"/>
                    <a:pt x="1164" y="1240"/>
                  </a:cubicBezTo>
                  <a:lnTo>
                    <a:pt x="286" y="53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99" name="Freeform 124"/>
            <p:cNvSpPr>
              <a:spLocks/>
            </p:cNvSpPr>
            <p:nvPr/>
          </p:nvSpPr>
          <p:spPr bwMode="auto">
            <a:xfrm>
              <a:off x="2056248" y="2385722"/>
              <a:ext cx="144453" cy="129755"/>
            </a:xfrm>
            <a:custGeom>
              <a:avLst/>
              <a:gdLst>
                <a:gd name="T0" fmla="*/ 2147483647 w 403"/>
                <a:gd name="T1" fmla="*/ 2147483647 h 362"/>
                <a:gd name="T2" fmla="*/ 2147483647 w 403"/>
                <a:gd name="T3" fmla="*/ 2147483647 h 362"/>
                <a:gd name="T4" fmla="*/ 2147483647 w 403"/>
                <a:gd name="T5" fmla="*/ 0 h 362"/>
                <a:gd name="T6" fmla="*/ 2147483647 w 403"/>
                <a:gd name="T7" fmla="*/ 2147483647 h 362"/>
                <a:gd name="T8" fmla="*/ 2147483647 w 403"/>
                <a:gd name="T9" fmla="*/ 2147483647 h 362"/>
                <a:gd name="T10" fmla="*/ 2147483647 w 403"/>
                <a:gd name="T11" fmla="*/ 2147483647 h 362"/>
                <a:gd name="T12" fmla="*/ 2147483647 w 403"/>
                <a:gd name="T13" fmla="*/ 2147483647 h 3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3"/>
                <a:gd name="T22" fmla="*/ 0 h 362"/>
                <a:gd name="T23" fmla="*/ 403 w 403"/>
                <a:gd name="T24" fmla="*/ 362 h 36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3" h="362">
                  <a:moveTo>
                    <a:pt x="58" y="151"/>
                  </a:moveTo>
                  <a:lnTo>
                    <a:pt x="58" y="151"/>
                  </a:lnTo>
                  <a:cubicBezTo>
                    <a:pt x="58" y="151"/>
                    <a:pt x="0" y="38"/>
                    <a:pt x="96" y="0"/>
                  </a:cubicBezTo>
                  <a:cubicBezTo>
                    <a:pt x="96" y="0"/>
                    <a:pt x="173" y="0"/>
                    <a:pt x="344" y="151"/>
                  </a:cubicBezTo>
                  <a:cubicBezTo>
                    <a:pt x="344" y="151"/>
                    <a:pt x="402" y="266"/>
                    <a:pt x="325" y="342"/>
                  </a:cubicBezTo>
                  <a:cubicBezTo>
                    <a:pt x="287" y="361"/>
                    <a:pt x="287" y="361"/>
                    <a:pt x="287" y="361"/>
                  </a:cubicBezTo>
                  <a:lnTo>
                    <a:pt x="58" y="151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0" name="Freeform 125"/>
            <p:cNvSpPr>
              <a:spLocks/>
            </p:cNvSpPr>
            <p:nvPr/>
          </p:nvSpPr>
          <p:spPr bwMode="auto">
            <a:xfrm>
              <a:off x="2330414" y="2241222"/>
              <a:ext cx="742902" cy="591269"/>
            </a:xfrm>
            <a:custGeom>
              <a:avLst/>
              <a:gdLst>
                <a:gd name="T0" fmla="*/ 0 w 2063"/>
                <a:gd name="T1" fmla="*/ 2147483647 h 1642"/>
                <a:gd name="T2" fmla="*/ 0 w 2063"/>
                <a:gd name="T3" fmla="*/ 2147483647 h 1642"/>
                <a:gd name="T4" fmla="*/ 2147483647 w 2063"/>
                <a:gd name="T5" fmla="*/ 2147483647 h 1642"/>
                <a:gd name="T6" fmla="*/ 2147483647 w 2063"/>
                <a:gd name="T7" fmla="*/ 2147483647 h 1642"/>
                <a:gd name="T8" fmla="*/ 2147483647 w 2063"/>
                <a:gd name="T9" fmla="*/ 2147483647 h 1642"/>
                <a:gd name="T10" fmla="*/ 2147483647 w 2063"/>
                <a:gd name="T11" fmla="*/ 2147483647 h 1642"/>
                <a:gd name="T12" fmla="*/ 2147483647 w 2063"/>
                <a:gd name="T13" fmla="*/ 2147483647 h 1642"/>
                <a:gd name="T14" fmla="*/ 2147483647 w 2063"/>
                <a:gd name="T15" fmla="*/ 2147483647 h 1642"/>
                <a:gd name="T16" fmla="*/ 2147483647 w 2063"/>
                <a:gd name="T17" fmla="*/ 2147483647 h 1642"/>
                <a:gd name="T18" fmla="*/ 2147483647 w 2063"/>
                <a:gd name="T19" fmla="*/ 2147483647 h 1642"/>
                <a:gd name="T20" fmla="*/ 2147483647 w 2063"/>
                <a:gd name="T21" fmla="*/ 2147483647 h 1642"/>
                <a:gd name="T22" fmla="*/ 2147483647 w 2063"/>
                <a:gd name="T23" fmla="*/ 2147483647 h 1642"/>
                <a:gd name="T24" fmla="*/ 2147483647 w 2063"/>
                <a:gd name="T25" fmla="*/ 0 h 1642"/>
                <a:gd name="T26" fmla="*/ 0 w 2063"/>
                <a:gd name="T27" fmla="*/ 2147483647 h 16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63"/>
                <a:gd name="T43" fmla="*/ 0 h 1642"/>
                <a:gd name="T44" fmla="*/ 2063 w 2063"/>
                <a:gd name="T45" fmla="*/ 1642 h 16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63" h="1642">
                  <a:moveTo>
                    <a:pt x="0" y="705"/>
                  </a:moveTo>
                  <a:lnTo>
                    <a:pt x="0" y="705"/>
                  </a:lnTo>
                  <a:cubicBezTo>
                    <a:pt x="229" y="1259"/>
                    <a:pt x="229" y="1259"/>
                    <a:pt x="229" y="1259"/>
                  </a:cubicBezTo>
                  <a:cubicBezTo>
                    <a:pt x="153" y="1278"/>
                    <a:pt x="153" y="1278"/>
                    <a:pt x="153" y="1278"/>
                  </a:cubicBezTo>
                  <a:cubicBezTo>
                    <a:pt x="153" y="1278"/>
                    <a:pt x="210" y="1316"/>
                    <a:pt x="306" y="1373"/>
                  </a:cubicBezTo>
                  <a:cubicBezTo>
                    <a:pt x="344" y="1450"/>
                    <a:pt x="344" y="1450"/>
                    <a:pt x="344" y="1450"/>
                  </a:cubicBezTo>
                  <a:cubicBezTo>
                    <a:pt x="344" y="1450"/>
                    <a:pt x="535" y="1641"/>
                    <a:pt x="917" y="1507"/>
                  </a:cubicBezTo>
                  <a:cubicBezTo>
                    <a:pt x="974" y="1507"/>
                    <a:pt x="1013" y="1488"/>
                    <a:pt x="1050" y="1469"/>
                  </a:cubicBezTo>
                  <a:cubicBezTo>
                    <a:pt x="1624" y="1240"/>
                    <a:pt x="1624" y="1240"/>
                    <a:pt x="1624" y="1240"/>
                  </a:cubicBezTo>
                  <a:cubicBezTo>
                    <a:pt x="1624" y="1240"/>
                    <a:pt x="2062" y="1068"/>
                    <a:pt x="1986" y="629"/>
                  </a:cubicBezTo>
                  <a:cubicBezTo>
                    <a:pt x="1967" y="591"/>
                    <a:pt x="1967" y="591"/>
                    <a:pt x="1967" y="591"/>
                  </a:cubicBezTo>
                  <a:cubicBezTo>
                    <a:pt x="1738" y="0"/>
                    <a:pt x="1738" y="0"/>
                    <a:pt x="1738" y="0"/>
                  </a:cubicBezTo>
                  <a:lnTo>
                    <a:pt x="0" y="705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1" name="Freeform 126"/>
            <p:cNvSpPr>
              <a:spLocks/>
            </p:cNvSpPr>
            <p:nvPr/>
          </p:nvSpPr>
          <p:spPr bwMode="auto">
            <a:xfrm>
              <a:off x="2578048" y="2577406"/>
              <a:ext cx="530644" cy="530816"/>
            </a:xfrm>
            <a:custGeom>
              <a:avLst/>
              <a:gdLst>
                <a:gd name="T0" fmla="*/ 2147483647 w 1471"/>
                <a:gd name="T1" fmla="*/ 2147483647 h 1472"/>
                <a:gd name="T2" fmla="*/ 2147483647 w 1471"/>
                <a:gd name="T3" fmla="*/ 2147483647 h 1472"/>
                <a:gd name="T4" fmla="*/ 0 w 1471"/>
                <a:gd name="T5" fmla="*/ 2147483647 h 1472"/>
                <a:gd name="T6" fmla="*/ 2147483647 w 1471"/>
                <a:gd name="T7" fmla="*/ 0 h 1472"/>
                <a:gd name="T8" fmla="*/ 2147483647 w 1471"/>
                <a:gd name="T9" fmla="*/ 2147483647 h 14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71"/>
                <a:gd name="T16" fmla="*/ 0 h 1472"/>
                <a:gd name="T17" fmla="*/ 1471 w 1471"/>
                <a:gd name="T18" fmla="*/ 1472 h 14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71" h="1472">
                  <a:moveTo>
                    <a:pt x="1470" y="1050"/>
                  </a:moveTo>
                  <a:lnTo>
                    <a:pt x="420" y="1471"/>
                  </a:lnTo>
                  <a:lnTo>
                    <a:pt x="0" y="420"/>
                  </a:lnTo>
                  <a:lnTo>
                    <a:pt x="1050" y="0"/>
                  </a:lnTo>
                  <a:lnTo>
                    <a:pt x="1470" y="105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2" name="Freeform 127"/>
            <p:cNvSpPr>
              <a:spLocks/>
            </p:cNvSpPr>
            <p:nvPr/>
          </p:nvSpPr>
          <p:spPr bwMode="auto">
            <a:xfrm>
              <a:off x="2412959" y="2207309"/>
              <a:ext cx="56012" cy="131230"/>
            </a:xfrm>
            <a:custGeom>
              <a:avLst/>
              <a:gdLst>
                <a:gd name="T0" fmla="*/ 0 w 154"/>
                <a:gd name="T1" fmla="*/ 0 h 364"/>
                <a:gd name="T2" fmla="*/ 2147483647 w 154"/>
                <a:gd name="T3" fmla="*/ 2147483647 h 364"/>
                <a:gd name="T4" fmla="*/ 0 w 154"/>
                <a:gd name="T5" fmla="*/ 0 h 364"/>
                <a:gd name="T6" fmla="*/ 0 60000 65536"/>
                <a:gd name="T7" fmla="*/ 0 60000 65536"/>
                <a:gd name="T8" fmla="*/ 0 60000 65536"/>
                <a:gd name="T9" fmla="*/ 0 w 154"/>
                <a:gd name="T10" fmla="*/ 0 h 364"/>
                <a:gd name="T11" fmla="*/ 154 w 154"/>
                <a:gd name="T12" fmla="*/ 364 h 36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4" h="364">
                  <a:moveTo>
                    <a:pt x="0" y="0"/>
                  </a:moveTo>
                  <a:lnTo>
                    <a:pt x="153" y="363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3" name="Line 128"/>
            <p:cNvSpPr>
              <a:spLocks noChangeShapeType="1"/>
            </p:cNvSpPr>
            <p:nvPr/>
          </p:nvSpPr>
          <p:spPr bwMode="auto">
            <a:xfrm>
              <a:off x="2412959" y="2207309"/>
              <a:ext cx="56012" cy="1297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4" name="Freeform 129"/>
            <p:cNvSpPr>
              <a:spLocks/>
            </p:cNvSpPr>
            <p:nvPr/>
          </p:nvSpPr>
          <p:spPr bwMode="auto">
            <a:xfrm>
              <a:off x="2412959" y="2207309"/>
              <a:ext cx="56012" cy="131230"/>
            </a:xfrm>
            <a:custGeom>
              <a:avLst/>
              <a:gdLst>
                <a:gd name="T0" fmla="*/ 0 w 154"/>
                <a:gd name="T1" fmla="*/ 0 h 364"/>
                <a:gd name="T2" fmla="*/ 0 w 154"/>
                <a:gd name="T3" fmla="*/ 0 h 364"/>
                <a:gd name="T4" fmla="*/ 2147483647 w 154"/>
                <a:gd name="T5" fmla="*/ 2147483647 h 364"/>
                <a:gd name="T6" fmla="*/ 2147483647 w 154"/>
                <a:gd name="T7" fmla="*/ 2147483647 h 364"/>
                <a:gd name="T8" fmla="*/ 2147483647 w 154"/>
                <a:gd name="T9" fmla="*/ 2147483647 h 364"/>
                <a:gd name="T10" fmla="*/ 2147483647 w 154"/>
                <a:gd name="T11" fmla="*/ 2147483647 h 364"/>
                <a:gd name="T12" fmla="*/ 2147483647 w 154"/>
                <a:gd name="T13" fmla="*/ 2147483647 h 364"/>
                <a:gd name="T14" fmla="*/ 2147483647 w 154"/>
                <a:gd name="T15" fmla="*/ 2147483647 h 364"/>
                <a:gd name="T16" fmla="*/ 2147483647 w 154"/>
                <a:gd name="T17" fmla="*/ 2147483647 h 364"/>
                <a:gd name="T18" fmla="*/ 2147483647 w 154"/>
                <a:gd name="T19" fmla="*/ 2147483647 h 364"/>
                <a:gd name="T20" fmla="*/ 2147483647 w 154"/>
                <a:gd name="T21" fmla="*/ 2147483647 h 364"/>
                <a:gd name="T22" fmla="*/ 2147483647 w 154"/>
                <a:gd name="T23" fmla="*/ 2147483647 h 364"/>
                <a:gd name="T24" fmla="*/ 2147483647 w 154"/>
                <a:gd name="T25" fmla="*/ 2147483647 h 364"/>
                <a:gd name="T26" fmla="*/ 2147483647 w 154"/>
                <a:gd name="T27" fmla="*/ 2147483647 h 364"/>
                <a:gd name="T28" fmla="*/ 2147483647 w 154"/>
                <a:gd name="T29" fmla="*/ 2147483647 h 364"/>
                <a:gd name="T30" fmla="*/ 2147483647 w 154"/>
                <a:gd name="T31" fmla="*/ 2147483647 h 364"/>
                <a:gd name="T32" fmla="*/ 2147483647 w 154"/>
                <a:gd name="T33" fmla="*/ 2147483647 h 364"/>
                <a:gd name="T34" fmla="*/ 2147483647 w 154"/>
                <a:gd name="T35" fmla="*/ 2147483647 h 364"/>
                <a:gd name="T36" fmla="*/ 2147483647 w 154"/>
                <a:gd name="T37" fmla="*/ 2147483647 h 364"/>
                <a:gd name="T38" fmla="*/ 0 w 154"/>
                <a:gd name="T39" fmla="*/ 0 h 36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54"/>
                <a:gd name="T61" fmla="*/ 0 h 364"/>
                <a:gd name="T62" fmla="*/ 154 w 154"/>
                <a:gd name="T63" fmla="*/ 364 h 36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54" h="36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0" y="19"/>
                    <a:pt x="39" y="58"/>
                  </a:cubicBezTo>
                  <a:cubicBezTo>
                    <a:pt x="39" y="77"/>
                    <a:pt x="58" y="96"/>
                    <a:pt x="58" y="115"/>
                  </a:cubicBezTo>
                  <a:cubicBezTo>
                    <a:pt x="77" y="134"/>
                    <a:pt x="77" y="153"/>
                    <a:pt x="96" y="191"/>
                  </a:cubicBezTo>
                  <a:cubicBezTo>
                    <a:pt x="96" y="211"/>
                    <a:pt x="115" y="230"/>
                    <a:pt x="115" y="248"/>
                  </a:cubicBezTo>
                  <a:cubicBezTo>
                    <a:pt x="134" y="267"/>
                    <a:pt x="134" y="287"/>
                    <a:pt x="134" y="306"/>
                  </a:cubicBezTo>
                  <a:cubicBezTo>
                    <a:pt x="134" y="306"/>
                    <a:pt x="134" y="325"/>
                    <a:pt x="153" y="325"/>
                  </a:cubicBezTo>
                  <a:cubicBezTo>
                    <a:pt x="153" y="344"/>
                    <a:pt x="153" y="344"/>
                    <a:pt x="153" y="344"/>
                  </a:cubicBezTo>
                  <a:cubicBezTo>
                    <a:pt x="153" y="363"/>
                    <a:pt x="153" y="363"/>
                    <a:pt x="153" y="363"/>
                  </a:cubicBezTo>
                  <a:cubicBezTo>
                    <a:pt x="153" y="363"/>
                    <a:pt x="153" y="363"/>
                    <a:pt x="134" y="344"/>
                  </a:cubicBezTo>
                  <a:cubicBezTo>
                    <a:pt x="115" y="325"/>
                    <a:pt x="115" y="325"/>
                    <a:pt x="115" y="306"/>
                  </a:cubicBezTo>
                  <a:cubicBezTo>
                    <a:pt x="115" y="306"/>
                    <a:pt x="96" y="287"/>
                    <a:pt x="96" y="267"/>
                  </a:cubicBezTo>
                  <a:cubicBezTo>
                    <a:pt x="77" y="230"/>
                    <a:pt x="77" y="211"/>
                    <a:pt x="58" y="191"/>
                  </a:cubicBezTo>
                  <a:cubicBezTo>
                    <a:pt x="58" y="172"/>
                    <a:pt x="58" y="153"/>
                    <a:pt x="39" y="115"/>
                  </a:cubicBezTo>
                  <a:cubicBezTo>
                    <a:pt x="39" y="96"/>
                    <a:pt x="20" y="77"/>
                    <a:pt x="20" y="58"/>
                  </a:cubicBezTo>
                  <a:cubicBezTo>
                    <a:pt x="0" y="38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5" name="Freeform 130"/>
            <p:cNvSpPr>
              <a:spLocks/>
            </p:cNvSpPr>
            <p:nvPr/>
          </p:nvSpPr>
          <p:spPr bwMode="auto">
            <a:xfrm>
              <a:off x="2592788" y="2158651"/>
              <a:ext cx="48642" cy="117959"/>
            </a:xfrm>
            <a:custGeom>
              <a:avLst/>
              <a:gdLst>
                <a:gd name="T0" fmla="*/ 0 w 135"/>
                <a:gd name="T1" fmla="*/ 0 h 325"/>
                <a:gd name="T2" fmla="*/ 2147483647 w 135"/>
                <a:gd name="T3" fmla="*/ 2147483647 h 325"/>
                <a:gd name="T4" fmla="*/ 0 w 135"/>
                <a:gd name="T5" fmla="*/ 0 h 325"/>
                <a:gd name="T6" fmla="*/ 0 60000 65536"/>
                <a:gd name="T7" fmla="*/ 0 60000 65536"/>
                <a:gd name="T8" fmla="*/ 0 60000 65536"/>
                <a:gd name="T9" fmla="*/ 0 w 135"/>
                <a:gd name="T10" fmla="*/ 0 h 325"/>
                <a:gd name="T11" fmla="*/ 135 w 135"/>
                <a:gd name="T12" fmla="*/ 325 h 3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5" h="325">
                  <a:moveTo>
                    <a:pt x="0" y="0"/>
                  </a:moveTo>
                  <a:lnTo>
                    <a:pt x="134" y="324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6" name="Line 131"/>
            <p:cNvSpPr>
              <a:spLocks noChangeShapeType="1"/>
            </p:cNvSpPr>
            <p:nvPr/>
          </p:nvSpPr>
          <p:spPr bwMode="auto">
            <a:xfrm>
              <a:off x="2592788" y="2158651"/>
              <a:ext cx="47168" cy="116484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7" name="Freeform 132"/>
            <p:cNvSpPr>
              <a:spLocks/>
            </p:cNvSpPr>
            <p:nvPr/>
          </p:nvSpPr>
          <p:spPr bwMode="auto">
            <a:xfrm>
              <a:off x="2592788" y="2158651"/>
              <a:ext cx="48642" cy="117959"/>
            </a:xfrm>
            <a:custGeom>
              <a:avLst/>
              <a:gdLst>
                <a:gd name="T0" fmla="*/ 0 w 135"/>
                <a:gd name="T1" fmla="*/ 0 h 325"/>
                <a:gd name="T2" fmla="*/ 0 w 135"/>
                <a:gd name="T3" fmla="*/ 0 h 325"/>
                <a:gd name="T4" fmla="*/ 2147483647 w 135"/>
                <a:gd name="T5" fmla="*/ 2147483647 h 325"/>
                <a:gd name="T6" fmla="*/ 2147483647 w 135"/>
                <a:gd name="T7" fmla="*/ 2147483647 h 325"/>
                <a:gd name="T8" fmla="*/ 2147483647 w 135"/>
                <a:gd name="T9" fmla="*/ 2147483647 h 325"/>
                <a:gd name="T10" fmla="*/ 2147483647 w 135"/>
                <a:gd name="T11" fmla="*/ 2147483647 h 325"/>
                <a:gd name="T12" fmla="*/ 2147483647 w 135"/>
                <a:gd name="T13" fmla="*/ 2147483647 h 325"/>
                <a:gd name="T14" fmla="*/ 2147483647 w 135"/>
                <a:gd name="T15" fmla="*/ 2147483647 h 325"/>
                <a:gd name="T16" fmla="*/ 2147483647 w 135"/>
                <a:gd name="T17" fmla="*/ 2147483647 h 325"/>
                <a:gd name="T18" fmla="*/ 2147483647 w 135"/>
                <a:gd name="T19" fmla="*/ 2147483647 h 325"/>
                <a:gd name="T20" fmla="*/ 2147483647 w 135"/>
                <a:gd name="T21" fmla="*/ 2147483647 h 325"/>
                <a:gd name="T22" fmla="*/ 2147483647 w 135"/>
                <a:gd name="T23" fmla="*/ 2147483647 h 325"/>
                <a:gd name="T24" fmla="*/ 2147483647 w 135"/>
                <a:gd name="T25" fmla="*/ 2147483647 h 325"/>
                <a:gd name="T26" fmla="*/ 2147483647 w 135"/>
                <a:gd name="T27" fmla="*/ 2147483647 h 325"/>
                <a:gd name="T28" fmla="*/ 2147483647 w 135"/>
                <a:gd name="T29" fmla="*/ 2147483647 h 325"/>
                <a:gd name="T30" fmla="*/ 2147483647 w 135"/>
                <a:gd name="T31" fmla="*/ 2147483647 h 325"/>
                <a:gd name="T32" fmla="*/ 2147483647 w 135"/>
                <a:gd name="T33" fmla="*/ 2147483647 h 325"/>
                <a:gd name="T34" fmla="*/ 2147483647 w 135"/>
                <a:gd name="T35" fmla="*/ 2147483647 h 325"/>
                <a:gd name="T36" fmla="*/ 2147483647 w 135"/>
                <a:gd name="T37" fmla="*/ 2147483647 h 325"/>
                <a:gd name="T38" fmla="*/ 0 w 135"/>
                <a:gd name="T39" fmla="*/ 0 h 32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35"/>
                <a:gd name="T61" fmla="*/ 0 h 325"/>
                <a:gd name="T62" fmla="*/ 135 w 135"/>
                <a:gd name="T63" fmla="*/ 325 h 32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35" h="32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19"/>
                    <a:pt x="19" y="57"/>
                  </a:cubicBezTo>
                  <a:cubicBezTo>
                    <a:pt x="38" y="76"/>
                    <a:pt x="38" y="76"/>
                    <a:pt x="38" y="95"/>
                  </a:cubicBezTo>
                  <a:cubicBezTo>
                    <a:pt x="57" y="114"/>
                    <a:pt x="57" y="133"/>
                    <a:pt x="76" y="152"/>
                  </a:cubicBezTo>
                  <a:cubicBezTo>
                    <a:pt x="76" y="171"/>
                    <a:pt x="95" y="191"/>
                    <a:pt x="95" y="210"/>
                  </a:cubicBezTo>
                  <a:cubicBezTo>
                    <a:pt x="114" y="229"/>
                    <a:pt x="114" y="248"/>
                    <a:pt x="114" y="267"/>
                  </a:cubicBezTo>
                  <a:cubicBezTo>
                    <a:pt x="114" y="286"/>
                    <a:pt x="114" y="286"/>
                    <a:pt x="114" y="286"/>
                  </a:cubicBezTo>
                  <a:cubicBezTo>
                    <a:pt x="134" y="305"/>
                    <a:pt x="134" y="305"/>
                    <a:pt x="134" y="305"/>
                  </a:cubicBezTo>
                  <a:cubicBezTo>
                    <a:pt x="134" y="324"/>
                    <a:pt x="134" y="324"/>
                    <a:pt x="134" y="324"/>
                  </a:cubicBezTo>
                  <a:cubicBezTo>
                    <a:pt x="134" y="324"/>
                    <a:pt x="114" y="324"/>
                    <a:pt x="114" y="305"/>
                  </a:cubicBezTo>
                  <a:cubicBezTo>
                    <a:pt x="95" y="286"/>
                    <a:pt x="95" y="286"/>
                    <a:pt x="95" y="286"/>
                  </a:cubicBezTo>
                  <a:cubicBezTo>
                    <a:pt x="95" y="267"/>
                    <a:pt x="76" y="248"/>
                    <a:pt x="76" y="229"/>
                  </a:cubicBezTo>
                  <a:cubicBezTo>
                    <a:pt x="57" y="210"/>
                    <a:pt x="57" y="191"/>
                    <a:pt x="57" y="171"/>
                  </a:cubicBezTo>
                  <a:cubicBezTo>
                    <a:pt x="38" y="152"/>
                    <a:pt x="38" y="133"/>
                    <a:pt x="38" y="114"/>
                  </a:cubicBezTo>
                  <a:cubicBezTo>
                    <a:pt x="19" y="95"/>
                    <a:pt x="19" y="76"/>
                    <a:pt x="19" y="57"/>
                  </a:cubicBezTo>
                  <a:cubicBezTo>
                    <a:pt x="0" y="19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8" name="Freeform 133"/>
            <p:cNvSpPr>
              <a:spLocks/>
            </p:cNvSpPr>
            <p:nvPr/>
          </p:nvSpPr>
          <p:spPr bwMode="auto">
            <a:xfrm>
              <a:off x="2749033" y="2124737"/>
              <a:ext cx="41272" cy="88469"/>
            </a:xfrm>
            <a:custGeom>
              <a:avLst/>
              <a:gdLst>
                <a:gd name="T0" fmla="*/ 0 w 116"/>
                <a:gd name="T1" fmla="*/ 0 h 249"/>
                <a:gd name="T2" fmla="*/ 2147483647 w 116"/>
                <a:gd name="T3" fmla="*/ 2147483647 h 249"/>
                <a:gd name="T4" fmla="*/ 0 w 116"/>
                <a:gd name="T5" fmla="*/ 0 h 249"/>
                <a:gd name="T6" fmla="*/ 0 60000 65536"/>
                <a:gd name="T7" fmla="*/ 0 60000 65536"/>
                <a:gd name="T8" fmla="*/ 0 60000 65536"/>
                <a:gd name="T9" fmla="*/ 0 w 116"/>
                <a:gd name="T10" fmla="*/ 0 h 249"/>
                <a:gd name="T11" fmla="*/ 116 w 116"/>
                <a:gd name="T12" fmla="*/ 249 h 24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6" h="249">
                  <a:moveTo>
                    <a:pt x="0" y="0"/>
                  </a:moveTo>
                  <a:lnTo>
                    <a:pt x="115" y="248"/>
                  </a:lnTo>
                  <a:lnTo>
                    <a:pt x="0" y="0"/>
                  </a:lnTo>
                </a:path>
              </a:pathLst>
            </a:custGeom>
            <a:solidFill>
              <a:srgbClr val="9B1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09" name="Line 134"/>
            <p:cNvSpPr>
              <a:spLocks noChangeShapeType="1"/>
            </p:cNvSpPr>
            <p:nvPr/>
          </p:nvSpPr>
          <p:spPr bwMode="auto">
            <a:xfrm>
              <a:off x="2749033" y="2124737"/>
              <a:ext cx="41272" cy="88469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0" name="Freeform 135"/>
            <p:cNvSpPr>
              <a:spLocks/>
            </p:cNvSpPr>
            <p:nvPr/>
          </p:nvSpPr>
          <p:spPr bwMode="auto">
            <a:xfrm>
              <a:off x="2749033" y="2124737"/>
              <a:ext cx="41272" cy="88469"/>
            </a:xfrm>
            <a:custGeom>
              <a:avLst/>
              <a:gdLst>
                <a:gd name="T0" fmla="*/ 0 w 116"/>
                <a:gd name="T1" fmla="*/ 0 h 249"/>
                <a:gd name="T2" fmla="*/ 0 w 116"/>
                <a:gd name="T3" fmla="*/ 0 h 249"/>
                <a:gd name="T4" fmla="*/ 2147483647 w 116"/>
                <a:gd name="T5" fmla="*/ 2147483647 h 249"/>
                <a:gd name="T6" fmla="*/ 2147483647 w 116"/>
                <a:gd name="T7" fmla="*/ 2147483647 h 249"/>
                <a:gd name="T8" fmla="*/ 2147483647 w 116"/>
                <a:gd name="T9" fmla="*/ 2147483647 h 249"/>
                <a:gd name="T10" fmla="*/ 2147483647 w 116"/>
                <a:gd name="T11" fmla="*/ 2147483647 h 249"/>
                <a:gd name="T12" fmla="*/ 2147483647 w 116"/>
                <a:gd name="T13" fmla="*/ 2147483647 h 249"/>
                <a:gd name="T14" fmla="*/ 2147483647 w 116"/>
                <a:gd name="T15" fmla="*/ 2147483647 h 249"/>
                <a:gd name="T16" fmla="*/ 2147483647 w 116"/>
                <a:gd name="T17" fmla="*/ 2147483647 h 249"/>
                <a:gd name="T18" fmla="*/ 2147483647 w 116"/>
                <a:gd name="T19" fmla="*/ 2147483647 h 249"/>
                <a:gd name="T20" fmla="*/ 2147483647 w 116"/>
                <a:gd name="T21" fmla="*/ 2147483647 h 249"/>
                <a:gd name="T22" fmla="*/ 2147483647 w 116"/>
                <a:gd name="T23" fmla="*/ 2147483647 h 249"/>
                <a:gd name="T24" fmla="*/ 2147483647 w 116"/>
                <a:gd name="T25" fmla="*/ 2147483647 h 249"/>
                <a:gd name="T26" fmla="*/ 2147483647 w 116"/>
                <a:gd name="T27" fmla="*/ 2147483647 h 249"/>
                <a:gd name="T28" fmla="*/ 2147483647 w 116"/>
                <a:gd name="T29" fmla="*/ 2147483647 h 249"/>
                <a:gd name="T30" fmla="*/ 2147483647 w 116"/>
                <a:gd name="T31" fmla="*/ 2147483647 h 249"/>
                <a:gd name="T32" fmla="*/ 2147483647 w 116"/>
                <a:gd name="T33" fmla="*/ 2147483647 h 249"/>
                <a:gd name="T34" fmla="*/ 2147483647 w 116"/>
                <a:gd name="T35" fmla="*/ 2147483647 h 249"/>
                <a:gd name="T36" fmla="*/ 2147483647 w 116"/>
                <a:gd name="T37" fmla="*/ 2147483647 h 249"/>
                <a:gd name="T38" fmla="*/ 0 w 116"/>
                <a:gd name="T39" fmla="*/ 0 h 24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6"/>
                <a:gd name="T61" fmla="*/ 0 h 249"/>
                <a:gd name="T62" fmla="*/ 116 w 116"/>
                <a:gd name="T63" fmla="*/ 249 h 24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6" h="24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9" y="19"/>
                    <a:pt x="19" y="38"/>
                  </a:cubicBezTo>
                  <a:cubicBezTo>
                    <a:pt x="38" y="58"/>
                    <a:pt x="38" y="58"/>
                    <a:pt x="38" y="77"/>
                  </a:cubicBezTo>
                  <a:cubicBezTo>
                    <a:pt x="57" y="96"/>
                    <a:pt x="57" y="96"/>
                    <a:pt x="77" y="115"/>
                  </a:cubicBezTo>
                  <a:cubicBezTo>
                    <a:pt x="77" y="134"/>
                    <a:pt x="77" y="153"/>
                    <a:pt x="96" y="153"/>
                  </a:cubicBezTo>
                  <a:cubicBezTo>
                    <a:pt x="96" y="172"/>
                    <a:pt x="96" y="191"/>
                    <a:pt x="96" y="191"/>
                  </a:cubicBezTo>
                  <a:cubicBezTo>
                    <a:pt x="96" y="210"/>
                    <a:pt x="96" y="210"/>
                    <a:pt x="96" y="210"/>
                  </a:cubicBezTo>
                  <a:cubicBezTo>
                    <a:pt x="115" y="210"/>
                    <a:pt x="115" y="229"/>
                    <a:pt x="115" y="229"/>
                  </a:cubicBezTo>
                  <a:lnTo>
                    <a:pt x="115" y="248"/>
                  </a:lnTo>
                  <a:cubicBezTo>
                    <a:pt x="96" y="248"/>
                    <a:pt x="96" y="248"/>
                    <a:pt x="96" y="248"/>
                  </a:cubicBezTo>
                  <a:lnTo>
                    <a:pt x="96" y="229"/>
                  </a:lnTo>
                  <a:cubicBezTo>
                    <a:pt x="77" y="210"/>
                    <a:pt x="77" y="210"/>
                    <a:pt x="77" y="210"/>
                  </a:cubicBezTo>
                  <a:cubicBezTo>
                    <a:pt x="77" y="191"/>
                    <a:pt x="57" y="191"/>
                    <a:pt x="57" y="172"/>
                  </a:cubicBezTo>
                  <a:cubicBezTo>
                    <a:pt x="57" y="153"/>
                    <a:pt x="57" y="134"/>
                    <a:pt x="38" y="134"/>
                  </a:cubicBezTo>
                  <a:cubicBezTo>
                    <a:pt x="38" y="115"/>
                    <a:pt x="38" y="96"/>
                    <a:pt x="38" y="77"/>
                  </a:cubicBezTo>
                  <a:cubicBezTo>
                    <a:pt x="19" y="58"/>
                    <a:pt x="19" y="58"/>
                    <a:pt x="19" y="38"/>
                  </a:cubicBezTo>
                  <a:cubicBezTo>
                    <a:pt x="19" y="19"/>
                    <a:pt x="0" y="0"/>
                    <a:pt x="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1" name="Freeform 136"/>
            <p:cNvSpPr>
              <a:spLocks/>
            </p:cNvSpPr>
            <p:nvPr/>
          </p:nvSpPr>
          <p:spPr bwMode="auto">
            <a:xfrm>
              <a:off x="2598684" y="2674722"/>
              <a:ext cx="866719" cy="1265111"/>
            </a:xfrm>
            <a:custGeom>
              <a:avLst/>
              <a:gdLst>
                <a:gd name="T0" fmla="*/ 2147483647 w 2407"/>
                <a:gd name="T1" fmla="*/ 2147483647 h 3514"/>
                <a:gd name="T2" fmla="*/ 2147483647 w 2407"/>
                <a:gd name="T3" fmla="*/ 2147483647 h 3514"/>
                <a:gd name="T4" fmla="*/ 0 w 2407"/>
                <a:gd name="T5" fmla="*/ 2147483647 h 3514"/>
                <a:gd name="T6" fmla="*/ 2147483647 w 2407"/>
                <a:gd name="T7" fmla="*/ 0 h 3514"/>
                <a:gd name="T8" fmla="*/ 2147483647 w 2407"/>
                <a:gd name="T9" fmla="*/ 2147483647 h 35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07"/>
                <a:gd name="T16" fmla="*/ 0 h 3514"/>
                <a:gd name="T17" fmla="*/ 2407 w 2407"/>
                <a:gd name="T18" fmla="*/ 3514 h 35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07" h="3514">
                  <a:moveTo>
                    <a:pt x="2406" y="3016"/>
                  </a:moveTo>
                  <a:lnTo>
                    <a:pt x="1203" y="3513"/>
                  </a:lnTo>
                  <a:lnTo>
                    <a:pt x="0" y="477"/>
                  </a:lnTo>
                  <a:lnTo>
                    <a:pt x="1203" y="0"/>
                  </a:lnTo>
                  <a:lnTo>
                    <a:pt x="2406" y="3016"/>
                  </a:lnTo>
                </a:path>
              </a:pathLst>
            </a:custGeom>
            <a:solidFill>
              <a:srgbClr val="C2D4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2" name="Freeform 137"/>
            <p:cNvSpPr>
              <a:spLocks/>
            </p:cNvSpPr>
            <p:nvPr/>
          </p:nvSpPr>
          <p:spPr bwMode="auto">
            <a:xfrm>
              <a:off x="3615753" y="2000880"/>
              <a:ext cx="213731" cy="336183"/>
            </a:xfrm>
            <a:custGeom>
              <a:avLst/>
              <a:gdLst>
                <a:gd name="T0" fmla="*/ 0 w 593"/>
                <a:gd name="T1" fmla="*/ 0 h 937"/>
                <a:gd name="T2" fmla="*/ 0 w 593"/>
                <a:gd name="T3" fmla="*/ 0 h 937"/>
                <a:gd name="T4" fmla="*/ 2147483647 w 593"/>
                <a:gd name="T5" fmla="*/ 2147483647 h 937"/>
                <a:gd name="T6" fmla="*/ 2147483647 w 593"/>
                <a:gd name="T7" fmla="*/ 2147483647 h 937"/>
                <a:gd name="T8" fmla="*/ 2147483647 w 593"/>
                <a:gd name="T9" fmla="*/ 2147483647 h 937"/>
                <a:gd name="T10" fmla="*/ 0 w 593"/>
                <a:gd name="T11" fmla="*/ 0 h 9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93"/>
                <a:gd name="T19" fmla="*/ 0 h 937"/>
                <a:gd name="T20" fmla="*/ 593 w 593"/>
                <a:gd name="T21" fmla="*/ 937 h 93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93" h="937">
                  <a:moveTo>
                    <a:pt x="0" y="0"/>
                  </a:moveTo>
                  <a:lnTo>
                    <a:pt x="0" y="0"/>
                  </a:lnTo>
                  <a:cubicBezTo>
                    <a:pt x="534" y="287"/>
                    <a:pt x="534" y="287"/>
                    <a:pt x="534" y="287"/>
                  </a:cubicBezTo>
                  <a:cubicBezTo>
                    <a:pt x="534" y="287"/>
                    <a:pt x="592" y="325"/>
                    <a:pt x="573" y="402"/>
                  </a:cubicBezTo>
                  <a:cubicBezTo>
                    <a:pt x="477" y="936"/>
                    <a:pt x="477" y="936"/>
                    <a:pt x="477" y="936"/>
                  </a:cubicBezTo>
                  <a:lnTo>
                    <a:pt x="0" y="0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3" name="Freeform 138"/>
            <p:cNvSpPr>
              <a:spLocks/>
            </p:cNvSpPr>
            <p:nvPr/>
          </p:nvSpPr>
          <p:spPr bwMode="auto">
            <a:xfrm>
              <a:off x="3388755" y="1692713"/>
              <a:ext cx="185726" cy="274255"/>
            </a:xfrm>
            <a:custGeom>
              <a:avLst/>
              <a:gdLst>
                <a:gd name="T0" fmla="*/ 2147483647 w 516"/>
                <a:gd name="T1" fmla="*/ 2147483647 h 765"/>
                <a:gd name="T2" fmla="*/ 2147483647 w 516"/>
                <a:gd name="T3" fmla="*/ 2147483647 h 765"/>
                <a:gd name="T4" fmla="*/ 2147483647 w 516"/>
                <a:gd name="T5" fmla="*/ 2147483647 h 765"/>
                <a:gd name="T6" fmla="*/ 2147483647 w 516"/>
                <a:gd name="T7" fmla="*/ 2147483647 h 765"/>
                <a:gd name="T8" fmla="*/ 2147483647 w 516"/>
                <a:gd name="T9" fmla="*/ 2147483647 h 765"/>
                <a:gd name="T10" fmla="*/ 2147483647 w 516"/>
                <a:gd name="T11" fmla="*/ 2147483647 h 76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6"/>
                <a:gd name="T19" fmla="*/ 0 h 765"/>
                <a:gd name="T20" fmla="*/ 516 w 516"/>
                <a:gd name="T21" fmla="*/ 765 h 76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6" h="765">
                  <a:moveTo>
                    <a:pt x="419" y="153"/>
                  </a:moveTo>
                  <a:lnTo>
                    <a:pt x="419" y="153"/>
                  </a:lnTo>
                  <a:cubicBezTo>
                    <a:pt x="419" y="153"/>
                    <a:pt x="172" y="0"/>
                    <a:pt x="114" y="153"/>
                  </a:cubicBezTo>
                  <a:cubicBezTo>
                    <a:pt x="114" y="153"/>
                    <a:pt x="0" y="401"/>
                    <a:pt x="153" y="497"/>
                  </a:cubicBezTo>
                  <a:cubicBezTo>
                    <a:pt x="515" y="764"/>
                    <a:pt x="515" y="764"/>
                    <a:pt x="515" y="764"/>
                  </a:cubicBezTo>
                  <a:lnTo>
                    <a:pt x="419" y="15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4" name="Freeform 139"/>
            <p:cNvSpPr>
              <a:spLocks/>
            </p:cNvSpPr>
            <p:nvPr/>
          </p:nvSpPr>
          <p:spPr bwMode="auto">
            <a:xfrm>
              <a:off x="3244302" y="2695365"/>
              <a:ext cx="384717" cy="221173"/>
            </a:xfrm>
            <a:custGeom>
              <a:avLst/>
              <a:gdLst>
                <a:gd name="T0" fmla="*/ 2147483647 w 1069"/>
                <a:gd name="T1" fmla="*/ 0 h 612"/>
                <a:gd name="T2" fmla="*/ 0 w 1069"/>
                <a:gd name="T3" fmla="*/ 2147483647 h 612"/>
                <a:gd name="T4" fmla="*/ 2147483647 w 1069"/>
                <a:gd name="T5" fmla="*/ 2147483647 h 612"/>
                <a:gd name="T6" fmla="*/ 2147483647 w 1069"/>
                <a:gd name="T7" fmla="*/ 2147483647 h 612"/>
                <a:gd name="T8" fmla="*/ 2147483647 w 1069"/>
                <a:gd name="T9" fmla="*/ 0 h 6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9"/>
                <a:gd name="T16" fmla="*/ 0 h 612"/>
                <a:gd name="T17" fmla="*/ 1069 w 1069"/>
                <a:gd name="T18" fmla="*/ 612 h 6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9" h="612">
                  <a:moveTo>
                    <a:pt x="76" y="0"/>
                  </a:moveTo>
                  <a:lnTo>
                    <a:pt x="0" y="362"/>
                  </a:lnTo>
                  <a:lnTo>
                    <a:pt x="1011" y="611"/>
                  </a:lnTo>
                  <a:lnTo>
                    <a:pt x="1068" y="286"/>
                  </a:lnTo>
                  <a:lnTo>
                    <a:pt x="76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5" name="Freeform 140"/>
            <p:cNvSpPr>
              <a:spLocks/>
            </p:cNvSpPr>
            <p:nvPr/>
          </p:nvSpPr>
          <p:spPr bwMode="auto">
            <a:xfrm>
              <a:off x="3259042" y="1981712"/>
              <a:ext cx="742902" cy="858152"/>
            </a:xfrm>
            <a:custGeom>
              <a:avLst/>
              <a:gdLst>
                <a:gd name="T0" fmla="*/ 2147483647 w 2062"/>
                <a:gd name="T1" fmla="*/ 2147483647 h 2386"/>
                <a:gd name="T2" fmla="*/ 2147483647 w 2062"/>
                <a:gd name="T3" fmla="*/ 2147483647 h 2386"/>
                <a:gd name="T4" fmla="*/ 2147483647 w 2062"/>
                <a:gd name="T5" fmla="*/ 2147483647 h 2386"/>
                <a:gd name="T6" fmla="*/ 2147483647 w 2062"/>
                <a:gd name="T7" fmla="*/ 2147483647 h 2386"/>
                <a:gd name="T8" fmla="*/ 2147483647 w 2062"/>
                <a:gd name="T9" fmla="*/ 0 h 2386"/>
                <a:gd name="T10" fmla="*/ 2147483647 w 2062"/>
                <a:gd name="T11" fmla="*/ 0 h 2386"/>
                <a:gd name="T12" fmla="*/ 2147483647 w 2062"/>
                <a:gd name="T13" fmla="*/ 0 h 2386"/>
                <a:gd name="T14" fmla="*/ 2147483647 w 2062"/>
                <a:gd name="T15" fmla="*/ 2147483647 h 2386"/>
                <a:gd name="T16" fmla="*/ 2147483647 w 2062"/>
                <a:gd name="T17" fmla="*/ 2147483647 h 2386"/>
                <a:gd name="T18" fmla="*/ 2147483647 w 2062"/>
                <a:gd name="T19" fmla="*/ 2147483647 h 2386"/>
                <a:gd name="T20" fmla="*/ 2147483647 w 2062"/>
                <a:gd name="T21" fmla="*/ 2147483647 h 2386"/>
                <a:gd name="T22" fmla="*/ 2147483647 w 2062"/>
                <a:gd name="T23" fmla="*/ 2147483647 h 2386"/>
                <a:gd name="T24" fmla="*/ 2147483647 w 2062"/>
                <a:gd name="T25" fmla="*/ 2147483647 h 2386"/>
                <a:gd name="T26" fmla="*/ 2147483647 w 2062"/>
                <a:gd name="T27" fmla="*/ 2147483647 h 2386"/>
                <a:gd name="T28" fmla="*/ 2147483647 w 2062"/>
                <a:gd name="T29" fmla="*/ 2147483647 h 2386"/>
                <a:gd name="T30" fmla="*/ 2147483647 w 2062"/>
                <a:gd name="T31" fmla="*/ 2147483647 h 2386"/>
                <a:gd name="T32" fmla="*/ 2147483647 w 2062"/>
                <a:gd name="T33" fmla="*/ 2147483647 h 2386"/>
                <a:gd name="T34" fmla="*/ 0 w 2062"/>
                <a:gd name="T35" fmla="*/ 2147483647 h 2386"/>
                <a:gd name="T36" fmla="*/ 0 w 2062"/>
                <a:gd name="T37" fmla="*/ 2147483647 h 2386"/>
                <a:gd name="T38" fmla="*/ 0 w 2062"/>
                <a:gd name="T39" fmla="*/ 2147483647 h 2386"/>
                <a:gd name="T40" fmla="*/ 0 w 2062"/>
                <a:gd name="T41" fmla="*/ 2147483647 h 2386"/>
                <a:gd name="T42" fmla="*/ 2147483647 w 2062"/>
                <a:gd name="T43" fmla="*/ 2147483647 h 2386"/>
                <a:gd name="T44" fmla="*/ 2147483647 w 2062"/>
                <a:gd name="T45" fmla="*/ 2147483647 h 2386"/>
                <a:gd name="T46" fmla="*/ 2147483647 w 2062"/>
                <a:gd name="T47" fmla="*/ 2147483647 h 238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062"/>
                <a:gd name="T73" fmla="*/ 0 h 2386"/>
                <a:gd name="T74" fmla="*/ 2062 w 2062"/>
                <a:gd name="T75" fmla="*/ 2386 h 238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062" h="2386">
                  <a:moveTo>
                    <a:pt x="2061" y="1373"/>
                  </a:moveTo>
                  <a:lnTo>
                    <a:pt x="2061" y="1373"/>
                  </a:lnTo>
                  <a:cubicBezTo>
                    <a:pt x="2023" y="267"/>
                    <a:pt x="2023" y="267"/>
                    <a:pt x="2023" y="267"/>
                  </a:cubicBezTo>
                  <a:cubicBezTo>
                    <a:pt x="2023" y="152"/>
                    <a:pt x="1947" y="95"/>
                    <a:pt x="1889" y="37"/>
                  </a:cubicBezTo>
                  <a:cubicBezTo>
                    <a:pt x="1832" y="0"/>
                    <a:pt x="1832" y="0"/>
                    <a:pt x="1832" y="0"/>
                  </a:cubicBezTo>
                  <a:cubicBezTo>
                    <a:pt x="1813" y="0"/>
                    <a:pt x="1813" y="0"/>
                    <a:pt x="1813" y="0"/>
                  </a:cubicBezTo>
                  <a:cubicBezTo>
                    <a:pt x="1355" y="725"/>
                    <a:pt x="1355" y="725"/>
                    <a:pt x="1355" y="725"/>
                  </a:cubicBezTo>
                  <a:cubicBezTo>
                    <a:pt x="1412" y="706"/>
                    <a:pt x="1412" y="706"/>
                    <a:pt x="1412" y="706"/>
                  </a:cubicBezTo>
                  <a:cubicBezTo>
                    <a:pt x="1412" y="706"/>
                    <a:pt x="1450" y="896"/>
                    <a:pt x="1469" y="992"/>
                  </a:cubicBezTo>
                  <a:cubicBezTo>
                    <a:pt x="1336" y="1297"/>
                    <a:pt x="1126" y="1354"/>
                    <a:pt x="954" y="1335"/>
                  </a:cubicBezTo>
                  <a:cubicBezTo>
                    <a:pt x="915" y="1392"/>
                    <a:pt x="915" y="1392"/>
                    <a:pt x="915" y="1392"/>
                  </a:cubicBezTo>
                  <a:cubicBezTo>
                    <a:pt x="726" y="1297"/>
                    <a:pt x="726" y="1297"/>
                    <a:pt x="726" y="1297"/>
                  </a:cubicBezTo>
                  <a:cubicBezTo>
                    <a:pt x="726" y="1297"/>
                    <a:pt x="344" y="1258"/>
                    <a:pt x="324" y="1258"/>
                  </a:cubicBezTo>
                  <a:lnTo>
                    <a:pt x="57" y="1220"/>
                  </a:lnTo>
                  <a:cubicBezTo>
                    <a:pt x="0" y="1297"/>
                    <a:pt x="0" y="1297"/>
                    <a:pt x="0" y="1297"/>
                  </a:cubicBezTo>
                  <a:cubicBezTo>
                    <a:pt x="0" y="1373"/>
                    <a:pt x="0" y="1373"/>
                    <a:pt x="0" y="1373"/>
                  </a:cubicBezTo>
                  <a:cubicBezTo>
                    <a:pt x="0" y="2136"/>
                    <a:pt x="0" y="2136"/>
                    <a:pt x="0" y="2136"/>
                  </a:cubicBezTo>
                  <a:cubicBezTo>
                    <a:pt x="1011" y="2385"/>
                    <a:pt x="1011" y="2385"/>
                    <a:pt x="1011" y="2385"/>
                  </a:cubicBezTo>
                  <a:cubicBezTo>
                    <a:pt x="1927" y="1679"/>
                    <a:pt x="1927" y="1679"/>
                    <a:pt x="1927" y="1679"/>
                  </a:cubicBezTo>
                  <a:cubicBezTo>
                    <a:pt x="2061" y="1564"/>
                    <a:pt x="2061" y="1373"/>
                    <a:pt x="2061" y="1373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6" name="Freeform 141"/>
            <p:cNvSpPr>
              <a:spLocks/>
            </p:cNvSpPr>
            <p:nvPr/>
          </p:nvSpPr>
          <p:spPr bwMode="auto">
            <a:xfrm>
              <a:off x="2701865" y="695959"/>
              <a:ext cx="1829249" cy="1745794"/>
            </a:xfrm>
            <a:custGeom>
              <a:avLst/>
              <a:gdLst>
                <a:gd name="T0" fmla="*/ 2147483647 w 5078"/>
                <a:gd name="T1" fmla="*/ 0 h 4849"/>
                <a:gd name="T2" fmla="*/ 2147483647 w 5078"/>
                <a:gd name="T3" fmla="*/ 2147483647 h 4849"/>
                <a:gd name="T4" fmla="*/ 2147483647 w 5078"/>
                <a:gd name="T5" fmla="*/ 2147483647 h 4849"/>
                <a:gd name="T6" fmla="*/ 2147483647 w 5078"/>
                <a:gd name="T7" fmla="*/ 2147483647 h 4849"/>
                <a:gd name="T8" fmla="*/ 2147483647 w 5078"/>
                <a:gd name="T9" fmla="*/ 2147483647 h 4849"/>
                <a:gd name="T10" fmla="*/ 2147483647 w 5078"/>
                <a:gd name="T11" fmla="*/ 2147483647 h 4849"/>
                <a:gd name="T12" fmla="*/ 2147483647 w 5078"/>
                <a:gd name="T13" fmla="*/ 2147483647 h 4849"/>
                <a:gd name="T14" fmla="*/ 2147483647 w 5078"/>
                <a:gd name="T15" fmla="*/ 2147483647 h 4849"/>
                <a:gd name="T16" fmla="*/ 0 w 5078"/>
                <a:gd name="T17" fmla="*/ 2147483647 h 4849"/>
                <a:gd name="T18" fmla="*/ 2147483647 w 5078"/>
                <a:gd name="T19" fmla="*/ 2147483647 h 4849"/>
                <a:gd name="T20" fmla="*/ 2147483647 w 5078"/>
                <a:gd name="T21" fmla="*/ 0 h 484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078"/>
                <a:gd name="T34" fmla="*/ 0 h 4849"/>
                <a:gd name="T35" fmla="*/ 5078 w 5078"/>
                <a:gd name="T36" fmla="*/ 4849 h 484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078" h="4849">
                  <a:moveTo>
                    <a:pt x="2538" y="0"/>
                  </a:moveTo>
                  <a:lnTo>
                    <a:pt x="3320" y="1604"/>
                  </a:lnTo>
                  <a:lnTo>
                    <a:pt x="5077" y="1852"/>
                  </a:lnTo>
                  <a:lnTo>
                    <a:pt x="3817" y="3093"/>
                  </a:lnTo>
                  <a:lnTo>
                    <a:pt x="4104" y="4848"/>
                  </a:lnTo>
                  <a:lnTo>
                    <a:pt x="2538" y="4009"/>
                  </a:lnTo>
                  <a:lnTo>
                    <a:pt x="973" y="4848"/>
                  </a:lnTo>
                  <a:lnTo>
                    <a:pt x="1279" y="3093"/>
                  </a:lnTo>
                  <a:lnTo>
                    <a:pt x="0" y="1852"/>
                  </a:lnTo>
                  <a:lnTo>
                    <a:pt x="1756" y="1604"/>
                  </a:lnTo>
                  <a:lnTo>
                    <a:pt x="253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7" name="Freeform 142"/>
            <p:cNvSpPr>
              <a:spLocks/>
            </p:cNvSpPr>
            <p:nvPr/>
          </p:nvSpPr>
          <p:spPr bwMode="auto">
            <a:xfrm>
              <a:off x="3259042" y="1843110"/>
              <a:ext cx="377347" cy="660571"/>
            </a:xfrm>
            <a:custGeom>
              <a:avLst/>
              <a:gdLst>
                <a:gd name="T0" fmla="*/ 2147483647 w 1050"/>
                <a:gd name="T1" fmla="*/ 2147483647 h 1833"/>
                <a:gd name="T2" fmla="*/ 2147483647 w 1050"/>
                <a:gd name="T3" fmla="*/ 2147483647 h 1833"/>
                <a:gd name="T4" fmla="*/ 2147483647 w 1050"/>
                <a:gd name="T5" fmla="*/ 2147483647 h 1833"/>
                <a:gd name="T6" fmla="*/ 2147483647 w 1050"/>
                <a:gd name="T7" fmla="*/ 2147483647 h 1833"/>
                <a:gd name="T8" fmla="*/ 2147483647 w 1050"/>
                <a:gd name="T9" fmla="*/ 2147483647 h 1833"/>
                <a:gd name="T10" fmla="*/ 2147483647 w 1050"/>
                <a:gd name="T11" fmla="*/ 2147483647 h 1833"/>
                <a:gd name="T12" fmla="*/ 2147483647 w 1050"/>
                <a:gd name="T13" fmla="*/ 2147483647 h 1833"/>
                <a:gd name="T14" fmla="*/ 2147483647 w 1050"/>
                <a:gd name="T15" fmla="*/ 2147483647 h 1833"/>
                <a:gd name="T16" fmla="*/ 0 w 1050"/>
                <a:gd name="T17" fmla="*/ 2147483647 h 1833"/>
                <a:gd name="T18" fmla="*/ 2147483647 w 1050"/>
                <a:gd name="T19" fmla="*/ 2147483647 h 1833"/>
                <a:gd name="T20" fmla="*/ 2147483647 w 1050"/>
                <a:gd name="T21" fmla="*/ 2147483647 h 1833"/>
                <a:gd name="T22" fmla="*/ 2147483647 w 1050"/>
                <a:gd name="T23" fmla="*/ 2147483647 h 1833"/>
                <a:gd name="T24" fmla="*/ 2147483647 w 1050"/>
                <a:gd name="T25" fmla="*/ 2147483647 h 18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50"/>
                <a:gd name="T40" fmla="*/ 0 h 1833"/>
                <a:gd name="T41" fmla="*/ 1050 w 1050"/>
                <a:gd name="T42" fmla="*/ 1833 h 183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50" h="1833">
                  <a:moveTo>
                    <a:pt x="992" y="1812"/>
                  </a:moveTo>
                  <a:lnTo>
                    <a:pt x="992" y="1812"/>
                  </a:lnTo>
                  <a:cubicBezTo>
                    <a:pt x="1049" y="1717"/>
                    <a:pt x="1049" y="1717"/>
                    <a:pt x="1049" y="1717"/>
                  </a:cubicBezTo>
                  <a:cubicBezTo>
                    <a:pt x="649" y="1698"/>
                    <a:pt x="649" y="1298"/>
                    <a:pt x="649" y="1298"/>
                  </a:cubicBezTo>
                  <a:cubicBezTo>
                    <a:pt x="878" y="343"/>
                    <a:pt x="878" y="343"/>
                    <a:pt x="878" y="343"/>
                  </a:cubicBezTo>
                  <a:cubicBezTo>
                    <a:pt x="915" y="209"/>
                    <a:pt x="839" y="57"/>
                    <a:pt x="687" y="38"/>
                  </a:cubicBezTo>
                  <a:cubicBezTo>
                    <a:pt x="553" y="0"/>
                    <a:pt x="401" y="76"/>
                    <a:pt x="363" y="229"/>
                  </a:cubicBezTo>
                  <a:cubicBezTo>
                    <a:pt x="0" y="1679"/>
                    <a:pt x="0" y="1679"/>
                    <a:pt x="0" y="1679"/>
                  </a:cubicBezTo>
                  <a:cubicBezTo>
                    <a:pt x="516" y="1812"/>
                    <a:pt x="516" y="1812"/>
                    <a:pt x="516" y="1812"/>
                  </a:cubicBezTo>
                  <a:cubicBezTo>
                    <a:pt x="535" y="1774"/>
                    <a:pt x="535" y="1774"/>
                    <a:pt x="535" y="1774"/>
                  </a:cubicBezTo>
                  <a:cubicBezTo>
                    <a:pt x="649" y="1793"/>
                    <a:pt x="801" y="1832"/>
                    <a:pt x="801" y="1832"/>
                  </a:cubicBezTo>
                  <a:cubicBezTo>
                    <a:pt x="820" y="1832"/>
                    <a:pt x="992" y="1812"/>
                    <a:pt x="992" y="1812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8" name="Freeform 143"/>
            <p:cNvSpPr>
              <a:spLocks/>
            </p:cNvSpPr>
            <p:nvPr/>
          </p:nvSpPr>
          <p:spPr bwMode="auto">
            <a:xfrm>
              <a:off x="3236931" y="2447651"/>
              <a:ext cx="97285" cy="294898"/>
            </a:xfrm>
            <a:custGeom>
              <a:avLst/>
              <a:gdLst>
                <a:gd name="T0" fmla="*/ 2147483647 w 269"/>
                <a:gd name="T1" fmla="*/ 2147483647 h 821"/>
                <a:gd name="T2" fmla="*/ 2147483647 w 269"/>
                <a:gd name="T3" fmla="*/ 2147483647 h 821"/>
                <a:gd name="T4" fmla="*/ 2147483647 w 269"/>
                <a:gd name="T5" fmla="*/ 2147483647 h 821"/>
                <a:gd name="T6" fmla="*/ 2147483647 w 269"/>
                <a:gd name="T7" fmla="*/ 2147483647 h 821"/>
                <a:gd name="T8" fmla="*/ 2147483647 w 269"/>
                <a:gd name="T9" fmla="*/ 0 h 821"/>
                <a:gd name="T10" fmla="*/ 2147483647 w 269"/>
                <a:gd name="T11" fmla="*/ 2147483647 h 8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9"/>
                <a:gd name="T19" fmla="*/ 0 h 821"/>
                <a:gd name="T20" fmla="*/ 269 w 269"/>
                <a:gd name="T21" fmla="*/ 821 h 8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9" h="821">
                  <a:moveTo>
                    <a:pt x="58" y="820"/>
                  </a:moveTo>
                  <a:lnTo>
                    <a:pt x="58" y="820"/>
                  </a:lnTo>
                  <a:cubicBezTo>
                    <a:pt x="268" y="725"/>
                    <a:pt x="268" y="725"/>
                    <a:pt x="268" y="725"/>
                  </a:cubicBezTo>
                  <a:cubicBezTo>
                    <a:pt x="211" y="248"/>
                    <a:pt x="211" y="248"/>
                    <a:pt x="211" y="248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0" y="401"/>
                    <a:pt x="58" y="82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19" name="Freeform 144"/>
            <p:cNvSpPr>
              <a:spLocks/>
            </p:cNvSpPr>
            <p:nvPr/>
          </p:nvSpPr>
          <p:spPr bwMode="auto">
            <a:xfrm>
              <a:off x="3403495" y="1869651"/>
              <a:ext cx="159193" cy="151872"/>
            </a:xfrm>
            <a:custGeom>
              <a:avLst/>
              <a:gdLst>
                <a:gd name="T0" fmla="*/ 2147483647 w 439"/>
                <a:gd name="T1" fmla="*/ 2147483647 h 421"/>
                <a:gd name="T2" fmla="*/ 2147483647 w 439"/>
                <a:gd name="T3" fmla="*/ 2147483647 h 421"/>
                <a:gd name="T4" fmla="*/ 2147483647 w 439"/>
                <a:gd name="T5" fmla="*/ 2147483647 h 421"/>
                <a:gd name="T6" fmla="*/ 2147483647 w 439"/>
                <a:gd name="T7" fmla="*/ 2147483647 h 421"/>
                <a:gd name="T8" fmla="*/ 2147483647 w 439"/>
                <a:gd name="T9" fmla="*/ 2147483647 h 421"/>
                <a:gd name="T10" fmla="*/ 2147483647 w 439"/>
                <a:gd name="T11" fmla="*/ 2147483647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9"/>
                <a:gd name="T19" fmla="*/ 0 h 421"/>
                <a:gd name="T20" fmla="*/ 439 w 439"/>
                <a:gd name="T21" fmla="*/ 421 h 4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9" h="421">
                  <a:moveTo>
                    <a:pt x="172" y="382"/>
                  </a:moveTo>
                  <a:lnTo>
                    <a:pt x="172" y="382"/>
                  </a:lnTo>
                  <a:cubicBezTo>
                    <a:pt x="57" y="362"/>
                    <a:pt x="0" y="248"/>
                    <a:pt x="38" y="153"/>
                  </a:cubicBezTo>
                  <a:cubicBezTo>
                    <a:pt x="76" y="57"/>
                    <a:pt x="172" y="0"/>
                    <a:pt x="286" y="38"/>
                  </a:cubicBezTo>
                  <a:cubicBezTo>
                    <a:pt x="381" y="76"/>
                    <a:pt x="438" y="191"/>
                    <a:pt x="400" y="286"/>
                  </a:cubicBezTo>
                  <a:cubicBezTo>
                    <a:pt x="381" y="382"/>
                    <a:pt x="267" y="420"/>
                    <a:pt x="172" y="38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0" name="Freeform 145"/>
            <p:cNvSpPr>
              <a:spLocks/>
            </p:cNvSpPr>
            <p:nvPr/>
          </p:nvSpPr>
          <p:spPr bwMode="auto">
            <a:xfrm>
              <a:off x="3396124" y="1931580"/>
              <a:ext cx="157720" cy="103214"/>
            </a:xfrm>
            <a:custGeom>
              <a:avLst/>
              <a:gdLst>
                <a:gd name="T0" fmla="*/ 2147483647 w 439"/>
                <a:gd name="T1" fmla="*/ 0 h 287"/>
                <a:gd name="T2" fmla="*/ 0 w 439"/>
                <a:gd name="T3" fmla="*/ 2147483647 h 287"/>
                <a:gd name="T4" fmla="*/ 2147483647 w 439"/>
                <a:gd name="T5" fmla="*/ 2147483647 h 287"/>
                <a:gd name="T6" fmla="*/ 2147483647 w 439"/>
                <a:gd name="T7" fmla="*/ 2147483647 h 287"/>
                <a:gd name="T8" fmla="*/ 2147483647 w 439"/>
                <a:gd name="T9" fmla="*/ 0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39"/>
                <a:gd name="T16" fmla="*/ 0 h 287"/>
                <a:gd name="T17" fmla="*/ 439 w 439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39" h="287">
                  <a:moveTo>
                    <a:pt x="57" y="0"/>
                  </a:moveTo>
                  <a:lnTo>
                    <a:pt x="0" y="171"/>
                  </a:lnTo>
                  <a:lnTo>
                    <a:pt x="381" y="286"/>
                  </a:lnTo>
                  <a:lnTo>
                    <a:pt x="438" y="76"/>
                  </a:lnTo>
                  <a:lnTo>
                    <a:pt x="57" y="0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1" name="Freeform 146"/>
            <p:cNvSpPr>
              <a:spLocks/>
            </p:cNvSpPr>
            <p:nvPr/>
          </p:nvSpPr>
          <p:spPr bwMode="auto">
            <a:xfrm>
              <a:off x="2778514" y="2770563"/>
              <a:ext cx="893251" cy="2055437"/>
            </a:xfrm>
            <a:custGeom>
              <a:avLst/>
              <a:gdLst>
                <a:gd name="T0" fmla="*/ 2147483647 w 2482"/>
                <a:gd name="T1" fmla="*/ 2147483647 h 5709"/>
                <a:gd name="T2" fmla="*/ 0 w 2482"/>
                <a:gd name="T3" fmla="*/ 2147483647 h 5709"/>
                <a:gd name="T4" fmla="*/ 2147483647 w 2482"/>
                <a:gd name="T5" fmla="*/ 0 h 5709"/>
                <a:gd name="T6" fmla="*/ 2147483647 w 2482"/>
                <a:gd name="T7" fmla="*/ 2147483647 h 5709"/>
                <a:gd name="T8" fmla="*/ 2147483647 w 2482"/>
                <a:gd name="T9" fmla="*/ 2147483647 h 57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82"/>
                <a:gd name="T16" fmla="*/ 0 h 5709"/>
                <a:gd name="T17" fmla="*/ 2482 w 2482"/>
                <a:gd name="T18" fmla="*/ 5709 h 570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82" h="5709">
                  <a:moveTo>
                    <a:pt x="1317" y="5708"/>
                  </a:moveTo>
                  <a:lnTo>
                    <a:pt x="0" y="5422"/>
                  </a:lnTo>
                  <a:lnTo>
                    <a:pt x="1164" y="0"/>
                  </a:lnTo>
                  <a:lnTo>
                    <a:pt x="2481" y="286"/>
                  </a:lnTo>
                  <a:lnTo>
                    <a:pt x="1317" y="5708"/>
                  </a:lnTo>
                </a:path>
              </a:pathLst>
            </a:custGeom>
            <a:solidFill>
              <a:srgbClr val="3F7C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2" name="Freeform 147"/>
            <p:cNvSpPr>
              <a:spLocks/>
            </p:cNvSpPr>
            <p:nvPr/>
          </p:nvSpPr>
          <p:spPr bwMode="auto">
            <a:xfrm>
              <a:off x="288906" y="1135356"/>
              <a:ext cx="253530" cy="591269"/>
            </a:xfrm>
            <a:custGeom>
              <a:avLst/>
              <a:gdLst>
                <a:gd name="T0" fmla="*/ 2147483647 w 707"/>
                <a:gd name="T1" fmla="*/ 2147483647 h 1643"/>
                <a:gd name="T2" fmla="*/ 0 w 707"/>
                <a:gd name="T3" fmla="*/ 2147483647 h 1643"/>
                <a:gd name="T4" fmla="*/ 2147483647 w 707"/>
                <a:gd name="T5" fmla="*/ 0 h 1643"/>
                <a:gd name="T6" fmla="*/ 2147483647 w 707"/>
                <a:gd name="T7" fmla="*/ 2147483647 h 1643"/>
                <a:gd name="T8" fmla="*/ 2147483647 w 707"/>
                <a:gd name="T9" fmla="*/ 2147483647 h 16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7"/>
                <a:gd name="T16" fmla="*/ 0 h 1643"/>
                <a:gd name="T17" fmla="*/ 707 w 707"/>
                <a:gd name="T18" fmla="*/ 1643 h 16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7" h="1643">
                  <a:moveTo>
                    <a:pt x="439" y="1642"/>
                  </a:moveTo>
                  <a:lnTo>
                    <a:pt x="0" y="1585"/>
                  </a:lnTo>
                  <a:lnTo>
                    <a:pt x="286" y="0"/>
                  </a:lnTo>
                  <a:lnTo>
                    <a:pt x="706" y="76"/>
                  </a:lnTo>
                  <a:lnTo>
                    <a:pt x="439" y="1642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3" name="Freeform 148"/>
            <p:cNvSpPr>
              <a:spLocks/>
            </p:cNvSpPr>
            <p:nvPr/>
          </p:nvSpPr>
          <p:spPr bwMode="auto">
            <a:xfrm>
              <a:off x="386191" y="1058683"/>
              <a:ext cx="170985" cy="179888"/>
            </a:xfrm>
            <a:custGeom>
              <a:avLst/>
              <a:gdLst>
                <a:gd name="T0" fmla="*/ 2147483647 w 478"/>
                <a:gd name="T1" fmla="*/ 2147483647 h 498"/>
                <a:gd name="T2" fmla="*/ 2147483647 w 478"/>
                <a:gd name="T3" fmla="*/ 2147483647 h 498"/>
                <a:gd name="T4" fmla="*/ 2147483647 w 478"/>
                <a:gd name="T5" fmla="*/ 2147483647 h 498"/>
                <a:gd name="T6" fmla="*/ 2147483647 w 478"/>
                <a:gd name="T7" fmla="*/ 2147483647 h 498"/>
                <a:gd name="T8" fmla="*/ 2147483647 w 478"/>
                <a:gd name="T9" fmla="*/ 2147483647 h 498"/>
                <a:gd name="T10" fmla="*/ 2147483647 w 478"/>
                <a:gd name="T11" fmla="*/ 2147483647 h 4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8"/>
                <a:gd name="T19" fmla="*/ 0 h 498"/>
                <a:gd name="T20" fmla="*/ 478 w 478"/>
                <a:gd name="T21" fmla="*/ 498 h 49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8" h="498">
                  <a:moveTo>
                    <a:pt x="439" y="286"/>
                  </a:moveTo>
                  <a:lnTo>
                    <a:pt x="439" y="286"/>
                  </a:lnTo>
                  <a:cubicBezTo>
                    <a:pt x="420" y="420"/>
                    <a:pt x="306" y="497"/>
                    <a:pt x="191" y="477"/>
                  </a:cubicBezTo>
                  <a:cubicBezTo>
                    <a:pt x="77" y="458"/>
                    <a:pt x="0" y="343"/>
                    <a:pt x="19" y="210"/>
                  </a:cubicBezTo>
                  <a:cubicBezTo>
                    <a:pt x="38" y="95"/>
                    <a:pt x="153" y="0"/>
                    <a:pt x="267" y="19"/>
                  </a:cubicBezTo>
                  <a:cubicBezTo>
                    <a:pt x="382" y="38"/>
                    <a:pt x="477" y="153"/>
                    <a:pt x="439" y="28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4" name="Freeform 149"/>
            <p:cNvSpPr>
              <a:spLocks/>
            </p:cNvSpPr>
            <p:nvPr/>
          </p:nvSpPr>
          <p:spPr bwMode="auto">
            <a:xfrm>
              <a:off x="406827" y="1073428"/>
              <a:ext cx="131188" cy="109112"/>
            </a:xfrm>
            <a:custGeom>
              <a:avLst/>
              <a:gdLst>
                <a:gd name="T0" fmla="*/ 2147483647 w 364"/>
                <a:gd name="T1" fmla="*/ 2147483647 h 306"/>
                <a:gd name="T2" fmla="*/ 2147483647 w 364"/>
                <a:gd name="T3" fmla="*/ 2147483647 h 306"/>
                <a:gd name="T4" fmla="*/ 0 w 364"/>
                <a:gd name="T5" fmla="*/ 2147483647 h 306"/>
                <a:gd name="T6" fmla="*/ 2147483647 w 364"/>
                <a:gd name="T7" fmla="*/ 2147483647 h 306"/>
                <a:gd name="T8" fmla="*/ 2147483647 w 364"/>
                <a:gd name="T9" fmla="*/ 2147483647 h 306"/>
                <a:gd name="T10" fmla="*/ 2147483647 w 364"/>
                <a:gd name="T11" fmla="*/ 2147483647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4"/>
                <a:gd name="T19" fmla="*/ 0 h 306"/>
                <a:gd name="T20" fmla="*/ 364 w 364"/>
                <a:gd name="T21" fmla="*/ 306 h 3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4" h="306">
                  <a:moveTo>
                    <a:pt x="153" y="286"/>
                  </a:moveTo>
                  <a:lnTo>
                    <a:pt x="153" y="286"/>
                  </a:lnTo>
                  <a:cubicBezTo>
                    <a:pt x="57" y="267"/>
                    <a:pt x="0" y="210"/>
                    <a:pt x="0" y="134"/>
                  </a:cubicBezTo>
                  <a:cubicBezTo>
                    <a:pt x="20" y="57"/>
                    <a:pt x="115" y="0"/>
                    <a:pt x="210" y="19"/>
                  </a:cubicBezTo>
                  <a:cubicBezTo>
                    <a:pt x="306" y="38"/>
                    <a:pt x="363" y="115"/>
                    <a:pt x="363" y="191"/>
                  </a:cubicBezTo>
                  <a:cubicBezTo>
                    <a:pt x="344" y="248"/>
                    <a:pt x="249" y="305"/>
                    <a:pt x="153" y="286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5" name="Freeform 150"/>
            <p:cNvSpPr>
              <a:spLocks/>
            </p:cNvSpPr>
            <p:nvPr/>
          </p:nvSpPr>
          <p:spPr bwMode="auto">
            <a:xfrm>
              <a:off x="439256" y="1094070"/>
              <a:ext cx="288906" cy="715126"/>
            </a:xfrm>
            <a:custGeom>
              <a:avLst/>
              <a:gdLst>
                <a:gd name="T0" fmla="*/ 2147483647 w 803"/>
                <a:gd name="T1" fmla="*/ 2147483647 h 1987"/>
                <a:gd name="T2" fmla="*/ 0 w 803"/>
                <a:gd name="T3" fmla="*/ 2147483647 h 1987"/>
                <a:gd name="T4" fmla="*/ 2147483647 w 803"/>
                <a:gd name="T5" fmla="*/ 0 h 1987"/>
                <a:gd name="T6" fmla="*/ 2147483647 w 803"/>
                <a:gd name="T7" fmla="*/ 2147483647 h 1987"/>
                <a:gd name="T8" fmla="*/ 2147483647 w 803"/>
                <a:gd name="T9" fmla="*/ 2147483647 h 19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03"/>
                <a:gd name="T16" fmla="*/ 0 h 1987"/>
                <a:gd name="T17" fmla="*/ 803 w 803"/>
                <a:gd name="T18" fmla="*/ 1987 h 19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03" h="1987">
                  <a:moveTo>
                    <a:pt x="477" y="1986"/>
                  </a:moveTo>
                  <a:lnTo>
                    <a:pt x="0" y="1909"/>
                  </a:lnTo>
                  <a:lnTo>
                    <a:pt x="324" y="0"/>
                  </a:lnTo>
                  <a:lnTo>
                    <a:pt x="802" y="77"/>
                  </a:lnTo>
                  <a:lnTo>
                    <a:pt x="477" y="1986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6" name="Freeform 151"/>
            <p:cNvSpPr>
              <a:spLocks/>
            </p:cNvSpPr>
            <p:nvPr/>
          </p:nvSpPr>
          <p:spPr bwMode="auto">
            <a:xfrm>
              <a:off x="551281" y="1011499"/>
              <a:ext cx="185726" cy="193158"/>
            </a:xfrm>
            <a:custGeom>
              <a:avLst/>
              <a:gdLst>
                <a:gd name="T0" fmla="*/ 2147483647 w 517"/>
                <a:gd name="T1" fmla="*/ 2147483647 h 536"/>
                <a:gd name="T2" fmla="*/ 2147483647 w 517"/>
                <a:gd name="T3" fmla="*/ 2147483647 h 536"/>
                <a:gd name="T4" fmla="*/ 2147483647 w 517"/>
                <a:gd name="T5" fmla="*/ 2147483647 h 536"/>
                <a:gd name="T6" fmla="*/ 2147483647 w 517"/>
                <a:gd name="T7" fmla="*/ 2147483647 h 536"/>
                <a:gd name="T8" fmla="*/ 2147483647 w 517"/>
                <a:gd name="T9" fmla="*/ 2147483647 h 536"/>
                <a:gd name="T10" fmla="*/ 2147483647 w 517"/>
                <a:gd name="T11" fmla="*/ 2147483647 h 5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7"/>
                <a:gd name="T19" fmla="*/ 0 h 536"/>
                <a:gd name="T20" fmla="*/ 517 w 517"/>
                <a:gd name="T21" fmla="*/ 536 h 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7" h="536">
                  <a:moveTo>
                    <a:pt x="497" y="306"/>
                  </a:moveTo>
                  <a:lnTo>
                    <a:pt x="497" y="306"/>
                  </a:lnTo>
                  <a:cubicBezTo>
                    <a:pt x="478" y="439"/>
                    <a:pt x="344" y="535"/>
                    <a:pt x="210" y="516"/>
                  </a:cubicBezTo>
                  <a:cubicBezTo>
                    <a:pt x="77" y="477"/>
                    <a:pt x="0" y="363"/>
                    <a:pt x="19" y="229"/>
                  </a:cubicBezTo>
                  <a:cubicBezTo>
                    <a:pt x="38" y="96"/>
                    <a:pt x="172" y="0"/>
                    <a:pt x="306" y="20"/>
                  </a:cubicBezTo>
                  <a:cubicBezTo>
                    <a:pt x="439" y="58"/>
                    <a:pt x="516" y="172"/>
                    <a:pt x="497" y="30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7" name="Freeform 152"/>
            <p:cNvSpPr>
              <a:spLocks/>
            </p:cNvSpPr>
            <p:nvPr/>
          </p:nvSpPr>
          <p:spPr bwMode="auto">
            <a:xfrm>
              <a:off x="613189" y="1176642"/>
              <a:ext cx="260901" cy="660571"/>
            </a:xfrm>
            <a:custGeom>
              <a:avLst/>
              <a:gdLst>
                <a:gd name="T0" fmla="*/ 2147483647 w 726"/>
                <a:gd name="T1" fmla="*/ 2147483647 h 1834"/>
                <a:gd name="T2" fmla="*/ 0 w 726"/>
                <a:gd name="T3" fmla="*/ 2147483647 h 1834"/>
                <a:gd name="T4" fmla="*/ 2147483647 w 726"/>
                <a:gd name="T5" fmla="*/ 0 h 1834"/>
                <a:gd name="T6" fmla="*/ 2147483647 w 726"/>
                <a:gd name="T7" fmla="*/ 2147483647 h 1834"/>
                <a:gd name="T8" fmla="*/ 2147483647 w 726"/>
                <a:gd name="T9" fmla="*/ 2147483647 h 18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6"/>
                <a:gd name="T16" fmla="*/ 0 h 1834"/>
                <a:gd name="T17" fmla="*/ 726 w 726"/>
                <a:gd name="T18" fmla="*/ 1834 h 18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6" h="1834">
                  <a:moveTo>
                    <a:pt x="439" y="1833"/>
                  </a:moveTo>
                  <a:lnTo>
                    <a:pt x="0" y="1757"/>
                  </a:lnTo>
                  <a:lnTo>
                    <a:pt x="306" y="0"/>
                  </a:lnTo>
                  <a:lnTo>
                    <a:pt x="725" y="77"/>
                  </a:lnTo>
                  <a:lnTo>
                    <a:pt x="439" y="183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8" name="Freeform 153"/>
            <p:cNvSpPr>
              <a:spLocks/>
            </p:cNvSpPr>
            <p:nvPr/>
          </p:nvSpPr>
          <p:spPr bwMode="auto">
            <a:xfrm>
              <a:off x="707526" y="1099968"/>
              <a:ext cx="179830" cy="171041"/>
            </a:xfrm>
            <a:custGeom>
              <a:avLst/>
              <a:gdLst>
                <a:gd name="T0" fmla="*/ 2147483647 w 498"/>
                <a:gd name="T1" fmla="*/ 2147483647 h 478"/>
                <a:gd name="T2" fmla="*/ 2147483647 w 498"/>
                <a:gd name="T3" fmla="*/ 2147483647 h 478"/>
                <a:gd name="T4" fmla="*/ 2147483647 w 498"/>
                <a:gd name="T5" fmla="*/ 2147483647 h 478"/>
                <a:gd name="T6" fmla="*/ 2147483647 w 498"/>
                <a:gd name="T7" fmla="*/ 2147483647 h 478"/>
                <a:gd name="T8" fmla="*/ 2147483647 w 498"/>
                <a:gd name="T9" fmla="*/ 2147483647 h 478"/>
                <a:gd name="T10" fmla="*/ 2147483647 w 498"/>
                <a:gd name="T11" fmla="*/ 2147483647 h 4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8"/>
                <a:gd name="T19" fmla="*/ 0 h 478"/>
                <a:gd name="T20" fmla="*/ 498 w 498"/>
                <a:gd name="T21" fmla="*/ 478 h 4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8" h="478">
                  <a:moveTo>
                    <a:pt x="458" y="286"/>
                  </a:moveTo>
                  <a:lnTo>
                    <a:pt x="458" y="286"/>
                  </a:lnTo>
                  <a:cubicBezTo>
                    <a:pt x="439" y="401"/>
                    <a:pt x="325" y="477"/>
                    <a:pt x="210" y="458"/>
                  </a:cubicBezTo>
                  <a:cubicBezTo>
                    <a:pt x="96" y="438"/>
                    <a:pt x="0" y="324"/>
                    <a:pt x="39" y="209"/>
                  </a:cubicBezTo>
                  <a:cubicBezTo>
                    <a:pt x="58" y="76"/>
                    <a:pt x="172" y="0"/>
                    <a:pt x="287" y="19"/>
                  </a:cubicBezTo>
                  <a:cubicBezTo>
                    <a:pt x="402" y="38"/>
                    <a:pt x="497" y="152"/>
                    <a:pt x="458" y="286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29" name="Freeform 154"/>
            <p:cNvSpPr>
              <a:spLocks/>
            </p:cNvSpPr>
            <p:nvPr/>
          </p:nvSpPr>
          <p:spPr bwMode="auto">
            <a:xfrm>
              <a:off x="763538" y="1347682"/>
              <a:ext cx="226998" cy="510173"/>
            </a:xfrm>
            <a:custGeom>
              <a:avLst/>
              <a:gdLst>
                <a:gd name="T0" fmla="*/ 2147483647 w 631"/>
                <a:gd name="T1" fmla="*/ 2147483647 h 1414"/>
                <a:gd name="T2" fmla="*/ 0 w 631"/>
                <a:gd name="T3" fmla="*/ 2147483647 h 1414"/>
                <a:gd name="T4" fmla="*/ 2147483647 w 631"/>
                <a:gd name="T5" fmla="*/ 0 h 1414"/>
                <a:gd name="T6" fmla="*/ 2147483647 w 631"/>
                <a:gd name="T7" fmla="*/ 2147483647 h 1414"/>
                <a:gd name="T8" fmla="*/ 2147483647 w 631"/>
                <a:gd name="T9" fmla="*/ 2147483647 h 14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"/>
                <a:gd name="T16" fmla="*/ 0 h 1414"/>
                <a:gd name="T17" fmla="*/ 631 w 631"/>
                <a:gd name="T18" fmla="*/ 1414 h 14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" h="1414">
                  <a:moveTo>
                    <a:pt x="401" y="1413"/>
                  </a:moveTo>
                  <a:lnTo>
                    <a:pt x="0" y="1355"/>
                  </a:lnTo>
                  <a:lnTo>
                    <a:pt x="229" y="0"/>
                  </a:lnTo>
                  <a:lnTo>
                    <a:pt x="630" y="76"/>
                  </a:lnTo>
                  <a:lnTo>
                    <a:pt x="401" y="1413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0" name="Freeform 155"/>
            <p:cNvSpPr>
              <a:spLocks/>
            </p:cNvSpPr>
            <p:nvPr/>
          </p:nvSpPr>
          <p:spPr bwMode="auto">
            <a:xfrm>
              <a:off x="838713" y="1285754"/>
              <a:ext cx="157719" cy="150398"/>
            </a:xfrm>
            <a:custGeom>
              <a:avLst/>
              <a:gdLst>
                <a:gd name="T0" fmla="*/ 2147483647 w 440"/>
                <a:gd name="T1" fmla="*/ 2147483647 h 421"/>
                <a:gd name="T2" fmla="*/ 2147483647 w 440"/>
                <a:gd name="T3" fmla="*/ 2147483647 h 421"/>
                <a:gd name="T4" fmla="*/ 2147483647 w 440"/>
                <a:gd name="T5" fmla="*/ 2147483647 h 421"/>
                <a:gd name="T6" fmla="*/ 2147483647 w 440"/>
                <a:gd name="T7" fmla="*/ 2147483647 h 421"/>
                <a:gd name="T8" fmla="*/ 2147483647 w 440"/>
                <a:gd name="T9" fmla="*/ 2147483647 h 421"/>
                <a:gd name="T10" fmla="*/ 2147483647 w 440"/>
                <a:gd name="T11" fmla="*/ 2147483647 h 4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0"/>
                <a:gd name="T19" fmla="*/ 0 h 421"/>
                <a:gd name="T20" fmla="*/ 440 w 440"/>
                <a:gd name="T21" fmla="*/ 421 h 4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0" h="421">
                  <a:moveTo>
                    <a:pt x="420" y="248"/>
                  </a:moveTo>
                  <a:lnTo>
                    <a:pt x="420" y="248"/>
                  </a:lnTo>
                  <a:cubicBezTo>
                    <a:pt x="401" y="344"/>
                    <a:pt x="306" y="420"/>
                    <a:pt x="191" y="401"/>
                  </a:cubicBezTo>
                  <a:cubicBezTo>
                    <a:pt x="76" y="382"/>
                    <a:pt x="0" y="286"/>
                    <a:pt x="19" y="172"/>
                  </a:cubicBezTo>
                  <a:cubicBezTo>
                    <a:pt x="39" y="57"/>
                    <a:pt x="153" y="0"/>
                    <a:pt x="248" y="19"/>
                  </a:cubicBezTo>
                  <a:cubicBezTo>
                    <a:pt x="363" y="38"/>
                    <a:pt x="439" y="134"/>
                    <a:pt x="420" y="24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1" name="Freeform 156"/>
            <p:cNvSpPr>
              <a:spLocks/>
            </p:cNvSpPr>
            <p:nvPr/>
          </p:nvSpPr>
          <p:spPr bwMode="auto">
            <a:xfrm>
              <a:off x="262374" y="1642580"/>
              <a:ext cx="54539" cy="70775"/>
            </a:xfrm>
            <a:custGeom>
              <a:avLst/>
              <a:gdLst>
                <a:gd name="T0" fmla="*/ 2147483647 w 154"/>
                <a:gd name="T1" fmla="*/ 0 h 192"/>
                <a:gd name="T2" fmla="*/ 2147483647 w 154"/>
                <a:gd name="T3" fmla="*/ 2147483647 h 192"/>
                <a:gd name="T4" fmla="*/ 2147483647 w 154"/>
                <a:gd name="T5" fmla="*/ 2147483647 h 192"/>
                <a:gd name="T6" fmla="*/ 0 w 154"/>
                <a:gd name="T7" fmla="*/ 2147483647 h 192"/>
                <a:gd name="T8" fmla="*/ 0 w 154"/>
                <a:gd name="T9" fmla="*/ 2147483647 h 192"/>
                <a:gd name="T10" fmla="*/ 2147483647 w 154"/>
                <a:gd name="T11" fmla="*/ 0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4"/>
                <a:gd name="T19" fmla="*/ 0 h 192"/>
                <a:gd name="T20" fmla="*/ 154 w 154"/>
                <a:gd name="T21" fmla="*/ 192 h 19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4" h="192">
                  <a:moveTo>
                    <a:pt x="77" y="0"/>
                  </a:moveTo>
                  <a:lnTo>
                    <a:pt x="153" y="172"/>
                  </a:lnTo>
                  <a:lnTo>
                    <a:pt x="77" y="191"/>
                  </a:lnTo>
                  <a:lnTo>
                    <a:pt x="0" y="172"/>
                  </a:lnTo>
                  <a:lnTo>
                    <a:pt x="0" y="95"/>
                  </a:lnTo>
                  <a:lnTo>
                    <a:pt x="77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2" name="Freeform 157"/>
            <p:cNvSpPr>
              <a:spLocks/>
            </p:cNvSpPr>
            <p:nvPr/>
          </p:nvSpPr>
          <p:spPr bwMode="auto">
            <a:xfrm>
              <a:off x="82545" y="1444999"/>
              <a:ext cx="206362" cy="536714"/>
            </a:xfrm>
            <a:custGeom>
              <a:avLst/>
              <a:gdLst>
                <a:gd name="T0" fmla="*/ 2147483647 w 574"/>
                <a:gd name="T1" fmla="*/ 2147483647 h 1491"/>
                <a:gd name="T2" fmla="*/ 2147483647 w 574"/>
                <a:gd name="T3" fmla="*/ 2147483647 h 1491"/>
                <a:gd name="T4" fmla="*/ 0 w 574"/>
                <a:gd name="T5" fmla="*/ 2147483647 h 1491"/>
                <a:gd name="T6" fmla="*/ 2147483647 w 574"/>
                <a:gd name="T7" fmla="*/ 2147483647 h 1491"/>
                <a:gd name="T8" fmla="*/ 2147483647 w 574"/>
                <a:gd name="T9" fmla="*/ 2147483647 h 1491"/>
                <a:gd name="T10" fmla="*/ 2147483647 w 574"/>
                <a:gd name="T11" fmla="*/ 2147483647 h 1491"/>
                <a:gd name="T12" fmla="*/ 2147483647 w 574"/>
                <a:gd name="T13" fmla="*/ 2147483647 h 1491"/>
                <a:gd name="T14" fmla="*/ 2147483647 w 574"/>
                <a:gd name="T15" fmla="*/ 2147483647 h 14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74"/>
                <a:gd name="T25" fmla="*/ 0 h 1491"/>
                <a:gd name="T26" fmla="*/ 574 w 574"/>
                <a:gd name="T27" fmla="*/ 1491 h 149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74" h="1491">
                  <a:moveTo>
                    <a:pt x="95" y="458"/>
                  </a:moveTo>
                  <a:lnTo>
                    <a:pt x="95" y="458"/>
                  </a:lnTo>
                  <a:cubicBezTo>
                    <a:pt x="0" y="210"/>
                    <a:pt x="0" y="210"/>
                    <a:pt x="0" y="210"/>
                  </a:cubicBezTo>
                  <a:cubicBezTo>
                    <a:pt x="0" y="210"/>
                    <a:pt x="0" y="76"/>
                    <a:pt x="172" y="19"/>
                  </a:cubicBezTo>
                  <a:cubicBezTo>
                    <a:pt x="172" y="19"/>
                    <a:pt x="325" y="0"/>
                    <a:pt x="420" y="172"/>
                  </a:cubicBezTo>
                  <a:cubicBezTo>
                    <a:pt x="573" y="573"/>
                    <a:pt x="573" y="573"/>
                    <a:pt x="573" y="573"/>
                  </a:cubicBezTo>
                  <a:cubicBezTo>
                    <a:pt x="458" y="1490"/>
                    <a:pt x="458" y="1490"/>
                    <a:pt x="458" y="1490"/>
                  </a:cubicBezTo>
                  <a:lnTo>
                    <a:pt x="95" y="458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3" name="Freeform 158"/>
            <p:cNvSpPr>
              <a:spLocks/>
            </p:cNvSpPr>
            <p:nvPr/>
          </p:nvSpPr>
          <p:spPr bwMode="auto">
            <a:xfrm>
              <a:off x="97285" y="1471539"/>
              <a:ext cx="82545" cy="144500"/>
            </a:xfrm>
            <a:custGeom>
              <a:avLst/>
              <a:gdLst>
                <a:gd name="T0" fmla="*/ 0 w 230"/>
                <a:gd name="T1" fmla="*/ 2147483647 h 402"/>
                <a:gd name="T2" fmla="*/ 0 w 230"/>
                <a:gd name="T3" fmla="*/ 2147483647 h 402"/>
                <a:gd name="T4" fmla="*/ 2147483647 w 230"/>
                <a:gd name="T5" fmla="*/ 2147483647 h 402"/>
                <a:gd name="T6" fmla="*/ 2147483647 w 230"/>
                <a:gd name="T7" fmla="*/ 2147483647 h 402"/>
                <a:gd name="T8" fmla="*/ 2147483647 w 230"/>
                <a:gd name="T9" fmla="*/ 2147483647 h 402"/>
                <a:gd name="T10" fmla="*/ 2147483647 w 230"/>
                <a:gd name="T11" fmla="*/ 2147483647 h 402"/>
                <a:gd name="T12" fmla="*/ 0 w 230"/>
                <a:gd name="T13" fmla="*/ 2147483647 h 40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0"/>
                <a:gd name="T22" fmla="*/ 0 h 402"/>
                <a:gd name="T23" fmla="*/ 230 w 230"/>
                <a:gd name="T24" fmla="*/ 402 h 40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0" h="402">
                  <a:moveTo>
                    <a:pt x="0" y="134"/>
                  </a:moveTo>
                  <a:lnTo>
                    <a:pt x="0" y="134"/>
                  </a:lnTo>
                  <a:cubicBezTo>
                    <a:pt x="0" y="134"/>
                    <a:pt x="0" y="0"/>
                    <a:pt x="95" y="19"/>
                  </a:cubicBezTo>
                  <a:cubicBezTo>
                    <a:pt x="95" y="19"/>
                    <a:pt x="153" y="39"/>
                    <a:pt x="229" y="268"/>
                  </a:cubicBezTo>
                  <a:cubicBezTo>
                    <a:pt x="229" y="268"/>
                    <a:pt x="229" y="382"/>
                    <a:pt x="115" y="401"/>
                  </a:cubicBezTo>
                  <a:cubicBezTo>
                    <a:pt x="76" y="401"/>
                    <a:pt x="76" y="401"/>
                    <a:pt x="76" y="401"/>
                  </a:cubicBezTo>
                  <a:lnTo>
                    <a:pt x="0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4" name="Freeform 159"/>
            <p:cNvSpPr>
              <a:spLocks/>
            </p:cNvSpPr>
            <p:nvPr/>
          </p:nvSpPr>
          <p:spPr bwMode="auto">
            <a:xfrm>
              <a:off x="212258" y="1683866"/>
              <a:ext cx="701630" cy="482157"/>
            </a:xfrm>
            <a:custGeom>
              <a:avLst/>
              <a:gdLst>
                <a:gd name="T0" fmla="*/ 2147483647 w 1949"/>
                <a:gd name="T1" fmla="*/ 0 h 1338"/>
                <a:gd name="T2" fmla="*/ 2147483647 w 1949"/>
                <a:gd name="T3" fmla="*/ 0 h 1338"/>
                <a:gd name="T4" fmla="*/ 2147483647 w 1949"/>
                <a:gd name="T5" fmla="*/ 2147483647 h 1338"/>
                <a:gd name="T6" fmla="*/ 0 w 1949"/>
                <a:gd name="T7" fmla="*/ 2147483647 h 1338"/>
                <a:gd name="T8" fmla="*/ 2147483647 w 1949"/>
                <a:gd name="T9" fmla="*/ 2147483647 h 1338"/>
                <a:gd name="T10" fmla="*/ 2147483647 w 1949"/>
                <a:gd name="T11" fmla="*/ 2147483647 h 1338"/>
                <a:gd name="T12" fmla="*/ 2147483647 w 1949"/>
                <a:gd name="T13" fmla="*/ 2147483647 h 1338"/>
                <a:gd name="T14" fmla="*/ 2147483647 w 1949"/>
                <a:gd name="T15" fmla="*/ 2147483647 h 1338"/>
                <a:gd name="T16" fmla="*/ 2147483647 w 1949"/>
                <a:gd name="T17" fmla="*/ 2147483647 h 1338"/>
                <a:gd name="T18" fmla="*/ 2147483647 w 1949"/>
                <a:gd name="T19" fmla="*/ 2147483647 h 1338"/>
                <a:gd name="T20" fmla="*/ 2147483647 w 1949"/>
                <a:gd name="T21" fmla="*/ 2147483647 h 1338"/>
                <a:gd name="T22" fmla="*/ 2147483647 w 1949"/>
                <a:gd name="T23" fmla="*/ 2147483647 h 1338"/>
                <a:gd name="T24" fmla="*/ 2147483647 w 1949"/>
                <a:gd name="T25" fmla="*/ 2147483647 h 1338"/>
                <a:gd name="T26" fmla="*/ 2147483647 w 1949"/>
                <a:gd name="T27" fmla="*/ 0 h 1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949"/>
                <a:gd name="T43" fmla="*/ 0 h 1338"/>
                <a:gd name="T44" fmla="*/ 1949 w 1949"/>
                <a:gd name="T45" fmla="*/ 1338 h 1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949" h="1338">
                  <a:moveTo>
                    <a:pt x="173" y="0"/>
                  </a:moveTo>
                  <a:lnTo>
                    <a:pt x="173" y="0"/>
                  </a:lnTo>
                  <a:cubicBezTo>
                    <a:pt x="77" y="573"/>
                    <a:pt x="77" y="573"/>
                    <a:pt x="77" y="573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0" y="554"/>
                    <a:pt x="39" y="611"/>
                    <a:pt x="77" y="707"/>
                  </a:cubicBezTo>
                  <a:cubicBezTo>
                    <a:pt x="77" y="783"/>
                    <a:pt x="77" y="783"/>
                    <a:pt x="77" y="783"/>
                  </a:cubicBezTo>
                  <a:cubicBezTo>
                    <a:pt x="77" y="783"/>
                    <a:pt x="134" y="1051"/>
                    <a:pt x="535" y="1127"/>
                  </a:cubicBezTo>
                  <a:cubicBezTo>
                    <a:pt x="574" y="1146"/>
                    <a:pt x="611" y="1165"/>
                    <a:pt x="650" y="1165"/>
                  </a:cubicBezTo>
                  <a:cubicBezTo>
                    <a:pt x="1242" y="1260"/>
                    <a:pt x="1242" y="1260"/>
                    <a:pt x="1242" y="1260"/>
                  </a:cubicBezTo>
                  <a:cubicBezTo>
                    <a:pt x="1242" y="1260"/>
                    <a:pt x="1681" y="1337"/>
                    <a:pt x="1853" y="955"/>
                  </a:cubicBezTo>
                  <a:cubicBezTo>
                    <a:pt x="1853" y="898"/>
                    <a:pt x="1853" y="898"/>
                    <a:pt x="1853" y="898"/>
                  </a:cubicBezTo>
                  <a:cubicBezTo>
                    <a:pt x="1948" y="306"/>
                    <a:pt x="1948" y="306"/>
                    <a:pt x="1948" y="306"/>
                  </a:cubicBezTo>
                  <a:lnTo>
                    <a:pt x="173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5" name="Freeform 160"/>
            <p:cNvSpPr>
              <a:spLocks/>
            </p:cNvSpPr>
            <p:nvPr/>
          </p:nvSpPr>
          <p:spPr bwMode="auto">
            <a:xfrm>
              <a:off x="253530" y="2000880"/>
              <a:ext cx="495268" cy="666469"/>
            </a:xfrm>
            <a:custGeom>
              <a:avLst/>
              <a:gdLst>
                <a:gd name="T0" fmla="*/ 2147483647 w 1376"/>
                <a:gd name="T1" fmla="*/ 2147483647 h 1853"/>
                <a:gd name="T2" fmla="*/ 0 w 1376"/>
                <a:gd name="T3" fmla="*/ 2147483647 h 1853"/>
                <a:gd name="T4" fmla="*/ 2147483647 w 1376"/>
                <a:gd name="T5" fmla="*/ 0 h 1853"/>
                <a:gd name="T6" fmla="*/ 2147483647 w 1376"/>
                <a:gd name="T7" fmla="*/ 2147483647 h 1853"/>
                <a:gd name="T8" fmla="*/ 2147483647 w 1376"/>
                <a:gd name="T9" fmla="*/ 2147483647 h 18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76"/>
                <a:gd name="T16" fmla="*/ 0 h 1853"/>
                <a:gd name="T17" fmla="*/ 1376 w 1376"/>
                <a:gd name="T18" fmla="*/ 1853 h 18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76" h="1853">
                  <a:moveTo>
                    <a:pt x="1088" y="1852"/>
                  </a:moveTo>
                  <a:lnTo>
                    <a:pt x="0" y="1679"/>
                  </a:lnTo>
                  <a:lnTo>
                    <a:pt x="287" y="0"/>
                  </a:lnTo>
                  <a:lnTo>
                    <a:pt x="1375" y="192"/>
                  </a:lnTo>
                  <a:lnTo>
                    <a:pt x="1088" y="1852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6" name="Freeform 161"/>
            <p:cNvSpPr>
              <a:spLocks/>
            </p:cNvSpPr>
            <p:nvPr/>
          </p:nvSpPr>
          <p:spPr bwMode="auto">
            <a:xfrm>
              <a:off x="577813" y="1032142"/>
              <a:ext cx="138557" cy="109112"/>
            </a:xfrm>
            <a:custGeom>
              <a:avLst/>
              <a:gdLst>
                <a:gd name="T0" fmla="*/ 2147483647 w 383"/>
                <a:gd name="T1" fmla="*/ 2147483647 h 306"/>
                <a:gd name="T2" fmla="*/ 2147483647 w 383"/>
                <a:gd name="T3" fmla="*/ 2147483647 h 306"/>
                <a:gd name="T4" fmla="*/ 2147483647 w 383"/>
                <a:gd name="T5" fmla="*/ 2147483647 h 306"/>
                <a:gd name="T6" fmla="*/ 2147483647 w 383"/>
                <a:gd name="T7" fmla="*/ 2147483647 h 306"/>
                <a:gd name="T8" fmla="*/ 2147483647 w 383"/>
                <a:gd name="T9" fmla="*/ 2147483647 h 306"/>
                <a:gd name="T10" fmla="*/ 2147483647 w 383"/>
                <a:gd name="T11" fmla="*/ 2147483647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83"/>
                <a:gd name="T19" fmla="*/ 0 h 306"/>
                <a:gd name="T20" fmla="*/ 383 w 383"/>
                <a:gd name="T21" fmla="*/ 306 h 3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83" h="306">
                  <a:moveTo>
                    <a:pt x="172" y="286"/>
                  </a:moveTo>
                  <a:lnTo>
                    <a:pt x="172" y="286"/>
                  </a:lnTo>
                  <a:cubicBezTo>
                    <a:pt x="76" y="267"/>
                    <a:pt x="0" y="191"/>
                    <a:pt x="19" y="114"/>
                  </a:cubicBezTo>
                  <a:cubicBezTo>
                    <a:pt x="19" y="38"/>
                    <a:pt x="114" y="0"/>
                    <a:pt x="209" y="18"/>
                  </a:cubicBezTo>
                  <a:cubicBezTo>
                    <a:pt x="305" y="18"/>
                    <a:pt x="382" y="95"/>
                    <a:pt x="362" y="171"/>
                  </a:cubicBezTo>
                  <a:cubicBezTo>
                    <a:pt x="343" y="248"/>
                    <a:pt x="267" y="305"/>
                    <a:pt x="172" y="286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7" name="Freeform 162"/>
            <p:cNvSpPr>
              <a:spLocks/>
            </p:cNvSpPr>
            <p:nvPr/>
          </p:nvSpPr>
          <p:spPr bwMode="auto">
            <a:xfrm>
              <a:off x="728162" y="1120611"/>
              <a:ext cx="138557" cy="117959"/>
            </a:xfrm>
            <a:custGeom>
              <a:avLst/>
              <a:gdLst>
                <a:gd name="T0" fmla="*/ 2147483647 w 382"/>
                <a:gd name="T1" fmla="*/ 2147483647 h 326"/>
                <a:gd name="T2" fmla="*/ 2147483647 w 382"/>
                <a:gd name="T3" fmla="*/ 2147483647 h 326"/>
                <a:gd name="T4" fmla="*/ 2147483647 w 382"/>
                <a:gd name="T5" fmla="*/ 2147483647 h 326"/>
                <a:gd name="T6" fmla="*/ 2147483647 w 382"/>
                <a:gd name="T7" fmla="*/ 2147483647 h 326"/>
                <a:gd name="T8" fmla="*/ 2147483647 w 382"/>
                <a:gd name="T9" fmla="*/ 2147483647 h 326"/>
                <a:gd name="T10" fmla="*/ 2147483647 w 382"/>
                <a:gd name="T11" fmla="*/ 2147483647 h 3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82"/>
                <a:gd name="T19" fmla="*/ 0 h 326"/>
                <a:gd name="T20" fmla="*/ 382 w 382"/>
                <a:gd name="T21" fmla="*/ 326 h 3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82" h="326">
                  <a:moveTo>
                    <a:pt x="171" y="305"/>
                  </a:moveTo>
                  <a:lnTo>
                    <a:pt x="171" y="305"/>
                  </a:lnTo>
                  <a:cubicBezTo>
                    <a:pt x="76" y="286"/>
                    <a:pt x="0" y="210"/>
                    <a:pt x="19" y="133"/>
                  </a:cubicBezTo>
                  <a:cubicBezTo>
                    <a:pt x="38" y="57"/>
                    <a:pt x="114" y="0"/>
                    <a:pt x="210" y="19"/>
                  </a:cubicBezTo>
                  <a:cubicBezTo>
                    <a:pt x="305" y="38"/>
                    <a:pt x="381" y="114"/>
                    <a:pt x="363" y="191"/>
                  </a:cubicBezTo>
                  <a:cubicBezTo>
                    <a:pt x="363" y="267"/>
                    <a:pt x="267" y="325"/>
                    <a:pt x="171" y="305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8" name="Freeform 163"/>
            <p:cNvSpPr>
              <a:spLocks/>
            </p:cNvSpPr>
            <p:nvPr/>
          </p:nvSpPr>
          <p:spPr bwMode="auto">
            <a:xfrm>
              <a:off x="866719" y="1306397"/>
              <a:ext cx="110551" cy="88469"/>
            </a:xfrm>
            <a:custGeom>
              <a:avLst/>
              <a:gdLst>
                <a:gd name="T0" fmla="*/ 2147483647 w 307"/>
                <a:gd name="T1" fmla="*/ 2147483647 h 249"/>
                <a:gd name="T2" fmla="*/ 2147483647 w 307"/>
                <a:gd name="T3" fmla="*/ 2147483647 h 249"/>
                <a:gd name="T4" fmla="*/ 0 w 307"/>
                <a:gd name="T5" fmla="*/ 2147483647 h 249"/>
                <a:gd name="T6" fmla="*/ 2147483647 w 307"/>
                <a:gd name="T7" fmla="*/ 2147483647 h 249"/>
                <a:gd name="T8" fmla="*/ 2147483647 w 307"/>
                <a:gd name="T9" fmla="*/ 2147483647 h 249"/>
                <a:gd name="T10" fmla="*/ 2147483647 w 307"/>
                <a:gd name="T11" fmla="*/ 2147483647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7"/>
                <a:gd name="T19" fmla="*/ 0 h 249"/>
                <a:gd name="T20" fmla="*/ 307 w 307"/>
                <a:gd name="T21" fmla="*/ 249 h 24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7" h="249">
                  <a:moveTo>
                    <a:pt x="134" y="248"/>
                  </a:moveTo>
                  <a:lnTo>
                    <a:pt x="134" y="248"/>
                  </a:lnTo>
                  <a:cubicBezTo>
                    <a:pt x="58" y="229"/>
                    <a:pt x="0" y="172"/>
                    <a:pt x="0" y="96"/>
                  </a:cubicBezTo>
                  <a:cubicBezTo>
                    <a:pt x="19" y="39"/>
                    <a:pt x="96" y="0"/>
                    <a:pt x="172" y="19"/>
                  </a:cubicBezTo>
                  <a:cubicBezTo>
                    <a:pt x="249" y="19"/>
                    <a:pt x="306" y="77"/>
                    <a:pt x="306" y="153"/>
                  </a:cubicBezTo>
                  <a:cubicBezTo>
                    <a:pt x="287" y="210"/>
                    <a:pt x="211" y="248"/>
                    <a:pt x="134" y="248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39" name="Freeform 164"/>
            <p:cNvSpPr>
              <a:spLocks/>
            </p:cNvSpPr>
            <p:nvPr/>
          </p:nvSpPr>
          <p:spPr bwMode="auto">
            <a:xfrm>
              <a:off x="356711" y="1450897"/>
              <a:ext cx="97285" cy="14745"/>
            </a:xfrm>
            <a:custGeom>
              <a:avLst/>
              <a:gdLst>
                <a:gd name="T0" fmla="*/ 2147483647 w 268"/>
                <a:gd name="T1" fmla="*/ 2147483647 h 39"/>
                <a:gd name="T2" fmla="*/ 2147483647 w 268"/>
                <a:gd name="T3" fmla="*/ 2147483647 h 39"/>
                <a:gd name="T4" fmla="*/ 2147483647 w 268"/>
                <a:gd name="T5" fmla="*/ 2147483647 h 39"/>
                <a:gd name="T6" fmla="*/ 2147483647 w 268"/>
                <a:gd name="T7" fmla="*/ 0 h 39"/>
                <a:gd name="T8" fmla="*/ 2147483647 w 268"/>
                <a:gd name="T9" fmla="*/ 0 h 39"/>
                <a:gd name="T10" fmla="*/ 0 w 268"/>
                <a:gd name="T11" fmla="*/ 0 h 39"/>
                <a:gd name="T12" fmla="*/ 2147483647 w 268"/>
                <a:gd name="T13" fmla="*/ 0 h 39"/>
                <a:gd name="T14" fmla="*/ 2147483647 w 268"/>
                <a:gd name="T15" fmla="*/ 2147483647 h 39"/>
                <a:gd name="T16" fmla="*/ 2147483647 w 268"/>
                <a:gd name="T17" fmla="*/ 2147483647 h 39"/>
                <a:gd name="T18" fmla="*/ 2147483647 w 268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8"/>
                <a:gd name="T31" fmla="*/ 0 h 39"/>
                <a:gd name="T32" fmla="*/ 268 w 268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8" h="39">
                  <a:moveTo>
                    <a:pt x="267" y="38"/>
                  </a:moveTo>
                  <a:lnTo>
                    <a:pt x="267" y="38"/>
                  </a:lnTo>
                  <a:cubicBezTo>
                    <a:pt x="267" y="38"/>
                    <a:pt x="248" y="38"/>
                    <a:pt x="229" y="20"/>
                  </a:cubicBezTo>
                  <a:cubicBezTo>
                    <a:pt x="209" y="20"/>
                    <a:pt x="172" y="20"/>
                    <a:pt x="133" y="0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0" y="0"/>
                    <a:pt x="38" y="0"/>
                  </a:cubicBezTo>
                  <a:cubicBezTo>
                    <a:pt x="57" y="20"/>
                    <a:pt x="95" y="20"/>
                    <a:pt x="133" y="20"/>
                  </a:cubicBezTo>
                  <a:cubicBezTo>
                    <a:pt x="172" y="38"/>
                    <a:pt x="190" y="38"/>
                    <a:pt x="229" y="38"/>
                  </a:cubicBezTo>
                  <a:cubicBezTo>
                    <a:pt x="248" y="38"/>
                    <a:pt x="267" y="38"/>
                    <a:pt x="26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0" name="Freeform 165"/>
            <p:cNvSpPr>
              <a:spLocks/>
            </p:cNvSpPr>
            <p:nvPr/>
          </p:nvSpPr>
          <p:spPr bwMode="auto">
            <a:xfrm>
              <a:off x="365555" y="1436152"/>
              <a:ext cx="82545" cy="14745"/>
            </a:xfrm>
            <a:custGeom>
              <a:avLst/>
              <a:gdLst>
                <a:gd name="T0" fmla="*/ 2147483647 w 230"/>
                <a:gd name="T1" fmla="*/ 2147483647 h 39"/>
                <a:gd name="T2" fmla="*/ 2147483647 w 230"/>
                <a:gd name="T3" fmla="*/ 2147483647 h 39"/>
                <a:gd name="T4" fmla="*/ 2147483647 w 230"/>
                <a:gd name="T5" fmla="*/ 2147483647 h 39"/>
                <a:gd name="T6" fmla="*/ 2147483647 w 230"/>
                <a:gd name="T7" fmla="*/ 2147483647 h 39"/>
                <a:gd name="T8" fmla="*/ 2147483647 w 230"/>
                <a:gd name="T9" fmla="*/ 0 h 39"/>
                <a:gd name="T10" fmla="*/ 0 w 230"/>
                <a:gd name="T11" fmla="*/ 0 h 39"/>
                <a:gd name="T12" fmla="*/ 2147483647 w 230"/>
                <a:gd name="T13" fmla="*/ 2147483647 h 39"/>
                <a:gd name="T14" fmla="*/ 2147483647 w 230"/>
                <a:gd name="T15" fmla="*/ 2147483647 h 39"/>
                <a:gd name="T16" fmla="*/ 2147483647 w 230"/>
                <a:gd name="T17" fmla="*/ 2147483647 h 39"/>
                <a:gd name="T18" fmla="*/ 2147483647 w 230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39"/>
                <a:gd name="T32" fmla="*/ 230 w 230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29" y="38"/>
                    <a:pt x="210" y="38"/>
                  </a:cubicBezTo>
                  <a:cubicBezTo>
                    <a:pt x="171" y="19"/>
                    <a:pt x="153" y="19"/>
                    <a:pt x="114" y="19"/>
                  </a:cubicBezTo>
                  <a:cubicBezTo>
                    <a:pt x="95" y="19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95" y="38"/>
                    <a:pt x="114" y="38"/>
                  </a:cubicBezTo>
                  <a:cubicBezTo>
                    <a:pt x="153" y="38"/>
                    <a:pt x="171" y="38"/>
                    <a:pt x="190" y="38"/>
                  </a:cubicBezTo>
                  <a:cubicBezTo>
                    <a:pt x="22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1" name="Freeform 166"/>
            <p:cNvSpPr>
              <a:spLocks/>
            </p:cNvSpPr>
            <p:nvPr/>
          </p:nvSpPr>
          <p:spPr bwMode="auto">
            <a:xfrm>
              <a:off x="521800" y="1444999"/>
              <a:ext cx="103181" cy="20643"/>
            </a:xfrm>
            <a:custGeom>
              <a:avLst/>
              <a:gdLst>
                <a:gd name="T0" fmla="*/ 2147483647 w 287"/>
                <a:gd name="T1" fmla="*/ 2147483647 h 58"/>
                <a:gd name="T2" fmla="*/ 2147483647 w 287"/>
                <a:gd name="T3" fmla="*/ 2147483647 h 58"/>
                <a:gd name="T4" fmla="*/ 2147483647 w 287"/>
                <a:gd name="T5" fmla="*/ 2147483647 h 58"/>
                <a:gd name="T6" fmla="*/ 2147483647 w 287"/>
                <a:gd name="T7" fmla="*/ 2147483647 h 58"/>
                <a:gd name="T8" fmla="*/ 2147483647 w 287"/>
                <a:gd name="T9" fmla="*/ 2147483647 h 58"/>
                <a:gd name="T10" fmla="*/ 0 w 287"/>
                <a:gd name="T11" fmla="*/ 0 h 58"/>
                <a:gd name="T12" fmla="*/ 2147483647 w 287"/>
                <a:gd name="T13" fmla="*/ 2147483647 h 58"/>
                <a:gd name="T14" fmla="*/ 2147483647 w 287"/>
                <a:gd name="T15" fmla="*/ 2147483647 h 58"/>
                <a:gd name="T16" fmla="*/ 2147483647 w 287"/>
                <a:gd name="T17" fmla="*/ 2147483647 h 58"/>
                <a:gd name="T18" fmla="*/ 2147483647 w 287"/>
                <a:gd name="T19" fmla="*/ 2147483647 h 5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7"/>
                <a:gd name="T31" fmla="*/ 0 h 58"/>
                <a:gd name="T32" fmla="*/ 287 w 287"/>
                <a:gd name="T33" fmla="*/ 58 h 5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7" h="58">
                  <a:moveTo>
                    <a:pt x="286" y="57"/>
                  </a:moveTo>
                  <a:lnTo>
                    <a:pt x="286" y="57"/>
                  </a:lnTo>
                  <a:cubicBezTo>
                    <a:pt x="286" y="57"/>
                    <a:pt x="267" y="39"/>
                    <a:pt x="229" y="39"/>
                  </a:cubicBezTo>
                  <a:cubicBezTo>
                    <a:pt x="210" y="39"/>
                    <a:pt x="172" y="19"/>
                    <a:pt x="133" y="19"/>
                  </a:cubicBezTo>
                  <a:cubicBezTo>
                    <a:pt x="114" y="19"/>
                    <a:pt x="76" y="19"/>
                    <a:pt x="38" y="19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76" y="19"/>
                    <a:pt x="95" y="39"/>
                    <a:pt x="133" y="39"/>
                  </a:cubicBezTo>
                  <a:cubicBezTo>
                    <a:pt x="172" y="39"/>
                    <a:pt x="210" y="57"/>
                    <a:pt x="229" y="57"/>
                  </a:cubicBezTo>
                  <a:cubicBezTo>
                    <a:pt x="267" y="57"/>
                    <a:pt x="286" y="57"/>
                    <a:pt x="286" y="5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2" name="Freeform 167"/>
            <p:cNvSpPr>
              <a:spLocks/>
            </p:cNvSpPr>
            <p:nvPr/>
          </p:nvSpPr>
          <p:spPr bwMode="auto">
            <a:xfrm>
              <a:off x="536540" y="1436152"/>
              <a:ext cx="82545" cy="14745"/>
            </a:xfrm>
            <a:custGeom>
              <a:avLst/>
              <a:gdLst>
                <a:gd name="T0" fmla="*/ 2147483647 w 230"/>
                <a:gd name="T1" fmla="*/ 2147483647 h 39"/>
                <a:gd name="T2" fmla="*/ 2147483647 w 230"/>
                <a:gd name="T3" fmla="*/ 2147483647 h 39"/>
                <a:gd name="T4" fmla="*/ 2147483647 w 230"/>
                <a:gd name="T5" fmla="*/ 2147483647 h 39"/>
                <a:gd name="T6" fmla="*/ 2147483647 w 230"/>
                <a:gd name="T7" fmla="*/ 2147483647 h 39"/>
                <a:gd name="T8" fmla="*/ 2147483647 w 230"/>
                <a:gd name="T9" fmla="*/ 0 h 39"/>
                <a:gd name="T10" fmla="*/ 0 w 230"/>
                <a:gd name="T11" fmla="*/ 0 h 39"/>
                <a:gd name="T12" fmla="*/ 2147483647 w 230"/>
                <a:gd name="T13" fmla="*/ 2147483647 h 39"/>
                <a:gd name="T14" fmla="*/ 2147483647 w 230"/>
                <a:gd name="T15" fmla="*/ 2147483647 h 39"/>
                <a:gd name="T16" fmla="*/ 2147483647 w 230"/>
                <a:gd name="T17" fmla="*/ 2147483647 h 39"/>
                <a:gd name="T18" fmla="*/ 2147483647 w 230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39"/>
                <a:gd name="T32" fmla="*/ 230 w 230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10" y="38"/>
                    <a:pt x="191" y="19"/>
                  </a:cubicBezTo>
                  <a:cubicBezTo>
                    <a:pt x="172" y="19"/>
                    <a:pt x="134" y="19"/>
                    <a:pt x="115" y="19"/>
                  </a:cubicBezTo>
                  <a:cubicBezTo>
                    <a:pt x="76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76" y="19"/>
                    <a:pt x="115" y="38"/>
                  </a:cubicBezTo>
                  <a:cubicBezTo>
                    <a:pt x="134" y="38"/>
                    <a:pt x="172" y="38"/>
                    <a:pt x="191" y="38"/>
                  </a:cubicBezTo>
                  <a:cubicBezTo>
                    <a:pt x="210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3" name="Freeform 168"/>
            <p:cNvSpPr>
              <a:spLocks/>
            </p:cNvSpPr>
            <p:nvPr/>
          </p:nvSpPr>
          <p:spPr bwMode="auto">
            <a:xfrm>
              <a:off x="695734" y="1486284"/>
              <a:ext cx="103181" cy="13270"/>
            </a:xfrm>
            <a:custGeom>
              <a:avLst/>
              <a:gdLst>
                <a:gd name="T0" fmla="*/ 2147483647 w 288"/>
                <a:gd name="T1" fmla="*/ 2147483647 h 39"/>
                <a:gd name="T2" fmla="*/ 2147483647 w 288"/>
                <a:gd name="T3" fmla="*/ 2147483647 h 39"/>
                <a:gd name="T4" fmla="*/ 2147483647 w 288"/>
                <a:gd name="T5" fmla="*/ 2147483647 h 39"/>
                <a:gd name="T6" fmla="*/ 2147483647 w 288"/>
                <a:gd name="T7" fmla="*/ 2147483647 h 39"/>
                <a:gd name="T8" fmla="*/ 2147483647 w 288"/>
                <a:gd name="T9" fmla="*/ 0 h 39"/>
                <a:gd name="T10" fmla="*/ 0 w 288"/>
                <a:gd name="T11" fmla="*/ 0 h 39"/>
                <a:gd name="T12" fmla="*/ 2147483647 w 288"/>
                <a:gd name="T13" fmla="*/ 2147483647 h 39"/>
                <a:gd name="T14" fmla="*/ 2147483647 w 288"/>
                <a:gd name="T15" fmla="*/ 2147483647 h 39"/>
                <a:gd name="T16" fmla="*/ 2147483647 w 288"/>
                <a:gd name="T17" fmla="*/ 2147483647 h 39"/>
                <a:gd name="T18" fmla="*/ 2147483647 w 288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8"/>
                <a:gd name="T31" fmla="*/ 0 h 39"/>
                <a:gd name="T32" fmla="*/ 288 w 288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8" h="39">
                  <a:moveTo>
                    <a:pt x="287" y="38"/>
                  </a:moveTo>
                  <a:lnTo>
                    <a:pt x="287" y="38"/>
                  </a:lnTo>
                  <a:cubicBezTo>
                    <a:pt x="287" y="38"/>
                    <a:pt x="267" y="38"/>
                    <a:pt x="229" y="19"/>
                  </a:cubicBezTo>
                  <a:cubicBezTo>
                    <a:pt x="210" y="19"/>
                    <a:pt x="172" y="19"/>
                    <a:pt x="134" y="19"/>
                  </a:cubicBezTo>
                  <a:cubicBezTo>
                    <a:pt x="115" y="0"/>
                    <a:pt x="7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8" y="19"/>
                  </a:cubicBezTo>
                  <a:cubicBezTo>
                    <a:pt x="77" y="19"/>
                    <a:pt x="96" y="19"/>
                    <a:pt x="134" y="38"/>
                  </a:cubicBezTo>
                  <a:cubicBezTo>
                    <a:pt x="172" y="38"/>
                    <a:pt x="210" y="38"/>
                    <a:pt x="229" y="38"/>
                  </a:cubicBezTo>
                  <a:cubicBezTo>
                    <a:pt x="267" y="38"/>
                    <a:pt x="287" y="38"/>
                    <a:pt x="28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4" name="Freeform 169"/>
            <p:cNvSpPr>
              <a:spLocks/>
            </p:cNvSpPr>
            <p:nvPr/>
          </p:nvSpPr>
          <p:spPr bwMode="auto">
            <a:xfrm>
              <a:off x="707526" y="1477437"/>
              <a:ext cx="82545" cy="14745"/>
            </a:xfrm>
            <a:custGeom>
              <a:avLst/>
              <a:gdLst>
                <a:gd name="T0" fmla="*/ 2147483647 w 230"/>
                <a:gd name="T1" fmla="*/ 2147483647 h 40"/>
                <a:gd name="T2" fmla="*/ 2147483647 w 230"/>
                <a:gd name="T3" fmla="*/ 2147483647 h 40"/>
                <a:gd name="T4" fmla="*/ 2147483647 w 230"/>
                <a:gd name="T5" fmla="*/ 2147483647 h 40"/>
                <a:gd name="T6" fmla="*/ 2147483647 w 230"/>
                <a:gd name="T7" fmla="*/ 0 h 40"/>
                <a:gd name="T8" fmla="*/ 2147483647 w 230"/>
                <a:gd name="T9" fmla="*/ 0 h 40"/>
                <a:gd name="T10" fmla="*/ 0 w 230"/>
                <a:gd name="T11" fmla="*/ 0 h 40"/>
                <a:gd name="T12" fmla="*/ 2147483647 w 230"/>
                <a:gd name="T13" fmla="*/ 0 h 40"/>
                <a:gd name="T14" fmla="*/ 2147483647 w 230"/>
                <a:gd name="T15" fmla="*/ 2147483647 h 40"/>
                <a:gd name="T16" fmla="*/ 2147483647 w 230"/>
                <a:gd name="T17" fmla="*/ 2147483647 h 40"/>
                <a:gd name="T18" fmla="*/ 2147483647 w 230"/>
                <a:gd name="T19" fmla="*/ 2147483647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40"/>
                <a:gd name="T32" fmla="*/ 230 w 230"/>
                <a:gd name="T33" fmla="*/ 40 h 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40">
                  <a:moveTo>
                    <a:pt x="229" y="39"/>
                  </a:moveTo>
                  <a:lnTo>
                    <a:pt x="229" y="39"/>
                  </a:lnTo>
                  <a:cubicBezTo>
                    <a:pt x="229" y="39"/>
                    <a:pt x="210" y="20"/>
                    <a:pt x="191" y="20"/>
                  </a:cubicBezTo>
                  <a:cubicBezTo>
                    <a:pt x="172" y="20"/>
                    <a:pt x="134" y="0"/>
                    <a:pt x="115" y="0"/>
                  </a:cubicBezTo>
                  <a:cubicBezTo>
                    <a:pt x="77" y="0"/>
                    <a:pt x="58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20" y="0"/>
                    <a:pt x="39" y="0"/>
                  </a:cubicBezTo>
                  <a:cubicBezTo>
                    <a:pt x="58" y="20"/>
                    <a:pt x="77" y="20"/>
                    <a:pt x="115" y="20"/>
                  </a:cubicBezTo>
                  <a:cubicBezTo>
                    <a:pt x="134" y="20"/>
                    <a:pt x="172" y="39"/>
                    <a:pt x="191" y="39"/>
                  </a:cubicBezTo>
                  <a:cubicBezTo>
                    <a:pt x="210" y="39"/>
                    <a:pt x="229" y="39"/>
                    <a:pt x="229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5" name="Freeform 170"/>
            <p:cNvSpPr>
              <a:spLocks/>
            </p:cNvSpPr>
            <p:nvPr/>
          </p:nvSpPr>
          <p:spPr bwMode="auto">
            <a:xfrm>
              <a:off x="838713" y="1574754"/>
              <a:ext cx="88441" cy="14745"/>
            </a:xfrm>
            <a:custGeom>
              <a:avLst/>
              <a:gdLst>
                <a:gd name="T0" fmla="*/ 2147483647 w 249"/>
                <a:gd name="T1" fmla="*/ 2147483647 h 39"/>
                <a:gd name="T2" fmla="*/ 2147483647 w 249"/>
                <a:gd name="T3" fmla="*/ 2147483647 h 39"/>
                <a:gd name="T4" fmla="*/ 2147483647 w 249"/>
                <a:gd name="T5" fmla="*/ 2147483647 h 39"/>
                <a:gd name="T6" fmla="*/ 2147483647 w 249"/>
                <a:gd name="T7" fmla="*/ 2147483647 h 39"/>
                <a:gd name="T8" fmla="*/ 2147483647 w 249"/>
                <a:gd name="T9" fmla="*/ 0 h 39"/>
                <a:gd name="T10" fmla="*/ 0 w 249"/>
                <a:gd name="T11" fmla="*/ 0 h 39"/>
                <a:gd name="T12" fmla="*/ 2147483647 w 249"/>
                <a:gd name="T13" fmla="*/ 2147483647 h 39"/>
                <a:gd name="T14" fmla="*/ 2147483647 w 249"/>
                <a:gd name="T15" fmla="*/ 2147483647 h 39"/>
                <a:gd name="T16" fmla="*/ 2147483647 w 249"/>
                <a:gd name="T17" fmla="*/ 2147483647 h 39"/>
                <a:gd name="T18" fmla="*/ 2147483647 w 249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49"/>
                <a:gd name="T31" fmla="*/ 0 h 39"/>
                <a:gd name="T32" fmla="*/ 249 w 249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49" h="39">
                  <a:moveTo>
                    <a:pt x="248" y="38"/>
                  </a:moveTo>
                  <a:lnTo>
                    <a:pt x="248" y="38"/>
                  </a:lnTo>
                  <a:cubicBezTo>
                    <a:pt x="248" y="38"/>
                    <a:pt x="229" y="38"/>
                    <a:pt x="210" y="19"/>
                  </a:cubicBezTo>
                  <a:cubicBezTo>
                    <a:pt x="191" y="19"/>
                    <a:pt x="153" y="19"/>
                    <a:pt x="134" y="19"/>
                  </a:cubicBezTo>
                  <a:cubicBezTo>
                    <a:pt x="95" y="0"/>
                    <a:pt x="76" y="0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9" y="19"/>
                  </a:cubicBezTo>
                  <a:cubicBezTo>
                    <a:pt x="58" y="19"/>
                    <a:pt x="95" y="19"/>
                    <a:pt x="134" y="38"/>
                  </a:cubicBezTo>
                  <a:cubicBezTo>
                    <a:pt x="153" y="38"/>
                    <a:pt x="191" y="38"/>
                    <a:pt x="210" y="38"/>
                  </a:cubicBezTo>
                  <a:cubicBezTo>
                    <a:pt x="229" y="38"/>
                    <a:pt x="248" y="38"/>
                    <a:pt x="248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6" name="Freeform 171"/>
            <p:cNvSpPr>
              <a:spLocks/>
            </p:cNvSpPr>
            <p:nvPr/>
          </p:nvSpPr>
          <p:spPr bwMode="auto">
            <a:xfrm>
              <a:off x="851979" y="1568856"/>
              <a:ext cx="76649" cy="13270"/>
            </a:xfrm>
            <a:custGeom>
              <a:avLst/>
              <a:gdLst>
                <a:gd name="T0" fmla="*/ 2147483647 w 210"/>
                <a:gd name="T1" fmla="*/ 2147483647 h 39"/>
                <a:gd name="T2" fmla="*/ 2147483647 w 210"/>
                <a:gd name="T3" fmla="*/ 2147483647 h 39"/>
                <a:gd name="T4" fmla="*/ 2147483647 w 210"/>
                <a:gd name="T5" fmla="*/ 2147483647 h 39"/>
                <a:gd name="T6" fmla="*/ 2147483647 w 210"/>
                <a:gd name="T7" fmla="*/ 0 h 39"/>
                <a:gd name="T8" fmla="*/ 2147483647 w 210"/>
                <a:gd name="T9" fmla="*/ 0 h 39"/>
                <a:gd name="T10" fmla="*/ 0 w 210"/>
                <a:gd name="T11" fmla="*/ 0 h 39"/>
                <a:gd name="T12" fmla="*/ 2147483647 w 210"/>
                <a:gd name="T13" fmla="*/ 2147483647 h 39"/>
                <a:gd name="T14" fmla="*/ 2147483647 w 210"/>
                <a:gd name="T15" fmla="*/ 2147483647 h 39"/>
                <a:gd name="T16" fmla="*/ 2147483647 w 210"/>
                <a:gd name="T17" fmla="*/ 2147483647 h 39"/>
                <a:gd name="T18" fmla="*/ 2147483647 w 210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0"/>
                <a:gd name="T31" fmla="*/ 0 h 39"/>
                <a:gd name="T32" fmla="*/ 210 w 210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0" h="39">
                  <a:moveTo>
                    <a:pt x="209" y="38"/>
                  </a:moveTo>
                  <a:lnTo>
                    <a:pt x="209" y="38"/>
                  </a:lnTo>
                  <a:cubicBezTo>
                    <a:pt x="209" y="38"/>
                    <a:pt x="190" y="19"/>
                    <a:pt x="171" y="19"/>
                  </a:cubicBezTo>
                  <a:cubicBezTo>
                    <a:pt x="152" y="19"/>
                    <a:pt x="133" y="19"/>
                    <a:pt x="95" y="0"/>
                  </a:cubicBezTo>
                  <a:cubicBezTo>
                    <a:pt x="76" y="0"/>
                    <a:pt x="56" y="0"/>
                    <a:pt x="37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0" y="0"/>
                    <a:pt x="19" y="19"/>
                  </a:cubicBezTo>
                  <a:cubicBezTo>
                    <a:pt x="37" y="19"/>
                    <a:pt x="76" y="19"/>
                    <a:pt x="95" y="19"/>
                  </a:cubicBezTo>
                  <a:cubicBezTo>
                    <a:pt x="114" y="19"/>
                    <a:pt x="152" y="38"/>
                    <a:pt x="171" y="38"/>
                  </a:cubicBezTo>
                  <a:cubicBezTo>
                    <a:pt x="190" y="38"/>
                    <a:pt x="209" y="38"/>
                    <a:pt x="20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7" name="Freeform 172"/>
            <p:cNvSpPr>
              <a:spLocks/>
            </p:cNvSpPr>
            <p:nvPr/>
          </p:nvSpPr>
          <p:spPr bwMode="auto">
            <a:xfrm>
              <a:off x="406827" y="1231197"/>
              <a:ext cx="95811" cy="14745"/>
            </a:xfrm>
            <a:custGeom>
              <a:avLst/>
              <a:gdLst>
                <a:gd name="T0" fmla="*/ 2147483647 w 269"/>
                <a:gd name="T1" fmla="*/ 2147483647 h 40"/>
                <a:gd name="T2" fmla="*/ 2147483647 w 269"/>
                <a:gd name="T3" fmla="*/ 2147483647 h 40"/>
                <a:gd name="T4" fmla="*/ 2147483647 w 269"/>
                <a:gd name="T5" fmla="*/ 2147483647 h 40"/>
                <a:gd name="T6" fmla="*/ 2147483647 w 269"/>
                <a:gd name="T7" fmla="*/ 0 h 40"/>
                <a:gd name="T8" fmla="*/ 2147483647 w 269"/>
                <a:gd name="T9" fmla="*/ 0 h 40"/>
                <a:gd name="T10" fmla="*/ 0 w 269"/>
                <a:gd name="T11" fmla="*/ 0 h 40"/>
                <a:gd name="T12" fmla="*/ 2147483647 w 269"/>
                <a:gd name="T13" fmla="*/ 0 h 40"/>
                <a:gd name="T14" fmla="*/ 2147483647 w 269"/>
                <a:gd name="T15" fmla="*/ 2147483647 h 40"/>
                <a:gd name="T16" fmla="*/ 2147483647 w 269"/>
                <a:gd name="T17" fmla="*/ 2147483647 h 40"/>
                <a:gd name="T18" fmla="*/ 2147483647 w 269"/>
                <a:gd name="T19" fmla="*/ 2147483647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9"/>
                <a:gd name="T31" fmla="*/ 0 h 40"/>
                <a:gd name="T32" fmla="*/ 269 w 269"/>
                <a:gd name="T33" fmla="*/ 40 h 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9" h="40">
                  <a:moveTo>
                    <a:pt x="268" y="39"/>
                  </a:moveTo>
                  <a:lnTo>
                    <a:pt x="268" y="39"/>
                  </a:lnTo>
                  <a:cubicBezTo>
                    <a:pt x="268" y="39"/>
                    <a:pt x="249" y="20"/>
                    <a:pt x="229" y="20"/>
                  </a:cubicBezTo>
                  <a:cubicBezTo>
                    <a:pt x="210" y="20"/>
                    <a:pt x="172" y="0"/>
                    <a:pt x="134" y="0"/>
                  </a:cubicBezTo>
                  <a:cubicBezTo>
                    <a:pt x="96" y="0"/>
                    <a:pt x="57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0" y="0"/>
                    <a:pt x="39" y="0"/>
                  </a:cubicBezTo>
                  <a:cubicBezTo>
                    <a:pt x="57" y="20"/>
                    <a:pt x="96" y="20"/>
                    <a:pt x="134" y="20"/>
                  </a:cubicBezTo>
                  <a:cubicBezTo>
                    <a:pt x="172" y="39"/>
                    <a:pt x="191" y="39"/>
                    <a:pt x="229" y="39"/>
                  </a:cubicBezTo>
                  <a:cubicBezTo>
                    <a:pt x="249" y="39"/>
                    <a:pt x="268" y="39"/>
                    <a:pt x="268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8" name="Freeform 173"/>
            <p:cNvSpPr>
              <a:spLocks/>
            </p:cNvSpPr>
            <p:nvPr/>
          </p:nvSpPr>
          <p:spPr bwMode="auto">
            <a:xfrm>
              <a:off x="412723" y="1217927"/>
              <a:ext cx="82545" cy="13270"/>
            </a:xfrm>
            <a:custGeom>
              <a:avLst/>
              <a:gdLst>
                <a:gd name="T0" fmla="*/ 2147483647 w 230"/>
                <a:gd name="T1" fmla="*/ 2147483647 h 39"/>
                <a:gd name="T2" fmla="*/ 2147483647 w 230"/>
                <a:gd name="T3" fmla="*/ 2147483647 h 39"/>
                <a:gd name="T4" fmla="*/ 2147483647 w 230"/>
                <a:gd name="T5" fmla="*/ 2147483647 h 39"/>
                <a:gd name="T6" fmla="*/ 2147483647 w 230"/>
                <a:gd name="T7" fmla="*/ 2147483647 h 39"/>
                <a:gd name="T8" fmla="*/ 2147483647 w 230"/>
                <a:gd name="T9" fmla="*/ 0 h 39"/>
                <a:gd name="T10" fmla="*/ 0 w 230"/>
                <a:gd name="T11" fmla="*/ 0 h 39"/>
                <a:gd name="T12" fmla="*/ 2147483647 w 230"/>
                <a:gd name="T13" fmla="*/ 2147483647 h 39"/>
                <a:gd name="T14" fmla="*/ 2147483647 w 230"/>
                <a:gd name="T15" fmla="*/ 2147483647 h 39"/>
                <a:gd name="T16" fmla="*/ 2147483647 w 230"/>
                <a:gd name="T17" fmla="*/ 2147483647 h 39"/>
                <a:gd name="T18" fmla="*/ 2147483647 w 230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39"/>
                <a:gd name="T32" fmla="*/ 230 w 230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29" y="38"/>
                    <a:pt x="209" y="38"/>
                  </a:cubicBezTo>
                  <a:cubicBezTo>
                    <a:pt x="171" y="19"/>
                    <a:pt x="152" y="19"/>
                    <a:pt x="114" y="19"/>
                  </a:cubicBezTo>
                  <a:cubicBezTo>
                    <a:pt x="95" y="19"/>
                    <a:pt x="56" y="0"/>
                    <a:pt x="37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7" y="19"/>
                  </a:cubicBezTo>
                  <a:cubicBezTo>
                    <a:pt x="56" y="19"/>
                    <a:pt x="95" y="38"/>
                    <a:pt x="114" y="38"/>
                  </a:cubicBezTo>
                  <a:cubicBezTo>
                    <a:pt x="152" y="38"/>
                    <a:pt x="171" y="38"/>
                    <a:pt x="190" y="38"/>
                  </a:cubicBezTo>
                  <a:cubicBezTo>
                    <a:pt x="22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49" name="Freeform 174"/>
            <p:cNvSpPr>
              <a:spLocks/>
            </p:cNvSpPr>
            <p:nvPr/>
          </p:nvSpPr>
          <p:spPr bwMode="auto">
            <a:xfrm>
              <a:off x="563073" y="1203183"/>
              <a:ext cx="103181" cy="14745"/>
            </a:xfrm>
            <a:custGeom>
              <a:avLst/>
              <a:gdLst>
                <a:gd name="T0" fmla="*/ 2147483647 w 288"/>
                <a:gd name="T1" fmla="*/ 2147483647 h 39"/>
                <a:gd name="T2" fmla="*/ 2147483647 w 288"/>
                <a:gd name="T3" fmla="*/ 2147483647 h 39"/>
                <a:gd name="T4" fmla="*/ 2147483647 w 288"/>
                <a:gd name="T5" fmla="*/ 2147483647 h 39"/>
                <a:gd name="T6" fmla="*/ 2147483647 w 288"/>
                <a:gd name="T7" fmla="*/ 0 h 39"/>
                <a:gd name="T8" fmla="*/ 2147483647 w 288"/>
                <a:gd name="T9" fmla="*/ 0 h 39"/>
                <a:gd name="T10" fmla="*/ 0 w 288"/>
                <a:gd name="T11" fmla="*/ 0 h 39"/>
                <a:gd name="T12" fmla="*/ 2147483647 w 288"/>
                <a:gd name="T13" fmla="*/ 0 h 39"/>
                <a:gd name="T14" fmla="*/ 2147483647 w 288"/>
                <a:gd name="T15" fmla="*/ 2147483647 h 39"/>
                <a:gd name="T16" fmla="*/ 2147483647 w 288"/>
                <a:gd name="T17" fmla="*/ 2147483647 h 39"/>
                <a:gd name="T18" fmla="*/ 2147483647 w 288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8"/>
                <a:gd name="T31" fmla="*/ 0 h 39"/>
                <a:gd name="T32" fmla="*/ 288 w 288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8" h="39">
                  <a:moveTo>
                    <a:pt x="287" y="38"/>
                  </a:moveTo>
                  <a:lnTo>
                    <a:pt x="287" y="38"/>
                  </a:lnTo>
                  <a:cubicBezTo>
                    <a:pt x="287" y="38"/>
                    <a:pt x="268" y="19"/>
                    <a:pt x="248" y="19"/>
                  </a:cubicBezTo>
                  <a:cubicBezTo>
                    <a:pt x="211" y="19"/>
                    <a:pt x="172" y="0"/>
                    <a:pt x="153" y="0"/>
                  </a:cubicBezTo>
                  <a:cubicBezTo>
                    <a:pt x="115" y="0"/>
                    <a:pt x="77" y="0"/>
                    <a:pt x="5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58" y="0"/>
                  </a:cubicBezTo>
                  <a:cubicBezTo>
                    <a:pt x="77" y="19"/>
                    <a:pt x="115" y="19"/>
                    <a:pt x="153" y="19"/>
                  </a:cubicBezTo>
                  <a:cubicBezTo>
                    <a:pt x="172" y="19"/>
                    <a:pt x="211" y="38"/>
                    <a:pt x="248" y="38"/>
                  </a:cubicBezTo>
                  <a:cubicBezTo>
                    <a:pt x="268" y="38"/>
                    <a:pt x="287" y="38"/>
                    <a:pt x="28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0" name="Freeform 175"/>
            <p:cNvSpPr>
              <a:spLocks/>
            </p:cNvSpPr>
            <p:nvPr/>
          </p:nvSpPr>
          <p:spPr bwMode="auto">
            <a:xfrm>
              <a:off x="577813" y="1189912"/>
              <a:ext cx="82545" cy="14745"/>
            </a:xfrm>
            <a:custGeom>
              <a:avLst/>
              <a:gdLst>
                <a:gd name="T0" fmla="*/ 2147483647 w 230"/>
                <a:gd name="T1" fmla="*/ 2147483647 h 39"/>
                <a:gd name="T2" fmla="*/ 2147483647 w 230"/>
                <a:gd name="T3" fmla="*/ 2147483647 h 39"/>
                <a:gd name="T4" fmla="*/ 2147483647 w 230"/>
                <a:gd name="T5" fmla="*/ 2147483647 h 39"/>
                <a:gd name="T6" fmla="*/ 2147483647 w 230"/>
                <a:gd name="T7" fmla="*/ 2147483647 h 39"/>
                <a:gd name="T8" fmla="*/ 2147483647 w 230"/>
                <a:gd name="T9" fmla="*/ 0 h 39"/>
                <a:gd name="T10" fmla="*/ 0 w 230"/>
                <a:gd name="T11" fmla="*/ 0 h 39"/>
                <a:gd name="T12" fmla="*/ 2147483647 w 230"/>
                <a:gd name="T13" fmla="*/ 2147483647 h 39"/>
                <a:gd name="T14" fmla="*/ 2147483647 w 230"/>
                <a:gd name="T15" fmla="*/ 2147483647 h 39"/>
                <a:gd name="T16" fmla="*/ 2147483647 w 230"/>
                <a:gd name="T17" fmla="*/ 2147483647 h 39"/>
                <a:gd name="T18" fmla="*/ 2147483647 w 230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39"/>
                <a:gd name="T32" fmla="*/ 230 w 230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39">
                  <a:moveTo>
                    <a:pt x="229" y="38"/>
                  </a:moveTo>
                  <a:lnTo>
                    <a:pt x="229" y="38"/>
                  </a:lnTo>
                  <a:cubicBezTo>
                    <a:pt x="229" y="38"/>
                    <a:pt x="209" y="38"/>
                    <a:pt x="190" y="38"/>
                  </a:cubicBezTo>
                  <a:cubicBezTo>
                    <a:pt x="172" y="19"/>
                    <a:pt x="153" y="19"/>
                    <a:pt x="114" y="19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19"/>
                    <a:pt x="38" y="19"/>
                  </a:cubicBezTo>
                  <a:cubicBezTo>
                    <a:pt x="57" y="19"/>
                    <a:pt x="95" y="38"/>
                    <a:pt x="114" y="38"/>
                  </a:cubicBezTo>
                  <a:cubicBezTo>
                    <a:pt x="153" y="38"/>
                    <a:pt x="172" y="38"/>
                    <a:pt x="190" y="38"/>
                  </a:cubicBezTo>
                  <a:cubicBezTo>
                    <a:pt x="209" y="38"/>
                    <a:pt x="229" y="38"/>
                    <a:pt x="229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1" name="Freeform 176"/>
            <p:cNvSpPr>
              <a:spLocks/>
            </p:cNvSpPr>
            <p:nvPr/>
          </p:nvSpPr>
          <p:spPr bwMode="auto">
            <a:xfrm>
              <a:off x="737006" y="1265111"/>
              <a:ext cx="95811" cy="14745"/>
            </a:xfrm>
            <a:custGeom>
              <a:avLst/>
              <a:gdLst>
                <a:gd name="T0" fmla="*/ 2147483647 w 268"/>
                <a:gd name="T1" fmla="*/ 2147483647 h 39"/>
                <a:gd name="T2" fmla="*/ 2147483647 w 268"/>
                <a:gd name="T3" fmla="*/ 2147483647 h 39"/>
                <a:gd name="T4" fmla="*/ 2147483647 w 268"/>
                <a:gd name="T5" fmla="*/ 2147483647 h 39"/>
                <a:gd name="T6" fmla="*/ 2147483647 w 268"/>
                <a:gd name="T7" fmla="*/ 0 h 39"/>
                <a:gd name="T8" fmla="*/ 2147483647 w 268"/>
                <a:gd name="T9" fmla="*/ 0 h 39"/>
                <a:gd name="T10" fmla="*/ 0 w 268"/>
                <a:gd name="T11" fmla="*/ 0 h 39"/>
                <a:gd name="T12" fmla="*/ 2147483647 w 268"/>
                <a:gd name="T13" fmla="*/ 0 h 39"/>
                <a:gd name="T14" fmla="*/ 2147483647 w 268"/>
                <a:gd name="T15" fmla="*/ 2147483647 h 39"/>
                <a:gd name="T16" fmla="*/ 2147483647 w 268"/>
                <a:gd name="T17" fmla="*/ 2147483647 h 39"/>
                <a:gd name="T18" fmla="*/ 2147483647 w 268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8"/>
                <a:gd name="T31" fmla="*/ 0 h 39"/>
                <a:gd name="T32" fmla="*/ 268 w 268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8" h="39">
                  <a:moveTo>
                    <a:pt x="267" y="38"/>
                  </a:moveTo>
                  <a:lnTo>
                    <a:pt x="267" y="38"/>
                  </a:lnTo>
                  <a:cubicBezTo>
                    <a:pt x="267" y="38"/>
                    <a:pt x="248" y="38"/>
                    <a:pt x="229" y="19"/>
                  </a:cubicBezTo>
                  <a:cubicBezTo>
                    <a:pt x="210" y="19"/>
                    <a:pt x="172" y="0"/>
                    <a:pt x="133" y="0"/>
                  </a:cubicBezTo>
                  <a:cubicBezTo>
                    <a:pt x="95" y="0"/>
                    <a:pt x="57" y="0"/>
                    <a:pt x="38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8" y="0"/>
                  </a:cubicBezTo>
                  <a:cubicBezTo>
                    <a:pt x="57" y="19"/>
                    <a:pt x="95" y="19"/>
                    <a:pt x="133" y="19"/>
                  </a:cubicBezTo>
                  <a:cubicBezTo>
                    <a:pt x="172" y="38"/>
                    <a:pt x="210" y="38"/>
                    <a:pt x="229" y="38"/>
                  </a:cubicBezTo>
                  <a:cubicBezTo>
                    <a:pt x="248" y="38"/>
                    <a:pt x="267" y="38"/>
                    <a:pt x="267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2" name="Freeform 177"/>
            <p:cNvSpPr>
              <a:spLocks/>
            </p:cNvSpPr>
            <p:nvPr/>
          </p:nvSpPr>
          <p:spPr bwMode="auto">
            <a:xfrm>
              <a:off x="748798" y="1250366"/>
              <a:ext cx="82545" cy="14745"/>
            </a:xfrm>
            <a:custGeom>
              <a:avLst/>
              <a:gdLst>
                <a:gd name="T0" fmla="*/ 2147483647 w 230"/>
                <a:gd name="T1" fmla="*/ 2147483647 h 40"/>
                <a:gd name="T2" fmla="*/ 2147483647 w 230"/>
                <a:gd name="T3" fmla="*/ 2147483647 h 40"/>
                <a:gd name="T4" fmla="*/ 2147483647 w 230"/>
                <a:gd name="T5" fmla="*/ 2147483647 h 40"/>
                <a:gd name="T6" fmla="*/ 2147483647 w 230"/>
                <a:gd name="T7" fmla="*/ 2147483647 h 40"/>
                <a:gd name="T8" fmla="*/ 2147483647 w 230"/>
                <a:gd name="T9" fmla="*/ 0 h 40"/>
                <a:gd name="T10" fmla="*/ 0 w 230"/>
                <a:gd name="T11" fmla="*/ 0 h 40"/>
                <a:gd name="T12" fmla="*/ 2147483647 w 230"/>
                <a:gd name="T13" fmla="*/ 2147483647 h 40"/>
                <a:gd name="T14" fmla="*/ 2147483647 w 230"/>
                <a:gd name="T15" fmla="*/ 2147483647 h 40"/>
                <a:gd name="T16" fmla="*/ 2147483647 w 230"/>
                <a:gd name="T17" fmla="*/ 2147483647 h 40"/>
                <a:gd name="T18" fmla="*/ 2147483647 w 230"/>
                <a:gd name="T19" fmla="*/ 2147483647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0"/>
                <a:gd name="T31" fmla="*/ 0 h 40"/>
                <a:gd name="T32" fmla="*/ 230 w 230"/>
                <a:gd name="T33" fmla="*/ 40 h 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0" h="40">
                  <a:moveTo>
                    <a:pt x="229" y="39"/>
                  </a:moveTo>
                  <a:lnTo>
                    <a:pt x="229" y="39"/>
                  </a:lnTo>
                  <a:cubicBezTo>
                    <a:pt x="229" y="39"/>
                    <a:pt x="210" y="39"/>
                    <a:pt x="191" y="39"/>
                  </a:cubicBezTo>
                  <a:cubicBezTo>
                    <a:pt x="172" y="19"/>
                    <a:pt x="134" y="19"/>
                    <a:pt x="114" y="19"/>
                  </a:cubicBezTo>
                  <a:cubicBezTo>
                    <a:pt x="76" y="19"/>
                    <a:pt x="57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9"/>
                    <a:pt x="19" y="19"/>
                  </a:cubicBezTo>
                  <a:cubicBezTo>
                    <a:pt x="38" y="19"/>
                    <a:pt x="76" y="39"/>
                    <a:pt x="95" y="39"/>
                  </a:cubicBezTo>
                  <a:cubicBezTo>
                    <a:pt x="134" y="39"/>
                    <a:pt x="153" y="39"/>
                    <a:pt x="191" y="39"/>
                  </a:cubicBezTo>
                  <a:cubicBezTo>
                    <a:pt x="210" y="39"/>
                    <a:pt x="229" y="39"/>
                    <a:pt x="229" y="3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3" name="Freeform 178"/>
            <p:cNvSpPr>
              <a:spLocks/>
            </p:cNvSpPr>
            <p:nvPr/>
          </p:nvSpPr>
          <p:spPr bwMode="auto">
            <a:xfrm>
              <a:off x="866719" y="1416983"/>
              <a:ext cx="82545" cy="14745"/>
            </a:xfrm>
            <a:custGeom>
              <a:avLst/>
              <a:gdLst>
                <a:gd name="T0" fmla="*/ 2147483647 w 231"/>
                <a:gd name="T1" fmla="*/ 2147483647 h 39"/>
                <a:gd name="T2" fmla="*/ 2147483647 w 231"/>
                <a:gd name="T3" fmla="*/ 2147483647 h 39"/>
                <a:gd name="T4" fmla="*/ 2147483647 w 231"/>
                <a:gd name="T5" fmla="*/ 2147483647 h 39"/>
                <a:gd name="T6" fmla="*/ 2147483647 w 231"/>
                <a:gd name="T7" fmla="*/ 0 h 39"/>
                <a:gd name="T8" fmla="*/ 2147483647 w 231"/>
                <a:gd name="T9" fmla="*/ 0 h 39"/>
                <a:gd name="T10" fmla="*/ 0 w 231"/>
                <a:gd name="T11" fmla="*/ 0 h 39"/>
                <a:gd name="T12" fmla="*/ 2147483647 w 231"/>
                <a:gd name="T13" fmla="*/ 0 h 39"/>
                <a:gd name="T14" fmla="*/ 2147483647 w 231"/>
                <a:gd name="T15" fmla="*/ 2147483647 h 39"/>
                <a:gd name="T16" fmla="*/ 2147483647 w 231"/>
                <a:gd name="T17" fmla="*/ 2147483647 h 39"/>
                <a:gd name="T18" fmla="*/ 2147483647 w 231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1"/>
                <a:gd name="T31" fmla="*/ 0 h 39"/>
                <a:gd name="T32" fmla="*/ 231 w 231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1" h="39">
                  <a:moveTo>
                    <a:pt x="230" y="38"/>
                  </a:moveTo>
                  <a:lnTo>
                    <a:pt x="230" y="38"/>
                  </a:lnTo>
                  <a:cubicBezTo>
                    <a:pt x="230" y="38"/>
                    <a:pt x="211" y="19"/>
                    <a:pt x="192" y="19"/>
                  </a:cubicBezTo>
                  <a:cubicBezTo>
                    <a:pt x="172" y="19"/>
                    <a:pt x="153" y="19"/>
                    <a:pt x="115" y="0"/>
                  </a:cubicBezTo>
                  <a:cubicBezTo>
                    <a:pt x="96" y="0"/>
                    <a:pt x="58" y="0"/>
                    <a:pt x="39" y="0"/>
                  </a:cubicBezTo>
                  <a:cubicBezTo>
                    <a:pt x="19" y="0"/>
                    <a:pt x="0" y="0"/>
                    <a:pt x="0" y="0"/>
                  </a:cubicBezTo>
                  <a:cubicBezTo>
                    <a:pt x="0" y="0"/>
                    <a:pt x="19" y="0"/>
                    <a:pt x="39" y="0"/>
                  </a:cubicBezTo>
                  <a:cubicBezTo>
                    <a:pt x="58" y="19"/>
                    <a:pt x="77" y="19"/>
                    <a:pt x="115" y="19"/>
                  </a:cubicBezTo>
                  <a:cubicBezTo>
                    <a:pt x="134" y="19"/>
                    <a:pt x="172" y="38"/>
                    <a:pt x="192" y="38"/>
                  </a:cubicBezTo>
                  <a:cubicBezTo>
                    <a:pt x="211" y="38"/>
                    <a:pt x="230" y="38"/>
                    <a:pt x="230" y="38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4" name="Freeform 179"/>
            <p:cNvSpPr>
              <a:spLocks/>
            </p:cNvSpPr>
            <p:nvPr/>
          </p:nvSpPr>
          <p:spPr bwMode="auto">
            <a:xfrm>
              <a:off x="872615" y="1409611"/>
              <a:ext cx="70753" cy="7372"/>
            </a:xfrm>
            <a:custGeom>
              <a:avLst/>
              <a:gdLst>
                <a:gd name="T0" fmla="*/ 2147483647 w 193"/>
                <a:gd name="T1" fmla="*/ 2147483647 h 20"/>
                <a:gd name="T2" fmla="*/ 2147483647 w 193"/>
                <a:gd name="T3" fmla="*/ 2147483647 h 20"/>
                <a:gd name="T4" fmla="*/ 2147483647 w 193"/>
                <a:gd name="T5" fmla="*/ 2147483647 h 20"/>
                <a:gd name="T6" fmla="*/ 2147483647 w 193"/>
                <a:gd name="T7" fmla="*/ 0 h 20"/>
                <a:gd name="T8" fmla="*/ 2147483647 w 193"/>
                <a:gd name="T9" fmla="*/ 0 h 20"/>
                <a:gd name="T10" fmla="*/ 0 w 193"/>
                <a:gd name="T11" fmla="*/ 0 h 20"/>
                <a:gd name="T12" fmla="*/ 2147483647 w 193"/>
                <a:gd name="T13" fmla="*/ 0 h 20"/>
                <a:gd name="T14" fmla="*/ 2147483647 w 193"/>
                <a:gd name="T15" fmla="*/ 2147483647 h 20"/>
                <a:gd name="T16" fmla="*/ 2147483647 w 193"/>
                <a:gd name="T17" fmla="*/ 2147483647 h 20"/>
                <a:gd name="T18" fmla="*/ 2147483647 w 193"/>
                <a:gd name="T19" fmla="*/ 2147483647 h 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3"/>
                <a:gd name="T31" fmla="*/ 0 h 20"/>
                <a:gd name="T32" fmla="*/ 193 w 193"/>
                <a:gd name="T33" fmla="*/ 20 h 2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3" h="20">
                  <a:moveTo>
                    <a:pt x="192" y="19"/>
                  </a:moveTo>
                  <a:lnTo>
                    <a:pt x="192" y="19"/>
                  </a:lnTo>
                  <a:cubicBezTo>
                    <a:pt x="192" y="19"/>
                    <a:pt x="192" y="19"/>
                    <a:pt x="173" y="19"/>
                  </a:cubicBezTo>
                  <a:cubicBezTo>
                    <a:pt x="153" y="19"/>
                    <a:pt x="134" y="0"/>
                    <a:pt x="96" y="0"/>
                  </a:cubicBezTo>
                  <a:cubicBezTo>
                    <a:pt x="77" y="0"/>
                    <a:pt x="58" y="0"/>
                    <a:pt x="39" y="0"/>
                  </a:cubicBezTo>
                  <a:cubicBezTo>
                    <a:pt x="20" y="0"/>
                    <a:pt x="0" y="0"/>
                    <a:pt x="0" y="0"/>
                  </a:cubicBezTo>
                  <a:cubicBezTo>
                    <a:pt x="0" y="0"/>
                    <a:pt x="20" y="0"/>
                    <a:pt x="39" y="0"/>
                  </a:cubicBezTo>
                  <a:cubicBezTo>
                    <a:pt x="58" y="19"/>
                    <a:pt x="77" y="19"/>
                    <a:pt x="96" y="19"/>
                  </a:cubicBezTo>
                  <a:cubicBezTo>
                    <a:pt x="134" y="19"/>
                    <a:pt x="153" y="19"/>
                    <a:pt x="173" y="19"/>
                  </a:cubicBezTo>
                  <a:cubicBezTo>
                    <a:pt x="192" y="19"/>
                    <a:pt x="192" y="19"/>
                    <a:pt x="192" y="19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5" name="Freeform 180"/>
            <p:cNvSpPr>
              <a:spLocks/>
            </p:cNvSpPr>
            <p:nvPr/>
          </p:nvSpPr>
          <p:spPr bwMode="auto">
            <a:xfrm>
              <a:off x="474632" y="1155999"/>
              <a:ext cx="76649" cy="426127"/>
            </a:xfrm>
            <a:custGeom>
              <a:avLst/>
              <a:gdLst>
                <a:gd name="T0" fmla="*/ 2147483647 w 211"/>
                <a:gd name="T1" fmla="*/ 0 h 1185"/>
                <a:gd name="T2" fmla="*/ 2147483647 w 211"/>
                <a:gd name="T3" fmla="*/ 0 h 1185"/>
                <a:gd name="T4" fmla="*/ 2147483647 w 211"/>
                <a:gd name="T5" fmla="*/ 2147483647 h 1185"/>
                <a:gd name="T6" fmla="*/ 2147483647 w 211"/>
                <a:gd name="T7" fmla="*/ 2147483647 h 1185"/>
                <a:gd name="T8" fmla="*/ 2147483647 w 211"/>
                <a:gd name="T9" fmla="*/ 2147483647 h 1185"/>
                <a:gd name="T10" fmla="*/ 2147483647 w 211"/>
                <a:gd name="T11" fmla="*/ 2147483647 h 1185"/>
                <a:gd name="T12" fmla="*/ 2147483647 w 211"/>
                <a:gd name="T13" fmla="*/ 2147483647 h 1185"/>
                <a:gd name="T14" fmla="*/ 2147483647 w 211"/>
                <a:gd name="T15" fmla="*/ 2147483647 h 1185"/>
                <a:gd name="T16" fmla="*/ 0 w 211"/>
                <a:gd name="T17" fmla="*/ 2147483647 h 1185"/>
                <a:gd name="T18" fmla="*/ 0 w 211"/>
                <a:gd name="T19" fmla="*/ 2147483647 h 1185"/>
                <a:gd name="T20" fmla="*/ 2147483647 w 211"/>
                <a:gd name="T21" fmla="*/ 2147483647 h 1185"/>
                <a:gd name="T22" fmla="*/ 2147483647 w 211"/>
                <a:gd name="T23" fmla="*/ 2147483647 h 1185"/>
                <a:gd name="T24" fmla="*/ 2147483647 w 211"/>
                <a:gd name="T25" fmla="*/ 2147483647 h 1185"/>
                <a:gd name="T26" fmla="*/ 2147483647 w 211"/>
                <a:gd name="T27" fmla="*/ 2147483647 h 1185"/>
                <a:gd name="T28" fmla="*/ 2147483647 w 211"/>
                <a:gd name="T29" fmla="*/ 2147483647 h 1185"/>
                <a:gd name="T30" fmla="*/ 2147483647 w 211"/>
                <a:gd name="T31" fmla="*/ 2147483647 h 1185"/>
                <a:gd name="T32" fmla="*/ 2147483647 w 211"/>
                <a:gd name="T33" fmla="*/ 2147483647 h 1185"/>
                <a:gd name="T34" fmla="*/ 2147483647 w 211"/>
                <a:gd name="T35" fmla="*/ 0 h 11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11"/>
                <a:gd name="T55" fmla="*/ 0 h 1185"/>
                <a:gd name="T56" fmla="*/ 211 w 211"/>
                <a:gd name="T57" fmla="*/ 1185 h 118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11" h="1185">
                  <a:moveTo>
                    <a:pt x="210" y="0"/>
                  </a:moveTo>
                  <a:lnTo>
                    <a:pt x="210" y="0"/>
                  </a:lnTo>
                  <a:cubicBezTo>
                    <a:pt x="210" y="0"/>
                    <a:pt x="191" y="19"/>
                    <a:pt x="191" y="38"/>
                  </a:cubicBezTo>
                  <a:cubicBezTo>
                    <a:pt x="191" y="76"/>
                    <a:pt x="172" y="134"/>
                    <a:pt x="153" y="172"/>
                  </a:cubicBezTo>
                  <a:cubicBezTo>
                    <a:pt x="153" y="230"/>
                    <a:pt x="134" y="306"/>
                    <a:pt x="134" y="363"/>
                  </a:cubicBezTo>
                  <a:cubicBezTo>
                    <a:pt x="115" y="439"/>
                    <a:pt x="96" y="516"/>
                    <a:pt x="96" y="592"/>
                  </a:cubicBezTo>
                  <a:cubicBezTo>
                    <a:pt x="77" y="668"/>
                    <a:pt x="58" y="745"/>
                    <a:pt x="58" y="802"/>
                  </a:cubicBezTo>
                  <a:cubicBezTo>
                    <a:pt x="38" y="878"/>
                    <a:pt x="38" y="936"/>
                    <a:pt x="19" y="993"/>
                  </a:cubicBezTo>
                  <a:cubicBezTo>
                    <a:pt x="19" y="1050"/>
                    <a:pt x="19" y="1108"/>
                    <a:pt x="0" y="1126"/>
                  </a:cubicBezTo>
                  <a:cubicBezTo>
                    <a:pt x="0" y="1165"/>
                    <a:pt x="0" y="1184"/>
                    <a:pt x="0" y="1184"/>
                  </a:cubicBezTo>
                  <a:cubicBezTo>
                    <a:pt x="0" y="1184"/>
                    <a:pt x="0" y="1165"/>
                    <a:pt x="19" y="1146"/>
                  </a:cubicBezTo>
                  <a:cubicBezTo>
                    <a:pt x="19" y="1108"/>
                    <a:pt x="38" y="1050"/>
                    <a:pt x="38" y="993"/>
                  </a:cubicBezTo>
                  <a:cubicBezTo>
                    <a:pt x="58" y="955"/>
                    <a:pt x="58" y="878"/>
                    <a:pt x="77" y="821"/>
                  </a:cubicBezTo>
                  <a:cubicBezTo>
                    <a:pt x="96" y="745"/>
                    <a:pt x="96" y="668"/>
                    <a:pt x="115" y="592"/>
                  </a:cubicBezTo>
                  <a:cubicBezTo>
                    <a:pt x="134" y="516"/>
                    <a:pt x="134" y="439"/>
                    <a:pt x="153" y="382"/>
                  </a:cubicBezTo>
                  <a:cubicBezTo>
                    <a:pt x="153" y="306"/>
                    <a:pt x="172" y="249"/>
                    <a:pt x="172" y="191"/>
                  </a:cubicBezTo>
                  <a:cubicBezTo>
                    <a:pt x="191" y="134"/>
                    <a:pt x="191" y="76"/>
                    <a:pt x="191" y="57"/>
                  </a:cubicBezTo>
                  <a:cubicBezTo>
                    <a:pt x="191" y="19"/>
                    <a:pt x="210" y="0"/>
                    <a:pt x="210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6" name="Freeform 181"/>
            <p:cNvSpPr>
              <a:spLocks/>
            </p:cNvSpPr>
            <p:nvPr/>
          </p:nvSpPr>
          <p:spPr bwMode="auto">
            <a:xfrm>
              <a:off x="645617" y="1161897"/>
              <a:ext cx="76649" cy="427602"/>
            </a:xfrm>
            <a:custGeom>
              <a:avLst/>
              <a:gdLst>
                <a:gd name="T0" fmla="*/ 2147483647 w 212"/>
                <a:gd name="T1" fmla="*/ 0 h 1185"/>
                <a:gd name="T2" fmla="*/ 2147483647 w 212"/>
                <a:gd name="T3" fmla="*/ 0 h 1185"/>
                <a:gd name="T4" fmla="*/ 2147483647 w 212"/>
                <a:gd name="T5" fmla="*/ 2147483647 h 1185"/>
                <a:gd name="T6" fmla="*/ 2147483647 w 212"/>
                <a:gd name="T7" fmla="*/ 2147483647 h 1185"/>
                <a:gd name="T8" fmla="*/ 2147483647 w 212"/>
                <a:gd name="T9" fmla="*/ 2147483647 h 1185"/>
                <a:gd name="T10" fmla="*/ 2147483647 w 212"/>
                <a:gd name="T11" fmla="*/ 2147483647 h 1185"/>
                <a:gd name="T12" fmla="*/ 2147483647 w 212"/>
                <a:gd name="T13" fmla="*/ 2147483647 h 1185"/>
                <a:gd name="T14" fmla="*/ 2147483647 w 212"/>
                <a:gd name="T15" fmla="*/ 2147483647 h 1185"/>
                <a:gd name="T16" fmla="*/ 2147483647 w 212"/>
                <a:gd name="T17" fmla="*/ 2147483647 h 1185"/>
                <a:gd name="T18" fmla="*/ 0 w 212"/>
                <a:gd name="T19" fmla="*/ 2147483647 h 1185"/>
                <a:gd name="T20" fmla="*/ 2147483647 w 212"/>
                <a:gd name="T21" fmla="*/ 2147483647 h 1185"/>
                <a:gd name="T22" fmla="*/ 2147483647 w 212"/>
                <a:gd name="T23" fmla="*/ 2147483647 h 1185"/>
                <a:gd name="T24" fmla="*/ 2147483647 w 212"/>
                <a:gd name="T25" fmla="*/ 2147483647 h 1185"/>
                <a:gd name="T26" fmla="*/ 2147483647 w 212"/>
                <a:gd name="T27" fmla="*/ 2147483647 h 1185"/>
                <a:gd name="T28" fmla="*/ 2147483647 w 212"/>
                <a:gd name="T29" fmla="*/ 2147483647 h 1185"/>
                <a:gd name="T30" fmla="*/ 2147483647 w 212"/>
                <a:gd name="T31" fmla="*/ 2147483647 h 1185"/>
                <a:gd name="T32" fmla="*/ 2147483647 w 212"/>
                <a:gd name="T33" fmla="*/ 2147483647 h 1185"/>
                <a:gd name="T34" fmla="*/ 2147483647 w 212"/>
                <a:gd name="T35" fmla="*/ 0 h 11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12"/>
                <a:gd name="T55" fmla="*/ 0 h 1185"/>
                <a:gd name="T56" fmla="*/ 212 w 212"/>
                <a:gd name="T57" fmla="*/ 1185 h 118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12" h="1185">
                  <a:moveTo>
                    <a:pt x="211" y="0"/>
                  </a:moveTo>
                  <a:lnTo>
                    <a:pt x="211" y="0"/>
                  </a:lnTo>
                  <a:cubicBezTo>
                    <a:pt x="211" y="0"/>
                    <a:pt x="211" y="19"/>
                    <a:pt x="192" y="57"/>
                  </a:cubicBezTo>
                  <a:cubicBezTo>
                    <a:pt x="192" y="77"/>
                    <a:pt x="172" y="134"/>
                    <a:pt x="172" y="191"/>
                  </a:cubicBezTo>
                  <a:cubicBezTo>
                    <a:pt x="153" y="248"/>
                    <a:pt x="153" y="306"/>
                    <a:pt x="134" y="382"/>
                  </a:cubicBezTo>
                  <a:cubicBezTo>
                    <a:pt x="115" y="440"/>
                    <a:pt x="96" y="516"/>
                    <a:pt x="96" y="592"/>
                  </a:cubicBezTo>
                  <a:cubicBezTo>
                    <a:pt x="77" y="669"/>
                    <a:pt x="77" y="745"/>
                    <a:pt x="58" y="802"/>
                  </a:cubicBezTo>
                  <a:cubicBezTo>
                    <a:pt x="39" y="878"/>
                    <a:pt x="39" y="955"/>
                    <a:pt x="39" y="1012"/>
                  </a:cubicBezTo>
                  <a:cubicBezTo>
                    <a:pt x="19" y="1051"/>
                    <a:pt x="19" y="1107"/>
                    <a:pt x="19" y="1146"/>
                  </a:cubicBezTo>
                  <a:cubicBezTo>
                    <a:pt x="0" y="1165"/>
                    <a:pt x="0" y="1184"/>
                    <a:pt x="0" y="1184"/>
                  </a:cubicBezTo>
                  <a:cubicBezTo>
                    <a:pt x="0" y="1184"/>
                    <a:pt x="19" y="1165"/>
                    <a:pt x="19" y="1146"/>
                  </a:cubicBezTo>
                  <a:cubicBezTo>
                    <a:pt x="19" y="1107"/>
                    <a:pt x="39" y="1070"/>
                    <a:pt x="39" y="1012"/>
                  </a:cubicBezTo>
                  <a:cubicBezTo>
                    <a:pt x="58" y="955"/>
                    <a:pt x="77" y="878"/>
                    <a:pt x="77" y="822"/>
                  </a:cubicBezTo>
                  <a:cubicBezTo>
                    <a:pt x="96" y="745"/>
                    <a:pt x="115" y="669"/>
                    <a:pt x="115" y="592"/>
                  </a:cubicBezTo>
                  <a:cubicBezTo>
                    <a:pt x="134" y="516"/>
                    <a:pt x="153" y="440"/>
                    <a:pt x="153" y="382"/>
                  </a:cubicBezTo>
                  <a:cubicBezTo>
                    <a:pt x="172" y="306"/>
                    <a:pt x="172" y="248"/>
                    <a:pt x="192" y="191"/>
                  </a:cubicBezTo>
                  <a:cubicBezTo>
                    <a:pt x="192" y="134"/>
                    <a:pt x="192" y="77"/>
                    <a:pt x="211" y="57"/>
                  </a:cubicBezTo>
                  <a:cubicBezTo>
                    <a:pt x="211" y="19"/>
                    <a:pt x="211" y="0"/>
                    <a:pt x="211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7" name="Freeform 182"/>
            <p:cNvSpPr>
              <a:spLocks/>
            </p:cNvSpPr>
            <p:nvPr/>
          </p:nvSpPr>
          <p:spPr bwMode="auto">
            <a:xfrm>
              <a:off x="804811" y="1334412"/>
              <a:ext cx="48643" cy="303745"/>
            </a:xfrm>
            <a:custGeom>
              <a:avLst/>
              <a:gdLst>
                <a:gd name="T0" fmla="*/ 2147483647 w 135"/>
                <a:gd name="T1" fmla="*/ 0 h 841"/>
                <a:gd name="T2" fmla="*/ 2147483647 w 135"/>
                <a:gd name="T3" fmla="*/ 0 h 841"/>
                <a:gd name="T4" fmla="*/ 2147483647 w 135"/>
                <a:gd name="T5" fmla="*/ 2147483647 h 841"/>
                <a:gd name="T6" fmla="*/ 2147483647 w 135"/>
                <a:gd name="T7" fmla="*/ 2147483647 h 841"/>
                <a:gd name="T8" fmla="*/ 2147483647 w 135"/>
                <a:gd name="T9" fmla="*/ 2147483647 h 841"/>
                <a:gd name="T10" fmla="*/ 2147483647 w 135"/>
                <a:gd name="T11" fmla="*/ 2147483647 h 841"/>
                <a:gd name="T12" fmla="*/ 2147483647 w 135"/>
                <a:gd name="T13" fmla="*/ 2147483647 h 841"/>
                <a:gd name="T14" fmla="*/ 2147483647 w 135"/>
                <a:gd name="T15" fmla="*/ 2147483647 h 841"/>
                <a:gd name="T16" fmla="*/ 0 w 135"/>
                <a:gd name="T17" fmla="*/ 2147483647 h 841"/>
                <a:gd name="T18" fmla="*/ 0 w 135"/>
                <a:gd name="T19" fmla="*/ 2147483647 h 841"/>
                <a:gd name="T20" fmla="*/ 0 w 135"/>
                <a:gd name="T21" fmla="*/ 2147483647 h 841"/>
                <a:gd name="T22" fmla="*/ 2147483647 w 135"/>
                <a:gd name="T23" fmla="*/ 2147483647 h 841"/>
                <a:gd name="T24" fmla="*/ 2147483647 w 135"/>
                <a:gd name="T25" fmla="*/ 2147483647 h 841"/>
                <a:gd name="T26" fmla="*/ 2147483647 w 135"/>
                <a:gd name="T27" fmla="*/ 2147483647 h 841"/>
                <a:gd name="T28" fmla="*/ 2147483647 w 135"/>
                <a:gd name="T29" fmla="*/ 2147483647 h 841"/>
                <a:gd name="T30" fmla="*/ 2147483647 w 135"/>
                <a:gd name="T31" fmla="*/ 2147483647 h 841"/>
                <a:gd name="T32" fmla="*/ 2147483647 w 135"/>
                <a:gd name="T33" fmla="*/ 2147483647 h 841"/>
                <a:gd name="T34" fmla="*/ 2147483647 w 135"/>
                <a:gd name="T35" fmla="*/ 0 h 84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5"/>
                <a:gd name="T55" fmla="*/ 0 h 841"/>
                <a:gd name="T56" fmla="*/ 135 w 135"/>
                <a:gd name="T57" fmla="*/ 841 h 84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5" h="841">
                  <a:moveTo>
                    <a:pt x="134" y="0"/>
                  </a:moveTo>
                  <a:lnTo>
                    <a:pt x="134" y="0"/>
                  </a:lnTo>
                  <a:cubicBezTo>
                    <a:pt x="134" y="0"/>
                    <a:pt x="134" y="0"/>
                    <a:pt x="134" y="19"/>
                  </a:cubicBezTo>
                  <a:cubicBezTo>
                    <a:pt x="134" y="57"/>
                    <a:pt x="114" y="76"/>
                    <a:pt x="114" y="114"/>
                  </a:cubicBezTo>
                  <a:cubicBezTo>
                    <a:pt x="95" y="171"/>
                    <a:pt x="95" y="210"/>
                    <a:pt x="76" y="267"/>
                  </a:cubicBezTo>
                  <a:cubicBezTo>
                    <a:pt x="76" y="305"/>
                    <a:pt x="57" y="362"/>
                    <a:pt x="57" y="420"/>
                  </a:cubicBezTo>
                  <a:cubicBezTo>
                    <a:pt x="38" y="477"/>
                    <a:pt x="38" y="515"/>
                    <a:pt x="38" y="573"/>
                  </a:cubicBezTo>
                  <a:cubicBezTo>
                    <a:pt x="19" y="629"/>
                    <a:pt x="19" y="668"/>
                    <a:pt x="19" y="706"/>
                  </a:cubicBezTo>
                  <a:cubicBezTo>
                    <a:pt x="0" y="744"/>
                    <a:pt x="0" y="782"/>
                    <a:pt x="0" y="802"/>
                  </a:cubicBezTo>
                  <a:cubicBezTo>
                    <a:pt x="0" y="821"/>
                    <a:pt x="0" y="840"/>
                    <a:pt x="0" y="840"/>
                  </a:cubicBezTo>
                  <a:cubicBezTo>
                    <a:pt x="0" y="840"/>
                    <a:pt x="0" y="821"/>
                    <a:pt x="0" y="802"/>
                  </a:cubicBezTo>
                  <a:cubicBezTo>
                    <a:pt x="19" y="782"/>
                    <a:pt x="19" y="744"/>
                    <a:pt x="19" y="706"/>
                  </a:cubicBezTo>
                  <a:cubicBezTo>
                    <a:pt x="38" y="668"/>
                    <a:pt x="38" y="629"/>
                    <a:pt x="57" y="573"/>
                  </a:cubicBezTo>
                  <a:cubicBezTo>
                    <a:pt x="57" y="534"/>
                    <a:pt x="76" y="477"/>
                    <a:pt x="76" y="420"/>
                  </a:cubicBezTo>
                  <a:cubicBezTo>
                    <a:pt x="95" y="362"/>
                    <a:pt x="95" y="305"/>
                    <a:pt x="114" y="267"/>
                  </a:cubicBezTo>
                  <a:cubicBezTo>
                    <a:pt x="114" y="210"/>
                    <a:pt x="114" y="171"/>
                    <a:pt x="134" y="133"/>
                  </a:cubicBezTo>
                  <a:cubicBezTo>
                    <a:pt x="134" y="76"/>
                    <a:pt x="134" y="57"/>
                    <a:pt x="134" y="38"/>
                  </a:cubicBezTo>
                  <a:cubicBezTo>
                    <a:pt x="134" y="0"/>
                    <a:pt x="134" y="0"/>
                    <a:pt x="134" y="0"/>
                  </a:cubicBezTo>
                </a:path>
              </a:pathLst>
            </a:custGeom>
            <a:solidFill>
              <a:srgbClr val="F6C2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8" name="Freeform 183"/>
            <p:cNvSpPr>
              <a:spLocks/>
            </p:cNvSpPr>
            <p:nvPr/>
          </p:nvSpPr>
          <p:spPr bwMode="auto">
            <a:xfrm>
              <a:off x="159193" y="1704509"/>
              <a:ext cx="69279" cy="20643"/>
            </a:xfrm>
            <a:custGeom>
              <a:avLst/>
              <a:gdLst>
                <a:gd name="T0" fmla="*/ 0 w 192"/>
                <a:gd name="T1" fmla="*/ 2147483647 h 58"/>
                <a:gd name="T2" fmla="*/ 0 w 192"/>
                <a:gd name="T3" fmla="*/ 2147483647 h 58"/>
                <a:gd name="T4" fmla="*/ 2147483647 w 192"/>
                <a:gd name="T5" fmla="*/ 2147483647 h 58"/>
                <a:gd name="T6" fmla="*/ 2147483647 w 192"/>
                <a:gd name="T7" fmla="*/ 2147483647 h 58"/>
                <a:gd name="T8" fmla="*/ 2147483647 w 192"/>
                <a:gd name="T9" fmla="*/ 2147483647 h 58"/>
                <a:gd name="T10" fmla="*/ 2147483647 w 192"/>
                <a:gd name="T11" fmla="*/ 0 h 58"/>
                <a:gd name="T12" fmla="*/ 2147483647 w 192"/>
                <a:gd name="T13" fmla="*/ 0 h 58"/>
                <a:gd name="T14" fmla="*/ 2147483647 w 192"/>
                <a:gd name="T15" fmla="*/ 2147483647 h 58"/>
                <a:gd name="T16" fmla="*/ 2147483647 w 192"/>
                <a:gd name="T17" fmla="*/ 2147483647 h 58"/>
                <a:gd name="T18" fmla="*/ 0 w 192"/>
                <a:gd name="T19" fmla="*/ 2147483647 h 5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2"/>
                <a:gd name="T31" fmla="*/ 0 h 58"/>
                <a:gd name="T32" fmla="*/ 192 w 192"/>
                <a:gd name="T33" fmla="*/ 58 h 5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2" h="58">
                  <a:moveTo>
                    <a:pt x="0" y="57"/>
                  </a:moveTo>
                  <a:lnTo>
                    <a:pt x="0" y="57"/>
                  </a:lnTo>
                  <a:cubicBezTo>
                    <a:pt x="0" y="57"/>
                    <a:pt x="19" y="57"/>
                    <a:pt x="38" y="57"/>
                  </a:cubicBezTo>
                  <a:cubicBezTo>
                    <a:pt x="57" y="57"/>
                    <a:pt x="76" y="57"/>
                    <a:pt x="96" y="38"/>
                  </a:cubicBezTo>
                  <a:cubicBezTo>
                    <a:pt x="133" y="38"/>
                    <a:pt x="152" y="19"/>
                    <a:pt x="172" y="19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72" y="0"/>
                  </a:cubicBezTo>
                  <a:cubicBezTo>
                    <a:pt x="152" y="19"/>
                    <a:pt x="115" y="19"/>
                    <a:pt x="96" y="19"/>
                  </a:cubicBezTo>
                  <a:cubicBezTo>
                    <a:pt x="76" y="38"/>
                    <a:pt x="57" y="38"/>
                    <a:pt x="38" y="57"/>
                  </a:cubicBezTo>
                  <a:cubicBezTo>
                    <a:pt x="19" y="57"/>
                    <a:pt x="0" y="57"/>
                    <a:pt x="0" y="57"/>
                  </a:cubicBez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59" name="Freeform 184"/>
            <p:cNvSpPr>
              <a:spLocks/>
            </p:cNvSpPr>
            <p:nvPr/>
          </p:nvSpPr>
          <p:spPr bwMode="auto">
            <a:xfrm>
              <a:off x="165089" y="1719253"/>
              <a:ext cx="61909" cy="14745"/>
            </a:xfrm>
            <a:custGeom>
              <a:avLst/>
              <a:gdLst>
                <a:gd name="T0" fmla="*/ 0 w 173"/>
                <a:gd name="T1" fmla="*/ 2147483647 h 39"/>
                <a:gd name="T2" fmla="*/ 0 w 173"/>
                <a:gd name="T3" fmla="*/ 2147483647 h 39"/>
                <a:gd name="T4" fmla="*/ 2147483647 w 173"/>
                <a:gd name="T5" fmla="*/ 2147483647 h 39"/>
                <a:gd name="T6" fmla="*/ 2147483647 w 173"/>
                <a:gd name="T7" fmla="*/ 2147483647 h 39"/>
                <a:gd name="T8" fmla="*/ 2147483647 w 173"/>
                <a:gd name="T9" fmla="*/ 0 h 39"/>
                <a:gd name="T10" fmla="*/ 2147483647 w 173"/>
                <a:gd name="T11" fmla="*/ 0 h 39"/>
                <a:gd name="T12" fmla="*/ 2147483647 w 173"/>
                <a:gd name="T13" fmla="*/ 0 h 39"/>
                <a:gd name="T14" fmla="*/ 2147483647 w 173"/>
                <a:gd name="T15" fmla="*/ 2147483647 h 39"/>
                <a:gd name="T16" fmla="*/ 2147483647 w 173"/>
                <a:gd name="T17" fmla="*/ 2147483647 h 39"/>
                <a:gd name="T18" fmla="*/ 0 w 173"/>
                <a:gd name="T19" fmla="*/ 2147483647 h 3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73"/>
                <a:gd name="T31" fmla="*/ 0 h 39"/>
                <a:gd name="T32" fmla="*/ 173 w 173"/>
                <a:gd name="T33" fmla="*/ 39 h 3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73" h="39">
                  <a:moveTo>
                    <a:pt x="0" y="38"/>
                  </a:moveTo>
                  <a:lnTo>
                    <a:pt x="0" y="38"/>
                  </a:lnTo>
                  <a:cubicBezTo>
                    <a:pt x="0" y="38"/>
                    <a:pt x="19" y="38"/>
                    <a:pt x="38" y="38"/>
                  </a:cubicBezTo>
                  <a:cubicBezTo>
                    <a:pt x="38" y="38"/>
                    <a:pt x="57" y="38"/>
                    <a:pt x="77" y="38"/>
                  </a:cubicBezTo>
                  <a:cubicBezTo>
                    <a:pt x="114" y="19"/>
                    <a:pt x="133" y="19"/>
                    <a:pt x="133" y="0"/>
                  </a:cubicBezTo>
                  <a:cubicBezTo>
                    <a:pt x="153" y="0"/>
                    <a:pt x="172" y="0"/>
                    <a:pt x="172" y="0"/>
                  </a:cubicBezTo>
                  <a:cubicBezTo>
                    <a:pt x="172" y="0"/>
                    <a:pt x="153" y="0"/>
                    <a:pt x="133" y="0"/>
                  </a:cubicBezTo>
                  <a:cubicBezTo>
                    <a:pt x="114" y="0"/>
                    <a:pt x="96" y="0"/>
                    <a:pt x="77" y="19"/>
                  </a:cubicBezTo>
                  <a:cubicBezTo>
                    <a:pt x="57" y="19"/>
                    <a:pt x="38" y="19"/>
                    <a:pt x="19" y="38"/>
                  </a:cubicBezTo>
                  <a:lnTo>
                    <a:pt x="0" y="38"/>
                  </a:lnTo>
                </a:path>
              </a:pathLst>
            </a:custGeom>
            <a:solidFill>
              <a:srgbClr val="EBC1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0" name="Freeform 185"/>
            <p:cNvSpPr>
              <a:spLocks/>
            </p:cNvSpPr>
            <p:nvPr/>
          </p:nvSpPr>
          <p:spPr bwMode="auto">
            <a:xfrm>
              <a:off x="0" y="2138008"/>
              <a:ext cx="742902" cy="2000880"/>
            </a:xfrm>
            <a:custGeom>
              <a:avLst/>
              <a:gdLst>
                <a:gd name="T0" fmla="*/ 2147483647 w 2064"/>
                <a:gd name="T1" fmla="*/ 2147483647 h 5556"/>
                <a:gd name="T2" fmla="*/ 0 w 2064"/>
                <a:gd name="T3" fmla="*/ 2147483647 h 5556"/>
                <a:gd name="T4" fmla="*/ 2147483647 w 2064"/>
                <a:gd name="T5" fmla="*/ 0 h 5556"/>
                <a:gd name="T6" fmla="*/ 2147483647 w 2064"/>
                <a:gd name="T7" fmla="*/ 2147483647 h 5556"/>
                <a:gd name="T8" fmla="*/ 2147483647 w 2064"/>
                <a:gd name="T9" fmla="*/ 2147483647 h 5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64"/>
                <a:gd name="T16" fmla="*/ 0 h 5556"/>
                <a:gd name="T17" fmla="*/ 2064 w 2064"/>
                <a:gd name="T18" fmla="*/ 5556 h 55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64" h="5556">
                  <a:moveTo>
                    <a:pt x="1166" y="5555"/>
                  </a:moveTo>
                  <a:lnTo>
                    <a:pt x="0" y="5365"/>
                  </a:lnTo>
                  <a:lnTo>
                    <a:pt x="898" y="0"/>
                  </a:lnTo>
                  <a:lnTo>
                    <a:pt x="2063" y="191"/>
                  </a:lnTo>
                  <a:lnTo>
                    <a:pt x="1166" y="5555"/>
                  </a:lnTo>
                </a:path>
              </a:pathLst>
            </a:custGeom>
            <a:solidFill>
              <a:srgbClr val="0F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1" name="Freeform 186"/>
            <p:cNvSpPr>
              <a:spLocks/>
            </p:cNvSpPr>
            <p:nvPr/>
          </p:nvSpPr>
          <p:spPr bwMode="auto">
            <a:xfrm>
              <a:off x="5841511" y="1148626"/>
              <a:ext cx="324283" cy="206428"/>
            </a:xfrm>
            <a:custGeom>
              <a:avLst/>
              <a:gdLst>
                <a:gd name="T0" fmla="*/ 0 w 899"/>
                <a:gd name="T1" fmla="*/ 2147483647 h 574"/>
                <a:gd name="T2" fmla="*/ 0 w 899"/>
                <a:gd name="T3" fmla="*/ 2147483647 h 574"/>
                <a:gd name="T4" fmla="*/ 2147483647 w 899"/>
                <a:gd name="T5" fmla="*/ 0 h 574"/>
                <a:gd name="T6" fmla="*/ 2147483647 w 899"/>
                <a:gd name="T7" fmla="*/ 2147483647 h 574"/>
                <a:gd name="T8" fmla="*/ 2147483647 w 899"/>
                <a:gd name="T9" fmla="*/ 2147483647 h 574"/>
                <a:gd name="T10" fmla="*/ 0 w 899"/>
                <a:gd name="T11" fmla="*/ 2147483647 h 5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99"/>
                <a:gd name="T19" fmla="*/ 0 h 574"/>
                <a:gd name="T20" fmla="*/ 899 w 899"/>
                <a:gd name="T21" fmla="*/ 574 h 57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99" h="574">
                  <a:moveTo>
                    <a:pt x="0" y="38"/>
                  </a:moveTo>
                  <a:lnTo>
                    <a:pt x="0" y="38"/>
                  </a:lnTo>
                  <a:cubicBezTo>
                    <a:pt x="592" y="0"/>
                    <a:pt x="592" y="0"/>
                    <a:pt x="592" y="0"/>
                  </a:cubicBezTo>
                  <a:cubicBezTo>
                    <a:pt x="592" y="0"/>
                    <a:pt x="668" y="0"/>
                    <a:pt x="687" y="76"/>
                  </a:cubicBezTo>
                  <a:cubicBezTo>
                    <a:pt x="898" y="573"/>
                    <a:pt x="898" y="573"/>
                    <a:pt x="898" y="573"/>
                  </a:cubicBezTo>
                  <a:lnTo>
                    <a:pt x="0" y="38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2" name="Freeform 187"/>
            <p:cNvSpPr>
              <a:spLocks/>
            </p:cNvSpPr>
            <p:nvPr/>
          </p:nvSpPr>
          <p:spPr bwMode="auto">
            <a:xfrm>
              <a:off x="5533442" y="990856"/>
              <a:ext cx="255005" cy="165143"/>
            </a:xfrm>
            <a:custGeom>
              <a:avLst/>
              <a:gdLst>
                <a:gd name="T0" fmla="*/ 2147483647 w 707"/>
                <a:gd name="T1" fmla="*/ 0 h 459"/>
                <a:gd name="T2" fmla="*/ 2147483647 w 707"/>
                <a:gd name="T3" fmla="*/ 0 h 459"/>
                <a:gd name="T4" fmla="*/ 2147483647 w 707"/>
                <a:gd name="T5" fmla="*/ 2147483647 h 459"/>
                <a:gd name="T6" fmla="*/ 2147483647 w 707"/>
                <a:gd name="T7" fmla="*/ 2147483647 h 459"/>
                <a:gd name="T8" fmla="*/ 2147483647 w 707"/>
                <a:gd name="T9" fmla="*/ 2147483647 h 459"/>
                <a:gd name="T10" fmla="*/ 2147483647 w 707"/>
                <a:gd name="T11" fmla="*/ 0 h 4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07"/>
                <a:gd name="T19" fmla="*/ 0 h 459"/>
                <a:gd name="T20" fmla="*/ 707 w 707"/>
                <a:gd name="T21" fmla="*/ 459 h 45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07" h="459">
                  <a:moveTo>
                    <a:pt x="286" y="0"/>
                  </a:moveTo>
                  <a:lnTo>
                    <a:pt x="286" y="0"/>
                  </a:lnTo>
                  <a:cubicBezTo>
                    <a:pt x="286" y="0"/>
                    <a:pt x="0" y="0"/>
                    <a:pt x="38" y="153"/>
                  </a:cubicBezTo>
                  <a:cubicBezTo>
                    <a:pt x="38" y="153"/>
                    <a:pt x="76" y="420"/>
                    <a:pt x="267" y="439"/>
                  </a:cubicBezTo>
                  <a:cubicBezTo>
                    <a:pt x="706" y="458"/>
                    <a:pt x="706" y="458"/>
                    <a:pt x="706" y="458"/>
                  </a:cubicBezTo>
                  <a:lnTo>
                    <a:pt x="286" y="0"/>
                  </a:ln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3" name="Freeform 188"/>
            <p:cNvSpPr>
              <a:spLocks/>
            </p:cNvSpPr>
            <p:nvPr/>
          </p:nvSpPr>
          <p:spPr bwMode="auto">
            <a:xfrm>
              <a:off x="5918160" y="1828366"/>
              <a:ext cx="406827" cy="235918"/>
            </a:xfrm>
            <a:custGeom>
              <a:avLst/>
              <a:gdLst>
                <a:gd name="T0" fmla="*/ 0 w 1128"/>
                <a:gd name="T1" fmla="*/ 2147483647 h 651"/>
                <a:gd name="T2" fmla="*/ 2147483647 w 1128"/>
                <a:gd name="T3" fmla="*/ 2147483647 h 651"/>
                <a:gd name="T4" fmla="*/ 2147483647 w 1128"/>
                <a:gd name="T5" fmla="*/ 2147483647 h 651"/>
                <a:gd name="T6" fmla="*/ 2147483647 w 1128"/>
                <a:gd name="T7" fmla="*/ 0 h 651"/>
                <a:gd name="T8" fmla="*/ 0 w 1128"/>
                <a:gd name="T9" fmla="*/ 2147483647 h 6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28"/>
                <a:gd name="T16" fmla="*/ 0 h 651"/>
                <a:gd name="T17" fmla="*/ 1128 w 1128"/>
                <a:gd name="T18" fmla="*/ 651 h 6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28" h="651">
                  <a:moveTo>
                    <a:pt x="0" y="287"/>
                  </a:moveTo>
                  <a:lnTo>
                    <a:pt x="134" y="650"/>
                  </a:lnTo>
                  <a:lnTo>
                    <a:pt x="1127" y="306"/>
                  </a:lnTo>
                  <a:lnTo>
                    <a:pt x="993" y="0"/>
                  </a:lnTo>
                  <a:lnTo>
                    <a:pt x="0" y="28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4" name="Freeform 189"/>
            <p:cNvSpPr>
              <a:spLocks/>
            </p:cNvSpPr>
            <p:nvPr/>
          </p:nvSpPr>
          <p:spPr bwMode="auto">
            <a:xfrm>
              <a:off x="5779603" y="984958"/>
              <a:ext cx="680994" cy="1002652"/>
            </a:xfrm>
            <a:custGeom>
              <a:avLst/>
              <a:gdLst>
                <a:gd name="T0" fmla="*/ 2147483647 w 1892"/>
                <a:gd name="T1" fmla="*/ 2147483647 h 2788"/>
                <a:gd name="T2" fmla="*/ 2147483647 w 1892"/>
                <a:gd name="T3" fmla="*/ 2147483647 h 2788"/>
                <a:gd name="T4" fmla="*/ 2147483647 w 1892"/>
                <a:gd name="T5" fmla="*/ 2147483647 h 2788"/>
                <a:gd name="T6" fmla="*/ 2147483647 w 1892"/>
                <a:gd name="T7" fmla="*/ 0 h 2788"/>
                <a:gd name="T8" fmla="*/ 2147483647 w 1892"/>
                <a:gd name="T9" fmla="*/ 0 h 2788"/>
                <a:gd name="T10" fmla="*/ 2147483647 w 1892"/>
                <a:gd name="T11" fmla="*/ 0 h 2788"/>
                <a:gd name="T12" fmla="*/ 2147483647 w 1892"/>
                <a:gd name="T13" fmla="*/ 0 h 2788"/>
                <a:gd name="T14" fmla="*/ 2147483647 w 1892"/>
                <a:gd name="T15" fmla="*/ 2147483647 h 2788"/>
                <a:gd name="T16" fmla="*/ 2147483647 w 1892"/>
                <a:gd name="T17" fmla="*/ 2147483647 h 2788"/>
                <a:gd name="T18" fmla="*/ 2147483647 w 1892"/>
                <a:gd name="T19" fmla="*/ 2147483647 h 2788"/>
                <a:gd name="T20" fmla="*/ 2147483647 w 1892"/>
                <a:gd name="T21" fmla="*/ 2147483647 h 2788"/>
                <a:gd name="T22" fmla="*/ 2147483647 w 1892"/>
                <a:gd name="T23" fmla="*/ 2147483647 h 2788"/>
                <a:gd name="T24" fmla="*/ 2147483647 w 1892"/>
                <a:gd name="T25" fmla="*/ 2147483647 h 2788"/>
                <a:gd name="T26" fmla="*/ 2147483647 w 1892"/>
                <a:gd name="T27" fmla="*/ 2147483647 h 2788"/>
                <a:gd name="T28" fmla="*/ 2147483647 w 1892"/>
                <a:gd name="T29" fmla="*/ 2147483647 h 2788"/>
                <a:gd name="T30" fmla="*/ 2147483647 w 1892"/>
                <a:gd name="T31" fmla="*/ 2147483647 h 2788"/>
                <a:gd name="T32" fmla="*/ 0 w 1892"/>
                <a:gd name="T33" fmla="*/ 2147483647 h 2788"/>
                <a:gd name="T34" fmla="*/ 0 w 1892"/>
                <a:gd name="T35" fmla="*/ 2147483647 h 2788"/>
                <a:gd name="T36" fmla="*/ 2147483647 w 1892"/>
                <a:gd name="T37" fmla="*/ 2147483647 h 2788"/>
                <a:gd name="T38" fmla="*/ 2147483647 w 1892"/>
                <a:gd name="T39" fmla="*/ 2147483647 h 2788"/>
                <a:gd name="T40" fmla="*/ 2147483647 w 1892"/>
                <a:gd name="T41" fmla="*/ 2147483647 h 2788"/>
                <a:gd name="T42" fmla="*/ 2147483647 w 1892"/>
                <a:gd name="T43" fmla="*/ 2147483647 h 2788"/>
                <a:gd name="T44" fmla="*/ 2147483647 w 1892"/>
                <a:gd name="T45" fmla="*/ 2147483647 h 2788"/>
                <a:gd name="T46" fmla="*/ 2147483647 w 1892"/>
                <a:gd name="T47" fmla="*/ 2147483647 h 27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892"/>
                <a:gd name="T73" fmla="*/ 0 h 2788"/>
                <a:gd name="T74" fmla="*/ 1892 w 1892"/>
                <a:gd name="T75" fmla="*/ 2788 h 278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892" h="2788">
                  <a:moveTo>
                    <a:pt x="1776" y="1050"/>
                  </a:moveTo>
                  <a:lnTo>
                    <a:pt x="1776" y="1050"/>
                  </a:lnTo>
                  <a:cubicBezTo>
                    <a:pt x="1146" y="134"/>
                    <a:pt x="1146" y="134"/>
                    <a:pt x="1146" y="134"/>
                  </a:cubicBezTo>
                  <a:cubicBezTo>
                    <a:pt x="1088" y="38"/>
                    <a:pt x="993" y="19"/>
                    <a:pt x="917" y="0"/>
                  </a:cubicBezTo>
                  <a:cubicBezTo>
                    <a:pt x="840" y="0"/>
                    <a:pt x="840" y="0"/>
                    <a:pt x="840" y="0"/>
                  </a:cubicBezTo>
                  <a:cubicBezTo>
                    <a:pt x="821" y="0"/>
                    <a:pt x="821" y="0"/>
                    <a:pt x="821" y="0"/>
                  </a:cubicBezTo>
                  <a:cubicBezTo>
                    <a:pt x="821" y="859"/>
                    <a:pt x="821" y="859"/>
                    <a:pt x="821" y="859"/>
                  </a:cubicBezTo>
                  <a:cubicBezTo>
                    <a:pt x="821" y="878"/>
                    <a:pt x="821" y="878"/>
                    <a:pt x="821" y="878"/>
                  </a:cubicBezTo>
                  <a:cubicBezTo>
                    <a:pt x="859" y="821"/>
                    <a:pt x="859" y="821"/>
                    <a:pt x="859" y="821"/>
                  </a:cubicBezTo>
                  <a:cubicBezTo>
                    <a:pt x="878" y="821"/>
                    <a:pt x="878" y="821"/>
                    <a:pt x="878" y="821"/>
                  </a:cubicBezTo>
                  <a:cubicBezTo>
                    <a:pt x="878" y="821"/>
                    <a:pt x="1012" y="974"/>
                    <a:pt x="1070" y="1031"/>
                  </a:cubicBezTo>
                  <a:cubicBezTo>
                    <a:pt x="1107" y="1355"/>
                    <a:pt x="974" y="1527"/>
                    <a:pt x="821" y="1603"/>
                  </a:cubicBezTo>
                  <a:cubicBezTo>
                    <a:pt x="821" y="1680"/>
                    <a:pt x="821" y="1680"/>
                    <a:pt x="821" y="1680"/>
                  </a:cubicBezTo>
                  <a:cubicBezTo>
                    <a:pt x="592" y="1699"/>
                    <a:pt x="592" y="1699"/>
                    <a:pt x="592" y="1699"/>
                  </a:cubicBezTo>
                  <a:cubicBezTo>
                    <a:pt x="592" y="1699"/>
                    <a:pt x="248" y="1852"/>
                    <a:pt x="248" y="1871"/>
                  </a:cubicBezTo>
                  <a:cubicBezTo>
                    <a:pt x="229" y="1871"/>
                    <a:pt x="0" y="2005"/>
                    <a:pt x="0" y="2005"/>
                  </a:cubicBezTo>
                  <a:cubicBezTo>
                    <a:pt x="0" y="2081"/>
                    <a:pt x="0" y="2081"/>
                    <a:pt x="0" y="2081"/>
                  </a:cubicBezTo>
                  <a:cubicBezTo>
                    <a:pt x="38" y="2138"/>
                    <a:pt x="38" y="2138"/>
                    <a:pt x="38" y="2138"/>
                  </a:cubicBezTo>
                  <a:cubicBezTo>
                    <a:pt x="440" y="2787"/>
                    <a:pt x="440" y="2787"/>
                    <a:pt x="440" y="2787"/>
                  </a:cubicBezTo>
                  <a:cubicBezTo>
                    <a:pt x="1432" y="2463"/>
                    <a:pt x="1432" y="2463"/>
                    <a:pt x="1432" y="2463"/>
                  </a:cubicBezTo>
                  <a:cubicBezTo>
                    <a:pt x="1833" y="1355"/>
                    <a:pt x="1833" y="1355"/>
                    <a:pt x="1833" y="1355"/>
                  </a:cubicBezTo>
                  <a:cubicBezTo>
                    <a:pt x="1891" y="1203"/>
                    <a:pt x="1776" y="1050"/>
                    <a:pt x="1776" y="1050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5" name="Freeform 190"/>
            <p:cNvSpPr>
              <a:spLocks/>
            </p:cNvSpPr>
            <p:nvPr/>
          </p:nvSpPr>
          <p:spPr bwMode="auto">
            <a:xfrm>
              <a:off x="5231270" y="89943"/>
              <a:ext cx="1649419" cy="1388968"/>
            </a:xfrm>
            <a:custGeom>
              <a:avLst/>
              <a:gdLst>
                <a:gd name="T0" fmla="*/ 2147483647 w 4583"/>
                <a:gd name="T1" fmla="*/ 2147483647 h 3857"/>
                <a:gd name="T2" fmla="*/ 2147483647 w 4583"/>
                <a:gd name="T3" fmla="*/ 2147483647 h 3857"/>
                <a:gd name="T4" fmla="*/ 2147483647 w 4583"/>
                <a:gd name="T5" fmla="*/ 2147483647 h 3857"/>
                <a:gd name="T6" fmla="*/ 2147483647 w 4583"/>
                <a:gd name="T7" fmla="*/ 2147483647 h 3857"/>
                <a:gd name="T8" fmla="*/ 2147483647 w 4583"/>
                <a:gd name="T9" fmla="*/ 0 h 3857"/>
                <a:gd name="T10" fmla="*/ 0 w 4583"/>
                <a:gd name="T11" fmla="*/ 2147483647 h 3857"/>
                <a:gd name="T12" fmla="*/ 2147483647 w 4583"/>
                <a:gd name="T13" fmla="*/ 2147483647 h 3857"/>
                <a:gd name="T14" fmla="*/ 2147483647 w 4583"/>
                <a:gd name="T15" fmla="*/ 2147483647 h 3857"/>
                <a:gd name="T16" fmla="*/ 2147483647 w 4583"/>
                <a:gd name="T17" fmla="*/ 2147483647 h 385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583"/>
                <a:gd name="T28" fmla="*/ 0 h 3857"/>
                <a:gd name="T29" fmla="*/ 4583 w 4583"/>
                <a:gd name="T30" fmla="*/ 3857 h 385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583" h="3857">
                  <a:moveTo>
                    <a:pt x="4582" y="2558"/>
                  </a:moveTo>
                  <a:lnTo>
                    <a:pt x="4582" y="2558"/>
                  </a:lnTo>
                  <a:cubicBezTo>
                    <a:pt x="4411" y="2520"/>
                    <a:pt x="4162" y="2367"/>
                    <a:pt x="3952" y="2215"/>
                  </a:cubicBezTo>
                  <a:cubicBezTo>
                    <a:pt x="3952" y="2119"/>
                    <a:pt x="3971" y="2024"/>
                    <a:pt x="3971" y="1928"/>
                  </a:cubicBezTo>
                  <a:cubicBezTo>
                    <a:pt x="3971" y="859"/>
                    <a:pt x="3074" y="0"/>
                    <a:pt x="1986" y="0"/>
                  </a:cubicBezTo>
                  <a:cubicBezTo>
                    <a:pt x="897" y="0"/>
                    <a:pt x="0" y="859"/>
                    <a:pt x="0" y="1928"/>
                  </a:cubicBezTo>
                  <a:cubicBezTo>
                    <a:pt x="0" y="2997"/>
                    <a:pt x="897" y="3856"/>
                    <a:pt x="1986" y="3856"/>
                  </a:cubicBezTo>
                  <a:cubicBezTo>
                    <a:pt x="2826" y="3856"/>
                    <a:pt x="3551" y="3341"/>
                    <a:pt x="3837" y="2634"/>
                  </a:cubicBezTo>
                  <a:cubicBezTo>
                    <a:pt x="4315" y="2654"/>
                    <a:pt x="4582" y="2558"/>
                    <a:pt x="4582" y="255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6" name="Freeform 191"/>
            <p:cNvSpPr>
              <a:spLocks/>
            </p:cNvSpPr>
            <p:nvPr/>
          </p:nvSpPr>
          <p:spPr bwMode="auto">
            <a:xfrm>
              <a:off x="5595351" y="1079325"/>
              <a:ext cx="515904" cy="654673"/>
            </a:xfrm>
            <a:custGeom>
              <a:avLst/>
              <a:gdLst>
                <a:gd name="T0" fmla="*/ 2147483647 w 1433"/>
                <a:gd name="T1" fmla="*/ 2147483647 h 1815"/>
                <a:gd name="T2" fmla="*/ 2147483647 w 1433"/>
                <a:gd name="T3" fmla="*/ 2147483647 h 1815"/>
                <a:gd name="T4" fmla="*/ 2147483647 w 1433"/>
                <a:gd name="T5" fmla="*/ 2147483647 h 1815"/>
                <a:gd name="T6" fmla="*/ 2147483647 w 1433"/>
                <a:gd name="T7" fmla="*/ 2147483647 h 1815"/>
                <a:gd name="T8" fmla="*/ 2147483647 w 1433"/>
                <a:gd name="T9" fmla="*/ 2147483647 h 1815"/>
                <a:gd name="T10" fmla="*/ 2147483647 w 1433"/>
                <a:gd name="T11" fmla="*/ 2147483647 h 1815"/>
                <a:gd name="T12" fmla="*/ 2147483647 w 1433"/>
                <a:gd name="T13" fmla="*/ 2147483647 h 1815"/>
                <a:gd name="T14" fmla="*/ 2147483647 w 1433"/>
                <a:gd name="T15" fmla="*/ 2147483647 h 1815"/>
                <a:gd name="T16" fmla="*/ 2147483647 w 1433"/>
                <a:gd name="T17" fmla="*/ 2147483647 h 1815"/>
                <a:gd name="T18" fmla="*/ 2147483647 w 1433"/>
                <a:gd name="T19" fmla="*/ 2147483647 h 1815"/>
                <a:gd name="T20" fmla="*/ 2147483647 w 1433"/>
                <a:gd name="T21" fmla="*/ 2147483647 h 1815"/>
                <a:gd name="T22" fmla="*/ 2147483647 w 1433"/>
                <a:gd name="T23" fmla="*/ 2147483647 h 1815"/>
                <a:gd name="T24" fmla="*/ 2147483647 w 1433"/>
                <a:gd name="T25" fmla="*/ 2147483647 h 18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33"/>
                <a:gd name="T40" fmla="*/ 0 h 1815"/>
                <a:gd name="T41" fmla="*/ 1433 w 1433"/>
                <a:gd name="T42" fmla="*/ 1815 h 181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33" h="1815">
                  <a:moveTo>
                    <a:pt x="1432" y="1375"/>
                  </a:moveTo>
                  <a:lnTo>
                    <a:pt x="1432" y="1375"/>
                  </a:lnTo>
                  <a:cubicBezTo>
                    <a:pt x="1413" y="1280"/>
                    <a:pt x="1413" y="1280"/>
                    <a:pt x="1413" y="1280"/>
                  </a:cubicBezTo>
                  <a:cubicBezTo>
                    <a:pt x="1069" y="1470"/>
                    <a:pt x="859" y="1146"/>
                    <a:pt x="859" y="1146"/>
                  </a:cubicBezTo>
                  <a:cubicBezTo>
                    <a:pt x="534" y="210"/>
                    <a:pt x="534" y="210"/>
                    <a:pt x="534" y="210"/>
                  </a:cubicBezTo>
                  <a:cubicBezTo>
                    <a:pt x="496" y="77"/>
                    <a:pt x="344" y="0"/>
                    <a:pt x="210" y="58"/>
                  </a:cubicBezTo>
                  <a:cubicBezTo>
                    <a:pt x="57" y="96"/>
                    <a:pt x="0" y="248"/>
                    <a:pt x="38" y="382"/>
                  </a:cubicBezTo>
                  <a:cubicBezTo>
                    <a:pt x="515" y="1814"/>
                    <a:pt x="515" y="1814"/>
                    <a:pt x="515" y="1814"/>
                  </a:cubicBezTo>
                  <a:cubicBezTo>
                    <a:pt x="1011" y="1642"/>
                    <a:pt x="1011" y="1642"/>
                    <a:pt x="1011" y="1642"/>
                  </a:cubicBezTo>
                  <a:cubicBezTo>
                    <a:pt x="1011" y="1604"/>
                    <a:pt x="1011" y="1604"/>
                    <a:pt x="1011" y="1604"/>
                  </a:cubicBezTo>
                  <a:cubicBezTo>
                    <a:pt x="1126" y="1566"/>
                    <a:pt x="1279" y="1528"/>
                    <a:pt x="1279" y="1509"/>
                  </a:cubicBezTo>
                  <a:cubicBezTo>
                    <a:pt x="1298" y="1509"/>
                    <a:pt x="1432" y="1375"/>
                    <a:pt x="1432" y="1375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7" name="Freeform 192"/>
            <p:cNvSpPr>
              <a:spLocks/>
            </p:cNvSpPr>
            <p:nvPr/>
          </p:nvSpPr>
          <p:spPr bwMode="auto">
            <a:xfrm>
              <a:off x="5779603" y="1733998"/>
              <a:ext cx="200466" cy="247714"/>
            </a:xfrm>
            <a:custGeom>
              <a:avLst/>
              <a:gdLst>
                <a:gd name="T0" fmla="*/ 2147483647 w 555"/>
                <a:gd name="T1" fmla="*/ 2147483647 h 689"/>
                <a:gd name="T2" fmla="*/ 2147483647 w 555"/>
                <a:gd name="T3" fmla="*/ 2147483647 h 689"/>
                <a:gd name="T4" fmla="*/ 2147483647 w 555"/>
                <a:gd name="T5" fmla="*/ 2147483647 h 689"/>
                <a:gd name="T6" fmla="*/ 2147483647 w 555"/>
                <a:gd name="T7" fmla="*/ 2147483647 h 689"/>
                <a:gd name="T8" fmla="*/ 0 w 555"/>
                <a:gd name="T9" fmla="*/ 0 h 689"/>
                <a:gd name="T10" fmla="*/ 2147483647 w 555"/>
                <a:gd name="T11" fmla="*/ 2147483647 h 6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55"/>
                <a:gd name="T19" fmla="*/ 0 h 689"/>
                <a:gd name="T20" fmla="*/ 555 w 555"/>
                <a:gd name="T21" fmla="*/ 689 h 6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55" h="689">
                  <a:moveTo>
                    <a:pt x="440" y="688"/>
                  </a:moveTo>
                  <a:lnTo>
                    <a:pt x="440" y="688"/>
                  </a:lnTo>
                  <a:cubicBezTo>
                    <a:pt x="554" y="496"/>
                    <a:pt x="554" y="496"/>
                    <a:pt x="554" y="496"/>
                  </a:cubicBezTo>
                  <a:cubicBezTo>
                    <a:pt x="248" y="133"/>
                    <a:pt x="248" y="133"/>
                    <a:pt x="248" y="1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53" y="363"/>
                    <a:pt x="440" y="688"/>
                  </a:cubicBezTo>
                </a:path>
              </a:pathLst>
            </a:custGeom>
            <a:solidFill>
              <a:srgbClr val="FED6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8" name="Freeform 193"/>
            <p:cNvSpPr>
              <a:spLocks/>
            </p:cNvSpPr>
            <p:nvPr/>
          </p:nvSpPr>
          <p:spPr bwMode="auto">
            <a:xfrm>
              <a:off x="5623358" y="1120611"/>
              <a:ext cx="150349" cy="144500"/>
            </a:xfrm>
            <a:custGeom>
              <a:avLst/>
              <a:gdLst>
                <a:gd name="T0" fmla="*/ 2147483647 w 421"/>
                <a:gd name="T1" fmla="*/ 2147483647 h 402"/>
                <a:gd name="T2" fmla="*/ 2147483647 w 421"/>
                <a:gd name="T3" fmla="*/ 2147483647 h 402"/>
                <a:gd name="T4" fmla="*/ 2147483647 w 421"/>
                <a:gd name="T5" fmla="*/ 2147483647 h 402"/>
                <a:gd name="T6" fmla="*/ 2147483647 w 421"/>
                <a:gd name="T7" fmla="*/ 2147483647 h 402"/>
                <a:gd name="T8" fmla="*/ 2147483647 w 421"/>
                <a:gd name="T9" fmla="*/ 2147483647 h 402"/>
                <a:gd name="T10" fmla="*/ 2147483647 w 421"/>
                <a:gd name="T11" fmla="*/ 2147483647 h 40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21"/>
                <a:gd name="T19" fmla="*/ 0 h 402"/>
                <a:gd name="T20" fmla="*/ 421 w 421"/>
                <a:gd name="T21" fmla="*/ 402 h 40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21" h="402">
                  <a:moveTo>
                    <a:pt x="248" y="362"/>
                  </a:moveTo>
                  <a:lnTo>
                    <a:pt x="248" y="362"/>
                  </a:lnTo>
                  <a:cubicBezTo>
                    <a:pt x="153" y="401"/>
                    <a:pt x="38" y="344"/>
                    <a:pt x="19" y="248"/>
                  </a:cubicBezTo>
                  <a:cubicBezTo>
                    <a:pt x="0" y="133"/>
                    <a:pt x="76" y="38"/>
                    <a:pt x="172" y="19"/>
                  </a:cubicBezTo>
                  <a:cubicBezTo>
                    <a:pt x="287" y="0"/>
                    <a:pt x="382" y="57"/>
                    <a:pt x="401" y="152"/>
                  </a:cubicBezTo>
                  <a:cubicBezTo>
                    <a:pt x="420" y="248"/>
                    <a:pt x="363" y="344"/>
                    <a:pt x="248" y="362"/>
                  </a:cubicBez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69" name="Freeform 194"/>
            <p:cNvSpPr>
              <a:spLocks/>
            </p:cNvSpPr>
            <p:nvPr/>
          </p:nvSpPr>
          <p:spPr bwMode="auto">
            <a:xfrm>
              <a:off x="5629254" y="1161897"/>
              <a:ext cx="159193" cy="110586"/>
            </a:xfrm>
            <a:custGeom>
              <a:avLst/>
              <a:gdLst>
                <a:gd name="T0" fmla="*/ 0 w 440"/>
                <a:gd name="T1" fmla="*/ 2147483647 h 307"/>
                <a:gd name="T2" fmla="*/ 2147483647 w 440"/>
                <a:gd name="T3" fmla="*/ 2147483647 h 307"/>
                <a:gd name="T4" fmla="*/ 2147483647 w 440"/>
                <a:gd name="T5" fmla="*/ 2147483647 h 307"/>
                <a:gd name="T6" fmla="*/ 2147483647 w 440"/>
                <a:gd name="T7" fmla="*/ 0 h 307"/>
                <a:gd name="T8" fmla="*/ 0 w 440"/>
                <a:gd name="T9" fmla="*/ 2147483647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40"/>
                <a:gd name="T16" fmla="*/ 0 h 307"/>
                <a:gd name="T17" fmla="*/ 440 w 440"/>
                <a:gd name="T18" fmla="*/ 307 h 3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40" h="307">
                  <a:moveTo>
                    <a:pt x="0" y="134"/>
                  </a:moveTo>
                  <a:lnTo>
                    <a:pt x="57" y="306"/>
                  </a:lnTo>
                  <a:lnTo>
                    <a:pt x="439" y="211"/>
                  </a:lnTo>
                  <a:lnTo>
                    <a:pt x="382" y="0"/>
                  </a:lnTo>
                  <a:lnTo>
                    <a:pt x="0" y="134"/>
                  </a:lnTo>
                </a:path>
              </a:pathLst>
            </a:custGeom>
            <a:solidFill>
              <a:srgbClr val="E3B6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0" name="Freeform 195"/>
            <p:cNvSpPr>
              <a:spLocks/>
            </p:cNvSpPr>
            <p:nvPr/>
          </p:nvSpPr>
          <p:spPr bwMode="auto">
            <a:xfrm>
              <a:off x="5897524" y="1869651"/>
              <a:ext cx="1154151" cy="2042166"/>
            </a:xfrm>
            <a:custGeom>
              <a:avLst/>
              <a:gdLst>
                <a:gd name="T0" fmla="*/ 2147483647 w 3208"/>
                <a:gd name="T1" fmla="*/ 2147483647 h 5670"/>
                <a:gd name="T2" fmla="*/ 2147483647 w 3208"/>
                <a:gd name="T3" fmla="*/ 2147483647 h 5670"/>
                <a:gd name="T4" fmla="*/ 0 w 3208"/>
                <a:gd name="T5" fmla="*/ 2147483647 h 5670"/>
                <a:gd name="T6" fmla="*/ 2147483647 w 3208"/>
                <a:gd name="T7" fmla="*/ 0 h 5670"/>
                <a:gd name="T8" fmla="*/ 2147483647 w 3208"/>
                <a:gd name="T9" fmla="*/ 2147483647 h 56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08"/>
                <a:gd name="T16" fmla="*/ 0 h 5670"/>
                <a:gd name="T17" fmla="*/ 3208 w 3208"/>
                <a:gd name="T18" fmla="*/ 5670 h 56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08" h="5670">
                  <a:moveTo>
                    <a:pt x="3207" y="5192"/>
                  </a:moveTo>
                  <a:lnTo>
                    <a:pt x="1928" y="5669"/>
                  </a:lnTo>
                  <a:lnTo>
                    <a:pt x="0" y="458"/>
                  </a:lnTo>
                  <a:lnTo>
                    <a:pt x="1279" y="0"/>
                  </a:lnTo>
                  <a:lnTo>
                    <a:pt x="3207" y="5192"/>
                  </a:lnTo>
                </a:path>
              </a:pathLst>
            </a:custGeom>
            <a:solidFill>
              <a:srgbClr val="4242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1" name="Freeform 196"/>
            <p:cNvSpPr>
              <a:spLocks/>
            </p:cNvSpPr>
            <p:nvPr/>
          </p:nvSpPr>
          <p:spPr bwMode="auto">
            <a:xfrm>
              <a:off x="3965093" y="1094070"/>
              <a:ext cx="1210165" cy="604540"/>
            </a:xfrm>
            <a:custGeom>
              <a:avLst/>
              <a:gdLst>
                <a:gd name="T0" fmla="*/ 2147483647 w 3361"/>
                <a:gd name="T1" fmla="*/ 0 h 1681"/>
                <a:gd name="T2" fmla="*/ 2147483647 w 3361"/>
                <a:gd name="T3" fmla="*/ 0 h 1681"/>
                <a:gd name="T4" fmla="*/ 2147483647 w 3361"/>
                <a:gd name="T5" fmla="*/ 2147483647 h 1681"/>
                <a:gd name="T6" fmla="*/ 2147483647 w 3361"/>
                <a:gd name="T7" fmla="*/ 2147483647 h 1681"/>
                <a:gd name="T8" fmla="*/ 2147483647 w 3361"/>
                <a:gd name="T9" fmla="*/ 2147483647 h 1681"/>
                <a:gd name="T10" fmla="*/ 2147483647 w 3361"/>
                <a:gd name="T11" fmla="*/ 2147483647 h 1681"/>
                <a:gd name="T12" fmla="*/ 2147483647 w 3361"/>
                <a:gd name="T13" fmla="*/ 2147483647 h 1681"/>
                <a:gd name="T14" fmla="*/ 2147483647 w 3361"/>
                <a:gd name="T15" fmla="*/ 2147483647 h 1681"/>
                <a:gd name="T16" fmla="*/ 2147483647 w 3361"/>
                <a:gd name="T17" fmla="*/ 2147483647 h 1681"/>
                <a:gd name="T18" fmla="*/ 2147483647 w 3361"/>
                <a:gd name="T19" fmla="*/ 2147483647 h 1681"/>
                <a:gd name="T20" fmla="*/ 2147483647 w 3361"/>
                <a:gd name="T21" fmla="*/ 2147483647 h 1681"/>
                <a:gd name="T22" fmla="*/ 2147483647 w 3361"/>
                <a:gd name="T23" fmla="*/ 2147483647 h 1681"/>
                <a:gd name="T24" fmla="*/ 2147483647 w 3361"/>
                <a:gd name="T25" fmla="*/ 2147483647 h 1681"/>
                <a:gd name="T26" fmla="*/ 2147483647 w 3361"/>
                <a:gd name="T27" fmla="*/ 0 h 168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61"/>
                <a:gd name="T43" fmla="*/ 0 h 1681"/>
                <a:gd name="T44" fmla="*/ 3361 w 3361"/>
                <a:gd name="T45" fmla="*/ 1681 h 168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61" h="1681">
                  <a:moveTo>
                    <a:pt x="190" y="0"/>
                  </a:moveTo>
                  <a:lnTo>
                    <a:pt x="190" y="0"/>
                  </a:lnTo>
                  <a:cubicBezTo>
                    <a:pt x="133" y="58"/>
                    <a:pt x="95" y="134"/>
                    <a:pt x="95" y="134"/>
                  </a:cubicBezTo>
                  <a:cubicBezTo>
                    <a:pt x="76" y="172"/>
                    <a:pt x="76" y="172"/>
                    <a:pt x="76" y="172"/>
                  </a:cubicBezTo>
                  <a:cubicBezTo>
                    <a:pt x="76" y="172"/>
                    <a:pt x="0" y="745"/>
                    <a:pt x="343" y="1356"/>
                  </a:cubicBezTo>
                  <a:cubicBezTo>
                    <a:pt x="400" y="1432"/>
                    <a:pt x="400" y="1432"/>
                    <a:pt x="400" y="1432"/>
                  </a:cubicBezTo>
                  <a:cubicBezTo>
                    <a:pt x="496" y="1585"/>
                    <a:pt x="496" y="1585"/>
                    <a:pt x="496" y="1585"/>
                  </a:cubicBezTo>
                  <a:cubicBezTo>
                    <a:pt x="2634" y="1680"/>
                    <a:pt x="2634" y="1680"/>
                    <a:pt x="2634" y="1680"/>
                  </a:cubicBezTo>
                  <a:cubicBezTo>
                    <a:pt x="3360" y="688"/>
                    <a:pt x="3360" y="688"/>
                    <a:pt x="3360" y="688"/>
                  </a:cubicBezTo>
                  <a:lnTo>
                    <a:pt x="190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2" name="Freeform 197"/>
            <p:cNvSpPr>
              <a:spLocks/>
            </p:cNvSpPr>
            <p:nvPr/>
          </p:nvSpPr>
          <p:spPr bwMode="auto">
            <a:xfrm>
              <a:off x="4116917" y="1621937"/>
              <a:ext cx="851979" cy="364198"/>
            </a:xfrm>
            <a:custGeom>
              <a:avLst/>
              <a:gdLst>
                <a:gd name="T0" fmla="*/ 0 w 2369"/>
                <a:gd name="T1" fmla="*/ 0 h 1012"/>
                <a:gd name="T2" fmla="*/ 0 w 2369"/>
                <a:gd name="T3" fmla="*/ 0 h 1012"/>
                <a:gd name="T4" fmla="*/ 2147483647 w 2369"/>
                <a:gd name="T5" fmla="*/ 2147483647 h 1012"/>
                <a:gd name="T6" fmla="*/ 2147483647 w 2369"/>
                <a:gd name="T7" fmla="*/ 2147483647 h 1012"/>
                <a:gd name="T8" fmla="*/ 2147483647 w 2369"/>
                <a:gd name="T9" fmla="*/ 2147483647 h 1012"/>
                <a:gd name="T10" fmla="*/ 2147483647 w 2369"/>
                <a:gd name="T11" fmla="*/ 2147483647 h 1012"/>
                <a:gd name="T12" fmla="*/ 2147483647 w 2369"/>
                <a:gd name="T13" fmla="*/ 0 h 1012"/>
                <a:gd name="T14" fmla="*/ 0 w 2369"/>
                <a:gd name="T15" fmla="*/ 0 h 10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369"/>
                <a:gd name="T25" fmla="*/ 0 h 1012"/>
                <a:gd name="T26" fmla="*/ 2369 w 2369"/>
                <a:gd name="T27" fmla="*/ 1012 h 10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369" h="1012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49" y="515"/>
                    <a:pt x="574" y="515"/>
                  </a:cubicBezTo>
                  <a:cubicBezTo>
                    <a:pt x="574" y="1011"/>
                    <a:pt x="574" y="1011"/>
                    <a:pt x="574" y="1011"/>
                  </a:cubicBezTo>
                  <a:cubicBezTo>
                    <a:pt x="1719" y="1011"/>
                    <a:pt x="1719" y="1011"/>
                    <a:pt x="1719" y="1011"/>
                  </a:cubicBezTo>
                  <a:cubicBezTo>
                    <a:pt x="1719" y="496"/>
                    <a:pt x="1719" y="496"/>
                    <a:pt x="1719" y="496"/>
                  </a:cubicBezTo>
                  <a:cubicBezTo>
                    <a:pt x="1719" y="496"/>
                    <a:pt x="2044" y="496"/>
                    <a:pt x="2368" y="0"/>
                  </a:cubicBezTo>
                  <a:lnTo>
                    <a:pt x="0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3" name="Freeform 198"/>
            <p:cNvSpPr>
              <a:spLocks/>
            </p:cNvSpPr>
            <p:nvPr/>
          </p:nvSpPr>
          <p:spPr bwMode="auto">
            <a:xfrm>
              <a:off x="4186195" y="1250366"/>
              <a:ext cx="879986" cy="406959"/>
            </a:xfrm>
            <a:custGeom>
              <a:avLst/>
              <a:gdLst>
                <a:gd name="T0" fmla="*/ 2147483647 w 2445"/>
                <a:gd name="T1" fmla="*/ 2147483647 h 1128"/>
                <a:gd name="T2" fmla="*/ 2147483647 w 2445"/>
                <a:gd name="T3" fmla="*/ 2147483647 h 1128"/>
                <a:gd name="T4" fmla="*/ 2147483647 w 2445"/>
                <a:gd name="T5" fmla="*/ 2147483647 h 1128"/>
                <a:gd name="T6" fmla="*/ 0 w 2445"/>
                <a:gd name="T7" fmla="*/ 2147483647 h 1128"/>
                <a:gd name="T8" fmla="*/ 2147483647 w 2445"/>
                <a:gd name="T9" fmla="*/ 0 h 1128"/>
                <a:gd name="T10" fmla="*/ 2147483647 w 2445"/>
                <a:gd name="T11" fmla="*/ 2147483647 h 11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45"/>
                <a:gd name="T19" fmla="*/ 0 h 1128"/>
                <a:gd name="T20" fmla="*/ 2445 w 2445"/>
                <a:gd name="T21" fmla="*/ 1128 h 112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45" h="1128">
                  <a:moveTo>
                    <a:pt x="2444" y="554"/>
                  </a:moveTo>
                  <a:lnTo>
                    <a:pt x="2444" y="554"/>
                  </a:lnTo>
                  <a:cubicBezTo>
                    <a:pt x="2444" y="879"/>
                    <a:pt x="1890" y="1127"/>
                    <a:pt x="1222" y="1127"/>
                  </a:cubicBezTo>
                  <a:cubicBezTo>
                    <a:pt x="553" y="1127"/>
                    <a:pt x="0" y="879"/>
                    <a:pt x="0" y="554"/>
                  </a:cubicBezTo>
                  <a:cubicBezTo>
                    <a:pt x="0" y="249"/>
                    <a:pt x="553" y="0"/>
                    <a:pt x="1222" y="0"/>
                  </a:cubicBezTo>
                  <a:cubicBezTo>
                    <a:pt x="1890" y="0"/>
                    <a:pt x="2444" y="249"/>
                    <a:pt x="2444" y="554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4" name="Freeform 199"/>
            <p:cNvSpPr>
              <a:spLocks/>
            </p:cNvSpPr>
            <p:nvPr/>
          </p:nvSpPr>
          <p:spPr bwMode="auto">
            <a:xfrm>
              <a:off x="4240734" y="1052785"/>
              <a:ext cx="742902" cy="356826"/>
            </a:xfrm>
            <a:custGeom>
              <a:avLst/>
              <a:gdLst>
                <a:gd name="T0" fmla="*/ 0 w 2063"/>
                <a:gd name="T1" fmla="*/ 2147483647 h 994"/>
                <a:gd name="T2" fmla="*/ 2147483647 w 2063"/>
                <a:gd name="T3" fmla="*/ 2147483647 h 994"/>
                <a:gd name="T4" fmla="*/ 2147483647 w 2063"/>
                <a:gd name="T5" fmla="*/ 0 h 994"/>
                <a:gd name="T6" fmla="*/ 2147483647 w 2063"/>
                <a:gd name="T7" fmla="*/ 2147483647 h 994"/>
                <a:gd name="T8" fmla="*/ 2147483647 w 2063"/>
                <a:gd name="T9" fmla="*/ 2147483647 h 994"/>
                <a:gd name="T10" fmla="*/ 2147483647 w 2063"/>
                <a:gd name="T11" fmla="*/ 2147483647 h 994"/>
                <a:gd name="T12" fmla="*/ 2147483647 w 2063"/>
                <a:gd name="T13" fmla="*/ 2147483647 h 994"/>
                <a:gd name="T14" fmla="*/ 0 w 2063"/>
                <a:gd name="T15" fmla="*/ 2147483647 h 9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63"/>
                <a:gd name="T25" fmla="*/ 0 h 994"/>
                <a:gd name="T26" fmla="*/ 2063 w 2063"/>
                <a:gd name="T27" fmla="*/ 994 h 99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63" h="994">
                  <a:moveTo>
                    <a:pt x="0" y="439"/>
                  </a:moveTo>
                  <a:lnTo>
                    <a:pt x="96" y="38"/>
                  </a:lnTo>
                  <a:lnTo>
                    <a:pt x="859" y="0"/>
                  </a:lnTo>
                  <a:lnTo>
                    <a:pt x="1394" y="172"/>
                  </a:lnTo>
                  <a:lnTo>
                    <a:pt x="2024" y="324"/>
                  </a:lnTo>
                  <a:lnTo>
                    <a:pt x="2062" y="687"/>
                  </a:lnTo>
                  <a:lnTo>
                    <a:pt x="1718" y="993"/>
                  </a:lnTo>
                  <a:lnTo>
                    <a:pt x="0" y="439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5" name="Freeform 200"/>
            <p:cNvSpPr>
              <a:spLocks/>
            </p:cNvSpPr>
            <p:nvPr/>
          </p:nvSpPr>
          <p:spPr bwMode="auto">
            <a:xfrm>
              <a:off x="3882548" y="0"/>
              <a:ext cx="1106984" cy="1713355"/>
            </a:xfrm>
            <a:custGeom>
              <a:avLst/>
              <a:gdLst>
                <a:gd name="T0" fmla="*/ 2147483647 w 3074"/>
                <a:gd name="T1" fmla="*/ 2147483647 h 4756"/>
                <a:gd name="T2" fmla="*/ 2147483647 w 3074"/>
                <a:gd name="T3" fmla="*/ 2147483647 h 4756"/>
                <a:gd name="T4" fmla="*/ 2147483647 w 3074"/>
                <a:gd name="T5" fmla="*/ 0 h 4756"/>
                <a:gd name="T6" fmla="*/ 2147483647 w 3074"/>
                <a:gd name="T7" fmla="*/ 2147483647 h 4756"/>
                <a:gd name="T8" fmla="*/ 2147483647 w 3074"/>
                <a:gd name="T9" fmla="*/ 2147483647 h 4756"/>
                <a:gd name="T10" fmla="*/ 0 w 3074"/>
                <a:gd name="T11" fmla="*/ 2147483647 h 4756"/>
                <a:gd name="T12" fmla="*/ 2147483647 w 3074"/>
                <a:gd name="T13" fmla="*/ 2147483647 h 4756"/>
                <a:gd name="T14" fmla="*/ 2147483647 w 3074"/>
                <a:gd name="T15" fmla="*/ 2147483647 h 4756"/>
                <a:gd name="T16" fmla="*/ 2147483647 w 3074"/>
                <a:gd name="T17" fmla="*/ 2147483647 h 4756"/>
                <a:gd name="T18" fmla="*/ 2147483647 w 3074"/>
                <a:gd name="T19" fmla="*/ 2147483647 h 4756"/>
                <a:gd name="T20" fmla="*/ 2147483647 w 3074"/>
                <a:gd name="T21" fmla="*/ 2147483647 h 4756"/>
                <a:gd name="T22" fmla="*/ 2147483647 w 3074"/>
                <a:gd name="T23" fmla="*/ 2147483647 h 4756"/>
                <a:gd name="T24" fmla="*/ 2147483647 w 3074"/>
                <a:gd name="T25" fmla="*/ 2147483647 h 475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074"/>
                <a:gd name="T40" fmla="*/ 0 h 4756"/>
                <a:gd name="T41" fmla="*/ 3074 w 3074"/>
                <a:gd name="T42" fmla="*/ 4756 h 475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074" h="4756">
                  <a:moveTo>
                    <a:pt x="2501" y="20"/>
                  </a:moveTo>
                  <a:lnTo>
                    <a:pt x="2501" y="20"/>
                  </a:lnTo>
                  <a:cubicBezTo>
                    <a:pt x="1699" y="0"/>
                    <a:pt x="1699" y="0"/>
                    <a:pt x="1699" y="0"/>
                  </a:cubicBezTo>
                  <a:cubicBezTo>
                    <a:pt x="1374" y="0"/>
                    <a:pt x="1107" y="268"/>
                    <a:pt x="1107" y="592"/>
                  </a:cubicBezTo>
                  <a:cubicBezTo>
                    <a:pt x="1088" y="1566"/>
                    <a:pt x="1088" y="1566"/>
                    <a:pt x="1088" y="1566"/>
                  </a:cubicBezTo>
                  <a:cubicBezTo>
                    <a:pt x="668" y="1814"/>
                    <a:pt x="0" y="2006"/>
                    <a:pt x="0" y="2006"/>
                  </a:cubicBezTo>
                  <a:cubicBezTo>
                    <a:pt x="515" y="2101"/>
                    <a:pt x="859" y="2063"/>
                    <a:pt x="1088" y="2006"/>
                  </a:cubicBezTo>
                  <a:cubicBezTo>
                    <a:pt x="1050" y="4144"/>
                    <a:pt x="1050" y="4144"/>
                    <a:pt x="1050" y="4144"/>
                  </a:cubicBezTo>
                  <a:cubicBezTo>
                    <a:pt x="1050" y="4468"/>
                    <a:pt x="1298" y="4736"/>
                    <a:pt x="1641" y="4736"/>
                  </a:cubicBezTo>
                  <a:cubicBezTo>
                    <a:pt x="2425" y="4755"/>
                    <a:pt x="2425" y="4755"/>
                    <a:pt x="2425" y="4755"/>
                  </a:cubicBezTo>
                  <a:cubicBezTo>
                    <a:pt x="2749" y="4755"/>
                    <a:pt x="3016" y="4487"/>
                    <a:pt x="3016" y="4163"/>
                  </a:cubicBezTo>
                  <a:cubicBezTo>
                    <a:pt x="3073" y="612"/>
                    <a:pt x="3073" y="612"/>
                    <a:pt x="3073" y="612"/>
                  </a:cubicBezTo>
                  <a:cubicBezTo>
                    <a:pt x="3073" y="287"/>
                    <a:pt x="2825" y="20"/>
                    <a:pt x="2501" y="20"/>
                  </a:cubicBezTo>
                </a:path>
              </a:pathLst>
            </a:custGeom>
            <a:solidFill>
              <a:srgbClr val="ECF8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6" name="Freeform 201"/>
            <p:cNvSpPr>
              <a:spLocks/>
            </p:cNvSpPr>
            <p:nvPr/>
          </p:nvSpPr>
          <p:spPr bwMode="auto">
            <a:xfrm>
              <a:off x="4027002" y="949571"/>
              <a:ext cx="318387" cy="260984"/>
            </a:xfrm>
            <a:custGeom>
              <a:avLst/>
              <a:gdLst>
                <a:gd name="T0" fmla="*/ 2147483647 w 880"/>
                <a:gd name="T1" fmla="*/ 0 h 727"/>
                <a:gd name="T2" fmla="*/ 2147483647 w 880"/>
                <a:gd name="T3" fmla="*/ 0 h 727"/>
                <a:gd name="T4" fmla="*/ 2147483647 w 880"/>
                <a:gd name="T5" fmla="*/ 2147483647 h 727"/>
                <a:gd name="T6" fmla="*/ 2147483647 w 880"/>
                <a:gd name="T7" fmla="*/ 2147483647 h 727"/>
                <a:gd name="T8" fmla="*/ 0 w 880"/>
                <a:gd name="T9" fmla="*/ 2147483647 h 727"/>
                <a:gd name="T10" fmla="*/ 2147483647 w 880"/>
                <a:gd name="T11" fmla="*/ 2147483647 h 727"/>
                <a:gd name="T12" fmla="*/ 2147483647 w 880"/>
                <a:gd name="T13" fmla="*/ 2147483647 h 727"/>
                <a:gd name="T14" fmla="*/ 2147483647 w 880"/>
                <a:gd name="T15" fmla="*/ 0 h 72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0"/>
                <a:gd name="T25" fmla="*/ 0 h 727"/>
                <a:gd name="T26" fmla="*/ 880 w 880"/>
                <a:gd name="T27" fmla="*/ 727 h 72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0" h="727">
                  <a:moveTo>
                    <a:pt x="688" y="0"/>
                  </a:moveTo>
                  <a:lnTo>
                    <a:pt x="688" y="0"/>
                  </a:lnTo>
                  <a:cubicBezTo>
                    <a:pt x="153" y="287"/>
                    <a:pt x="153" y="287"/>
                    <a:pt x="153" y="287"/>
                  </a:cubicBezTo>
                  <a:cubicBezTo>
                    <a:pt x="153" y="287"/>
                    <a:pt x="39" y="363"/>
                    <a:pt x="0" y="421"/>
                  </a:cubicBezTo>
                  <a:cubicBezTo>
                    <a:pt x="172" y="726"/>
                    <a:pt x="172" y="726"/>
                    <a:pt x="172" y="726"/>
                  </a:cubicBezTo>
                  <a:cubicBezTo>
                    <a:pt x="879" y="344"/>
                    <a:pt x="879" y="344"/>
                    <a:pt x="879" y="344"/>
                  </a:cubicBezTo>
                  <a:lnTo>
                    <a:pt x="688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7" name="Freeform 202"/>
            <p:cNvSpPr>
              <a:spLocks/>
            </p:cNvSpPr>
            <p:nvPr/>
          </p:nvSpPr>
          <p:spPr bwMode="auto">
            <a:xfrm>
              <a:off x="4240734" y="936300"/>
              <a:ext cx="144453" cy="144500"/>
            </a:xfrm>
            <a:custGeom>
              <a:avLst/>
              <a:gdLst>
                <a:gd name="T0" fmla="*/ 2147483647 w 402"/>
                <a:gd name="T1" fmla="*/ 2147483647 h 401"/>
                <a:gd name="T2" fmla="*/ 2147483647 w 402"/>
                <a:gd name="T3" fmla="*/ 2147483647 h 401"/>
                <a:gd name="T4" fmla="*/ 2147483647 w 402"/>
                <a:gd name="T5" fmla="*/ 2147483647 h 401"/>
                <a:gd name="T6" fmla="*/ 0 w 402"/>
                <a:gd name="T7" fmla="*/ 2147483647 h 401"/>
                <a:gd name="T8" fmla="*/ 2147483647 w 402"/>
                <a:gd name="T9" fmla="*/ 0 h 401"/>
                <a:gd name="T10" fmla="*/ 2147483647 w 402"/>
                <a:gd name="T11" fmla="*/ 2147483647 h 4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2"/>
                <a:gd name="T19" fmla="*/ 0 h 401"/>
                <a:gd name="T20" fmla="*/ 402 w 402"/>
                <a:gd name="T21" fmla="*/ 401 h 40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2" h="401">
                  <a:moveTo>
                    <a:pt x="401" y="209"/>
                  </a:moveTo>
                  <a:lnTo>
                    <a:pt x="401" y="209"/>
                  </a:lnTo>
                  <a:cubicBezTo>
                    <a:pt x="401" y="324"/>
                    <a:pt x="306" y="400"/>
                    <a:pt x="211" y="400"/>
                  </a:cubicBezTo>
                  <a:cubicBezTo>
                    <a:pt x="96" y="400"/>
                    <a:pt x="0" y="324"/>
                    <a:pt x="0" y="209"/>
                  </a:cubicBezTo>
                  <a:cubicBezTo>
                    <a:pt x="0" y="95"/>
                    <a:pt x="96" y="0"/>
                    <a:pt x="211" y="0"/>
                  </a:cubicBezTo>
                  <a:cubicBezTo>
                    <a:pt x="306" y="0"/>
                    <a:pt x="401" y="95"/>
                    <a:pt x="401" y="209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8" name="Freeform 203"/>
            <p:cNvSpPr>
              <a:spLocks/>
            </p:cNvSpPr>
            <p:nvPr/>
          </p:nvSpPr>
          <p:spPr bwMode="auto">
            <a:xfrm>
              <a:off x="4949733" y="872897"/>
              <a:ext cx="232894" cy="194632"/>
            </a:xfrm>
            <a:custGeom>
              <a:avLst/>
              <a:gdLst>
                <a:gd name="T0" fmla="*/ 2147483647 w 650"/>
                <a:gd name="T1" fmla="*/ 0 h 536"/>
                <a:gd name="T2" fmla="*/ 2147483647 w 650"/>
                <a:gd name="T3" fmla="*/ 2147483647 h 536"/>
                <a:gd name="T4" fmla="*/ 2147483647 w 650"/>
                <a:gd name="T5" fmla="*/ 2147483647 h 536"/>
                <a:gd name="T6" fmla="*/ 0 w 650"/>
                <a:gd name="T7" fmla="*/ 2147483647 h 536"/>
                <a:gd name="T8" fmla="*/ 2147483647 w 650"/>
                <a:gd name="T9" fmla="*/ 0 h 5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0"/>
                <a:gd name="T16" fmla="*/ 0 h 536"/>
                <a:gd name="T17" fmla="*/ 650 w 650"/>
                <a:gd name="T18" fmla="*/ 536 h 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0" h="536">
                  <a:moveTo>
                    <a:pt x="496" y="0"/>
                  </a:moveTo>
                  <a:lnTo>
                    <a:pt x="649" y="268"/>
                  </a:lnTo>
                  <a:lnTo>
                    <a:pt x="153" y="535"/>
                  </a:lnTo>
                  <a:lnTo>
                    <a:pt x="0" y="268"/>
                  </a:lnTo>
                  <a:lnTo>
                    <a:pt x="496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79" name="Freeform 204"/>
            <p:cNvSpPr>
              <a:spLocks/>
            </p:cNvSpPr>
            <p:nvPr/>
          </p:nvSpPr>
          <p:spPr bwMode="auto">
            <a:xfrm>
              <a:off x="4914357" y="964315"/>
              <a:ext cx="117921" cy="116484"/>
            </a:xfrm>
            <a:custGeom>
              <a:avLst/>
              <a:gdLst>
                <a:gd name="T0" fmla="*/ 0 w 326"/>
                <a:gd name="T1" fmla="*/ 2147483647 h 325"/>
                <a:gd name="T2" fmla="*/ 0 w 326"/>
                <a:gd name="T3" fmla="*/ 2147483647 h 325"/>
                <a:gd name="T4" fmla="*/ 2147483647 w 326"/>
                <a:gd name="T5" fmla="*/ 0 h 325"/>
                <a:gd name="T6" fmla="*/ 2147483647 w 326"/>
                <a:gd name="T7" fmla="*/ 2147483647 h 325"/>
                <a:gd name="T8" fmla="*/ 2147483647 w 326"/>
                <a:gd name="T9" fmla="*/ 2147483647 h 325"/>
                <a:gd name="T10" fmla="*/ 0 w 326"/>
                <a:gd name="T11" fmla="*/ 2147483647 h 3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26"/>
                <a:gd name="T19" fmla="*/ 0 h 325"/>
                <a:gd name="T20" fmla="*/ 326 w 326"/>
                <a:gd name="T21" fmla="*/ 325 h 3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26" h="325">
                  <a:moveTo>
                    <a:pt x="0" y="153"/>
                  </a:moveTo>
                  <a:lnTo>
                    <a:pt x="0" y="153"/>
                  </a:lnTo>
                  <a:cubicBezTo>
                    <a:pt x="0" y="76"/>
                    <a:pt x="77" y="0"/>
                    <a:pt x="173" y="0"/>
                  </a:cubicBezTo>
                  <a:cubicBezTo>
                    <a:pt x="268" y="0"/>
                    <a:pt x="325" y="76"/>
                    <a:pt x="325" y="153"/>
                  </a:cubicBezTo>
                  <a:cubicBezTo>
                    <a:pt x="325" y="248"/>
                    <a:pt x="268" y="324"/>
                    <a:pt x="173" y="324"/>
                  </a:cubicBezTo>
                  <a:cubicBezTo>
                    <a:pt x="77" y="324"/>
                    <a:pt x="0" y="248"/>
                    <a:pt x="0" y="15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0" name="Freeform 205"/>
            <p:cNvSpPr>
              <a:spLocks/>
            </p:cNvSpPr>
            <p:nvPr/>
          </p:nvSpPr>
          <p:spPr bwMode="auto">
            <a:xfrm>
              <a:off x="4914357" y="996754"/>
              <a:ext cx="275641" cy="227071"/>
            </a:xfrm>
            <a:custGeom>
              <a:avLst/>
              <a:gdLst>
                <a:gd name="T0" fmla="*/ 2147483647 w 765"/>
                <a:gd name="T1" fmla="*/ 0 h 631"/>
                <a:gd name="T2" fmla="*/ 2147483647 w 765"/>
                <a:gd name="T3" fmla="*/ 2147483647 h 631"/>
                <a:gd name="T4" fmla="*/ 2147483647 w 765"/>
                <a:gd name="T5" fmla="*/ 2147483647 h 631"/>
                <a:gd name="T6" fmla="*/ 0 w 765"/>
                <a:gd name="T7" fmla="*/ 2147483647 h 631"/>
                <a:gd name="T8" fmla="*/ 2147483647 w 765"/>
                <a:gd name="T9" fmla="*/ 0 h 6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65"/>
                <a:gd name="T16" fmla="*/ 0 h 631"/>
                <a:gd name="T17" fmla="*/ 765 w 765"/>
                <a:gd name="T18" fmla="*/ 631 h 6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65" h="631">
                  <a:moveTo>
                    <a:pt x="611" y="0"/>
                  </a:moveTo>
                  <a:lnTo>
                    <a:pt x="764" y="287"/>
                  </a:lnTo>
                  <a:lnTo>
                    <a:pt x="153" y="630"/>
                  </a:lnTo>
                  <a:lnTo>
                    <a:pt x="0" y="344"/>
                  </a:lnTo>
                  <a:lnTo>
                    <a:pt x="611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1" name="Freeform 206"/>
            <p:cNvSpPr>
              <a:spLocks/>
            </p:cNvSpPr>
            <p:nvPr/>
          </p:nvSpPr>
          <p:spPr bwMode="auto">
            <a:xfrm>
              <a:off x="4880455" y="1114713"/>
              <a:ext cx="116447" cy="116484"/>
            </a:xfrm>
            <a:custGeom>
              <a:avLst/>
              <a:gdLst>
                <a:gd name="T0" fmla="*/ 0 w 325"/>
                <a:gd name="T1" fmla="*/ 2147483647 h 325"/>
                <a:gd name="T2" fmla="*/ 0 w 325"/>
                <a:gd name="T3" fmla="*/ 2147483647 h 325"/>
                <a:gd name="T4" fmla="*/ 2147483647 w 325"/>
                <a:gd name="T5" fmla="*/ 0 h 325"/>
                <a:gd name="T6" fmla="*/ 2147483647 w 325"/>
                <a:gd name="T7" fmla="*/ 2147483647 h 325"/>
                <a:gd name="T8" fmla="*/ 2147483647 w 325"/>
                <a:gd name="T9" fmla="*/ 2147483647 h 325"/>
                <a:gd name="T10" fmla="*/ 0 w 325"/>
                <a:gd name="T11" fmla="*/ 2147483647 h 3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25"/>
                <a:gd name="T19" fmla="*/ 0 h 325"/>
                <a:gd name="T20" fmla="*/ 325 w 325"/>
                <a:gd name="T21" fmla="*/ 325 h 3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25" h="325">
                  <a:moveTo>
                    <a:pt x="0" y="152"/>
                  </a:moveTo>
                  <a:lnTo>
                    <a:pt x="0" y="152"/>
                  </a:lnTo>
                  <a:cubicBezTo>
                    <a:pt x="0" y="76"/>
                    <a:pt x="76" y="0"/>
                    <a:pt x="172" y="0"/>
                  </a:cubicBezTo>
                  <a:cubicBezTo>
                    <a:pt x="248" y="0"/>
                    <a:pt x="324" y="76"/>
                    <a:pt x="324" y="152"/>
                  </a:cubicBezTo>
                  <a:cubicBezTo>
                    <a:pt x="324" y="248"/>
                    <a:pt x="248" y="324"/>
                    <a:pt x="172" y="324"/>
                  </a:cubicBezTo>
                  <a:cubicBezTo>
                    <a:pt x="76" y="324"/>
                    <a:pt x="0" y="248"/>
                    <a:pt x="0" y="152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2" name="Freeform 207"/>
            <p:cNvSpPr>
              <a:spLocks/>
            </p:cNvSpPr>
            <p:nvPr/>
          </p:nvSpPr>
          <p:spPr bwMode="auto">
            <a:xfrm>
              <a:off x="4955629" y="1135356"/>
              <a:ext cx="234368" cy="199055"/>
            </a:xfrm>
            <a:custGeom>
              <a:avLst/>
              <a:gdLst>
                <a:gd name="T0" fmla="*/ 2147483647 w 650"/>
                <a:gd name="T1" fmla="*/ 0 h 555"/>
                <a:gd name="T2" fmla="*/ 2147483647 w 650"/>
                <a:gd name="T3" fmla="*/ 2147483647 h 555"/>
                <a:gd name="T4" fmla="*/ 2147483647 w 650"/>
                <a:gd name="T5" fmla="*/ 2147483647 h 555"/>
                <a:gd name="T6" fmla="*/ 0 w 650"/>
                <a:gd name="T7" fmla="*/ 2147483647 h 555"/>
                <a:gd name="T8" fmla="*/ 2147483647 w 650"/>
                <a:gd name="T9" fmla="*/ 0 h 5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0"/>
                <a:gd name="T16" fmla="*/ 0 h 555"/>
                <a:gd name="T17" fmla="*/ 650 w 650"/>
                <a:gd name="T18" fmla="*/ 555 h 55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0" h="555">
                  <a:moveTo>
                    <a:pt x="496" y="0"/>
                  </a:moveTo>
                  <a:lnTo>
                    <a:pt x="649" y="287"/>
                  </a:lnTo>
                  <a:lnTo>
                    <a:pt x="153" y="554"/>
                  </a:lnTo>
                  <a:lnTo>
                    <a:pt x="0" y="267"/>
                  </a:lnTo>
                  <a:lnTo>
                    <a:pt x="496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3" name="Freeform 208"/>
            <p:cNvSpPr>
              <a:spLocks/>
            </p:cNvSpPr>
            <p:nvPr/>
          </p:nvSpPr>
          <p:spPr bwMode="auto">
            <a:xfrm>
              <a:off x="4921728" y="1223825"/>
              <a:ext cx="116447" cy="117959"/>
            </a:xfrm>
            <a:custGeom>
              <a:avLst/>
              <a:gdLst>
                <a:gd name="T0" fmla="*/ 0 w 325"/>
                <a:gd name="T1" fmla="*/ 2147483647 h 326"/>
                <a:gd name="T2" fmla="*/ 0 w 325"/>
                <a:gd name="T3" fmla="*/ 2147483647 h 326"/>
                <a:gd name="T4" fmla="*/ 2147483647 w 325"/>
                <a:gd name="T5" fmla="*/ 0 h 326"/>
                <a:gd name="T6" fmla="*/ 2147483647 w 325"/>
                <a:gd name="T7" fmla="*/ 2147483647 h 326"/>
                <a:gd name="T8" fmla="*/ 2147483647 w 325"/>
                <a:gd name="T9" fmla="*/ 2147483647 h 326"/>
                <a:gd name="T10" fmla="*/ 0 w 325"/>
                <a:gd name="T11" fmla="*/ 2147483647 h 32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25"/>
                <a:gd name="T19" fmla="*/ 0 h 326"/>
                <a:gd name="T20" fmla="*/ 325 w 325"/>
                <a:gd name="T21" fmla="*/ 326 h 32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25" h="326">
                  <a:moveTo>
                    <a:pt x="0" y="153"/>
                  </a:moveTo>
                  <a:lnTo>
                    <a:pt x="0" y="153"/>
                  </a:lnTo>
                  <a:cubicBezTo>
                    <a:pt x="0" y="76"/>
                    <a:pt x="57" y="0"/>
                    <a:pt x="153" y="0"/>
                  </a:cubicBezTo>
                  <a:cubicBezTo>
                    <a:pt x="248" y="0"/>
                    <a:pt x="324" y="76"/>
                    <a:pt x="324" y="153"/>
                  </a:cubicBezTo>
                  <a:cubicBezTo>
                    <a:pt x="324" y="248"/>
                    <a:pt x="248" y="325"/>
                    <a:pt x="153" y="325"/>
                  </a:cubicBezTo>
                  <a:cubicBezTo>
                    <a:pt x="57" y="325"/>
                    <a:pt x="0" y="248"/>
                    <a:pt x="0" y="15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4" name="Freeform 209"/>
            <p:cNvSpPr>
              <a:spLocks/>
            </p:cNvSpPr>
            <p:nvPr/>
          </p:nvSpPr>
          <p:spPr bwMode="auto">
            <a:xfrm>
              <a:off x="5004272" y="1265111"/>
              <a:ext cx="170985" cy="144500"/>
            </a:xfrm>
            <a:custGeom>
              <a:avLst/>
              <a:gdLst>
                <a:gd name="T0" fmla="*/ 2147483647 w 478"/>
                <a:gd name="T1" fmla="*/ 0 h 402"/>
                <a:gd name="T2" fmla="*/ 2147483647 w 478"/>
                <a:gd name="T3" fmla="*/ 2147483647 h 402"/>
                <a:gd name="T4" fmla="*/ 2147483647 w 478"/>
                <a:gd name="T5" fmla="*/ 2147483647 h 402"/>
                <a:gd name="T6" fmla="*/ 0 w 478"/>
                <a:gd name="T7" fmla="*/ 2147483647 h 402"/>
                <a:gd name="T8" fmla="*/ 2147483647 w 478"/>
                <a:gd name="T9" fmla="*/ 0 h 4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8"/>
                <a:gd name="T16" fmla="*/ 0 h 402"/>
                <a:gd name="T17" fmla="*/ 478 w 478"/>
                <a:gd name="T18" fmla="*/ 402 h 40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8" h="402">
                  <a:moveTo>
                    <a:pt x="362" y="0"/>
                  </a:moveTo>
                  <a:lnTo>
                    <a:pt x="477" y="210"/>
                  </a:lnTo>
                  <a:lnTo>
                    <a:pt x="114" y="401"/>
                  </a:lnTo>
                  <a:lnTo>
                    <a:pt x="0" y="191"/>
                  </a:lnTo>
                  <a:lnTo>
                    <a:pt x="362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5" name="Freeform 210"/>
            <p:cNvSpPr>
              <a:spLocks/>
            </p:cNvSpPr>
            <p:nvPr/>
          </p:nvSpPr>
          <p:spPr bwMode="auto">
            <a:xfrm>
              <a:off x="4976266" y="1327040"/>
              <a:ext cx="89915" cy="88469"/>
            </a:xfrm>
            <a:custGeom>
              <a:avLst/>
              <a:gdLst>
                <a:gd name="T0" fmla="*/ 0 w 249"/>
                <a:gd name="T1" fmla="*/ 2147483647 h 249"/>
                <a:gd name="T2" fmla="*/ 0 w 249"/>
                <a:gd name="T3" fmla="*/ 2147483647 h 249"/>
                <a:gd name="T4" fmla="*/ 2147483647 w 249"/>
                <a:gd name="T5" fmla="*/ 0 h 249"/>
                <a:gd name="T6" fmla="*/ 2147483647 w 249"/>
                <a:gd name="T7" fmla="*/ 2147483647 h 249"/>
                <a:gd name="T8" fmla="*/ 2147483647 w 249"/>
                <a:gd name="T9" fmla="*/ 2147483647 h 249"/>
                <a:gd name="T10" fmla="*/ 0 w 249"/>
                <a:gd name="T11" fmla="*/ 2147483647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9"/>
                <a:gd name="T19" fmla="*/ 0 h 249"/>
                <a:gd name="T20" fmla="*/ 249 w 249"/>
                <a:gd name="T21" fmla="*/ 249 h 24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9" h="249">
                  <a:moveTo>
                    <a:pt x="0" y="133"/>
                  </a:moveTo>
                  <a:lnTo>
                    <a:pt x="0" y="133"/>
                  </a:lnTo>
                  <a:cubicBezTo>
                    <a:pt x="0" y="57"/>
                    <a:pt x="56" y="0"/>
                    <a:pt x="133" y="0"/>
                  </a:cubicBezTo>
                  <a:cubicBezTo>
                    <a:pt x="190" y="0"/>
                    <a:pt x="248" y="57"/>
                    <a:pt x="248" y="133"/>
                  </a:cubicBezTo>
                  <a:cubicBezTo>
                    <a:pt x="248" y="210"/>
                    <a:pt x="190" y="248"/>
                    <a:pt x="133" y="248"/>
                  </a:cubicBezTo>
                  <a:cubicBezTo>
                    <a:pt x="56" y="248"/>
                    <a:pt x="0" y="210"/>
                    <a:pt x="0" y="133"/>
                  </a:cubicBez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6" name="Freeform 211"/>
            <p:cNvSpPr>
              <a:spLocks/>
            </p:cNvSpPr>
            <p:nvPr/>
          </p:nvSpPr>
          <p:spPr bwMode="auto">
            <a:xfrm>
              <a:off x="5092713" y="872897"/>
              <a:ext cx="109077" cy="480683"/>
            </a:xfrm>
            <a:custGeom>
              <a:avLst/>
              <a:gdLst>
                <a:gd name="T0" fmla="*/ 2147483647 w 306"/>
                <a:gd name="T1" fmla="*/ 0 h 1338"/>
                <a:gd name="T2" fmla="*/ 2147483647 w 306"/>
                <a:gd name="T3" fmla="*/ 0 h 1338"/>
                <a:gd name="T4" fmla="*/ 2147483647 w 306"/>
                <a:gd name="T5" fmla="*/ 2147483647 h 1338"/>
                <a:gd name="T6" fmla="*/ 2147483647 w 306"/>
                <a:gd name="T7" fmla="*/ 2147483647 h 1338"/>
                <a:gd name="T8" fmla="*/ 2147483647 w 306"/>
                <a:gd name="T9" fmla="*/ 2147483647 h 1338"/>
                <a:gd name="T10" fmla="*/ 2147483647 w 306"/>
                <a:gd name="T11" fmla="*/ 2147483647 h 1338"/>
                <a:gd name="T12" fmla="*/ 2147483647 w 306"/>
                <a:gd name="T13" fmla="*/ 2147483647 h 1338"/>
                <a:gd name="T14" fmla="*/ 2147483647 w 306"/>
                <a:gd name="T15" fmla="*/ 2147483647 h 1338"/>
                <a:gd name="T16" fmla="*/ 2147483647 w 306"/>
                <a:gd name="T17" fmla="*/ 2147483647 h 1338"/>
                <a:gd name="T18" fmla="*/ 0 w 306"/>
                <a:gd name="T19" fmla="*/ 2147483647 h 1338"/>
                <a:gd name="T20" fmla="*/ 2147483647 w 306"/>
                <a:gd name="T21" fmla="*/ 0 h 13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06"/>
                <a:gd name="T34" fmla="*/ 0 h 1338"/>
                <a:gd name="T35" fmla="*/ 306 w 306"/>
                <a:gd name="T36" fmla="*/ 1338 h 13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06" h="1338">
                  <a:moveTo>
                    <a:pt x="95" y="0"/>
                  </a:moveTo>
                  <a:lnTo>
                    <a:pt x="95" y="0"/>
                  </a:lnTo>
                  <a:cubicBezTo>
                    <a:pt x="95" y="0"/>
                    <a:pt x="305" y="58"/>
                    <a:pt x="248" y="268"/>
                  </a:cubicBezTo>
                  <a:cubicBezTo>
                    <a:pt x="114" y="344"/>
                    <a:pt x="114" y="344"/>
                    <a:pt x="114" y="344"/>
                  </a:cubicBezTo>
                  <a:cubicBezTo>
                    <a:pt x="114" y="344"/>
                    <a:pt x="287" y="402"/>
                    <a:pt x="267" y="631"/>
                  </a:cubicBezTo>
                  <a:cubicBezTo>
                    <a:pt x="114" y="726"/>
                    <a:pt x="114" y="726"/>
                    <a:pt x="114" y="726"/>
                  </a:cubicBezTo>
                  <a:cubicBezTo>
                    <a:pt x="114" y="726"/>
                    <a:pt x="305" y="783"/>
                    <a:pt x="267" y="1013"/>
                  </a:cubicBezTo>
                  <a:cubicBezTo>
                    <a:pt x="114" y="1089"/>
                    <a:pt x="114" y="1089"/>
                    <a:pt x="114" y="1089"/>
                  </a:cubicBezTo>
                  <a:cubicBezTo>
                    <a:pt x="114" y="1089"/>
                    <a:pt x="267" y="1127"/>
                    <a:pt x="229" y="1299"/>
                  </a:cubicBezTo>
                  <a:cubicBezTo>
                    <a:pt x="0" y="1337"/>
                    <a:pt x="0" y="1337"/>
                    <a:pt x="0" y="1337"/>
                  </a:cubicBezTo>
                  <a:lnTo>
                    <a:pt x="95" y="0"/>
                  </a:lnTo>
                </a:path>
              </a:pathLst>
            </a:custGeom>
            <a:solidFill>
              <a:srgbClr val="F9D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7" name="Freeform 212"/>
            <p:cNvSpPr>
              <a:spLocks/>
            </p:cNvSpPr>
            <p:nvPr/>
          </p:nvSpPr>
          <p:spPr bwMode="auto">
            <a:xfrm>
              <a:off x="4934993" y="964315"/>
              <a:ext cx="97285" cy="109112"/>
            </a:xfrm>
            <a:custGeom>
              <a:avLst/>
              <a:gdLst>
                <a:gd name="T0" fmla="*/ 2147483647 w 268"/>
                <a:gd name="T1" fmla="*/ 2147483647 h 306"/>
                <a:gd name="T2" fmla="*/ 2147483647 w 268"/>
                <a:gd name="T3" fmla="*/ 2147483647 h 306"/>
                <a:gd name="T4" fmla="*/ 2147483647 w 268"/>
                <a:gd name="T5" fmla="*/ 2147483647 h 306"/>
                <a:gd name="T6" fmla="*/ 2147483647 w 268"/>
                <a:gd name="T7" fmla="*/ 2147483647 h 306"/>
                <a:gd name="T8" fmla="*/ 2147483647 w 268"/>
                <a:gd name="T9" fmla="*/ 2147483647 h 306"/>
                <a:gd name="T10" fmla="*/ 2147483647 w 268"/>
                <a:gd name="T11" fmla="*/ 2147483647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8"/>
                <a:gd name="T19" fmla="*/ 0 h 306"/>
                <a:gd name="T20" fmla="*/ 268 w 268"/>
                <a:gd name="T21" fmla="*/ 306 h 3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8" h="306">
                  <a:moveTo>
                    <a:pt x="229" y="95"/>
                  </a:moveTo>
                  <a:lnTo>
                    <a:pt x="229" y="95"/>
                  </a:lnTo>
                  <a:cubicBezTo>
                    <a:pt x="267" y="172"/>
                    <a:pt x="248" y="248"/>
                    <a:pt x="191" y="267"/>
                  </a:cubicBezTo>
                  <a:cubicBezTo>
                    <a:pt x="133" y="305"/>
                    <a:pt x="57" y="267"/>
                    <a:pt x="38" y="209"/>
                  </a:cubicBezTo>
                  <a:cubicBezTo>
                    <a:pt x="0" y="133"/>
                    <a:pt x="0" y="57"/>
                    <a:pt x="57" y="38"/>
                  </a:cubicBezTo>
                  <a:cubicBezTo>
                    <a:pt x="115" y="0"/>
                    <a:pt x="191" y="38"/>
                    <a:pt x="229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8" name="Freeform 213"/>
            <p:cNvSpPr>
              <a:spLocks/>
            </p:cNvSpPr>
            <p:nvPr/>
          </p:nvSpPr>
          <p:spPr bwMode="auto">
            <a:xfrm>
              <a:off x="4893721" y="1114713"/>
              <a:ext cx="97285" cy="109112"/>
            </a:xfrm>
            <a:custGeom>
              <a:avLst/>
              <a:gdLst>
                <a:gd name="T0" fmla="*/ 2147483647 w 268"/>
                <a:gd name="T1" fmla="*/ 2147483647 h 306"/>
                <a:gd name="T2" fmla="*/ 2147483647 w 268"/>
                <a:gd name="T3" fmla="*/ 2147483647 h 306"/>
                <a:gd name="T4" fmla="*/ 2147483647 w 268"/>
                <a:gd name="T5" fmla="*/ 2147483647 h 306"/>
                <a:gd name="T6" fmla="*/ 2147483647 w 268"/>
                <a:gd name="T7" fmla="*/ 2147483647 h 306"/>
                <a:gd name="T8" fmla="*/ 2147483647 w 268"/>
                <a:gd name="T9" fmla="*/ 2147483647 h 306"/>
                <a:gd name="T10" fmla="*/ 2147483647 w 268"/>
                <a:gd name="T11" fmla="*/ 2147483647 h 3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8"/>
                <a:gd name="T19" fmla="*/ 0 h 306"/>
                <a:gd name="T20" fmla="*/ 268 w 268"/>
                <a:gd name="T21" fmla="*/ 306 h 3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8" h="306">
                  <a:moveTo>
                    <a:pt x="230" y="95"/>
                  </a:moveTo>
                  <a:lnTo>
                    <a:pt x="230" y="95"/>
                  </a:lnTo>
                  <a:cubicBezTo>
                    <a:pt x="267" y="152"/>
                    <a:pt x="248" y="248"/>
                    <a:pt x="210" y="267"/>
                  </a:cubicBezTo>
                  <a:cubicBezTo>
                    <a:pt x="153" y="305"/>
                    <a:pt x="77" y="267"/>
                    <a:pt x="38" y="210"/>
                  </a:cubicBezTo>
                  <a:cubicBezTo>
                    <a:pt x="0" y="133"/>
                    <a:pt x="19" y="57"/>
                    <a:pt x="77" y="19"/>
                  </a:cubicBezTo>
                  <a:cubicBezTo>
                    <a:pt x="134" y="0"/>
                    <a:pt x="191" y="38"/>
                    <a:pt x="230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89" name="Freeform 214"/>
            <p:cNvSpPr>
              <a:spLocks/>
            </p:cNvSpPr>
            <p:nvPr/>
          </p:nvSpPr>
          <p:spPr bwMode="auto">
            <a:xfrm>
              <a:off x="4934993" y="1223825"/>
              <a:ext cx="97285" cy="110586"/>
            </a:xfrm>
            <a:custGeom>
              <a:avLst/>
              <a:gdLst>
                <a:gd name="T0" fmla="*/ 2147483647 w 268"/>
                <a:gd name="T1" fmla="*/ 2147483647 h 307"/>
                <a:gd name="T2" fmla="*/ 2147483647 w 268"/>
                <a:gd name="T3" fmla="*/ 2147483647 h 307"/>
                <a:gd name="T4" fmla="*/ 2147483647 w 268"/>
                <a:gd name="T5" fmla="*/ 2147483647 h 307"/>
                <a:gd name="T6" fmla="*/ 2147483647 w 268"/>
                <a:gd name="T7" fmla="*/ 2147483647 h 307"/>
                <a:gd name="T8" fmla="*/ 2147483647 w 268"/>
                <a:gd name="T9" fmla="*/ 2147483647 h 307"/>
                <a:gd name="T10" fmla="*/ 2147483647 w 268"/>
                <a:gd name="T11" fmla="*/ 2147483647 h 3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8"/>
                <a:gd name="T19" fmla="*/ 0 h 307"/>
                <a:gd name="T20" fmla="*/ 268 w 268"/>
                <a:gd name="T21" fmla="*/ 307 h 3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8" h="307">
                  <a:moveTo>
                    <a:pt x="229" y="95"/>
                  </a:moveTo>
                  <a:lnTo>
                    <a:pt x="229" y="95"/>
                  </a:lnTo>
                  <a:cubicBezTo>
                    <a:pt x="267" y="172"/>
                    <a:pt x="248" y="248"/>
                    <a:pt x="191" y="268"/>
                  </a:cubicBezTo>
                  <a:cubicBezTo>
                    <a:pt x="133" y="306"/>
                    <a:pt x="76" y="268"/>
                    <a:pt x="38" y="210"/>
                  </a:cubicBezTo>
                  <a:cubicBezTo>
                    <a:pt x="0" y="134"/>
                    <a:pt x="19" y="58"/>
                    <a:pt x="57" y="39"/>
                  </a:cubicBezTo>
                  <a:cubicBezTo>
                    <a:pt x="115" y="0"/>
                    <a:pt x="191" y="39"/>
                    <a:pt x="229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0" name="Freeform 215"/>
            <p:cNvSpPr>
              <a:spLocks/>
            </p:cNvSpPr>
            <p:nvPr/>
          </p:nvSpPr>
          <p:spPr bwMode="auto">
            <a:xfrm>
              <a:off x="4989532" y="1327040"/>
              <a:ext cx="76649" cy="88469"/>
            </a:xfrm>
            <a:custGeom>
              <a:avLst/>
              <a:gdLst>
                <a:gd name="T0" fmla="*/ 2147483647 w 212"/>
                <a:gd name="T1" fmla="*/ 2147483647 h 249"/>
                <a:gd name="T2" fmla="*/ 2147483647 w 212"/>
                <a:gd name="T3" fmla="*/ 2147483647 h 249"/>
                <a:gd name="T4" fmla="*/ 2147483647 w 212"/>
                <a:gd name="T5" fmla="*/ 2147483647 h 249"/>
                <a:gd name="T6" fmla="*/ 2147483647 w 212"/>
                <a:gd name="T7" fmla="*/ 2147483647 h 249"/>
                <a:gd name="T8" fmla="*/ 2147483647 w 212"/>
                <a:gd name="T9" fmla="*/ 2147483647 h 249"/>
                <a:gd name="T10" fmla="*/ 2147483647 w 212"/>
                <a:gd name="T11" fmla="*/ 2147483647 h 2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2"/>
                <a:gd name="T19" fmla="*/ 0 h 249"/>
                <a:gd name="T20" fmla="*/ 212 w 212"/>
                <a:gd name="T21" fmla="*/ 249 h 24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2" h="249">
                  <a:moveTo>
                    <a:pt x="192" y="95"/>
                  </a:moveTo>
                  <a:lnTo>
                    <a:pt x="192" y="95"/>
                  </a:lnTo>
                  <a:cubicBezTo>
                    <a:pt x="211" y="133"/>
                    <a:pt x="211" y="210"/>
                    <a:pt x="153" y="229"/>
                  </a:cubicBezTo>
                  <a:cubicBezTo>
                    <a:pt x="115" y="248"/>
                    <a:pt x="58" y="229"/>
                    <a:pt x="19" y="171"/>
                  </a:cubicBezTo>
                  <a:cubicBezTo>
                    <a:pt x="0" y="114"/>
                    <a:pt x="0" y="57"/>
                    <a:pt x="58" y="38"/>
                  </a:cubicBezTo>
                  <a:cubicBezTo>
                    <a:pt x="96" y="0"/>
                    <a:pt x="153" y="38"/>
                    <a:pt x="192" y="9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1" name="Freeform 216"/>
            <p:cNvSpPr>
              <a:spLocks/>
            </p:cNvSpPr>
            <p:nvPr/>
          </p:nvSpPr>
          <p:spPr bwMode="auto">
            <a:xfrm>
              <a:off x="4248104" y="943673"/>
              <a:ext cx="123817" cy="131229"/>
            </a:xfrm>
            <a:custGeom>
              <a:avLst/>
              <a:gdLst>
                <a:gd name="T0" fmla="*/ 2147483647 w 345"/>
                <a:gd name="T1" fmla="*/ 2147483647 h 364"/>
                <a:gd name="T2" fmla="*/ 2147483647 w 345"/>
                <a:gd name="T3" fmla="*/ 2147483647 h 364"/>
                <a:gd name="T4" fmla="*/ 2147483647 w 345"/>
                <a:gd name="T5" fmla="*/ 2147483647 h 364"/>
                <a:gd name="T6" fmla="*/ 2147483647 w 345"/>
                <a:gd name="T7" fmla="*/ 2147483647 h 364"/>
                <a:gd name="T8" fmla="*/ 2147483647 w 345"/>
                <a:gd name="T9" fmla="*/ 2147483647 h 364"/>
                <a:gd name="T10" fmla="*/ 2147483647 w 345"/>
                <a:gd name="T11" fmla="*/ 2147483647 h 36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"/>
                <a:gd name="T19" fmla="*/ 0 h 364"/>
                <a:gd name="T20" fmla="*/ 345 w 345"/>
                <a:gd name="T21" fmla="*/ 364 h 36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" h="364">
                  <a:moveTo>
                    <a:pt x="306" y="115"/>
                  </a:moveTo>
                  <a:lnTo>
                    <a:pt x="306" y="115"/>
                  </a:lnTo>
                  <a:cubicBezTo>
                    <a:pt x="344" y="191"/>
                    <a:pt x="325" y="287"/>
                    <a:pt x="248" y="325"/>
                  </a:cubicBezTo>
                  <a:cubicBezTo>
                    <a:pt x="192" y="363"/>
                    <a:pt x="96" y="344"/>
                    <a:pt x="39" y="249"/>
                  </a:cubicBezTo>
                  <a:cubicBezTo>
                    <a:pt x="0" y="172"/>
                    <a:pt x="19" y="77"/>
                    <a:pt x="96" y="38"/>
                  </a:cubicBezTo>
                  <a:cubicBezTo>
                    <a:pt x="172" y="0"/>
                    <a:pt x="268" y="38"/>
                    <a:pt x="306" y="115"/>
                  </a:cubicBezTo>
                </a:path>
              </a:pathLst>
            </a:custGeom>
            <a:solidFill>
              <a:srgbClr val="E6D6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2" name="Freeform 217"/>
            <p:cNvSpPr>
              <a:spLocks/>
            </p:cNvSpPr>
            <p:nvPr/>
          </p:nvSpPr>
          <p:spPr bwMode="auto">
            <a:xfrm>
              <a:off x="5030805" y="1265111"/>
              <a:ext cx="123817" cy="56031"/>
            </a:xfrm>
            <a:custGeom>
              <a:avLst/>
              <a:gdLst>
                <a:gd name="T0" fmla="*/ 0 w 345"/>
                <a:gd name="T1" fmla="*/ 2147483647 h 154"/>
                <a:gd name="T2" fmla="*/ 0 w 345"/>
                <a:gd name="T3" fmla="*/ 2147483647 h 154"/>
                <a:gd name="T4" fmla="*/ 2147483647 w 345"/>
                <a:gd name="T5" fmla="*/ 0 h 154"/>
                <a:gd name="T6" fmla="*/ 2147483647 w 345"/>
                <a:gd name="T7" fmla="*/ 2147483647 h 154"/>
                <a:gd name="T8" fmla="*/ 2147483647 w 345"/>
                <a:gd name="T9" fmla="*/ 2147483647 h 154"/>
                <a:gd name="T10" fmla="*/ 0 w 345"/>
                <a:gd name="T11" fmla="*/ 2147483647 h 15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45"/>
                <a:gd name="T19" fmla="*/ 0 h 154"/>
                <a:gd name="T20" fmla="*/ 345 w 345"/>
                <a:gd name="T21" fmla="*/ 154 h 15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45" h="154">
                  <a:moveTo>
                    <a:pt x="0" y="153"/>
                  </a:moveTo>
                  <a:lnTo>
                    <a:pt x="0" y="153"/>
                  </a:lnTo>
                  <a:cubicBezTo>
                    <a:pt x="286" y="0"/>
                    <a:pt x="286" y="0"/>
                    <a:pt x="286" y="0"/>
                  </a:cubicBezTo>
                  <a:lnTo>
                    <a:pt x="325" y="19"/>
                  </a:lnTo>
                  <a:cubicBezTo>
                    <a:pt x="344" y="38"/>
                    <a:pt x="325" y="19"/>
                    <a:pt x="325" y="19"/>
                  </a:cubicBezTo>
                  <a:cubicBezTo>
                    <a:pt x="0" y="153"/>
                    <a:pt x="0" y="153"/>
                    <a:pt x="0" y="153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3" name="Freeform 218"/>
            <p:cNvSpPr>
              <a:spLocks/>
            </p:cNvSpPr>
            <p:nvPr/>
          </p:nvSpPr>
          <p:spPr bwMode="auto">
            <a:xfrm>
              <a:off x="4983636" y="1135356"/>
              <a:ext cx="178355" cy="82571"/>
            </a:xfrm>
            <a:custGeom>
              <a:avLst/>
              <a:gdLst>
                <a:gd name="T0" fmla="*/ 2147483647 w 498"/>
                <a:gd name="T1" fmla="*/ 0 h 230"/>
                <a:gd name="T2" fmla="*/ 2147483647 w 498"/>
                <a:gd name="T3" fmla="*/ 0 h 230"/>
                <a:gd name="T4" fmla="*/ 2147483647 w 498"/>
                <a:gd name="T5" fmla="*/ 2147483647 h 230"/>
                <a:gd name="T6" fmla="*/ 2147483647 w 498"/>
                <a:gd name="T7" fmla="*/ 2147483647 h 230"/>
                <a:gd name="T8" fmla="*/ 0 w 498"/>
                <a:gd name="T9" fmla="*/ 2147483647 h 230"/>
                <a:gd name="T10" fmla="*/ 2147483647 w 498"/>
                <a:gd name="T11" fmla="*/ 0 h 2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8"/>
                <a:gd name="T19" fmla="*/ 0 h 230"/>
                <a:gd name="T20" fmla="*/ 498 w 498"/>
                <a:gd name="T21" fmla="*/ 230 h 2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8" h="230">
                  <a:moveTo>
                    <a:pt x="420" y="0"/>
                  </a:moveTo>
                  <a:lnTo>
                    <a:pt x="420" y="0"/>
                  </a:lnTo>
                  <a:cubicBezTo>
                    <a:pt x="420" y="0"/>
                    <a:pt x="459" y="19"/>
                    <a:pt x="478" y="38"/>
                  </a:cubicBezTo>
                  <a:cubicBezTo>
                    <a:pt x="497" y="57"/>
                    <a:pt x="478" y="38"/>
                    <a:pt x="478" y="38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420" y="0"/>
                    <a:pt x="420" y="0"/>
                    <a:pt x="420" y="0"/>
                  </a:cubicBez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4" name="Freeform 219"/>
            <p:cNvSpPr>
              <a:spLocks/>
            </p:cNvSpPr>
            <p:nvPr/>
          </p:nvSpPr>
          <p:spPr bwMode="auto">
            <a:xfrm>
              <a:off x="4929097" y="996754"/>
              <a:ext cx="232894" cy="110586"/>
            </a:xfrm>
            <a:custGeom>
              <a:avLst/>
              <a:gdLst>
                <a:gd name="T0" fmla="*/ 0 w 650"/>
                <a:gd name="T1" fmla="*/ 2147483647 h 307"/>
                <a:gd name="T2" fmla="*/ 0 w 650"/>
                <a:gd name="T3" fmla="*/ 2147483647 h 307"/>
                <a:gd name="T4" fmla="*/ 2147483647 w 650"/>
                <a:gd name="T5" fmla="*/ 0 h 307"/>
                <a:gd name="T6" fmla="*/ 2147483647 w 650"/>
                <a:gd name="T7" fmla="*/ 2147483647 h 307"/>
                <a:gd name="T8" fmla="*/ 0 w 650"/>
                <a:gd name="T9" fmla="*/ 2147483647 h 3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0"/>
                <a:gd name="T16" fmla="*/ 0 h 307"/>
                <a:gd name="T17" fmla="*/ 650 w 650"/>
                <a:gd name="T18" fmla="*/ 307 h 30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0" h="307">
                  <a:moveTo>
                    <a:pt x="0" y="306"/>
                  </a:moveTo>
                  <a:lnTo>
                    <a:pt x="0" y="306"/>
                  </a:lnTo>
                  <a:cubicBezTo>
                    <a:pt x="572" y="0"/>
                    <a:pt x="572" y="0"/>
                    <a:pt x="572" y="0"/>
                  </a:cubicBezTo>
                  <a:cubicBezTo>
                    <a:pt x="572" y="0"/>
                    <a:pt x="630" y="38"/>
                    <a:pt x="649" y="58"/>
                  </a:cubicBezTo>
                  <a:lnTo>
                    <a:pt x="0" y="306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5" name="Freeform 220"/>
            <p:cNvSpPr>
              <a:spLocks/>
            </p:cNvSpPr>
            <p:nvPr/>
          </p:nvSpPr>
          <p:spPr bwMode="auto">
            <a:xfrm>
              <a:off x="5073550" y="1341784"/>
              <a:ext cx="97285" cy="88469"/>
            </a:xfrm>
            <a:custGeom>
              <a:avLst/>
              <a:gdLst>
                <a:gd name="T0" fmla="*/ 0 w 268"/>
                <a:gd name="T1" fmla="*/ 2147483647 h 249"/>
                <a:gd name="T2" fmla="*/ 2147483647 w 268"/>
                <a:gd name="T3" fmla="*/ 0 h 249"/>
                <a:gd name="T4" fmla="*/ 0 w 268"/>
                <a:gd name="T5" fmla="*/ 2147483647 h 249"/>
                <a:gd name="T6" fmla="*/ 0 w 268"/>
                <a:gd name="T7" fmla="*/ 2147483647 h 24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8"/>
                <a:gd name="T13" fmla="*/ 0 h 249"/>
                <a:gd name="T14" fmla="*/ 268 w 268"/>
                <a:gd name="T15" fmla="*/ 249 h 24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8" h="249">
                  <a:moveTo>
                    <a:pt x="0" y="152"/>
                  </a:moveTo>
                  <a:lnTo>
                    <a:pt x="267" y="0"/>
                  </a:lnTo>
                  <a:lnTo>
                    <a:pt x="0" y="248"/>
                  </a:lnTo>
                  <a:lnTo>
                    <a:pt x="0" y="152"/>
                  </a:lnTo>
                </a:path>
              </a:pathLst>
            </a:custGeom>
            <a:solidFill>
              <a:srgbClr val="EAB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6" name="Freeform 221"/>
            <p:cNvSpPr>
              <a:spLocks/>
            </p:cNvSpPr>
            <p:nvPr/>
          </p:nvSpPr>
          <p:spPr bwMode="auto">
            <a:xfrm>
              <a:off x="4268740" y="1869651"/>
              <a:ext cx="495268" cy="502800"/>
            </a:xfrm>
            <a:custGeom>
              <a:avLst/>
              <a:gdLst>
                <a:gd name="T0" fmla="*/ 2147483647 w 1375"/>
                <a:gd name="T1" fmla="*/ 0 h 1395"/>
                <a:gd name="T2" fmla="*/ 2147483647 w 1375"/>
                <a:gd name="T3" fmla="*/ 2147483647 h 1395"/>
                <a:gd name="T4" fmla="*/ 0 w 1375"/>
                <a:gd name="T5" fmla="*/ 2147483647 h 1395"/>
                <a:gd name="T6" fmla="*/ 0 w 1375"/>
                <a:gd name="T7" fmla="*/ 0 h 1395"/>
                <a:gd name="T8" fmla="*/ 2147483647 w 1375"/>
                <a:gd name="T9" fmla="*/ 0 h 1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75"/>
                <a:gd name="T16" fmla="*/ 0 h 1395"/>
                <a:gd name="T17" fmla="*/ 1375 w 1375"/>
                <a:gd name="T18" fmla="*/ 1395 h 139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75" h="1395">
                  <a:moveTo>
                    <a:pt x="1374" y="0"/>
                  </a:moveTo>
                  <a:lnTo>
                    <a:pt x="1374" y="1394"/>
                  </a:lnTo>
                  <a:lnTo>
                    <a:pt x="0" y="1394"/>
                  </a:lnTo>
                  <a:lnTo>
                    <a:pt x="0" y="0"/>
                  </a:lnTo>
                  <a:lnTo>
                    <a:pt x="1374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597" name="Freeform 222"/>
            <p:cNvSpPr>
              <a:spLocks/>
            </p:cNvSpPr>
            <p:nvPr/>
          </p:nvSpPr>
          <p:spPr bwMode="auto">
            <a:xfrm>
              <a:off x="4227467" y="1952223"/>
              <a:ext cx="571917" cy="1629309"/>
            </a:xfrm>
            <a:custGeom>
              <a:avLst/>
              <a:gdLst>
                <a:gd name="T0" fmla="*/ 2147483647 w 1586"/>
                <a:gd name="T1" fmla="*/ 0 h 4525"/>
                <a:gd name="T2" fmla="*/ 2147483647 w 1586"/>
                <a:gd name="T3" fmla="*/ 2147483647 h 4525"/>
                <a:gd name="T4" fmla="*/ 0 w 1586"/>
                <a:gd name="T5" fmla="*/ 2147483647 h 4525"/>
                <a:gd name="T6" fmla="*/ 0 w 1586"/>
                <a:gd name="T7" fmla="*/ 0 h 4525"/>
                <a:gd name="T8" fmla="*/ 2147483647 w 1586"/>
                <a:gd name="T9" fmla="*/ 0 h 45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86"/>
                <a:gd name="T16" fmla="*/ 0 h 4525"/>
                <a:gd name="T17" fmla="*/ 1586 w 1586"/>
                <a:gd name="T18" fmla="*/ 4525 h 45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86" h="4525">
                  <a:moveTo>
                    <a:pt x="1585" y="0"/>
                  </a:moveTo>
                  <a:lnTo>
                    <a:pt x="1585" y="4524"/>
                  </a:lnTo>
                  <a:lnTo>
                    <a:pt x="0" y="4524"/>
                  </a:lnTo>
                  <a:lnTo>
                    <a:pt x="0" y="0"/>
                  </a:lnTo>
                  <a:lnTo>
                    <a:pt x="1585" y="0"/>
                  </a:lnTo>
                </a:path>
              </a:pathLst>
            </a:custGeom>
            <a:solidFill>
              <a:srgbClr val="139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8437" name="文本框 172"/>
          <p:cNvSpPr txBox="1">
            <a:spLocks noChangeArrowheads="1"/>
          </p:cNvSpPr>
          <p:nvPr/>
        </p:nvSpPr>
        <p:spPr bwMode="auto">
          <a:xfrm>
            <a:off x="2219325" y="1627188"/>
            <a:ext cx="79486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是集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模板开发、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设计定制、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培训于一体的专业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服务提供商。向天歌由多位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领域的资深设计师创立，致力于为客户奉献最用心的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作品、最实用的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培训和最贴心的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服务。</a:t>
            </a:r>
            <a:endParaRPr 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38" name="矩形 173"/>
          <p:cNvSpPr>
            <a:spLocks noChangeArrowheads="1"/>
          </p:cNvSpPr>
          <p:nvPr/>
        </p:nvSpPr>
        <p:spPr bwMode="auto">
          <a:xfrm>
            <a:off x="1662113" y="1381125"/>
            <a:ext cx="9013825" cy="142240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1945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Freeform 5"/>
          <p:cNvSpPr>
            <a:spLocks/>
          </p:cNvSpPr>
          <p:nvPr/>
        </p:nvSpPr>
        <p:spPr bwMode="auto">
          <a:xfrm rot="-2700000">
            <a:off x="2187575" y="3527425"/>
            <a:ext cx="3956050" cy="931863"/>
          </a:xfrm>
          <a:custGeom>
            <a:avLst/>
            <a:gdLst>
              <a:gd name="T0" fmla="*/ 2147483647 w 279"/>
              <a:gd name="T1" fmla="*/ 2147483647 h 1183"/>
              <a:gd name="T2" fmla="*/ 2147483647 w 279"/>
              <a:gd name="T3" fmla="*/ 2147483647 h 1183"/>
              <a:gd name="T4" fmla="*/ 0 w 279"/>
              <a:gd name="T5" fmla="*/ 2147483647 h 1183"/>
              <a:gd name="T6" fmla="*/ 0 w 279"/>
              <a:gd name="T7" fmla="*/ 2147483647 h 1183"/>
              <a:gd name="T8" fmla="*/ 2147483647 w 279"/>
              <a:gd name="T9" fmla="*/ 0 h 1183"/>
              <a:gd name="T10" fmla="*/ 2147483647 w 279"/>
              <a:gd name="T11" fmla="*/ 2147483647 h 1183"/>
              <a:gd name="T12" fmla="*/ 2147483647 w 279"/>
              <a:gd name="T13" fmla="*/ 2147483647 h 1183"/>
              <a:gd name="T14" fmla="*/ 2147483647 w 279"/>
              <a:gd name="T15" fmla="*/ 2147483647 h 1183"/>
              <a:gd name="T16" fmla="*/ 2147483647 w 279"/>
              <a:gd name="T17" fmla="*/ 2147483647 h 1183"/>
              <a:gd name="T18" fmla="*/ 2147483647 w 279"/>
              <a:gd name="T19" fmla="*/ 2147483647 h 1183"/>
              <a:gd name="T20" fmla="*/ 2147483647 w 279"/>
              <a:gd name="T21" fmla="*/ 2147483647 h 1183"/>
              <a:gd name="T22" fmla="*/ 2147483647 w 279"/>
              <a:gd name="T23" fmla="*/ 2147483647 h 1183"/>
              <a:gd name="T24" fmla="*/ 2147483647 w 279"/>
              <a:gd name="T25" fmla="*/ 2147483647 h 1183"/>
              <a:gd name="T26" fmla="*/ 2147483647 w 279"/>
              <a:gd name="T27" fmla="*/ 2147483647 h 1183"/>
              <a:gd name="T28" fmla="*/ 2147483647 w 279"/>
              <a:gd name="T29" fmla="*/ 2147483647 h 1183"/>
              <a:gd name="T30" fmla="*/ 2147483647 w 279"/>
              <a:gd name="T31" fmla="*/ 2147483647 h 118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79"/>
              <a:gd name="T49" fmla="*/ 0 h 1183"/>
              <a:gd name="T50" fmla="*/ 279 w 279"/>
              <a:gd name="T51" fmla="*/ 1183 h 118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79" h="1183">
                <a:moveTo>
                  <a:pt x="142" y="1183"/>
                </a:moveTo>
                <a:cubicBezTo>
                  <a:pt x="104" y="1183"/>
                  <a:pt x="67" y="1169"/>
                  <a:pt x="40" y="1143"/>
                </a:cubicBezTo>
                <a:cubicBezTo>
                  <a:pt x="14" y="1118"/>
                  <a:pt x="0" y="1085"/>
                  <a:pt x="0" y="105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20"/>
                  <a:pt x="20" y="0"/>
                  <a:pt x="45" y="0"/>
                </a:cubicBezTo>
                <a:cubicBezTo>
                  <a:pt x="70" y="0"/>
                  <a:pt x="90" y="20"/>
                  <a:pt x="90" y="45"/>
                </a:cubicBezTo>
                <a:cubicBezTo>
                  <a:pt x="90" y="1051"/>
                  <a:pt x="90" y="1051"/>
                  <a:pt x="90" y="1051"/>
                </a:cubicBezTo>
                <a:cubicBezTo>
                  <a:pt x="90" y="1060"/>
                  <a:pt x="95" y="1070"/>
                  <a:pt x="103" y="1077"/>
                </a:cubicBezTo>
                <a:cubicBezTo>
                  <a:pt x="114" y="1088"/>
                  <a:pt x="129" y="1093"/>
                  <a:pt x="145" y="1093"/>
                </a:cubicBezTo>
                <a:cubicBezTo>
                  <a:pt x="170" y="1092"/>
                  <a:pt x="189" y="1073"/>
                  <a:pt x="189" y="1051"/>
                </a:cubicBezTo>
                <a:cubicBezTo>
                  <a:pt x="189" y="1007"/>
                  <a:pt x="189" y="1007"/>
                  <a:pt x="189" y="1007"/>
                </a:cubicBezTo>
                <a:cubicBezTo>
                  <a:pt x="189" y="982"/>
                  <a:pt x="209" y="962"/>
                  <a:pt x="234" y="962"/>
                </a:cubicBezTo>
                <a:cubicBezTo>
                  <a:pt x="259" y="962"/>
                  <a:pt x="279" y="982"/>
                  <a:pt x="279" y="1007"/>
                </a:cubicBezTo>
                <a:cubicBezTo>
                  <a:pt x="279" y="1051"/>
                  <a:pt x="279" y="1051"/>
                  <a:pt x="279" y="1051"/>
                </a:cubicBezTo>
                <a:cubicBezTo>
                  <a:pt x="279" y="1122"/>
                  <a:pt x="222" y="1180"/>
                  <a:pt x="149" y="1183"/>
                </a:cubicBezTo>
                <a:cubicBezTo>
                  <a:pt x="147" y="1183"/>
                  <a:pt x="144" y="1183"/>
                  <a:pt x="142" y="11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1" name="Freeform 6"/>
          <p:cNvSpPr>
            <a:spLocks/>
          </p:cNvSpPr>
          <p:nvPr/>
        </p:nvSpPr>
        <p:spPr bwMode="auto">
          <a:xfrm rot="-2700000">
            <a:off x="1171575" y="3328988"/>
            <a:ext cx="1722438" cy="1881187"/>
          </a:xfrm>
          <a:custGeom>
            <a:avLst/>
            <a:gdLst>
              <a:gd name="T0" fmla="*/ 2147483647 w 563"/>
              <a:gd name="T1" fmla="*/ 0 h 515"/>
              <a:gd name="T2" fmla="*/ 0 w 563"/>
              <a:gd name="T3" fmla="*/ 2147483647 h 515"/>
              <a:gd name="T4" fmla="*/ 2147483647 w 563"/>
              <a:gd name="T5" fmla="*/ 2147483647 h 515"/>
              <a:gd name="T6" fmla="*/ 2147483647 w 563"/>
              <a:gd name="T7" fmla="*/ 2147483647 h 515"/>
              <a:gd name="T8" fmla="*/ 2147483647 w 563"/>
              <a:gd name="T9" fmla="*/ 0 h 5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63"/>
              <a:gd name="T16" fmla="*/ 0 h 515"/>
              <a:gd name="T17" fmla="*/ 563 w 563"/>
              <a:gd name="T18" fmla="*/ 515 h 5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Freeform 7"/>
          <p:cNvSpPr>
            <a:spLocks/>
          </p:cNvSpPr>
          <p:nvPr/>
        </p:nvSpPr>
        <p:spPr bwMode="auto">
          <a:xfrm rot="-2700000">
            <a:off x="2130425" y="2387600"/>
            <a:ext cx="1774825" cy="1754188"/>
          </a:xfrm>
          <a:custGeom>
            <a:avLst/>
            <a:gdLst>
              <a:gd name="T0" fmla="*/ 2147483647 w 525"/>
              <a:gd name="T1" fmla="*/ 0 h 531"/>
              <a:gd name="T2" fmla="*/ 2147483647 w 525"/>
              <a:gd name="T3" fmla="*/ 0 h 531"/>
              <a:gd name="T4" fmla="*/ 0 w 525"/>
              <a:gd name="T5" fmla="*/ 2147483647 h 531"/>
              <a:gd name="T6" fmla="*/ 2147483647 w 525"/>
              <a:gd name="T7" fmla="*/ 2147483647 h 531"/>
              <a:gd name="T8" fmla="*/ 2147483647 w 525"/>
              <a:gd name="T9" fmla="*/ 2147483647 h 531"/>
              <a:gd name="T10" fmla="*/ 2147483647 w 525"/>
              <a:gd name="T11" fmla="*/ 0 h 53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25"/>
              <a:gd name="T19" fmla="*/ 0 h 531"/>
              <a:gd name="T20" fmla="*/ 525 w 525"/>
              <a:gd name="T21" fmla="*/ 531 h 53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3" name="Freeform 8"/>
          <p:cNvSpPr>
            <a:spLocks/>
          </p:cNvSpPr>
          <p:nvPr/>
        </p:nvSpPr>
        <p:spPr bwMode="auto">
          <a:xfrm rot="-2700000">
            <a:off x="3111500" y="1336675"/>
            <a:ext cx="1730375" cy="1952625"/>
          </a:xfrm>
          <a:custGeom>
            <a:avLst/>
            <a:gdLst>
              <a:gd name="T0" fmla="*/ 0 w 584"/>
              <a:gd name="T1" fmla="*/ 0 h 517"/>
              <a:gd name="T2" fmla="*/ 2147483647 w 584"/>
              <a:gd name="T3" fmla="*/ 2147483647 h 517"/>
              <a:gd name="T4" fmla="*/ 2147483647 w 584"/>
              <a:gd name="T5" fmla="*/ 2147483647 h 517"/>
              <a:gd name="T6" fmla="*/ 2147483647 w 584"/>
              <a:gd name="T7" fmla="*/ 2147483647 h 517"/>
              <a:gd name="T8" fmla="*/ 0 w 584"/>
              <a:gd name="T9" fmla="*/ 0 h 5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84"/>
              <a:gd name="T16" fmla="*/ 0 h 517"/>
              <a:gd name="T17" fmla="*/ 584 w 584"/>
              <a:gd name="T18" fmla="*/ 517 h 5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4" name="Oval 12"/>
          <p:cNvSpPr>
            <a:spLocks noChangeArrowheads="1"/>
          </p:cNvSpPr>
          <p:nvPr/>
        </p:nvSpPr>
        <p:spPr bwMode="auto">
          <a:xfrm>
            <a:off x="6838950" y="2236788"/>
            <a:ext cx="179388" cy="18097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Arial" pitchFamily="34" charset="0"/>
              <a:buNone/>
            </a:pPr>
            <a:endParaRPr lang="id-ID" altLang="en-US">
              <a:solidFill>
                <a:srgbClr val="00000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65" name="Freeform 12"/>
          <p:cNvSpPr>
            <a:spLocks noEditPoints="1"/>
          </p:cNvSpPr>
          <p:nvPr/>
        </p:nvSpPr>
        <p:spPr bwMode="auto">
          <a:xfrm rot="-1494452">
            <a:off x="1770063" y="4186238"/>
            <a:ext cx="557212" cy="431800"/>
          </a:xfrm>
          <a:custGeom>
            <a:avLst/>
            <a:gdLst>
              <a:gd name="T0" fmla="*/ 2147483647 w 559"/>
              <a:gd name="T1" fmla="*/ 2147483647 h 433"/>
              <a:gd name="T2" fmla="*/ 2147483647 w 559"/>
              <a:gd name="T3" fmla="*/ 2147483647 h 433"/>
              <a:gd name="T4" fmla="*/ 2147483647 w 559"/>
              <a:gd name="T5" fmla="*/ 2147483647 h 433"/>
              <a:gd name="T6" fmla="*/ 0 w 559"/>
              <a:gd name="T7" fmla="*/ 2147483647 h 433"/>
              <a:gd name="T8" fmla="*/ 2147483647 w 559"/>
              <a:gd name="T9" fmla="*/ 0 h 433"/>
              <a:gd name="T10" fmla="*/ 2147483647 w 559"/>
              <a:gd name="T11" fmla="*/ 2147483647 h 433"/>
              <a:gd name="T12" fmla="*/ 2147483647 w 559"/>
              <a:gd name="T13" fmla="*/ 2147483647 h 433"/>
              <a:gd name="T14" fmla="*/ 2147483647 w 559"/>
              <a:gd name="T15" fmla="*/ 2147483647 h 433"/>
              <a:gd name="T16" fmla="*/ 2147483647 w 559"/>
              <a:gd name="T17" fmla="*/ 2147483647 h 433"/>
              <a:gd name="T18" fmla="*/ 2147483647 w 559"/>
              <a:gd name="T19" fmla="*/ 2147483647 h 433"/>
              <a:gd name="T20" fmla="*/ 2147483647 w 559"/>
              <a:gd name="T21" fmla="*/ 2147483647 h 433"/>
              <a:gd name="T22" fmla="*/ 2147483647 w 559"/>
              <a:gd name="T23" fmla="*/ 2147483647 h 433"/>
              <a:gd name="T24" fmla="*/ 2147483647 w 559"/>
              <a:gd name="T25" fmla="*/ 2147483647 h 433"/>
              <a:gd name="T26" fmla="*/ 2147483647 w 559"/>
              <a:gd name="T27" fmla="*/ 2147483647 h 433"/>
              <a:gd name="T28" fmla="*/ 2147483647 w 559"/>
              <a:gd name="T29" fmla="*/ 2147483647 h 433"/>
              <a:gd name="T30" fmla="*/ 2147483647 w 559"/>
              <a:gd name="T31" fmla="*/ 2147483647 h 433"/>
              <a:gd name="T32" fmla="*/ 2147483647 w 559"/>
              <a:gd name="T33" fmla="*/ 2147483647 h 433"/>
              <a:gd name="T34" fmla="*/ 2147483647 w 559"/>
              <a:gd name="T35" fmla="*/ 2147483647 h 433"/>
              <a:gd name="T36" fmla="*/ 2147483647 w 559"/>
              <a:gd name="T37" fmla="*/ 2147483647 h 433"/>
              <a:gd name="T38" fmla="*/ 2147483647 w 559"/>
              <a:gd name="T39" fmla="*/ 2147483647 h 433"/>
              <a:gd name="T40" fmla="*/ 2147483647 w 559"/>
              <a:gd name="T41" fmla="*/ 2147483647 h 433"/>
              <a:gd name="T42" fmla="*/ 2147483647 w 559"/>
              <a:gd name="T43" fmla="*/ 2147483647 h 433"/>
              <a:gd name="T44" fmla="*/ 2147483647 w 559"/>
              <a:gd name="T45" fmla="*/ 2147483647 h 433"/>
              <a:gd name="T46" fmla="*/ 2147483647 w 559"/>
              <a:gd name="T47" fmla="*/ 2147483647 h 433"/>
              <a:gd name="T48" fmla="*/ 2147483647 w 559"/>
              <a:gd name="T49" fmla="*/ 2147483647 h 433"/>
              <a:gd name="T50" fmla="*/ 2147483647 w 559"/>
              <a:gd name="T51" fmla="*/ 2147483647 h 433"/>
              <a:gd name="T52" fmla="*/ 2147483647 w 559"/>
              <a:gd name="T53" fmla="*/ 2147483647 h 433"/>
              <a:gd name="T54" fmla="*/ 2147483647 w 559"/>
              <a:gd name="T55" fmla="*/ 2147483647 h 433"/>
              <a:gd name="T56" fmla="*/ 2147483647 w 559"/>
              <a:gd name="T57" fmla="*/ 2147483647 h 433"/>
              <a:gd name="T58" fmla="*/ 2147483647 w 559"/>
              <a:gd name="T59" fmla="*/ 2147483647 h 433"/>
              <a:gd name="T60" fmla="*/ 2147483647 w 559"/>
              <a:gd name="T61" fmla="*/ 2147483647 h 433"/>
              <a:gd name="T62" fmla="*/ 2147483647 w 559"/>
              <a:gd name="T63" fmla="*/ 2147483647 h 43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559"/>
              <a:gd name="T97" fmla="*/ 0 h 433"/>
              <a:gd name="T98" fmla="*/ 559 w 559"/>
              <a:gd name="T99" fmla="*/ 433 h 43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9466" name="组合 7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3048000"/>
            <a:ext cx="450850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组合 7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2017713"/>
            <a:ext cx="5111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8" name="TextBox 13"/>
          <p:cNvSpPr txBox="1">
            <a:spLocks noChangeArrowheads="1"/>
          </p:cNvSpPr>
          <p:nvPr/>
        </p:nvSpPr>
        <p:spPr bwMode="auto">
          <a:xfrm>
            <a:off x="7224713" y="2187575"/>
            <a:ext cx="1265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69" name="TextBox 13"/>
          <p:cNvSpPr txBox="1">
            <a:spLocks noChangeArrowheads="1"/>
          </p:cNvSpPr>
          <p:nvPr/>
        </p:nvSpPr>
        <p:spPr bwMode="auto">
          <a:xfrm>
            <a:off x="7227888" y="2473325"/>
            <a:ext cx="36814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0" name="Oval 12"/>
          <p:cNvSpPr>
            <a:spLocks noChangeArrowheads="1"/>
          </p:cNvSpPr>
          <p:nvPr/>
        </p:nvSpPr>
        <p:spPr bwMode="auto">
          <a:xfrm>
            <a:off x="6838950" y="3333750"/>
            <a:ext cx="179388" cy="1793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Arial" pitchFamily="34" charset="0"/>
              <a:buNone/>
            </a:pPr>
            <a:endParaRPr lang="id-ID" altLang="en-US">
              <a:solidFill>
                <a:srgbClr val="00000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1" name="TextBox 13"/>
          <p:cNvSpPr txBox="1">
            <a:spLocks noChangeArrowheads="1"/>
          </p:cNvSpPr>
          <p:nvPr/>
        </p:nvSpPr>
        <p:spPr bwMode="auto">
          <a:xfrm>
            <a:off x="7224713" y="3284538"/>
            <a:ext cx="126523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2" name="TextBox 13"/>
          <p:cNvSpPr txBox="1">
            <a:spLocks noChangeArrowheads="1"/>
          </p:cNvSpPr>
          <p:nvPr/>
        </p:nvSpPr>
        <p:spPr bwMode="auto">
          <a:xfrm>
            <a:off x="7227888" y="3570288"/>
            <a:ext cx="36814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3" name="Oval 12"/>
          <p:cNvSpPr>
            <a:spLocks noChangeArrowheads="1"/>
          </p:cNvSpPr>
          <p:nvPr/>
        </p:nvSpPr>
        <p:spPr bwMode="auto">
          <a:xfrm>
            <a:off x="6838950" y="4478338"/>
            <a:ext cx="179388" cy="1793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Arial" pitchFamily="34" charset="0"/>
              <a:buNone/>
            </a:pPr>
            <a:endParaRPr lang="id-ID" altLang="en-US">
              <a:solidFill>
                <a:srgbClr val="00000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7224713" y="4429125"/>
            <a:ext cx="1265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7227888" y="4714875"/>
            <a:ext cx="36814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2048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未知"/>
          <p:cNvSpPr>
            <a:spLocks/>
          </p:cNvSpPr>
          <p:nvPr/>
        </p:nvSpPr>
        <p:spPr bwMode="auto">
          <a:xfrm>
            <a:off x="3590925" y="3030538"/>
            <a:ext cx="1787525" cy="673100"/>
          </a:xfrm>
          <a:custGeom>
            <a:avLst/>
            <a:gdLst>
              <a:gd name="T0" fmla="*/ 0 w 1400"/>
              <a:gd name="T1" fmla="*/ 2147483647 h 527"/>
              <a:gd name="T2" fmla="*/ 2147483647 w 1400"/>
              <a:gd name="T3" fmla="*/ 2147483647 h 527"/>
              <a:gd name="T4" fmla="*/ 2147483647 w 1400"/>
              <a:gd name="T5" fmla="*/ 2147483647 h 527"/>
              <a:gd name="T6" fmla="*/ 2147483647 w 1400"/>
              <a:gd name="T7" fmla="*/ 0 h 527"/>
              <a:gd name="T8" fmla="*/ 0 w 1400"/>
              <a:gd name="T9" fmla="*/ 2147483647 h 5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00"/>
              <a:gd name="T16" fmla="*/ 0 h 527"/>
              <a:gd name="T17" fmla="*/ 1400 w 1400"/>
              <a:gd name="T18" fmla="*/ 527 h 5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00" h="527">
                <a:moveTo>
                  <a:pt x="0" y="108"/>
                </a:moveTo>
                <a:lnTo>
                  <a:pt x="837" y="527"/>
                </a:lnTo>
                <a:lnTo>
                  <a:pt x="1400" y="332"/>
                </a:lnTo>
                <a:lnTo>
                  <a:pt x="281" y="0"/>
                </a:lnTo>
                <a:lnTo>
                  <a:pt x="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未知"/>
          <p:cNvSpPr>
            <a:spLocks/>
          </p:cNvSpPr>
          <p:nvPr/>
        </p:nvSpPr>
        <p:spPr bwMode="auto">
          <a:xfrm>
            <a:off x="4806950" y="3097213"/>
            <a:ext cx="2092325" cy="876300"/>
          </a:xfrm>
          <a:custGeom>
            <a:avLst/>
            <a:gdLst>
              <a:gd name="T0" fmla="*/ 2147483647 w 1698"/>
              <a:gd name="T1" fmla="*/ 2147483647 h 710"/>
              <a:gd name="T2" fmla="*/ 2147483647 w 1698"/>
              <a:gd name="T3" fmla="*/ 2147483647 h 710"/>
              <a:gd name="T4" fmla="*/ 2147483647 w 1698"/>
              <a:gd name="T5" fmla="*/ 0 h 710"/>
              <a:gd name="T6" fmla="*/ 0 w 1698"/>
              <a:gd name="T7" fmla="*/ 2147483647 h 710"/>
              <a:gd name="T8" fmla="*/ 2147483647 w 1698"/>
              <a:gd name="T9" fmla="*/ 2147483647 h 7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98"/>
              <a:gd name="T16" fmla="*/ 0 h 710"/>
              <a:gd name="T17" fmla="*/ 1698 w 1698"/>
              <a:gd name="T18" fmla="*/ 710 h 7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98" h="710">
                <a:moveTo>
                  <a:pt x="1002" y="710"/>
                </a:moveTo>
                <a:lnTo>
                  <a:pt x="1698" y="366"/>
                </a:lnTo>
                <a:lnTo>
                  <a:pt x="591" y="0"/>
                </a:lnTo>
                <a:lnTo>
                  <a:pt x="0" y="202"/>
                </a:lnTo>
                <a:lnTo>
                  <a:pt x="1002" y="71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未知"/>
          <p:cNvSpPr>
            <a:spLocks/>
          </p:cNvSpPr>
          <p:nvPr/>
        </p:nvSpPr>
        <p:spPr bwMode="auto">
          <a:xfrm>
            <a:off x="5965825" y="3976688"/>
            <a:ext cx="4191000" cy="1771650"/>
          </a:xfrm>
          <a:custGeom>
            <a:avLst/>
            <a:gdLst>
              <a:gd name="T0" fmla="*/ 0 w 3283"/>
              <a:gd name="T1" fmla="*/ 2147483647 h 1388"/>
              <a:gd name="T2" fmla="*/ 2147483647 w 3283"/>
              <a:gd name="T3" fmla="*/ 2147483647 h 1388"/>
              <a:gd name="T4" fmla="*/ 2147483647 w 3283"/>
              <a:gd name="T5" fmla="*/ 2147483647 h 1388"/>
              <a:gd name="T6" fmla="*/ 2147483647 w 3283"/>
              <a:gd name="T7" fmla="*/ 2147483647 h 1388"/>
              <a:gd name="T8" fmla="*/ 2147483647 w 3283"/>
              <a:gd name="T9" fmla="*/ 2147483647 h 1388"/>
              <a:gd name="T10" fmla="*/ 2147483647 w 3283"/>
              <a:gd name="T11" fmla="*/ 2147483647 h 1388"/>
              <a:gd name="T12" fmla="*/ 2147483647 w 3283"/>
              <a:gd name="T13" fmla="*/ 0 h 1388"/>
              <a:gd name="T14" fmla="*/ 0 w 3283"/>
              <a:gd name="T15" fmla="*/ 2147483647 h 13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283"/>
              <a:gd name="T25" fmla="*/ 0 h 1388"/>
              <a:gd name="T26" fmla="*/ 3283 w 3283"/>
              <a:gd name="T27" fmla="*/ 1388 h 138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283" h="1388">
                <a:moveTo>
                  <a:pt x="0" y="332"/>
                </a:moveTo>
                <a:lnTo>
                  <a:pt x="1065" y="869"/>
                </a:lnTo>
                <a:lnTo>
                  <a:pt x="177" y="1388"/>
                </a:lnTo>
                <a:lnTo>
                  <a:pt x="3283" y="1388"/>
                </a:lnTo>
                <a:lnTo>
                  <a:pt x="2529" y="96"/>
                </a:lnTo>
                <a:lnTo>
                  <a:pt x="1981" y="414"/>
                </a:lnTo>
                <a:lnTo>
                  <a:pt x="685" y="0"/>
                </a:lnTo>
                <a:lnTo>
                  <a:pt x="0" y="3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0487" name="直接箭头连接符 9"/>
          <p:cNvCxnSpPr>
            <a:cxnSpLocks noChangeShapeType="1"/>
          </p:cNvCxnSpPr>
          <p:nvPr/>
        </p:nvCxnSpPr>
        <p:spPr bwMode="auto">
          <a:xfrm flipH="1" flipV="1">
            <a:off x="2994025" y="2644775"/>
            <a:ext cx="827088" cy="452438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箭头连接符 10"/>
          <p:cNvCxnSpPr>
            <a:cxnSpLocks noChangeShapeType="1"/>
          </p:cNvCxnSpPr>
          <p:nvPr/>
        </p:nvCxnSpPr>
        <p:spPr bwMode="auto">
          <a:xfrm flipH="1">
            <a:off x="3821113" y="3703638"/>
            <a:ext cx="1666875" cy="1042987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11"/>
          <p:cNvCxnSpPr>
            <a:cxnSpLocks noChangeShapeType="1"/>
          </p:cNvCxnSpPr>
          <p:nvPr/>
        </p:nvCxnSpPr>
        <p:spPr bwMode="auto">
          <a:xfrm flipV="1">
            <a:off x="7705725" y="3367088"/>
            <a:ext cx="1133475" cy="858837"/>
          </a:xfrm>
          <a:prstGeom prst="straightConnector1">
            <a:avLst/>
          </a:prstGeom>
          <a:noFill/>
          <a:ln w="635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TextBox 13"/>
          <p:cNvSpPr txBox="1">
            <a:spLocks noChangeArrowheads="1"/>
          </p:cNvSpPr>
          <p:nvPr/>
        </p:nvSpPr>
        <p:spPr bwMode="auto">
          <a:xfrm>
            <a:off x="2366963" y="47466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491" name="TextBox 13"/>
          <p:cNvSpPr txBox="1">
            <a:spLocks noChangeArrowheads="1"/>
          </p:cNvSpPr>
          <p:nvPr/>
        </p:nvSpPr>
        <p:spPr bwMode="auto">
          <a:xfrm>
            <a:off x="2371725" y="5053013"/>
            <a:ext cx="18145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492" name="TextBox 13"/>
          <p:cNvSpPr txBox="1">
            <a:spLocks noChangeArrowheads="1"/>
          </p:cNvSpPr>
          <p:nvPr/>
        </p:nvSpPr>
        <p:spPr bwMode="auto">
          <a:xfrm>
            <a:off x="8988425" y="28511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493" name="TextBox 13"/>
          <p:cNvSpPr txBox="1">
            <a:spLocks noChangeArrowheads="1"/>
          </p:cNvSpPr>
          <p:nvPr/>
        </p:nvSpPr>
        <p:spPr bwMode="auto">
          <a:xfrm>
            <a:off x="8991600" y="3155950"/>
            <a:ext cx="18161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494" name="TextBox 13"/>
          <p:cNvSpPr txBox="1">
            <a:spLocks noChangeArrowheads="1"/>
          </p:cNvSpPr>
          <p:nvPr/>
        </p:nvSpPr>
        <p:spPr bwMode="auto">
          <a:xfrm>
            <a:off x="1635125" y="18923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495" name="TextBox 13"/>
          <p:cNvSpPr txBox="1">
            <a:spLocks noChangeArrowheads="1"/>
          </p:cNvSpPr>
          <p:nvPr/>
        </p:nvSpPr>
        <p:spPr bwMode="auto">
          <a:xfrm>
            <a:off x="1638300" y="2198688"/>
            <a:ext cx="1816100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2"/>
          <p:cNvGrpSpPr>
            <a:grpSpLocks/>
          </p:cNvGrpSpPr>
          <p:nvPr/>
        </p:nvGrpSpPr>
        <p:grpSpPr bwMode="auto">
          <a:xfrm>
            <a:off x="2076450" y="2336800"/>
            <a:ext cx="2460625" cy="2459038"/>
            <a:chOff x="0" y="0"/>
            <a:chExt cx="1276768" cy="1276765"/>
          </a:xfrm>
        </p:grpSpPr>
        <p:sp>
          <p:nvSpPr>
            <p:cNvPr id="21509" name="Freeform 48"/>
            <p:cNvSpPr>
              <a:spLocks/>
            </p:cNvSpPr>
            <p:nvPr/>
          </p:nvSpPr>
          <p:spPr bwMode="auto">
            <a:xfrm>
              <a:off x="0" y="0"/>
              <a:ext cx="1276768" cy="1276765"/>
            </a:xfrm>
            <a:custGeom>
              <a:avLst/>
              <a:gdLst>
                <a:gd name="T0" fmla="*/ 382892 w 1583637"/>
                <a:gd name="T1" fmla="*/ 86005 h 1583637"/>
                <a:gd name="T2" fmla="*/ 424852 w 1583637"/>
                <a:gd name="T3" fmla="*/ 50796 h 1583637"/>
                <a:gd name="T4" fmla="*/ 458371 w 1583637"/>
                <a:gd name="T5" fmla="*/ 78923 h 1583637"/>
                <a:gd name="T6" fmla="*/ 430983 w 1583637"/>
                <a:gd name="T7" fmla="*/ 126359 h 1583637"/>
                <a:gd name="T8" fmla="*/ 474500 w 1583637"/>
                <a:gd name="T9" fmla="*/ 201732 h 1583637"/>
                <a:gd name="T10" fmla="*/ 529276 w 1583637"/>
                <a:gd name="T11" fmla="*/ 201730 h 1583637"/>
                <a:gd name="T12" fmla="*/ 536874 w 1583637"/>
                <a:gd name="T13" fmla="*/ 244823 h 1583637"/>
                <a:gd name="T14" fmla="*/ 485402 w 1583637"/>
                <a:gd name="T15" fmla="*/ 263557 h 1583637"/>
                <a:gd name="T16" fmla="*/ 470289 w 1583637"/>
                <a:gd name="T17" fmla="*/ 349267 h 1583637"/>
                <a:gd name="T18" fmla="*/ 512250 w 1583637"/>
                <a:gd name="T19" fmla="*/ 384474 h 1583637"/>
                <a:gd name="T20" fmla="*/ 490370 w 1583637"/>
                <a:gd name="T21" fmla="*/ 422370 h 1583637"/>
                <a:gd name="T22" fmla="*/ 438899 w 1583637"/>
                <a:gd name="T23" fmla="*/ 403635 h 1583637"/>
                <a:gd name="T24" fmla="*/ 372226 w 1583637"/>
                <a:gd name="T25" fmla="*/ 459579 h 1583637"/>
                <a:gd name="T26" fmla="*/ 381740 w 1583637"/>
                <a:gd name="T27" fmla="*/ 513521 h 1583637"/>
                <a:gd name="T28" fmla="*/ 340620 w 1583637"/>
                <a:gd name="T29" fmla="*/ 528487 h 1583637"/>
                <a:gd name="T30" fmla="*/ 313234 w 1583637"/>
                <a:gd name="T31" fmla="*/ 481050 h 1583637"/>
                <a:gd name="T32" fmla="*/ 226199 w 1583637"/>
                <a:gd name="T33" fmla="*/ 481050 h 1583637"/>
                <a:gd name="T34" fmla="*/ 198814 w 1583637"/>
                <a:gd name="T35" fmla="*/ 528487 h 1583637"/>
                <a:gd name="T36" fmla="*/ 157693 w 1583637"/>
                <a:gd name="T37" fmla="*/ 513521 h 1583637"/>
                <a:gd name="T38" fmla="*/ 167206 w 1583637"/>
                <a:gd name="T39" fmla="*/ 459579 h 1583637"/>
                <a:gd name="T40" fmla="*/ 100534 w 1583637"/>
                <a:gd name="T41" fmla="*/ 403635 h 1583637"/>
                <a:gd name="T42" fmla="*/ 49063 w 1583637"/>
                <a:gd name="T43" fmla="*/ 422370 h 1583637"/>
                <a:gd name="T44" fmla="*/ 27183 w 1583637"/>
                <a:gd name="T45" fmla="*/ 384474 h 1583637"/>
                <a:gd name="T46" fmla="*/ 69145 w 1583637"/>
                <a:gd name="T47" fmla="*/ 349267 h 1583637"/>
                <a:gd name="T48" fmla="*/ 54031 w 1583637"/>
                <a:gd name="T49" fmla="*/ 263557 h 1583637"/>
                <a:gd name="T50" fmla="*/ 2558 w 1583637"/>
                <a:gd name="T51" fmla="*/ 244823 h 1583637"/>
                <a:gd name="T52" fmla="*/ 10157 w 1583637"/>
                <a:gd name="T53" fmla="*/ 201730 h 1583637"/>
                <a:gd name="T54" fmla="*/ 64933 w 1583637"/>
                <a:gd name="T55" fmla="*/ 201732 h 1583637"/>
                <a:gd name="T56" fmla="*/ 108450 w 1583637"/>
                <a:gd name="T57" fmla="*/ 126359 h 1583637"/>
                <a:gd name="T58" fmla="*/ 81061 w 1583637"/>
                <a:gd name="T59" fmla="*/ 78923 h 1583637"/>
                <a:gd name="T60" fmla="*/ 114582 w 1583637"/>
                <a:gd name="T61" fmla="*/ 50796 h 1583637"/>
                <a:gd name="T62" fmla="*/ 156541 w 1583637"/>
                <a:gd name="T63" fmla="*/ 86005 h 1583637"/>
                <a:gd name="T64" fmla="*/ 238327 w 1583637"/>
                <a:gd name="T65" fmla="*/ 56238 h 1583637"/>
                <a:gd name="T66" fmla="*/ 247837 w 1583637"/>
                <a:gd name="T67" fmla="*/ 2295 h 1583637"/>
                <a:gd name="T68" fmla="*/ 291596 w 1583637"/>
                <a:gd name="T69" fmla="*/ 2295 h 1583637"/>
                <a:gd name="T70" fmla="*/ 301107 w 1583637"/>
                <a:gd name="T71" fmla="*/ 56238 h 1583637"/>
                <a:gd name="T72" fmla="*/ 382892 w 1583637"/>
                <a:gd name="T73" fmla="*/ 86005 h 1583637"/>
                <a:gd name="T74" fmla="*/ 382892 w 1583637"/>
                <a:gd name="T75" fmla="*/ 86005 h 158363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83637"/>
                <a:gd name="T115" fmla="*/ 0 h 1583637"/>
                <a:gd name="T116" fmla="*/ 1583637 w 1583637"/>
                <a:gd name="T117" fmla="*/ 1583637 h 158363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474380" tIns="730091" rIns="474380" bIns="581203" anchor="ctr"/>
            <a:lstStyle/>
            <a:p>
              <a:endParaRPr lang="zh-CN" altLang="en-US"/>
            </a:p>
          </p:txBody>
        </p:sp>
        <p:sp>
          <p:nvSpPr>
            <p:cNvPr id="21510" name="Oval 49"/>
            <p:cNvSpPr>
              <a:spLocks noChangeArrowheads="1"/>
            </p:cNvSpPr>
            <p:nvPr/>
          </p:nvSpPr>
          <p:spPr bwMode="auto">
            <a:xfrm>
              <a:off x="242174" y="242330"/>
              <a:ext cx="792420" cy="792105"/>
            </a:xfrm>
            <a:prstGeom prst="ellipse">
              <a:avLst/>
            </a:prstGeom>
            <a:solidFill>
              <a:srgbClr val="ED7D31"/>
            </a:solidFill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1373188">
                <a:buFont typeface="Arial" pitchFamily="34" charset="0"/>
                <a:buNone/>
              </a:pPr>
              <a:endParaRPr lang="en-US" altLang="zh-CN" sz="420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21511" name="Freeform 9"/>
            <p:cNvSpPr>
              <a:spLocks noEditPoints="1"/>
            </p:cNvSpPr>
            <p:nvPr/>
          </p:nvSpPr>
          <p:spPr bwMode="auto">
            <a:xfrm rot="2024094">
              <a:off x="523063" y="371737"/>
              <a:ext cx="230642" cy="533290"/>
            </a:xfrm>
            <a:custGeom>
              <a:avLst/>
              <a:gdLst>
                <a:gd name="T0" fmla="*/ 0 w 168"/>
                <a:gd name="T1" fmla="*/ 2147483647 h 392"/>
                <a:gd name="T2" fmla="*/ 2147483647 w 168"/>
                <a:gd name="T3" fmla="*/ 2147483647 h 392"/>
                <a:gd name="T4" fmla="*/ 2147483647 w 168"/>
                <a:gd name="T5" fmla="*/ 2147483647 h 392"/>
                <a:gd name="T6" fmla="*/ 2147483647 w 168"/>
                <a:gd name="T7" fmla="*/ 2147483647 h 392"/>
                <a:gd name="T8" fmla="*/ 2147483647 w 168"/>
                <a:gd name="T9" fmla="*/ 2147483647 h 392"/>
                <a:gd name="T10" fmla="*/ 2147483647 w 168"/>
                <a:gd name="T11" fmla="*/ 2147483647 h 392"/>
                <a:gd name="T12" fmla="*/ 2147483647 w 168"/>
                <a:gd name="T13" fmla="*/ 2147483647 h 392"/>
                <a:gd name="T14" fmla="*/ 2147483647 w 168"/>
                <a:gd name="T15" fmla="*/ 2147483647 h 392"/>
                <a:gd name="T16" fmla="*/ 2147483647 w 168"/>
                <a:gd name="T17" fmla="*/ 2147483647 h 392"/>
                <a:gd name="T18" fmla="*/ 2147483647 w 168"/>
                <a:gd name="T19" fmla="*/ 2147483647 h 392"/>
                <a:gd name="T20" fmla="*/ 2147483647 w 168"/>
                <a:gd name="T21" fmla="*/ 2147483647 h 392"/>
                <a:gd name="T22" fmla="*/ 2147483647 w 168"/>
                <a:gd name="T23" fmla="*/ 2147483647 h 392"/>
                <a:gd name="T24" fmla="*/ 2147483647 w 168"/>
                <a:gd name="T25" fmla="*/ 2147483647 h 392"/>
                <a:gd name="T26" fmla="*/ 2147483647 w 168"/>
                <a:gd name="T27" fmla="*/ 2147483647 h 392"/>
                <a:gd name="T28" fmla="*/ 2147483647 w 168"/>
                <a:gd name="T29" fmla="*/ 2147483647 h 392"/>
                <a:gd name="T30" fmla="*/ 2147483647 w 168"/>
                <a:gd name="T31" fmla="*/ 2147483647 h 392"/>
                <a:gd name="T32" fmla="*/ 2147483647 w 168"/>
                <a:gd name="T33" fmla="*/ 2147483647 h 392"/>
                <a:gd name="T34" fmla="*/ 2147483647 w 168"/>
                <a:gd name="T35" fmla="*/ 2147483647 h 392"/>
                <a:gd name="T36" fmla="*/ 2147483647 w 168"/>
                <a:gd name="T37" fmla="*/ 2147483647 h 392"/>
                <a:gd name="T38" fmla="*/ 2147483647 w 168"/>
                <a:gd name="T39" fmla="*/ 2147483647 h 392"/>
                <a:gd name="T40" fmla="*/ 2147483647 w 168"/>
                <a:gd name="T41" fmla="*/ 2147483647 h 392"/>
                <a:gd name="T42" fmla="*/ 2147483647 w 168"/>
                <a:gd name="T43" fmla="*/ 2147483647 h 392"/>
                <a:gd name="T44" fmla="*/ 2147483647 w 168"/>
                <a:gd name="T45" fmla="*/ 2147483647 h 392"/>
                <a:gd name="T46" fmla="*/ 2147483647 w 168"/>
                <a:gd name="T47" fmla="*/ 2147483647 h 392"/>
                <a:gd name="T48" fmla="*/ 2147483647 w 168"/>
                <a:gd name="T49" fmla="*/ 2147483647 h 392"/>
                <a:gd name="T50" fmla="*/ 2147483647 w 168"/>
                <a:gd name="T51" fmla="*/ 2147483647 h 392"/>
                <a:gd name="T52" fmla="*/ 2147483647 w 168"/>
                <a:gd name="T53" fmla="*/ 2147483647 h 392"/>
                <a:gd name="T54" fmla="*/ 2147483647 w 168"/>
                <a:gd name="T55" fmla="*/ 2147483647 h 392"/>
                <a:gd name="T56" fmla="*/ 2147483647 w 168"/>
                <a:gd name="T57" fmla="*/ 2147483647 h 392"/>
                <a:gd name="T58" fmla="*/ 2147483647 w 168"/>
                <a:gd name="T59" fmla="*/ 0 h 392"/>
                <a:gd name="T60" fmla="*/ 2147483647 w 168"/>
                <a:gd name="T61" fmla="*/ 2147483647 h 392"/>
                <a:gd name="T62" fmla="*/ 0 w 168"/>
                <a:gd name="T63" fmla="*/ 2147483647 h 392"/>
                <a:gd name="T64" fmla="*/ 2147483647 w 168"/>
                <a:gd name="T65" fmla="*/ 2147483647 h 392"/>
                <a:gd name="T66" fmla="*/ 2147483647 w 168"/>
                <a:gd name="T67" fmla="*/ 2147483647 h 392"/>
                <a:gd name="T68" fmla="*/ 2147483647 w 168"/>
                <a:gd name="T69" fmla="*/ 2147483647 h 392"/>
                <a:gd name="T70" fmla="*/ 2147483647 w 168"/>
                <a:gd name="T71" fmla="*/ 2147483647 h 392"/>
                <a:gd name="T72" fmla="*/ 2147483647 w 168"/>
                <a:gd name="T73" fmla="*/ 2147483647 h 392"/>
                <a:gd name="T74" fmla="*/ 2147483647 w 168"/>
                <a:gd name="T75" fmla="*/ 2147483647 h 392"/>
                <a:gd name="T76" fmla="*/ 2147483647 w 168"/>
                <a:gd name="T77" fmla="*/ 2147483647 h 392"/>
                <a:gd name="T78" fmla="*/ 2147483647 w 168"/>
                <a:gd name="T79" fmla="*/ 2147483647 h 392"/>
                <a:gd name="T80" fmla="*/ 2147483647 w 168"/>
                <a:gd name="T81" fmla="*/ 2147483647 h 392"/>
                <a:gd name="T82" fmla="*/ 2147483647 w 168"/>
                <a:gd name="T83" fmla="*/ 2147483647 h 392"/>
                <a:gd name="T84" fmla="*/ 2147483647 w 168"/>
                <a:gd name="T85" fmla="*/ 2147483647 h 392"/>
                <a:gd name="T86" fmla="*/ 2147483647 w 168"/>
                <a:gd name="T87" fmla="*/ 2147483647 h 392"/>
                <a:gd name="T88" fmla="*/ 2147483647 w 168"/>
                <a:gd name="T89" fmla="*/ 2147483647 h 3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68"/>
                <a:gd name="T136" fmla="*/ 0 h 392"/>
                <a:gd name="T137" fmla="*/ 168 w 168"/>
                <a:gd name="T138" fmla="*/ 392 h 39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68" h="392">
                  <a:moveTo>
                    <a:pt x="0" y="84"/>
                  </a:moveTo>
                  <a:cubicBezTo>
                    <a:pt x="0" y="112"/>
                    <a:pt x="23" y="134"/>
                    <a:pt x="50" y="134"/>
                  </a:cubicBezTo>
                  <a:cubicBezTo>
                    <a:pt x="54" y="134"/>
                    <a:pt x="57" y="134"/>
                    <a:pt x="61" y="133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73" y="154"/>
                    <a:pt x="73" y="154"/>
                    <a:pt x="73" y="154"/>
                  </a:cubicBezTo>
                  <a:cubicBezTo>
                    <a:pt x="73" y="278"/>
                    <a:pt x="73" y="278"/>
                    <a:pt x="73" y="278"/>
                  </a:cubicBezTo>
                  <a:cubicBezTo>
                    <a:pt x="61" y="284"/>
                    <a:pt x="61" y="284"/>
                    <a:pt x="61" y="284"/>
                  </a:cubicBezTo>
                  <a:cubicBezTo>
                    <a:pt x="61" y="377"/>
                    <a:pt x="61" y="377"/>
                    <a:pt x="61" y="377"/>
                  </a:cubicBezTo>
                  <a:cubicBezTo>
                    <a:pt x="61" y="385"/>
                    <a:pt x="67" y="392"/>
                    <a:pt x="75" y="392"/>
                  </a:cubicBezTo>
                  <a:cubicBezTo>
                    <a:pt x="93" y="392"/>
                    <a:pt x="93" y="392"/>
                    <a:pt x="93" y="392"/>
                  </a:cubicBezTo>
                  <a:cubicBezTo>
                    <a:pt x="101" y="392"/>
                    <a:pt x="107" y="385"/>
                    <a:pt x="107" y="377"/>
                  </a:cubicBezTo>
                  <a:cubicBezTo>
                    <a:pt x="107" y="357"/>
                    <a:pt x="107" y="357"/>
                    <a:pt x="107" y="357"/>
                  </a:cubicBezTo>
                  <a:cubicBezTo>
                    <a:pt x="143" y="357"/>
                    <a:pt x="143" y="357"/>
                    <a:pt x="143" y="357"/>
                  </a:cubicBezTo>
                  <a:cubicBezTo>
                    <a:pt x="150" y="357"/>
                    <a:pt x="157" y="350"/>
                    <a:pt x="157" y="343"/>
                  </a:cubicBezTo>
                  <a:cubicBezTo>
                    <a:pt x="157" y="335"/>
                    <a:pt x="150" y="329"/>
                    <a:pt x="143" y="329"/>
                  </a:cubicBezTo>
                  <a:cubicBezTo>
                    <a:pt x="107" y="329"/>
                    <a:pt x="107" y="329"/>
                    <a:pt x="107" y="329"/>
                  </a:cubicBezTo>
                  <a:cubicBezTo>
                    <a:pt x="107" y="321"/>
                    <a:pt x="107" y="321"/>
                    <a:pt x="107" y="321"/>
                  </a:cubicBezTo>
                  <a:cubicBezTo>
                    <a:pt x="143" y="321"/>
                    <a:pt x="143" y="321"/>
                    <a:pt x="143" y="321"/>
                  </a:cubicBezTo>
                  <a:cubicBezTo>
                    <a:pt x="150" y="321"/>
                    <a:pt x="157" y="314"/>
                    <a:pt x="157" y="307"/>
                  </a:cubicBezTo>
                  <a:cubicBezTo>
                    <a:pt x="157" y="299"/>
                    <a:pt x="150" y="293"/>
                    <a:pt x="143" y="293"/>
                  </a:cubicBezTo>
                  <a:cubicBezTo>
                    <a:pt x="107" y="293"/>
                    <a:pt x="107" y="293"/>
                    <a:pt x="107" y="293"/>
                  </a:cubicBezTo>
                  <a:cubicBezTo>
                    <a:pt x="107" y="283"/>
                    <a:pt x="107" y="283"/>
                    <a:pt x="107" y="283"/>
                  </a:cubicBezTo>
                  <a:cubicBezTo>
                    <a:pt x="95" y="277"/>
                    <a:pt x="95" y="277"/>
                    <a:pt x="95" y="277"/>
                  </a:cubicBezTo>
                  <a:cubicBezTo>
                    <a:pt x="95" y="156"/>
                    <a:pt x="95" y="156"/>
                    <a:pt x="95" y="156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10" y="134"/>
                    <a:pt x="114" y="134"/>
                    <a:pt x="117" y="134"/>
                  </a:cubicBezTo>
                  <a:cubicBezTo>
                    <a:pt x="145" y="134"/>
                    <a:pt x="168" y="112"/>
                    <a:pt x="168" y="84"/>
                  </a:cubicBezTo>
                  <a:cubicBezTo>
                    <a:pt x="168" y="61"/>
                    <a:pt x="153" y="42"/>
                    <a:pt x="132" y="36"/>
                  </a:cubicBezTo>
                  <a:cubicBezTo>
                    <a:pt x="126" y="15"/>
                    <a:pt x="107" y="0"/>
                    <a:pt x="84" y="0"/>
                  </a:cubicBezTo>
                  <a:cubicBezTo>
                    <a:pt x="61" y="0"/>
                    <a:pt x="42" y="15"/>
                    <a:pt x="36" y="36"/>
                  </a:cubicBezTo>
                  <a:cubicBezTo>
                    <a:pt x="15" y="42"/>
                    <a:pt x="0" y="61"/>
                    <a:pt x="0" y="84"/>
                  </a:cubicBezTo>
                  <a:close/>
                  <a:moveTo>
                    <a:pt x="84" y="31"/>
                  </a:moveTo>
                  <a:cubicBezTo>
                    <a:pt x="97" y="31"/>
                    <a:pt x="107" y="41"/>
                    <a:pt x="107" y="54"/>
                  </a:cubicBezTo>
                  <a:cubicBezTo>
                    <a:pt x="107" y="57"/>
                    <a:pt x="106" y="59"/>
                    <a:pt x="106" y="62"/>
                  </a:cubicBezTo>
                  <a:cubicBezTo>
                    <a:pt x="119" y="62"/>
                    <a:pt x="129" y="73"/>
                    <a:pt x="129" y="87"/>
                  </a:cubicBezTo>
                  <a:cubicBezTo>
                    <a:pt x="129" y="100"/>
                    <a:pt x="118" y="111"/>
                    <a:pt x="105" y="111"/>
                  </a:cubicBezTo>
                  <a:cubicBezTo>
                    <a:pt x="96" y="111"/>
                    <a:pt x="88" y="107"/>
                    <a:pt x="84" y="100"/>
                  </a:cubicBezTo>
                  <a:cubicBezTo>
                    <a:pt x="79" y="107"/>
                    <a:pt x="72" y="111"/>
                    <a:pt x="63" y="111"/>
                  </a:cubicBezTo>
                  <a:cubicBezTo>
                    <a:pt x="49" y="111"/>
                    <a:pt x="38" y="100"/>
                    <a:pt x="38" y="87"/>
                  </a:cubicBezTo>
                  <a:cubicBezTo>
                    <a:pt x="38" y="73"/>
                    <a:pt x="49" y="62"/>
                    <a:pt x="62" y="62"/>
                  </a:cubicBezTo>
                  <a:cubicBezTo>
                    <a:pt x="61" y="59"/>
                    <a:pt x="61" y="57"/>
                    <a:pt x="61" y="54"/>
                  </a:cubicBezTo>
                  <a:cubicBezTo>
                    <a:pt x="61" y="41"/>
                    <a:pt x="71" y="31"/>
                    <a:pt x="84" y="31"/>
                  </a:cubicBezTo>
                  <a:close/>
                  <a:moveTo>
                    <a:pt x="84" y="31"/>
                  </a:moveTo>
                  <a:cubicBezTo>
                    <a:pt x="84" y="31"/>
                    <a:pt x="84" y="31"/>
                    <a:pt x="84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sp>
        <p:nvSpPr>
          <p:cNvPr id="21507" name="TextBox 13"/>
          <p:cNvSpPr txBox="1">
            <a:spLocks noChangeArrowheads="1"/>
          </p:cNvSpPr>
          <p:nvPr/>
        </p:nvSpPr>
        <p:spPr bwMode="auto">
          <a:xfrm>
            <a:off x="4772025" y="2963863"/>
            <a:ext cx="5664200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44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单击添加第四部分文字</a:t>
            </a:r>
            <a:endParaRPr lang="en-US" sz="44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1508" name="文本框 13"/>
          <p:cNvSpPr txBox="1">
            <a:spLocks noChangeArrowheads="1"/>
          </p:cNvSpPr>
          <p:nvPr/>
        </p:nvSpPr>
        <p:spPr bwMode="auto">
          <a:xfrm>
            <a:off x="4772025" y="3641725"/>
            <a:ext cx="58086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PPTS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是集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模板开发、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设计定制、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培训于一体的专业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服务提供商。向天歌由多位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领域的资深设计师创立，致力为客户奉献最用心的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作品、最实用的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培训和最贴心的</a:t>
            </a:r>
            <a:r>
              <a:rPr lang="en-US" altLang="zh-CN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服务。</a:t>
            </a:r>
            <a:endParaRPr 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22531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Oval 24"/>
          <p:cNvSpPr>
            <a:spLocks noChangeArrowheads="1"/>
          </p:cNvSpPr>
          <p:nvPr/>
        </p:nvSpPr>
        <p:spPr bwMode="auto">
          <a:xfrm>
            <a:off x="9209088" y="3335338"/>
            <a:ext cx="379412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3" name="Oval 21"/>
          <p:cNvSpPr>
            <a:spLocks noChangeArrowheads="1"/>
          </p:cNvSpPr>
          <p:nvPr/>
        </p:nvSpPr>
        <p:spPr bwMode="auto">
          <a:xfrm>
            <a:off x="7545388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4" name="Oval 18"/>
          <p:cNvSpPr>
            <a:spLocks noChangeArrowheads="1"/>
          </p:cNvSpPr>
          <p:nvPr/>
        </p:nvSpPr>
        <p:spPr bwMode="auto">
          <a:xfrm>
            <a:off x="5872163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5" name="Oval 14"/>
          <p:cNvSpPr>
            <a:spLocks noChangeArrowheads="1"/>
          </p:cNvSpPr>
          <p:nvPr/>
        </p:nvSpPr>
        <p:spPr bwMode="auto">
          <a:xfrm>
            <a:off x="4210050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6" name="Oval 6"/>
          <p:cNvSpPr>
            <a:spLocks noChangeArrowheads="1"/>
          </p:cNvSpPr>
          <p:nvPr/>
        </p:nvSpPr>
        <p:spPr bwMode="auto">
          <a:xfrm>
            <a:off x="2541588" y="3335338"/>
            <a:ext cx="381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7" name="Down Arrow Callout 27"/>
          <p:cNvSpPr>
            <a:spLocks noChangeArrowheads="1"/>
          </p:cNvSpPr>
          <p:nvPr/>
        </p:nvSpPr>
        <p:spPr bwMode="auto">
          <a:xfrm>
            <a:off x="2325688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8" name="Down Arrow Callout 29"/>
          <p:cNvSpPr>
            <a:spLocks noChangeArrowheads="1"/>
          </p:cNvSpPr>
          <p:nvPr/>
        </p:nvSpPr>
        <p:spPr bwMode="auto">
          <a:xfrm flipV="1">
            <a:off x="3986213" y="3740150"/>
            <a:ext cx="811212" cy="962025"/>
          </a:xfrm>
          <a:prstGeom prst="downArrowCallout">
            <a:avLst>
              <a:gd name="adj1" fmla="val 35935"/>
              <a:gd name="adj2" fmla="val 12500"/>
              <a:gd name="adj3" fmla="val 21248"/>
              <a:gd name="adj4" fmla="val 8206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39" name="Down Arrow Callout 31"/>
          <p:cNvSpPr>
            <a:spLocks noChangeArrowheads="1"/>
          </p:cNvSpPr>
          <p:nvPr/>
        </p:nvSpPr>
        <p:spPr bwMode="auto">
          <a:xfrm>
            <a:off x="5656263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0" name="Down Arrow Callout 32"/>
          <p:cNvSpPr>
            <a:spLocks noChangeArrowheads="1"/>
          </p:cNvSpPr>
          <p:nvPr/>
        </p:nvSpPr>
        <p:spPr bwMode="auto">
          <a:xfrm flipV="1">
            <a:off x="7321550" y="3740150"/>
            <a:ext cx="811213" cy="962025"/>
          </a:xfrm>
          <a:prstGeom prst="downArrowCallout">
            <a:avLst>
              <a:gd name="adj1" fmla="val 35935"/>
              <a:gd name="adj2" fmla="val 12500"/>
              <a:gd name="adj3" fmla="val 21248"/>
              <a:gd name="adj4" fmla="val 8206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1" name="Down Arrow Callout 34"/>
          <p:cNvSpPr>
            <a:spLocks noChangeArrowheads="1"/>
          </p:cNvSpPr>
          <p:nvPr/>
        </p:nvSpPr>
        <p:spPr bwMode="auto">
          <a:xfrm>
            <a:off x="8993188" y="2352675"/>
            <a:ext cx="811212" cy="960438"/>
          </a:xfrm>
          <a:prstGeom prst="downArrowCallout">
            <a:avLst>
              <a:gd name="adj1" fmla="val 35935"/>
              <a:gd name="adj2" fmla="val 12500"/>
              <a:gd name="adj3" fmla="val 21251"/>
              <a:gd name="adj4" fmla="val 8203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3100" b="1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2" name="Freeform 90"/>
          <p:cNvSpPr>
            <a:spLocks noEditPoints="1"/>
          </p:cNvSpPr>
          <p:nvPr/>
        </p:nvSpPr>
        <p:spPr bwMode="auto">
          <a:xfrm>
            <a:off x="7504113" y="4081463"/>
            <a:ext cx="447675" cy="446087"/>
          </a:xfrm>
          <a:custGeom>
            <a:avLst/>
            <a:gdLst>
              <a:gd name="T0" fmla="*/ 2147483647 w 123"/>
              <a:gd name="T1" fmla="*/ 2147483647 h 123"/>
              <a:gd name="T2" fmla="*/ 2147483647 w 123"/>
              <a:gd name="T3" fmla="*/ 2147483647 h 123"/>
              <a:gd name="T4" fmla="*/ 0 w 123"/>
              <a:gd name="T5" fmla="*/ 2147483647 h 123"/>
              <a:gd name="T6" fmla="*/ 2147483647 w 123"/>
              <a:gd name="T7" fmla="*/ 2147483647 h 123"/>
              <a:gd name="T8" fmla="*/ 2147483647 w 123"/>
              <a:gd name="T9" fmla="*/ 2147483647 h 123"/>
              <a:gd name="T10" fmla="*/ 2147483647 w 123"/>
              <a:gd name="T11" fmla="*/ 2147483647 h 123"/>
              <a:gd name="T12" fmla="*/ 2147483647 w 123"/>
              <a:gd name="T13" fmla="*/ 2147483647 h 123"/>
              <a:gd name="T14" fmla="*/ 2147483647 w 123"/>
              <a:gd name="T15" fmla="*/ 2147483647 h 123"/>
              <a:gd name="T16" fmla="*/ 2147483647 w 123"/>
              <a:gd name="T17" fmla="*/ 2147483647 h 123"/>
              <a:gd name="T18" fmla="*/ 2147483647 w 123"/>
              <a:gd name="T19" fmla="*/ 2147483647 h 123"/>
              <a:gd name="T20" fmla="*/ 2147483647 w 123"/>
              <a:gd name="T21" fmla="*/ 2147483647 h 123"/>
              <a:gd name="T22" fmla="*/ 2147483647 w 123"/>
              <a:gd name="T23" fmla="*/ 2147483647 h 123"/>
              <a:gd name="T24" fmla="*/ 2147483647 w 123"/>
              <a:gd name="T25" fmla="*/ 2147483647 h 123"/>
              <a:gd name="T26" fmla="*/ 2147483647 w 123"/>
              <a:gd name="T27" fmla="*/ 2147483647 h 123"/>
              <a:gd name="T28" fmla="*/ 2147483647 w 123"/>
              <a:gd name="T29" fmla="*/ 2147483647 h 123"/>
              <a:gd name="T30" fmla="*/ 2147483647 w 123"/>
              <a:gd name="T31" fmla="*/ 2147483647 h 123"/>
              <a:gd name="T32" fmla="*/ 2147483647 w 123"/>
              <a:gd name="T33" fmla="*/ 2147483647 h 123"/>
              <a:gd name="T34" fmla="*/ 2147483647 w 123"/>
              <a:gd name="T35" fmla="*/ 2147483647 h 123"/>
              <a:gd name="T36" fmla="*/ 2147483647 w 123"/>
              <a:gd name="T37" fmla="*/ 2147483647 h 123"/>
              <a:gd name="T38" fmla="*/ 2147483647 w 123"/>
              <a:gd name="T39" fmla="*/ 2147483647 h 123"/>
              <a:gd name="T40" fmla="*/ 2147483647 w 123"/>
              <a:gd name="T41" fmla="*/ 2147483647 h 123"/>
              <a:gd name="T42" fmla="*/ 2147483647 w 123"/>
              <a:gd name="T43" fmla="*/ 2147483647 h 123"/>
              <a:gd name="T44" fmla="*/ 2147483647 w 123"/>
              <a:gd name="T45" fmla="*/ 2147483647 h 123"/>
              <a:gd name="T46" fmla="*/ 2147483647 w 123"/>
              <a:gd name="T47" fmla="*/ 2147483647 h 123"/>
              <a:gd name="T48" fmla="*/ 2147483647 w 123"/>
              <a:gd name="T49" fmla="*/ 2147483647 h 123"/>
              <a:gd name="T50" fmla="*/ 2147483647 w 123"/>
              <a:gd name="T51" fmla="*/ 2147483647 h 123"/>
              <a:gd name="T52" fmla="*/ 2147483647 w 123"/>
              <a:gd name="T53" fmla="*/ 2147483647 h 123"/>
              <a:gd name="T54" fmla="*/ 2147483647 w 123"/>
              <a:gd name="T55" fmla="*/ 2147483647 h 123"/>
              <a:gd name="T56" fmla="*/ 2147483647 w 123"/>
              <a:gd name="T57" fmla="*/ 2147483647 h 123"/>
              <a:gd name="T58" fmla="*/ 2147483647 w 123"/>
              <a:gd name="T59" fmla="*/ 2147483647 h 123"/>
              <a:gd name="T60" fmla="*/ 2147483647 w 123"/>
              <a:gd name="T61" fmla="*/ 2147483647 h 123"/>
              <a:gd name="T62" fmla="*/ 2147483647 w 123"/>
              <a:gd name="T63" fmla="*/ 2147483647 h 123"/>
              <a:gd name="T64" fmla="*/ 2147483647 w 123"/>
              <a:gd name="T65" fmla="*/ 2147483647 h 123"/>
              <a:gd name="T66" fmla="*/ 2147483647 w 123"/>
              <a:gd name="T67" fmla="*/ 2147483647 h 123"/>
              <a:gd name="T68" fmla="*/ 2147483647 w 123"/>
              <a:gd name="T69" fmla="*/ 2147483647 h 123"/>
              <a:gd name="T70" fmla="*/ 2147483647 w 123"/>
              <a:gd name="T71" fmla="*/ 2147483647 h 123"/>
              <a:gd name="T72" fmla="*/ 2147483647 w 123"/>
              <a:gd name="T73" fmla="*/ 2147483647 h 12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"/>
              <a:gd name="T112" fmla="*/ 0 h 123"/>
              <a:gd name="T113" fmla="*/ 123 w 123"/>
              <a:gd name="T114" fmla="*/ 123 h 12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22543" name="Group 4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363" y="4084638"/>
            <a:ext cx="4445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Group 4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013" y="2541588"/>
            <a:ext cx="4889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5" name="Freeform 131"/>
          <p:cNvSpPr>
            <a:spLocks noEditPoints="1"/>
          </p:cNvSpPr>
          <p:nvPr/>
        </p:nvSpPr>
        <p:spPr bwMode="auto">
          <a:xfrm>
            <a:off x="2505075" y="2533650"/>
            <a:ext cx="454025" cy="427038"/>
          </a:xfrm>
          <a:custGeom>
            <a:avLst/>
            <a:gdLst>
              <a:gd name="T0" fmla="*/ 2147483647 w 123"/>
              <a:gd name="T1" fmla="*/ 0 h 115"/>
              <a:gd name="T2" fmla="*/ 2147483647 w 123"/>
              <a:gd name="T3" fmla="*/ 0 h 115"/>
              <a:gd name="T4" fmla="*/ 0 w 123"/>
              <a:gd name="T5" fmla="*/ 2147483647 h 115"/>
              <a:gd name="T6" fmla="*/ 0 w 123"/>
              <a:gd name="T7" fmla="*/ 2147483647 h 115"/>
              <a:gd name="T8" fmla="*/ 2147483647 w 123"/>
              <a:gd name="T9" fmla="*/ 2147483647 h 115"/>
              <a:gd name="T10" fmla="*/ 2147483647 w 123"/>
              <a:gd name="T11" fmla="*/ 2147483647 h 115"/>
              <a:gd name="T12" fmla="*/ 2147483647 w 123"/>
              <a:gd name="T13" fmla="*/ 2147483647 h 115"/>
              <a:gd name="T14" fmla="*/ 2147483647 w 123"/>
              <a:gd name="T15" fmla="*/ 2147483647 h 115"/>
              <a:gd name="T16" fmla="*/ 2147483647 w 123"/>
              <a:gd name="T17" fmla="*/ 2147483647 h 115"/>
              <a:gd name="T18" fmla="*/ 2147483647 w 123"/>
              <a:gd name="T19" fmla="*/ 2147483647 h 115"/>
              <a:gd name="T20" fmla="*/ 2147483647 w 123"/>
              <a:gd name="T21" fmla="*/ 2147483647 h 115"/>
              <a:gd name="T22" fmla="*/ 2147483647 w 123"/>
              <a:gd name="T23" fmla="*/ 2147483647 h 115"/>
              <a:gd name="T24" fmla="*/ 2147483647 w 123"/>
              <a:gd name="T25" fmla="*/ 2147483647 h 115"/>
              <a:gd name="T26" fmla="*/ 2147483647 w 123"/>
              <a:gd name="T27" fmla="*/ 2147483647 h 115"/>
              <a:gd name="T28" fmla="*/ 2147483647 w 123"/>
              <a:gd name="T29" fmla="*/ 2147483647 h 115"/>
              <a:gd name="T30" fmla="*/ 2147483647 w 123"/>
              <a:gd name="T31" fmla="*/ 2147483647 h 115"/>
              <a:gd name="T32" fmla="*/ 2147483647 w 123"/>
              <a:gd name="T33" fmla="*/ 2147483647 h 115"/>
              <a:gd name="T34" fmla="*/ 2147483647 w 123"/>
              <a:gd name="T35" fmla="*/ 2147483647 h 115"/>
              <a:gd name="T36" fmla="*/ 2147483647 w 123"/>
              <a:gd name="T37" fmla="*/ 0 h 115"/>
              <a:gd name="T38" fmla="*/ 2147483647 w 123"/>
              <a:gd name="T39" fmla="*/ 2147483647 h 115"/>
              <a:gd name="T40" fmla="*/ 2147483647 w 123"/>
              <a:gd name="T41" fmla="*/ 2147483647 h 115"/>
              <a:gd name="T42" fmla="*/ 2147483647 w 123"/>
              <a:gd name="T43" fmla="*/ 2147483647 h 115"/>
              <a:gd name="T44" fmla="*/ 2147483647 w 123"/>
              <a:gd name="T45" fmla="*/ 2147483647 h 115"/>
              <a:gd name="T46" fmla="*/ 2147483647 w 123"/>
              <a:gd name="T47" fmla="*/ 2147483647 h 115"/>
              <a:gd name="T48" fmla="*/ 2147483647 w 123"/>
              <a:gd name="T49" fmla="*/ 2147483647 h 115"/>
              <a:gd name="T50" fmla="*/ 2147483647 w 123"/>
              <a:gd name="T51" fmla="*/ 2147483647 h 115"/>
              <a:gd name="T52" fmla="*/ 2147483647 w 123"/>
              <a:gd name="T53" fmla="*/ 2147483647 h 115"/>
              <a:gd name="T54" fmla="*/ 2147483647 w 123"/>
              <a:gd name="T55" fmla="*/ 2147483647 h 115"/>
              <a:gd name="T56" fmla="*/ 2147483647 w 123"/>
              <a:gd name="T57" fmla="*/ 2147483647 h 115"/>
              <a:gd name="T58" fmla="*/ 2147483647 w 123"/>
              <a:gd name="T59" fmla="*/ 2147483647 h 115"/>
              <a:gd name="T60" fmla="*/ 2147483647 w 123"/>
              <a:gd name="T61" fmla="*/ 2147483647 h 115"/>
              <a:gd name="T62" fmla="*/ 2147483647 w 123"/>
              <a:gd name="T63" fmla="*/ 2147483647 h 115"/>
              <a:gd name="T64" fmla="*/ 2147483647 w 123"/>
              <a:gd name="T65" fmla="*/ 2147483647 h 115"/>
              <a:gd name="T66" fmla="*/ 2147483647 w 123"/>
              <a:gd name="T67" fmla="*/ 2147483647 h 115"/>
              <a:gd name="T68" fmla="*/ 2147483647 w 123"/>
              <a:gd name="T69" fmla="*/ 2147483647 h 115"/>
              <a:gd name="T70" fmla="*/ 2147483647 w 123"/>
              <a:gd name="T71" fmla="*/ 2147483647 h 115"/>
              <a:gd name="T72" fmla="*/ 2147483647 w 123"/>
              <a:gd name="T73" fmla="*/ 2147483647 h 115"/>
              <a:gd name="T74" fmla="*/ 2147483647 w 123"/>
              <a:gd name="T75" fmla="*/ 2147483647 h 115"/>
              <a:gd name="T76" fmla="*/ 2147483647 w 123"/>
              <a:gd name="T77" fmla="*/ 2147483647 h 115"/>
              <a:gd name="T78" fmla="*/ 2147483647 w 123"/>
              <a:gd name="T79" fmla="*/ 2147483647 h 115"/>
              <a:gd name="T80" fmla="*/ 2147483647 w 123"/>
              <a:gd name="T81" fmla="*/ 2147483647 h 115"/>
              <a:gd name="T82" fmla="*/ 2147483647 w 123"/>
              <a:gd name="T83" fmla="*/ 2147483647 h 115"/>
              <a:gd name="T84" fmla="*/ 2147483647 w 123"/>
              <a:gd name="T85" fmla="*/ 2147483647 h 115"/>
              <a:gd name="T86" fmla="*/ 2147483647 w 123"/>
              <a:gd name="T87" fmla="*/ 2147483647 h 11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23"/>
              <a:gd name="T133" fmla="*/ 0 h 115"/>
              <a:gd name="T134" fmla="*/ 123 w 123"/>
              <a:gd name="T135" fmla="*/ 115 h 11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46" name="Freeform 153"/>
          <p:cNvSpPr>
            <a:spLocks noEditPoints="1"/>
          </p:cNvSpPr>
          <p:nvPr/>
        </p:nvSpPr>
        <p:spPr bwMode="auto">
          <a:xfrm>
            <a:off x="9186863" y="2532063"/>
            <a:ext cx="423862" cy="430212"/>
          </a:xfrm>
          <a:custGeom>
            <a:avLst/>
            <a:gdLst>
              <a:gd name="T0" fmla="*/ 0 w 118"/>
              <a:gd name="T1" fmla="*/ 2147483647 h 119"/>
              <a:gd name="T2" fmla="*/ 2147483647 w 118"/>
              <a:gd name="T3" fmla="*/ 2147483647 h 119"/>
              <a:gd name="T4" fmla="*/ 2147483647 w 118"/>
              <a:gd name="T5" fmla="*/ 2147483647 h 119"/>
              <a:gd name="T6" fmla="*/ 2147483647 w 118"/>
              <a:gd name="T7" fmla="*/ 2147483647 h 119"/>
              <a:gd name="T8" fmla="*/ 2147483647 w 118"/>
              <a:gd name="T9" fmla="*/ 2147483647 h 119"/>
              <a:gd name="T10" fmla="*/ 2147483647 w 118"/>
              <a:gd name="T11" fmla="*/ 2147483647 h 119"/>
              <a:gd name="T12" fmla="*/ 2147483647 w 118"/>
              <a:gd name="T13" fmla="*/ 2147483647 h 119"/>
              <a:gd name="T14" fmla="*/ 2147483647 w 118"/>
              <a:gd name="T15" fmla="*/ 2147483647 h 119"/>
              <a:gd name="T16" fmla="*/ 2147483647 w 118"/>
              <a:gd name="T17" fmla="*/ 2147483647 h 119"/>
              <a:gd name="T18" fmla="*/ 2147483647 w 118"/>
              <a:gd name="T19" fmla="*/ 2147483647 h 119"/>
              <a:gd name="T20" fmla="*/ 2147483647 w 118"/>
              <a:gd name="T21" fmla="*/ 2147483647 h 119"/>
              <a:gd name="T22" fmla="*/ 2147483647 w 118"/>
              <a:gd name="T23" fmla="*/ 2147483647 h 119"/>
              <a:gd name="T24" fmla="*/ 2147483647 w 118"/>
              <a:gd name="T25" fmla="*/ 2147483647 h 119"/>
              <a:gd name="T26" fmla="*/ 2147483647 w 118"/>
              <a:gd name="T27" fmla="*/ 2147483647 h 119"/>
              <a:gd name="T28" fmla="*/ 2147483647 w 118"/>
              <a:gd name="T29" fmla="*/ 2147483647 h 119"/>
              <a:gd name="T30" fmla="*/ 2147483647 w 118"/>
              <a:gd name="T31" fmla="*/ 2147483647 h 119"/>
              <a:gd name="T32" fmla="*/ 2147483647 w 118"/>
              <a:gd name="T33" fmla="*/ 2147483647 h 119"/>
              <a:gd name="T34" fmla="*/ 2147483647 w 118"/>
              <a:gd name="T35" fmla="*/ 2147483647 h 119"/>
              <a:gd name="T36" fmla="*/ 2147483647 w 118"/>
              <a:gd name="T37" fmla="*/ 2147483647 h 119"/>
              <a:gd name="T38" fmla="*/ 2147483647 w 118"/>
              <a:gd name="T39" fmla="*/ 2147483647 h 119"/>
              <a:gd name="T40" fmla="*/ 2147483647 w 118"/>
              <a:gd name="T41" fmla="*/ 2147483647 h 119"/>
              <a:gd name="T42" fmla="*/ 2147483647 w 118"/>
              <a:gd name="T43" fmla="*/ 2147483647 h 119"/>
              <a:gd name="T44" fmla="*/ 2147483647 w 118"/>
              <a:gd name="T45" fmla="*/ 2147483647 h 119"/>
              <a:gd name="T46" fmla="*/ 2147483647 w 118"/>
              <a:gd name="T47" fmla="*/ 2147483647 h 119"/>
              <a:gd name="T48" fmla="*/ 2147483647 w 118"/>
              <a:gd name="T49" fmla="*/ 2147483647 h 119"/>
              <a:gd name="T50" fmla="*/ 2147483647 w 118"/>
              <a:gd name="T51" fmla="*/ 2147483647 h 119"/>
              <a:gd name="T52" fmla="*/ 2147483647 w 118"/>
              <a:gd name="T53" fmla="*/ 2147483647 h 119"/>
              <a:gd name="T54" fmla="*/ 2147483647 w 118"/>
              <a:gd name="T55" fmla="*/ 2147483647 h 119"/>
              <a:gd name="T56" fmla="*/ 2147483647 w 118"/>
              <a:gd name="T57" fmla="*/ 2147483647 h 119"/>
              <a:gd name="T58" fmla="*/ 2147483647 w 118"/>
              <a:gd name="T59" fmla="*/ 2147483647 h 119"/>
              <a:gd name="T60" fmla="*/ 2147483647 w 118"/>
              <a:gd name="T61" fmla="*/ 2147483647 h 119"/>
              <a:gd name="T62" fmla="*/ 2147483647 w 118"/>
              <a:gd name="T63" fmla="*/ 2147483647 h 119"/>
              <a:gd name="T64" fmla="*/ 2147483647 w 118"/>
              <a:gd name="T65" fmla="*/ 2147483647 h 119"/>
              <a:gd name="T66" fmla="*/ 2147483647 w 118"/>
              <a:gd name="T67" fmla="*/ 2147483647 h 119"/>
              <a:gd name="T68" fmla="*/ 2147483647 w 118"/>
              <a:gd name="T69" fmla="*/ 2147483647 h 119"/>
              <a:gd name="T70" fmla="*/ 2147483647 w 118"/>
              <a:gd name="T71" fmla="*/ 2147483647 h 119"/>
              <a:gd name="T72" fmla="*/ 2147483647 w 118"/>
              <a:gd name="T73" fmla="*/ 2147483647 h 119"/>
              <a:gd name="T74" fmla="*/ 2147483647 w 118"/>
              <a:gd name="T75" fmla="*/ 2147483647 h 119"/>
              <a:gd name="T76" fmla="*/ 2147483647 w 118"/>
              <a:gd name="T77" fmla="*/ 2147483647 h 119"/>
              <a:gd name="T78" fmla="*/ 2147483647 w 118"/>
              <a:gd name="T79" fmla="*/ 2147483647 h 119"/>
              <a:gd name="T80" fmla="*/ 2147483647 w 118"/>
              <a:gd name="T81" fmla="*/ 2147483647 h 119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18"/>
              <a:gd name="T124" fmla="*/ 0 h 119"/>
              <a:gd name="T125" fmla="*/ 118 w 118"/>
              <a:gd name="T126" fmla="*/ 119 h 119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2547" name="TextBox 13"/>
          <p:cNvSpPr txBox="1">
            <a:spLocks noChangeArrowheads="1"/>
          </p:cNvSpPr>
          <p:nvPr/>
        </p:nvSpPr>
        <p:spPr bwMode="auto">
          <a:xfrm>
            <a:off x="2325688" y="3835400"/>
            <a:ext cx="8556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8" name="TextBox 13"/>
          <p:cNvSpPr txBox="1">
            <a:spLocks noChangeArrowheads="1"/>
          </p:cNvSpPr>
          <p:nvPr/>
        </p:nvSpPr>
        <p:spPr bwMode="auto">
          <a:xfrm>
            <a:off x="2006600" y="4132263"/>
            <a:ext cx="147161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49" name="TextBox 13"/>
          <p:cNvSpPr txBox="1">
            <a:spLocks noChangeArrowheads="1"/>
          </p:cNvSpPr>
          <p:nvPr/>
        </p:nvSpPr>
        <p:spPr bwMode="auto">
          <a:xfrm>
            <a:off x="3984625" y="2708275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0" name="TextBox 13"/>
          <p:cNvSpPr txBox="1">
            <a:spLocks noChangeArrowheads="1"/>
          </p:cNvSpPr>
          <p:nvPr/>
        </p:nvSpPr>
        <p:spPr bwMode="auto">
          <a:xfrm>
            <a:off x="3665538" y="3005138"/>
            <a:ext cx="147161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1" name="TextBox 13"/>
          <p:cNvSpPr txBox="1">
            <a:spLocks noChangeArrowheads="1"/>
          </p:cNvSpPr>
          <p:nvPr/>
        </p:nvSpPr>
        <p:spPr bwMode="auto">
          <a:xfrm>
            <a:off x="7318375" y="2708275"/>
            <a:ext cx="8556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2" name="TextBox 13"/>
          <p:cNvSpPr txBox="1">
            <a:spLocks noChangeArrowheads="1"/>
          </p:cNvSpPr>
          <p:nvPr/>
        </p:nvSpPr>
        <p:spPr bwMode="auto">
          <a:xfrm>
            <a:off x="6999288" y="3005138"/>
            <a:ext cx="1471612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3" name="TextBox 13"/>
          <p:cNvSpPr txBox="1">
            <a:spLocks noChangeArrowheads="1"/>
          </p:cNvSpPr>
          <p:nvPr/>
        </p:nvSpPr>
        <p:spPr bwMode="auto">
          <a:xfrm>
            <a:off x="5656263" y="383540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4" name="TextBox 13"/>
          <p:cNvSpPr txBox="1">
            <a:spLocks noChangeArrowheads="1"/>
          </p:cNvSpPr>
          <p:nvPr/>
        </p:nvSpPr>
        <p:spPr bwMode="auto">
          <a:xfrm>
            <a:off x="5335588" y="4132263"/>
            <a:ext cx="147161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5" name="TextBox 13"/>
          <p:cNvSpPr txBox="1">
            <a:spLocks noChangeArrowheads="1"/>
          </p:cNvSpPr>
          <p:nvPr/>
        </p:nvSpPr>
        <p:spPr bwMode="auto">
          <a:xfrm>
            <a:off x="8993188" y="3835400"/>
            <a:ext cx="8540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556" name="TextBox 13"/>
          <p:cNvSpPr txBox="1">
            <a:spLocks noChangeArrowheads="1"/>
          </p:cNvSpPr>
          <p:nvPr/>
        </p:nvSpPr>
        <p:spPr bwMode="auto">
          <a:xfrm>
            <a:off x="8674100" y="4132263"/>
            <a:ext cx="147161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23555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556" name="Straight Connector 66"/>
          <p:cNvCxnSpPr>
            <a:cxnSpLocks noChangeShapeType="1"/>
          </p:cNvCxnSpPr>
          <p:nvPr/>
        </p:nvCxnSpPr>
        <p:spPr bwMode="auto">
          <a:xfrm flipV="1">
            <a:off x="17653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7" name="Straight Connector 68"/>
          <p:cNvCxnSpPr>
            <a:cxnSpLocks noChangeShapeType="1"/>
          </p:cNvCxnSpPr>
          <p:nvPr/>
        </p:nvCxnSpPr>
        <p:spPr bwMode="auto">
          <a:xfrm flipV="1">
            <a:off x="39370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8" name="Straight Connector 69"/>
          <p:cNvCxnSpPr>
            <a:cxnSpLocks noChangeShapeType="1"/>
          </p:cNvCxnSpPr>
          <p:nvPr/>
        </p:nvCxnSpPr>
        <p:spPr bwMode="auto">
          <a:xfrm flipV="1">
            <a:off x="6078538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59" name="Straight Connector 70"/>
          <p:cNvCxnSpPr>
            <a:cxnSpLocks noChangeShapeType="1"/>
          </p:cNvCxnSpPr>
          <p:nvPr/>
        </p:nvCxnSpPr>
        <p:spPr bwMode="auto">
          <a:xfrm flipV="1">
            <a:off x="7405688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0" name="Straight Connector 71"/>
          <p:cNvCxnSpPr>
            <a:cxnSpLocks noChangeShapeType="1"/>
          </p:cNvCxnSpPr>
          <p:nvPr/>
        </p:nvCxnSpPr>
        <p:spPr bwMode="auto">
          <a:xfrm flipV="1">
            <a:off x="8689975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1" name="Straight Connector 72"/>
          <p:cNvCxnSpPr>
            <a:cxnSpLocks noChangeShapeType="1"/>
          </p:cNvCxnSpPr>
          <p:nvPr/>
        </p:nvCxnSpPr>
        <p:spPr bwMode="auto">
          <a:xfrm flipV="1">
            <a:off x="10414000" y="3155950"/>
            <a:ext cx="0" cy="477838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562" name="Rectangle 6"/>
          <p:cNvSpPr>
            <a:spLocks noChangeArrowheads="1"/>
          </p:cNvSpPr>
          <p:nvPr/>
        </p:nvSpPr>
        <p:spPr bwMode="auto">
          <a:xfrm>
            <a:off x="9525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3" name="Rectangle 47"/>
          <p:cNvSpPr>
            <a:spLocks noChangeArrowheads="1"/>
          </p:cNvSpPr>
          <p:nvPr/>
        </p:nvSpPr>
        <p:spPr bwMode="auto">
          <a:xfrm>
            <a:off x="18161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4" name="Rectangle 48"/>
          <p:cNvSpPr>
            <a:spLocks noChangeArrowheads="1"/>
          </p:cNvSpPr>
          <p:nvPr/>
        </p:nvSpPr>
        <p:spPr bwMode="auto">
          <a:xfrm>
            <a:off x="26797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5" name="Rectangle 49"/>
          <p:cNvSpPr>
            <a:spLocks noChangeArrowheads="1"/>
          </p:cNvSpPr>
          <p:nvPr/>
        </p:nvSpPr>
        <p:spPr bwMode="auto">
          <a:xfrm>
            <a:off x="3543300" y="3860800"/>
            <a:ext cx="785813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6" name="Rectangle 50"/>
          <p:cNvSpPr>
            <a:spLocks noChangeArrowheads="1"/>
          </p:cNvSpPr>
          <p:nvPr/>
        </p:nvSpPr>
        <p:spPr bwMode="auto">
          <a:xfrm>
            <a:off x="44084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7" name="Rectangle 51"/>
          <p:cNvSpPr>
            <a:spLocks noChangeArrowheads="1"/>
          </p:cNvSpPr>
          <p:nvPr/>
        </p:nvSpPr>
        <p:spPr bwMode="auto">
          <a:xfrm>
            <a:off x="52720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8" name="Rectangle 52"/>
          <p:cNvSpPr>
            <a:spLocks noChangeArrowheads="1"/>
          </p:cNvSpPr>
          <p:nvPr/>
        </p:nvSpPr>
        <p:spPr bwMode="auto">
          <a:xfrm>
            <a:off x="61356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69" name="Rectangle 53"/>
          <p:cNvSpPr>
            <a:spLocks noChangeArrowheads="1"/>
          </p:cNvSpPr>
          <p:nvPr/>
        </p:nvSpPr>
        <p:spPr bwMode="auto">
          <a:xfrm>
            <a:off x="69992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70" name="Rectangle 54"/>
          <p:cNvSpPr>
            <a:spLocks noChangeArrowheads="1"/>
          </p:cNvSpPr>
          <p:nvPr/>
        </p:nvSpPr>
        <p:spPr bwMode="auto">
          <a:xfrm>
            <a:off x="78628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71" name="Rectangle 55"/>
          <p:cNvSpPr>
            <a:spLocks noChangeArrowheads="1"/>
          </p:cNvSpPr>
          <p:nvPr/>
        </p:nvSpPr>
        <p:spPr bwMode="auto">
          <a:xfrm>
            <a:off x="87264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72" name="Rectangle 56"/>
          <p:cNvSpPr>
            <a:spLocks noChangeArrowheads="1"/>
          </p:cNvSpPr>
          <p:nvPr/>
        </p:nvSpPr>
        <p:spPr bwMode="auto">
          <a:xfrm>
            <a:off x="95900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73" name="Rectangle 57"/>
          <p:cNvSpPr>
            <a:spLocks noChangeArrowheads="1"/>
          </p:cNvSpPr>
          <p:nvPr/>
        </p:nvSpPr>
        <p:spPr bwMode="auto">
          <a:xfrm>
            <a:off x="10453688" y="3860800"/>
            <a:ext cx="784225" cy="100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23574" name="图片占位符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227330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5" name="图片占位符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227330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6" name="图片占位符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988" y="227330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7" name="图片占位符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75" y="227330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图片占位符 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550" y="2273300"/>
            <a:ext cx="957263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图片占位符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163" y="2273300"/>
            <a:ext cx="957262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80" name="TextBox 13"/>
          <p:cNvSpPr txBox="1">
            <a:spLocks noChangeArrowheads="1"/>
          </p:cNvSpPr>
          <p:nvPr/>
        </p:nvSpPr>
        <p:spPr bwMode="auto">
          <a:xfrm>
            <a:off x="1049338" y="417195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1" name="TextBox 13"/>
          <p:cNvSpPr txBox="1">
            <a:spLocks noChangeArrowheads="1"/>
          </p:cNvSpPr>
          <p:nvPr/>
        </p:nvSpPr>
        <p:spPr bwMode="auto">
          <a:xfrm>
            <a:off x="1054100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2" name="TextBox 13"/>
          <p:cNvSpPr txBox="1">
            <a:spLocks noChangeArrowheads="1"/>
          </p:cNvSpPr>
          <p:nvPr/>
        </p:nvSpPr>
        <p:spPr bwMode="auto">
          <a:xfrm>
            <a:off x="3248025" y="41719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3" name="TextBox 13"/>
          <p:cNvSpPr txBox="1">
            <a:spLocks noChangeArrowheads="1"/>
          </p:cNvSpPr>
          <p:nvPr/>
        </p:nvSpPr>
        <p:spPr bwMode="auto">
          <a:xfrm>
            <a:off x="3252788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4" name="TextBox 13"/>
          <p:cNvSpPr txBox="1">
            <a:spLocks noChangeArrowheads="1"/>
          </p:cNvSpPr>
          <p:nvPr/>
        </p:nvSpPr>
        <p:spPr bwMode="auto">
          <a:xfrm>
            <a:off x="5353050" y="41719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5" name="TextBox 13"/>
          <p:cNvSpPr txBox="1">
            <a:spLocks noChangeArrowheads="1"/>
          </p:cNvSpPr>
          <p:nvPr/>
        </p:nvSpPr>
        <p:spPr bwMode="auto">
          <a:xfrm>
            <a:off x="5357813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6" name="TextBox 13"/>
          <p:cNvSpPr txBox="1">
            <a:spLocks noChangeArrowheads="1"/>
          </p:cNvSpPr>
          <p:nvPr/>
        </p:nvSpPr>
        <p:spPr bwMode="auto">
          <a:xfrm>
            <a:off x="7523163" y="417195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7" name="TextBox 13"/>
          <p:cNvSpPr txBox="1">
            <a:spLocks noChangeArrowheads="1"/>
          </p:cNvSpPr>
          <p:nvPr/>
        </p:nvSpPr>
        <p:spPr bwMode="auto">
          <a:xfrm>
            <a:off x="7527925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8" name="TextBox 13"/>
          <p:cNvSpPr txBox="1">
            <a:spLocks noChangeArrowheads="1"/>
          </p:cNvSpPr>
          <p:nvPr/>
        </p:nvSpPr>
        <p:spPr bwMode="auto">
          <a:xfrm>
            <a:off x="9686925" y="41719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89" name="TextBox 13"/>
          <p:cNvSpPr txBox="1">
            <a:spLocks noChangeArrowheads="1"/>
          </p:cNvSpPr>
          <p:nvPr/>
        </p:nvSpPr>
        <p:spPr bwMode="auto">
          <a:xfrm>
            <a:off x="9690100" y="4457700"/>
            <a:ext cx="1470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590" name="矩形 45"/>
          <p:cNvSpPr>
            <a:spLocks noChangeArrowheads="1"/>
          </p:cNvSpPr>
          <p:nvPr/>
        </p:nvSpPr>
        <p:spPr bwMode="auto">
          <a:xfrm>
            <a:off x="1176338" y="5367338"/>
            <a:ext cx="95297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>
              <a:lnSpc>
                <a:spcPct val="12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24579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rapezoid 10"/>
          <p:cNvSpPr>
            <a:spLocks/>
          </p:cNvSpPr>
          <p:nvPr/>
        </p:nvSpPr>
        <p:spPr bwMode="auto">
          <a:xfrm>
            <a:off x="5280025" y="2605088"/>
            <a:ext cx="1620838" cy="441325"/>
          </a:xfrm>
          <a:custGeom>
            <a:avLst/>
            <a:gdLst>
              <a:gd name="T0" fmla="*/ 0 w 1620838"/>
              <a:gd name="T1" fmla="*/ 441325 h 441325"/>
              <a:gd name="T2" fmla="*/ 423178 w 1620838"/>
              <a:gd name="T3" fmla="*/ 0 h 441325"/>
              <a:gd name="T4" fmla="*/ 1197660 w 1620838"/>
              <a:gd name="T5" fmla="*/ 0 h 441325"/>
              <a:gd name="T6" fmla="*/ 1620838 w 1620838"/>
              <a:gd name="T7" fmla="*/ 441325 h 441325"/>
              <a:gd name="T8" fmla="*/ 0 w 1620838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20838"/>
              <a:gd name="T16" fmla="*/ 0 h 441325"/>
              <a:gd name="T17" fmla="*/ 1620838 w 1620838"/>
              <a:gd name="T18" fmla="*/ 441325 h 4413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20838" h="441325">
                <a:moveTo>
                  <a:pt x="0" y="441325"/>
                </a:moveTo>
                <a:lnTo>
                  <a:pt x="423178" y="0"/>
                </a:lnTo>
                <a:lnTo>
                  <a:pt x="1197660" y="0"/>
                </a:lnTo>
                <a:lnTo>
                  <a:pt x="1620838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Trapezoid 6"/>
          <p:cNvSpPr>
            <a:spLocks/>
          </p:cNvSpPr>
          <p:nvPr/>
        </p:nvSpPr>
        <p:spPr bwMode="auto">
          <a:xfrm rot="3600000">
            <a:off x="6691313" y="3424237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9250"/>
              <a:gd name="T16" fmla="*/ 0 h 441325"/>
              <a:gd name="T17" fmla="*/ 1619250 w 1619250"/>
              <a:gd name="T18" fmla="*/ 441325 h 4413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Trapezoid 12"/>
          <p:cNvSpPr>
            <a:spLocks/>
          </p:cNvSpPr>
          <p:nvPr/>
        </p:nvSpPr>
        <p:spPr bwMode="auto">
          <a:xfrm rot="18000000" flipV="1">
            <a:off x="6672263" y="5148262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9250"/>
              <a:gd name="T16" fmla="*/ 0 h 441325"/>
              <a:gd name="T17" fmla="*/ 1619250 w 1619250"/>
              <a:gd name="T18" fmla="*/ 441325 h 4413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Trapezoid 11"/>
          <p:cNvSpPr>
            <a:spLocks/>
          </p:cNvSpPr>
          <p:nvPr/>
        </p:nvSpPr>
        <p:spPr bwMode="auto">
          <a:xfrm rot="18000000" flipH="1">
            <a:off x="3870326" y="3424237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9250"/>
              <a:gd name="T16" fmla="*/ 0 h 441325"/>
              <a:gd name="T17" fmla="*/ 1619250 w 1619250"/>
              <a:gd name="T18" fmla="*/ 441325 h 4413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Trapezoid 13"/>
          <p:cNvSpPr>
            <a:spLocks/>
          </p:cNvSpPr>
          <p:nvPr/>
        </p:nvSpPr>
        <p:spPr bwMode="auto">
          <a:xfrm rot="3600000" flipH="1" flipV="1">
            <a:off x="3870326" y="5051425"/>
            <a:ext cx="1619250" cy="441325"/>
          </a:xfrm>
          <a:custGeom>
            <a:avLst/>
            <a:gdLst>
              <a:gd name="T0" fmla="*/ 0 w 1619250"/>
              <a:gd name="T1" fmla="*/ 441325 h 441325"/>
              <a:gd name="T2" fmla="*/ 423178 w 1619250"/>
              <a:gd name="T3" fmla="*/ 0 h 441325"/>
              <a:gd name="T4" fmla="*/ 1196072 w 1619250"/>
              <a:gd name="T5" fmla="*/ 0 h 441325"/>
              <a:gd name="T6" fmla="*/ 1619250 w 1619250"/>
              <a:gd name="T7" fmla="*/ 441325 h 441325"/>
              <a:gd name="T8" fmla="*/ 0 w 1619250"/>
              <a:gd name="T9" fmla="*/ 441325 h 4413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9250"/>
              <a:gd name="T16" fmla="*/ 0 h 441325"/>
              <a:gd name="T17" fmla="*/ 1619250 w 1619250"/>
              <a:gd name="T18" fmla="*/ 441325 h 4413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9250" h="441325">
                <a:moveTo>
                  <a:pt x="0" y="441325"/>
                </a:moveTo>
                <a:lnTo>
                  <a:pt x="423178" y="0"/>
                </a:lnTo>
                <a:lnTo>
                  <a:pt x="1196072" y="0"/>
                </a:lnTo>
                <a:lnTo>
                  <a:pt x="1619250" y="441325"/>
                </a:lnTo>
                <a:lnTo>
                  <a:pt x="0" y="4413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Hexagon 4@|1FFC:10921638|FBC:16777215|LFC:16777215|LBC:16777215"/>
          <p:cNvSpPr>
            <a:spLocks noChangeArrowheads="1"/>
          </p:cNvSpPr>
          <p:nvPr/>
        </p:nvSpPr>
        <p:spPr bwMode="auto">
          <a:xfrm>
            <a:off x="4660900" y="3225800"/>
            <a:ext cx="2859088" cy="2465388"/>
          </a:xfrm>
          <a:prstGeom prst="hexagon">
            <a:avLst>
              <a:gd name="adj" fmla="val 29116"/>
              <a:gd name="vf" fmla="val 11547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216025">
              <a:buFont typeface="Arial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86" name="Oval 17@|1FFC:16777215|FBC:16777215|LFC:16777215|LBC:16777215"/>
          <p:cNvSpPr>
            <a:spLocks noChangeArrowheads="1"/>
          </p:cNvSpPr>
          <p:nvPr/>
        </p:nvSpPr>
        <p:spPr bwMode="auto">
          <a:xfrm>
            <a:off x="5202238" y="3570288"/>
            <a:ext cx="1776412" cy="1776412"/>
          </a:xfrm>
          <a:prstGeom prst="ellipse">
            <a:avLst/>
          </a:pr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216025">
              <a:buFont typeface="Arial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87" name="Oval 22@|1FFC:16777215|FBC:16777215|LFC:4308095|LBC:16777215"/>
          <p:cNvSpPr>
            <a:spLocks noChangeArrowheads="1"/>
          </p:cNvSpPr>
          <p:nvPr/>
        </p:nvSpPr>
        <p:spPr bwMode="auto">
          <a:xfrm>
            <a:off x="4130675" y="5002213"/>
            <a:ext cx="731838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  <a:headEnd/>
            <a:tailEnd/>
          </a:ln>
        </p:spPr>
        <p:txBody>
          <a:bodyPr anchor="ctr"/>
          <a:lstStyle/>
          <a:p>
            <a:pPr algn="ctr" defTabSz="1216025">
              <a:buFont typeface="Arial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88" name="Freeform 139@|5FFC:4308095|FBC:16777215|LFC:16777215|LBC:16777215"/>
          <p:cNvSpPr>
            <a:spLocks noChangeAspect="1" noEditPoints="1"/>
          </p:cNvSpPr>
          <p:nvPr/>
        </p:nvSpPr>
        <p:spPr bwMode="auto">
          <a:xfrm>
            <a:off x="4292600" y="5164138"/>
            <a:ext cx="409575" cy="409575"/>
          </a:xfrm>
          <a:custGeom>
            <a:avLst/>
            <a:gdLst>
              <a:gd name="T0" fmla="*/ 2147483647 w 68"/>
              <a:gd name="T1" fmla="*/ 2147483647 h 68"/>
              <a:gd name="T2" fmla="*/ 2147483647 w 68"/>
              <a:gd name="T3" fmla="*/ 2147483647 h 68"/>
              <a:gd name="T4" fmla="*/ 0 w 68"/>
              <a:gd name="T5" fmla="*/ 2147483647 h 68"/>
              <a:gd name="T6" fmla="*/ 2147483647 w 68"/>
              <a:gd name="T7" fmla="*/ 0 h 68"/>
              <a:gd name="T8" fmla="*/ 2147483647 w 68"/>
              <a:gd name="T9" fmla="*/ 2147483647 h 68"/>
              <a:gd name="T10" fmla="*/ 2147483647 w 68"/>
              <a:gd name="T11" fmla="*/ 2147483647 h 68"/>
              <a:gd name="T12" fmla="*/ 2147483647 w 68"/>
              <a:gd name="T13" fmla="*/ 2147483647 h 68"/>
              <a:gd name="T14" fmla="*/ 2147483647 w 68"/>
              <a:gd name="T15" fmla="*/ 2147483647 h 68"/>
              <a:gd name="T16" fmla="*/ 2147483647 w 68"/>
              <a:gd name="T17" fmla="*/ 2147483647 h 68"/>
              <a:gd name="T18" fmla="*/ 2147483647 w 68"/>
              <a:gd name="T19" fmla="*/ 2147483647 h 68"/>
              <a:gd name="T20" fmla="*/ 2147483647 w 68"/>
              <a:gd name="T21" fmla="*/ 2147483647 h 68"/>
              <a:gd name="T22" fmla="*/ 2147483647 w 68"/>
              <a:gd name="T23" fmla="*/ 2147483647 h 68"/>
              <a:gd name="T24" fmla="*/ 2147483647 w 68"/>
              <a:gd name="T25" fmla="*/ 2147483647 h 68"/>
              <a:gd name="T26" fmla="*/ 2147483647 w 68"/>
              <a:gd name="T27" fmla="*/ 2147483647 h 68"/>
              <a:gd name="T28" fmla="*/ 2147483647 w 68"/>
              <a:gd name="T29" fmla="*/ 2147483647 h 68"/>
              <a:gd name="T30" fmla="*/ 2147483647 w 68"/>
              <a:gd name="T31" fmla="*/ 2147483647 h 68"/>
              <a:gd name="T32" fmla="*/ 2147483647 w 68"/>
              <a:gd name="T33" fmla="*/ 2147483647 h 68"/>
              <a:gd name="T34" fmla="*/ 2147483647 w 68"/>
              <a:gd name="T35" fmla="*/ 2147483647 h 68"/>
              <a:gd name="T36" fmla="*/ 2147483647 w 68"/>
              <a:gd name="T37" fmla="*/ 2147483647 h 68"/>
              <a:gd name="T38" fmla="*/ 2147483647 w 68"/>
              <a:gd name="T39" fmla="*/ 2147483647 h 68"/>
              <a:gd name="T40" fmla="*/ 2147483647 w 68"/>
              <a:gd name="T41" fmla="*/ 2147483647 h 68"/>
              <a:gd name="T42" fmla="*/ 2147483647 w 68"/>
              <a:gd name="T43" fmla="*/ 2147483647 h 68"/>
              <a:gd name="T44" fmla="*/ 2147483647 w 68"/>
              <a:gd name="T45" fmla="*/ 2147483647 h 68"/>
              <a:gd name="T46" fmla="*/ 2147483647 w 68"/>
              <a:gd name="T47" fmla="*/ 2147483647 h 68"/>
              <a:gd name="T48" fmla="*/ 2147483647 w 68"/>
              <a:gd name="T49" fmla="*/ 2147483647 h 68"/>
              <a:gd name="T50" fmla="*/ 2147483647 w 68"/>
              <a:gd name="T51" fmla="*/ 2147483647 h 68"/>
              <a:gd name="T52" fmla="*/ 2147483647 w 68"/>
              <a:gd name="T53" fmla="*/ 2147483647 h 68"/>
              <a:gd name="T54" fmla="*/ 2147483647 w 68"/>
              <a:gd name="T55" fmla="*/ 2147483647 h 68"/>
              <a:gd name="T56" fmla="*/ 2147483647 w 68"/>
              <a:gd name="T57" fmla="*/ 2147483647 h 68"/>
              <a:gd name="T58" fmla="*/ 2147483647 w 68"/>
              <a:gd name="T59" fmla="*/ 2147483647 h 68"/>
              <a:gd name="T60" fmla="*/ 2147483647 w 68"/>
              <a:gd name="T61" fmla="*/ 2147483647 h 68"/>
              <a:gd name="T62" fmla="*/ 2147483647 w 68"/>
              <a:gd name="T63" fmla="*/ 2147483647 h 68"/>
              <a:gd name="T64" fmla="*/ 2147483647 w 68"/>
              <a:gd name="T65" fmla="*/ 2147483647 h 68"/>
              <a:gd name="T66" fmla="*/ 2147483647 w 68"/>
              <a:gd name="T67" fmla="*/ 2147483647 h 68"/>
              <a:gd name="T68" fmla="*/ 2147483647 w 68"/>
              <a:gd name="T69" fmla="*/ 2147483647 h 68"/>
              <a:gd name="T70" fmla="*/ 2147483647 w 68"/>
              <a:gd name="T71" fmla="*/ 2147483647 h 68"/>
              <a:gd name="T72" fmla="*/ 2147483647 w 68"/>
              <a:gd name="T73" fmla="*/ 2147483647 h 68"/>
              <a:gd name="T74" fmla="*/ 2147483647 w 68"/>
              <a:gd name="T75" fmla="*/ 2147483647 h 68"/>
              <a:gd name="T76" fmla="*/ 2147483647 w 68"/>
              <a:gd name="T77" fmla="*/ 2147483647 h 68"/>
              <a:gd name="T78" fmla="*/ 2147483647 w 68"/>
              <a:gd name="T79" fmla="*/ 2147483647 h 68"/>
              <a:gd name="T80" fmla="*/ 2147483647 w 68"/>
              <a:gd name="T81" fmla="*/ 2147483647 h 68"/>
              <a:gd name="T82" fmla="*/ 2147483647 w 68"/>
              <a:gd name="T83" fmla="*/ 2147483647 h 68"/>
              <a:gd name="T84" fmla="*/ 2147483647 w 68"/>
              <a:gd name="T85" fmla="*/ 2147483647 h 68"/>
              <a:gd name="T86" fmla="*/ 2147483647 w 68"/>
              <a:gd name="T87" fmla="*/ 2147483647 h 68"/>
              <a:gd name="T88" fmla="*/ 2147483647 w 68"/>
              <a:gd name="T89" fmla="*/ 2147483647 h 68"/>
              <a:gd name="T90" fmla="*/ 2147483647 w 68"/>
              <a:gd name="T91" fmla="*/ 2147483647 h 68"/>
              <a:gd name="T92" fmla="*/ 2147483647 w 68"/>
              <a:gd name="T93" fmla="*/ 2147483647 h 68"/>
              <a:gd name="T94" fmla="*/ 2147483647 w 68"/>
              <a:gd name="T95" fmla="*/ 2147483647 h 68"/>
              <a:gd name="T96" fmla="*/ 2147483647 w 68"/>
              <a:gd name="T97" fmla="*/ 2147483647 h 6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8"/>
              <a:gd name="T148" fmla="*/ 0 h 68"/>
              <a:gd name="T149" fmla="*/ 68 w 68"/>
              <a:gd name="T150" fmla="*/ 68 h 6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66" y="34"/>
                </a:moveTo>
                <a:cubicBezTo>
                  <a:pt x="66" y="16"/>
                  <a:pt x="52" y="1"/>
                  <a:pt x="34" y="1"/>
                </a:cubicBezTo>
                <a:cubicBezTo>
                  <a:pt x="16" y="1"/>
                  <a:pt x="1" y="16"/>
                  <a:pt x="1" y="34"/>
                </a:cubicBezTo>
                <a:cubicBezTo>
                  <a:pt x="1" y="52"/>
                  <a:pt x="16" y="66"/>
                  <a:pt x="34" y="66"/>
                </a:cubicBezTo>
                <a:cubicBezTo>
                  <a:pt x="52" y="66"/>
                  <a:pt x="66" y="52"/>
                  <a:pt x="66" y="34"/>
                </a:cubicBezTo>
                <a:close/>
                <a:moveTo>
                  <a:pt x="7" y="22"/>
                </a:moveTo>
                <a:cubicBezTo>
                  <a:pt x="21" y="60"/>
                  <a:pt x="21" y="60"/>
                  <a:pt x="21" y="60"/>
                </a:cubicBezTo>
                <a:cubicBezTo>
                  <a:pt x="11" y="55"/>
                  <a:pt x="5" y="45"/>
                  <a:pt x="5" y="34"/>
                </a:cubicBezTo>
                <a:cubicBezTo>
                  <a:pt x="5" y="29"/>
                  <a:pt x="5" y="25"/>
                  <a:pt x="7" y="22"/>
                </a:cubicBezTo>
                <a:close/>
                <a:moveTo>
                  <a:pt x="51" y="42"/>
                </a:moveTo>
                <a:cubicBezTo>
                  <a:pt x="48" y="51"/>
                  <a:pt x="48" y="51"/>
                  <a:pt x="48" y="51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40" y="20"/>
                  <a:pt x="41" y="20"/>
                </a:cubicBezTo>
                <a:cubicBezTo>
                  <a:pt x="43" y="20"/>
                  <a:pt x="43" y="17"/>
                  <a:pt x="41" y="17"/>
                </a:cubicBezTo>
                <a:cubicBezTo>
                  <a:pt x="36" y="18"/>
                  <a:pt x="33" y="18"/>
                  <a:pt x="33" y="18"/>
                </a:cubicBezTo>
                <a:cubicBezTo>
                  <a:pt x="33" y="18"/>
                  <a:pt x="30" y="18"/>
                  <a:pt x="25" y="17"/>
                </a:cubicBezTo>
                <a:cubicBezTo>
                  <a:pt x="24" y="17"/>
                  <a:pt x="24" y="20"/>
                  <a:pt x="25" y="20"/>
                </a:cubicBezTo>
                <a:cubicBezTo>
                  <a:pt x="27" y="20"/>
                  <a:pt x="28" y="20"/>
                  <a:pt x="28" y="20"/>
                </a:cubicBezTo>
                <a:cubicBezTo>
                  <a:pt x="33" y="32"/>
                  <a:pt x="33" y="32"/>
                  <a:pt x="33" y="32"/>
                </a:cubicBezTo>
                <a:cubicBezTo>
                  <a:pt x="27" y="52"/>
                  <a:pt x="27" y="52"/>
                  <a:pt x="27" y="5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8" y="20"/>
                  <a:pt x="19" y="20"/>
                </a:cubicBezTo>
                <a:cubicBezTo>
                  <a:pt x="21" y="20"/>
                  <a:pt x="21" y="17"/>
                  <a:pt x="19" y="17"/>
                </a:cubicBezTo>
                <a:cubicBezTo>
                  <a:pt x="14" y="18"/>
                  <a:pt x="11" y="18"/>
                  <a:pt x="11" y="18"/>
                </a:cubicBezTo>
                <a:cubicBezTo>
                  <a:pt x="11" y="18"/>
                  <a:pt x="10" y="18"/>
                  <a:pt x="9" y="18"/>
                </a:cubicBezTo>
                <a:cubicBezTo>
                  <a:pt x="15" y="10"/>
                  <a:pt x="24" y="5"/>
                  <a:pt x="34" y="5"/>
                </a:cubicBezTo>
                <a:cubicBezTo>
                  <a:pt x="41" y="5"/>
                  <a:pt x="48" y="7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0" y="12"/>
                  <a:pt x="48" y="15"/>
                  <a:pt x="48" y="17"/>
                </a:cubicBezTo>
                <a:cubicBezTo>
                  <a:pt x="48" y="20"/>
                  <a:pt x="50" y="22"/>
                  <a:pt x="51" y="24"/>
                </a:cubicBezTo>
                <a:cubicBezTo>
                  <a:pt x="52" y="26"/>
                  <a:pt x="53" y="29"/>
                  <a:pt x="53" y="32"/>
                </a:cubicBezTo>
                <a:cubicBezTo>
                  <a:pt x="53" y="35"/>
                  <a:pt x="52" y="38"/>
                  <a:pt x="51" y="42"/>
                </a:cubicBezTo>
                <a:close/>
                <a:moveTo>
                  <a:pt x="43" y="61"/>
                </a:moveTo>
                <a:cubicBezTo>
                  <a:pt x="43" y="61"/>
                  <a:pt x="43" y="61"/>
                  <a:pt x="43" y="61"/>
                </a:cubicBezTo>
                <a:cubicBezTo>
                  <a:pt x="40" y="62"/>
                  <a:pt x="37" y="63"/>
                  <a:pt x="34" y="63"/>
                </a:cubicBezTo>
                <a:cubicBezTo>
                  <a:pt x="31" y="63"/>
                  <a:pt x="28" y="62"/>
                  <a:pt x="26" y="62"/>
                </a:cubicBezTo>
                <a:cubicBezTo>
                  <a:pt x="34" y="36"/>
                  <a:pt x="34" y="36"/>
                  <a:pt x="34" y="36"/>
                </a:cubicBezTo>
                <a:lnTo>
                  <a:pt x="43" y="61"/>
                </a:lnTo>
                <a:close/>
                <a:moveTo>
                  <a:pt x="63" y="34"/>
                </a:moveTo>
                <a:cubicBezTo>
                  <a:pt x="63" y="44"/>
                  <a:pt x="57" y="54"/>
                  <a:pt x="48" y="59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29"/>
                  <a:pt x="60" y="26"/>
                  <a:pt x="60" y="23"/>
                </a:cubicBezTo>
                <a:cubicBezTo>
                  <a:pt x="60" y="22"/>
                  <a:pt x="60" y="21"/>
                  <a:pt x="59" y="20"/>
                </a:cubicBezTo>
                <a:cubicBezTo>
                  <a:pt x="62" y="24"/>
                  <a:pt x="63" y="29"/>
                  <a:pt x="63" y="34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89" name="Oval 20@|1FFC:16777215|FBC:16777215|LFC:1554685|LBC:16777215"/>
          <p:cNvSpPr>
            <a:spLocks noChangeArrowheads="1"/>
          </p:cNvSpPr>
          <p:nvPr/>
        </p:nvSpPr>
        <p:spPr bwMode="auto">
          <a:xfrm>
            <a:off x="4130675" y="3175000"/>
            <a:ext cx="731838" cy="73183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  <a:headEnd/>
            <a:tailEnd/>
          </a:ln>
        </p:spPr>
        <p:txBody>
          <a:bodyPr anchor="ctr"/>
          <a:lstStyle/>
          <a:p>
            <a:pPr algn="ctr" defTabSz="1216025">
              <a:buFont typeface="Arial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90" name="Freeform 157@|5FFC:1554685|FBC:16777215|LFC:16777215|LBC:16777215"/>
          <p:cNvSpPr>
            <a:spLocks noEditPoints="1"/>
          </p:cNvSpPr>
          <p:nvPr/>
        </p:nvSpPr>
        <p:spPr bwMode="auto">
          <a:xfrm>
            <a:off x="4338638" y="3348038"/>
            <a:ext cx="315912" cy="385762"/>
          </a:xfrm>
          <a:custGeom>
            <a:avLst/>
            <a:gdLst>
              <a:gd name="T0" fmla="*/ 2147483647 w 41"/>
              <a:gd name="T1" fmla="*/ 2147483647 h 50"/>
              <a:gd name="T2" fmla="*/ 2147483647 w 41"/>
              <a:gd name="T3" fmla="*/ 2147483647 h 50"/>
              <a:gd name="T4" fmla="*/ 2147483647 w 41"/>
              <a:gd name="T5" fmla="*/ 2147483647 h 50"/>
              <a:gd name="T6" fmla="*/ 0 w 41"/>
              <a:gd name="T7" fmla="*/ 2147483647 h 50"/>
              <a:gd name="T8" fmla="*/ 0 w 41"/>
              <a:gd name="T9" fmla="*/ 2147483647 h 50"/>
              <a:gd name="T10" fmla="*/ 2147483647 w 41"/>
              <a:gd name="T11" fmla="*/ 0 h 50"/>
              <a:gd name="T12" fmla="*/ 2147483647 w 41"/>
              <a:gd name="T13" fmla="*/ 0 h 50"/>
              <a:gd name="T14" fmla="*/ 2147483647 w 41"/>
              <a:gd name="T15" fmla="*/ 2147483647 h 50"/>
              <a:gd name="T16" fmla="*/ 2147483647 w 41"/>
              <a:gd name="T17" fmla="*/ 2147483647 h 50"/>
              <a:gd name="T18" fmla="*/ 2147483647 w 41"/>
              <a:gd name="T19" fmla="*/ 2147483647 h 50"/>
              <a:gd name="T20" fmla="*/ 2147483647 w 41"/>
              <a:gd name="T21" fmla="*/ 2147483647 h 50"/>
              <a:gd name="T22" fmla="*/ 2147483647 w 41"/>
              <a:gd name="T23" fmla="*/ 2147483647 h 50"/>
              <a:gd name="T24" fmla="*/ 2147483647 w 41"/>
              <a:gd name="T25" fmla="*/ 2147483647 h 50"/>
              <a:gd name="T26" fmla="*/ 2147483647 w 41"/>
              <a:gd name="T27" fmla="*/ 2147483647 h 50"/>
              <a:gd name="T28" fmla="*/ 2147483647 w 41"/>
              <a:gd name="T29" fmla="*/ 2147483647 h 50"/>
              <a:gd name="T30" fmla="*/ 2147483647 w 41"/>
              <a:gd name="T31" fmla="*/ 2147483647 h 50"/>
              <a:gd name="T32" fmla="*/ 2147483647 w 41"/>
              <a:gd name="T33" fmla="*/ 2147483647 h 50"/>
              <a:gd name="T34" fmla="*/ 2147483647 w 41"/>
              <a:gd name="T35" fmla="*/ 2147483647 h 50"/>
              <a:gd name="T36" fmla="*/ 2147483647 w 41"/>
              <a:gd name="T37" fmla="*/ 2147483647 h 50"/>
              <a:gd name="T38" fmla="*/ 2147483647 w 41"/>
              <a:gd name="T39" fmla="*/ 2147483647 h 50"/>
              <a:gd name="T40" fmla="*/ 2147483647 w 41"/>
              <a:gd name="T41" fmla="*/ 2147483647 h 50"/>
              <a:gd name="T42" fmla="*/ 2147483647 w 41"/>
              <a:gd name="T43" fmla="*/ 2147483647 h 50"/>
              <a:gd name="T44" fmla="*/ 2147483647 w 41"/>
              <a:gd name="T45" fmla="*/ 2147483647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1" name="Oval 19@|1FFC:16777215|FBC:16777215|LFC:2381804|LBC:16777215"/>
          <p:cNvSpPr>
            <a:spLocks noChangeArrowheads="1"/>
          </p:cNvSpPr>
          <p:nvPr/>
        </p:nvSpPr>
        <p:spPr bwMode="auto">
          <a:xfrm>
            <a:off x="7305675" y="3175000"/>
            <a:ext cx="731838" cy="73183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  <a:headEnd/>
            <a:tailEnd/>
          </a:ln>
        </p:spPr>
        <p:txBody>
          <a:bodyPr anchor="ctr"/>
          <a:lstStyle/>
          <a:p>
            <a:pPr algn="ctr" defTabSz="1216025">
              <a:buFont typeface="Arial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92" name="Freeform 91@|5FFC:3036887|FBC:16777215|LFC:16777215|LBC:16777215"/>
          <p:cNvSpPr>
            <a:spLocks noEditPoints="1"/>
          </p:cNvSpPr>
          <p:nvPr/>
        </p:nvSpPr>
        <p:spPr bwMode="auto">
          <a:xfrm>
            <a:off x="7481888" y="3351213"/>
            <a:ext cx="379412" cy="379412"/>
          </a:xfrm>
          <a:custGeom>
            <a:avLst/>
            <a:gdLst>
              <a:gd name="T0" fmla="*/ 0 w 62"/>
              <a:gd name="T1" fmla="*/ 2147483647 h 62"/>
              <a:gd name="T2" fmla="*/ 2147483647 w 62"/>
              <a:gd name="T3" fmla="*/ 2147483647 h 62"/>
              <a:gd name="T4" fmla="*/ 2147483647 w 62"/>
              <a:gd name="T5" fmla="*/ 2147483647 h 62"/>
              <a:gd name="T6" fmla="*/ 2147483647 w 62"/>
              <a:gd name="T7" fmla="*/ 2147483647 h 62"/>
              <a:gd name="T8" fmla="*/ 2147483647 w 62"/>
              <a:gd name="T9" fmla="*/ 2147483647 h 62"/>
              <a:gd name="T10" fmla="*/ 2147483647 w 62"/>
              <a:gd name="T11" fmla="*/ 2147483647 h 62"/>
              <a:gd name="T12" fmla="*/ 2147483647 w 62"/>
              <a:gd name="T13" fmla="*/ 2147483647 h 62"/>
              <a:gd name="T14" fmla="*/ 2147483647 w 62"/>
              <a:gd name="T15" fmla="*/ 2147483647 h 62"/>
              <a:gd name="T16" fmla="*/ 2147483647 w 62"/>
              <a:gd name="T17" fmla="*/ 2147483647 h 62"/>
              <a:gd name="T18" fmla="*/ 2147483647 w 62"/>
              <a:gd name="T19" fmla="*/ 2147483647 h 62"/>
              <a:gd name="T20" fmla="*/ 2147483647 w 62"/>
              <a:gd name="T21" fmla="*/ 2147483647 h 62"/>
              <a:gd name="T22" fmla="*/ 2147483647 w 62"/>
              <a:gd name="T23" fmla="*/ 2147483647 h 62"/>
              <a:gd name="T24" fmla="*/ 2147483647 w 62"/>
              <a:gd name="T25" fmla="*/ 2147483647 h 62"/>
              <a:gd name="T26" fmla="*/ 2147483647 w 62"/>
              <a:gd name="T27" fmla="*/ 2147483647 h 62"/>
              <a:gd name="T28" fmla="*/ 2147483647 w 62"/>
              <a:gd name="T29" fmla="*/ 2147483647 h 62"/>
              <a:gd name="T30" fmla="*/ 2147483647 w 62"/>
              <a:gd name="T31" fmla="*/ 2147483647 h 62"/>
              <a:gd name="T32" fmla="*/ 2147483647 w 62"/>
              <a:gd name="T33" fmla="*/ 2147483647 h 62"/>
              <a:gd name="T34" fmla="*/ 2147483647 w 62"/>
              <a:gd name="T35" fmla="*/ 2147483647 h 62"/>
              <a:gd name="T36" fmla="*/ 2147483647 w 62"/>
              <a:gd name="T37" fmla="*/ 2147483647 h 62"/>
              <a:gd name="T38" fmla="*/ 2147483647 w 62"/>
              <a:gd name="T39" fmla="*/ 2147483647 h 62"/>
              <a:gd name="T40" fmla="*/ 2147483647 w 62"/>
              <a:gd name="T41" fmla="*/ 2147483647 h 62"/>
              <a:gd name="T42" fmla="*/ 2147483647 w 62"/>
              <a:gd name="T43" fmla="*/ 2147483647 h 62"/>
              <a:gd name="T44" fmla="*/ 2147483647 w 62"/>
              <a:gd name="T45" fmla="*/ 2147483647 h 62"/>
              <a:gd name="T46" fmla="*/ 2147483647 w 62"/>
              <a:gd name="T47" fmla="*/ 2147483647 h 62"/>
              <a:gd name="T48" fmla="*/ 2147483647 w 62"/>
              <a:gd name="T49" fmla="*/ 2147483647 h 62"/>
              <a:gd name="T50" fmla="*/ 2147483647 w 62"/>
              <a:gd name="T51" fmla="*/ 2147483647 h 62"/>
              <a:gd name="T52" fmla="*/ 2147483647 w 62"/>
              <a:gd name="T53" fmla="*/ 2147483647 h 62"/>
              <a:gd name="T54" fmla="*/ 2147483647 w 62"/>
              <a:gd name="T55" fmla="*/ 2147483647 h 62"/>
              <a:gd name="T56" fmla="*/ 2147483647 w 62"/>
              <a:gd name="T57" fmla="*/ 2147483647 h 62"/>
              <a:gd name="T58" fmla="*/ 2147483647 w 62"/>
              <a:gd name="T59" fmla="*/ 2147483647 h 62"/>
              <a:gd name="T60" fmla="*/ 2147483647 w 62"/>
              <a:gd name="T61" fmla="*/ 2147483647 h 62"/>
              <a:gd name="T62" fmla="*/ 2147483647 w 62"/>
              <a:gd name="T63" fmla="*/ 2147483647 h 62"/>
              <a:gd name="T64" fmla="*/ 2147483647 w 62"/>
              <a:gd name="T65" fmla="*/ 2147483647 h 62"/>
              <a:gd name="T66" fmla="*/ 2147483647 w 62"/>
              <a:gd name="T67" fmla="*/ 2147483647 h 62"/>
              <a:gd name="T68" fmla="*/ 2147483647 w 62"/>
              <a:gd name="T69" fmla="*/ 2147483647 h 62"/>
              <a:gd name="T70" fmla="*/ 2147483647 w 62"/>
              <a:gd name="T71" fmla="*/ 2147483647 h 62"/>
              <a:gd name="T72" fmla="*/ 2147483647 w 62"/>
              <a:gd name="T73" fmla="*/ 2147483647 h 62"/>
              <a:gd name="T74" fmla="*/ 2147483647 w 62"/>
              <a:gd name="T75" fmla="*/ 2147483647 h 62"/>
              <a:gd name="T76" fmla="*/ 2147483647 w 62"/>
              <a:gd name="T77" fmla="*/ 2147483647 h 62"/>
              <a:gd name="T78" fmla="*/ 2147483647 w 62"/>
              <a:gd name="T79" fmla="*/ 2147483647 h 62"/>
              <a:gd name="T80" fmla="*/ 2147483647 w 62"/>
              <a:gd name="T81" fmla="*/ 2147483647 h 62"/>
              <a:gd name="T82" fmla="*/ 2147483647 w 62"/>
              <a:gd name="T83" fmla="*/ 2147483647 h 62"/>
              <a:gd name="T84" fmla="*/ 2147483647 w 62"/>
              <a:gd name="T85" fmla="*/ 2147483647 h 62"/>
              <a:gd name="T86" fmla="*/ 2147483647 w 62"/>
              <a:gd name="T87" fmla="*/ 2147483647 h 62"/>
              <a:gd name="T88" fmla="*/ 2147483647 w 62"/>
              <a:gd name="T89" fmla="*/ 2147483647 h 62"/>
              <a:gd name="T90" fmla="*/ 2147483647 w 62"/>
              <a:gd name="T91" fmla="*/ 2147483647 h 62"/>
              <a:gd name="T92" fmla="*/ 2147483647 w 62"/>
              <a:gd name="T93" fmla="*/ 2147483647 h 62"/>
              <a:gd name="T94" fmla="*/ 2147483647 w 62"/>
              <a:gd name="T95" fmla="*/ 2147483647 h 62"/>
              <a:gd name="T96" fmla="*/ 2147483647 w 62"/>
              <a:gd name="T97" fmla="*/ 2147483647 h 62"/>
              <a:gd name="T98" fmla="*/ 2147483647 w 62"/>
              <a:gd name="T99" fmla="*/ 2147483647 h 62"/>
              <a:gd name="T100" fmla="*/ 2147483647 w 62"/>
              <a:gd name="T101" fmla="*/ 2147483647 h 62"/>
              <a:gd name="T102" fmla="*/ 2147483647 w 62"/>
              <a:gd name="T103" fmla="*/ 2147483647 h 62"/>
              <a:gd name="T104" fmla="*/ 2147483647 w 62"/>
              <a:gd name="T105" fmla="*/ 2147483647 h 62"/>
              <a:gd name="T106" fmla="*/ 2147483647 w 62"/>
              <a:gd name="T107" fmla="*/ 2147483647 h 62"/>
              <a:gd name="T108" fmla="*/ 2147483647 w 62"/>
              <a:gd name="T109" fmla="*/ 2147483647 h 62"/>
              <a:gd name="T110" fmla="*/ 2147483647 w 62"/>
              <a:gd name="T111" fmla="*/ 2147483647 h 62"/>
              <a:gd name="T112" fmla="*/ 2147483647 w 62"/>
              <a:gd name="T113" fmla="*/ 2147483647 h 62"/>
              <a:gd name="T114" fmla="*/ 2147483647 w 62"/>
              <a:gd name="T115" fmla="*/ 2147483647 h 62"/>
              <a:gd name="T116" fmla="*/ 2147483647 w 62"/>
              <a:gd name="T117" fmla="*/ 2147483647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62"/>
              <a:gd name="T178" fmla="*/ 0 h 62"/>
              <a:gd name="T179" fmla="*/ 62 w 62"/>
              <a:gd name="T180" fmla="*/ 62 h 62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3" name="Oval 21@|1FFC:16777215|FBC:16777215|LFC:5855577|LBC:16777215"/>
          <p:cNvSpPr>
            <a:spLocks noChangeArrowheads="1"/>
          </p:cNvSpPr>
          <p:nvPr/>
        </p:nvSpPr>
        <p:spPr bwMode="auto">
          <a:xfrm>
            <a:off x="7305675" y="5002213"/>
            <a:ext cx="731838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  <a:headEnd/>
            <a:tailEnd/>
          </a:ln>
        </p:spPr>
        <p:txBody>
          <a:bodyPr anchor="ctr"/>
          <a:lstStyle/>
          <a:p>
            <a:pPr algn="ctr" defTabSz="1216025">
              <a:buFont typeface="Arial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94" name="Freeform 13@|5FFC:5855577|FBC:16777215|LFC:16777215|LBC:16777215"/>
          <p:cNvSpPr>
            <a:spLocks noChangeAspect="1" noEditPoints="1"/>
          </p:cNvSpPr>
          <p:nvPr/>
        </p:nvSpPr>
        <p:spPr bwMode="auto">
          <a:xfrm>
            <a:off x="7483475" y="5226050"/>
            <a:ext cx="376238" cy="284163"/>
          </a:xfrm>
          <a:custGeom>
            <a:avLst/>
            <a:gdLst>
              <a:gd name="T0" fmla="*/ 2147483647 w 158"/>
              <a:gd name="T1" fmla="*/ 2147483647 h 119"/>
              <a:gd name="T2" fmla="*/ 0 w 158"/>
              <a:gd name="T3" fmla="*/ 2147483647 h 119"/>
              <a:gd name="T4" fmla="*/ 0 w 158"/>
              <a:gd name="T5" fmla="*/ 0 h 119"/>
              <a:gd name="T6" fmla="*/ 2147483647 w 158"/>
              <a:gd name="T7" fmla="*/ 0 h 119"/>
              <a:gd name="T8" fmla="*/ 2147483647 w 158"/>
              <a:gd name="T9" fmla="*/ 2147483647 h 119"/>
              <a:gd name="T10" fmla="*/ 2147483647 w 158"/>
              <a:gd name="T11" fmla="*/ 2147483647 h 119"/>
              <a:gd name="T12" fmla="*/ 2147483647 w 158"/>
              <a:gd name="T13" fmla="*/ 2147483647 h 119"/>
              <a:gd name="T14" fmla="*/ 2147483647 w 158"/>
              <a:gd name="T15" fmla="*/ 2147483647 h 119"/>
              <a:gd name="T16" fmla="*/ 2147483647 w 158"/>
              <a:gd name="T17" fmla="*/ 2147483647 h 119"/>
              <a:gd name="T18" fmla="*/ 2147483647 w 158"/>
              <a:gd name="T19" fmla="*/ 2147483647 h 119"/>
              <a:gd name="T20" fmla="*/ 2147483647 w 158"/>
              <a:gd name="T21" fmla="*/ 2147483647 h 119"/>
              <a:gd name="T22" fmla="*/ 2147483647 w 158"/>
              <a:gd name="T23" fmla="*/ 2147483647 h 119"/>
              <a:gd name="T24" fmla="*/ 2147483647 w 158"/>
              <a:gd name="T25" fmla="*/ 2147483647 h 119"/>
              <a:gd name="T26" fmla="*/ 2147483647 w 158"/>
              <a:gd name="T27" fmla="*/ 2147483647 h 11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58"/>
              <a:gd name="T43" fmla="*/ 0 h 119"/>
              <a:gd name="T44" fmla="*/ 158 w 158"/>
              <a:gd name="T45" fmla="*/ 119 h 119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5" name="Oval 18@|1FFC:16777215|FBC:16777215|LFC:14657585|LBC:16777215"/>
          <p:cNvSpPr>
            <a:spLocks noChangeArrowheads="1"/>
          </p:cNvSpPr>
          <p:nvPr/>
        </p:nvSpPr>
        <p:spPr bwMode="auto">
          <a:xfrm>
            <a:off x="5722938" y="2266950"/>
            <a:ext cx="731837" cy="733425"/>
          </a:xfrm>
          <a:prstGeom prst="ellipse">
            <a:avLst/>
          </a:prstGeom>
          <a:solidFill>
            <a:srgbClr val="FFFFFF"/>
          </a:solidFill>
          <a:ln w="25400">
            <a:solidFill>
              <a:srgbClr val="ED7D31"/>
            </a:solidFill>
            <a:round/>
            <a:headEnd/>
            <a:tailEnd/>
          </a:ln>
        </p:spPr>
        <p:txBody>
          <a:bodyPr anchor="ctr"/>
          <a:lstStyle/>
          <a:p>
            <a:pPr algn="ctr" defTabSz="1216025">
              <a:buFont typeface="Arial" pitchFamily="34" charset="0"/>
              <a:buNone/>
            </a:pPr>
            <a:endParaRPr lang="en-US" altLang="zh-CN" sz="31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96" name="Freeform 158@|5FFC:14657585|FBC:16777215|LFC:16777215|LBC:16777215"/>
          <p:cNvSpPr>
            <a:spLocks noEditPoints="1"/>
          </p:cNvSpPr>
          <p:nvPr/>
        </p:nvSpPr>
        <p:spPr bwMode="auto">
          <a:xfrm>
            <a:off x="5899150" y="2471738"/>
            <a:ext cx="379413" cy="323850"/>
          </a:xfrm>
          <a:custGeom>
            <a:avLst/>
            <a:gdLst>
              <a:gd name="T0" fmla="*/ 2147483647 w 68"/>
              <a:gd name="T1" fmla="*/ 2147483647 h 58"/>
              <a:gd name="T2" fmla="*/ 0 w 68"/>
              <a:gd name="T3" fmla="*/ 2147483647 h 58"/>
              <a:gd name="T4" fmla="*/ 0 w 68"/>
              <a:gd name="T5" fmla="*/ 2147483647 h 58"/>
              <a:gd name="T6" fmla="*/ 2147483647 w 68"/>
              <a:gd name="T7" fmla="*/ 2147483647 h 58"/>
              <a:gd name="T8" fmla="*/ 2147483647 w 68"/>
              <a:gd name="T9" fmla="*/ 2147483647 h 58"/>
              <a:gd name="T10" fmla="*/ 2147483647 w 68"/>
              <a:gd name="T11" fmla="*/ 2147483647 h 58"/>
              <a:gd name="T12" fmla="*/ 2147483647 w 68"/>
              <a:gd name="T13" fmla="*/ 0 h 58"/>
              <a:gd name="T14" fmla="*/ 2147483647 w 68"/>
              <a:gd name="T15" fmla="*/ 0 h 58"/>
              <a:gd name="T16" fmla="*/ 2147483647 w 68"/>
              <a:gd name="T17" fmla="*/ 2147483647 h 58"/>
              <a:gd name="T18" fmla="*/ 2147483647 w 68"/>
              <a:gd name="T19" fmla="*/ 2147483647 h 58"/>
              <a:gd name="T20" fmla="*/ 2147483647 w 68"/>
              <a:gd name="T21" fmla="*/ 2147483647 h 58"/>
              <a:gd name="T22" fmla="*/ 2147483647 w 68"/>
              <a:gd name="T23" fmla="*/ 2147483647 h 58"/>
              <a:gd name="T24" fmla="*/ 2147483647 w 68"/>
              <a:gd name="T25" fmla="*/ 2147483647 h 58"/>
              <a:gd name="T26" fmla="*/ 2147483647 w 68"/>
              <a:gd name="T27" fmla="*/ 2147483647 h 58"/>
              <a:gd name="T28" fmla="*/ 2147483647 w 68"/>
              <a:gd name="T29" fmla="*/ 2147483647 h 58"/>
              <a:gd name="T30" fmla="*/ 2147483647 w 68"/>
              <a:gd name="T31" fmla="*/ 2147483647 h 58"/>
              <a:gd name="T32" fmla="*/ 0 w 68"/>
              <a:gd name="T33" fmla="*/ 2147483647 h 58"/>
              <a:gd name="T34" fmla="*/ 0 w 68"/>
              <a:gd name="T35" fmla="*/ 2147483647 h 58"/>
              <a:gd name="T36" fmla="*/ 2147483647 w 68"/>
              <a:gd name="T37" fmla="*/ 2147483647 h 58"/>
              <a:gd name="T38" fmla="*/ 2147483647 w 68"/>
              <a:gd name="T39" fmla="*/ 2147483647 h 58"/>
              <a:gd name="T40" fmla="*/ 2147483647 w 68"/>
              <a:gd name="T41" fmla="*/ 2147483647 h 58"/>
              <a:gd name="T42" fmla="*/ 2147483647 w 68"/>
              <a:gd name="T43" fmla="*/ 2147483647 h 58"/>
              <a:gd name="T44" fmla="*/ 2147483647 w 68"/>
              <a:gd name="T45" fmla="*/ 2147483647 h 58"/>
              <a:gd name="T46" fmla="*/ 2147483647 w 68"/>
              <a:gd name="T47" fmla="*/ 2147483647 h 58"/>
              <a:gd name="T48" fmla="*/ 2147483647 w 68"/>
              <a:gd name="T49" fmla="*/ 2147483647 h 58"/>
              <a:gd name="T50" fmla="*/ 2147483647 w 68"/>
              <a:gd name="T51" fmla="*/ 2147483647 h 58"/>
              <a:gd name="T52" fmla="*/ 2147483647 w 68"/>
              <a:gd name="T53" fmla="*/ 2147483647 h 58"/>
              <a:gd name="T54" fmla="*/ 2147483647 w 68"/>
              <a:gd name="T55" fmla="*/ 2147483647 h 58"/>
              <a:gd name="T56" fmla="*/ 2147483647 w 68"/>
              <a:gd name="T57" fmla="*/ 2147483647 h 58"/>
              <a:gd name="T58" fmla="*/ 2147483647 w 68"/>
              <a:gd name="T59" fmla="*/ 2147483647 h 58"/>
              <a:gd name="T60" fmla="*/ 2147483647 w 68"/>
              <a:gd name="T61" fmla="*/ 2147483647 h 58"/>
              <a:gd name="T62" fmla="*/ 2147483647 w 68"/>
              <a:gd name="T63" fmla="*/ 2147483647 h 58"/>
              <a:gd name="T64" fmla="*/ 2147483647 w 68"/>
              <a:gd name="T65" fmla="*/ 2147483647 h 58"/>
              <a:gd name="T66" fmla="*/ 2147483647 w 68"/>
              <a:gd name="T67" fmla="*/ 2147483647 h 58"/>
              <a:gd name="T68" fmla="*/ 2147483647 w 68"/>
              <a:gd name="T69" fmla="*/ 2147483647 h 58"/>
              <a:gd name="T70" fmla="*/ 2147483647 w 68"/>
              <a:gd name="T71" fmla="*/ 2147483647 h 5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68"/>
              <a:gd name="T109" fmla="*/ 0 h 58"/>
              <a:gd name="T110" fmla="*/ 68 w 68"/>
              <a:gd name="T111" fmla="*/ 58 h 58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68" h="58">
                <a:moveTo>
                  <a:pt x="68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3" y="9"/>
                  <a:pt x="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6" y="9"/>
                  <a:pt x="68" y="12"/>
                  <a:pt x="68" y="15"/>
                </a:cubicBezTo>
                <a:lnTo>
                  <a:pt x="68" y="30"/>
                </a:lnTo>
                <a:close/>
                <a:moveTo>
                  <a:pt x="68" y="52"/>
                </a:moveTo>
                <a:cubicBezTo>
                  <a:pt x="68" y="55"/>
                  <a:pt x="66" y="58"/>
                  <a:pt x="6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34"/>
                  <a:pt x="0" y="34"/>
                  <a:pt x="0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41"/>
                  <a:pt x="27" y="42"/>
                  <a:pt x="28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3" y="41"/>
                  <a:pt x="43" y="40"/>
                </a:cubicBezTo>
                <a:cubicBezTo>
                  <a:pt x="43" y="34"/>
                  <a:pt x="43" y="34"/>
                  <a:pt x="43" y="34"/>
                </a:cubicBezTo>
                <a:cubicBezTo>
                  <a:pt x="68" y="34"/>
                  <a:pt x="68" y="34"/>
                  <a:pt x="68" y="34"/>
                </a:cubicBezTo>
                <a:lnTo>
                  <a:pt x="68" y="52"/>
                </a:lnTo>
                <a:close/>
                <a:moveTo>
                  <a:pt x="44" y="9"/>
                </a:moveTo>
                <a:cubicBezTo>
                  <a:pt x="44" y="5"/>
                  <a:pt x="44" y="5"/>
                  <a:pt x="44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39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30" y="34"/>
                  <a:pt x="30" y="34"/>
                  <a:pt x="30" y="34"/>
                </a:cubicBezTo>
                <a:cubicBezTo>
                  <a:pt x="39" y="34"/>
                  <a:pt x="39" y="34"/>
                  <a:pt x="39" y="34"/>
                </a:cubicBezTo>
                <a:lnTo>
                  <a:pt x="39" y="39"/>
                </a:ln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7" name="Freeform 65"/>
          <p:cNvSpPr>
            <a:spLocks noEditPoints="1"/>
          </p:cNvSpPr>
          <p:nvPr/>
        </p:nvSpPr>
        <p:spPr bwMode="auto">
          <a:xfrm>
            <a:off x="5634038" y="4041775"/>
            <a:ext cx="912812" cy="831850"/>
          </a:xfrm>
          <a:custGeom>
            <a:avLst/>
            <a:gdLst>
              <a:gd name="T0" fmla="*/ 2147483647 w 78"/>
              <a:gd name="T1" fmla="*/ 2147483647 h 71"/>
              <a:gd name="T2" fmla="*/ 2147483647 w 78"/>
              <a:gd name="T3" fmla="*/ 2147483647 h 71"/>
              <a:gd name="T4" fmla="*/ 2147483647 w 78"/>
              <a:gd name="T5" fmla="*/ 2147483647 h 71"/>
              <a:gd name="T6" fmla="*/ 2147483647 w 78"/>
              <a:gd name="T7" fmla="*/ 2147483647 h 71"/>
              <a:gd name="T8" fmla="*/ 2147483647 w 78"/>
              <a:gd name="T9" fmla="*/ 2147483647 h 71"/>
              <a:gd name="T10" fmla="*/ 2147483647 w 78"/>
              <a:gd name="T11" fmla="*/ 2147483647 h 71"/>
              <a:gd name="T12" fmla="*/ 2147483647 w 78"/>
              <a:gd name="T13" fmla="*/ 2147483647 h 71"/>
              <a:gd name="T14" fmla="*/ 2147483647 w 78"/>
              <a:gd name="T15" fmla="*/ 2147483647 h 71"/>
              <a:gd name="T16" fmla="*/ 0 w 78"/>
              <a:gd name="T17" fmla="*/ 2147483647 h 71"/>
              <a:gd name="T18" fmla="*/ 2147483647 w 78"/>
              <a:gd name="T19" fmla="*/ 2147483647 h 71"/>
              <a:gd name="T20" fmla="*/ 2147483647 w 78"/>
              <a:gd name="T21" fmla="*/ 2147483647 h 71"/>
              <a:gd name="T22" fmla="*/ 2147483647 w 78"/>
              <a:gd name="T23" fmla="*/ 2147483647 h 71"/>
              <a:gd name="T24" fmla="*/ 2147483647 w 78"/>
              <a:gd name="T25" fmla="*/ 2147483647 h 71"/>
              <a:gd name="T26" fmla="*/ 2147483647 w 78"/>
              <a:gd name="T27" fmla="*/ 2147483647 h 71"/>
              <a:gd name="T28" fmla="*/ 2147483647 w 78"/>
              <a:gd name="T29" fmla="*/ 2147483647 h 71"/>
              <a:gd name="T30" fmla="*/ 2147483647 w 78"/>
              <a:gd name="T31" fmla="*/ 2147483647 h 71"/>
              <a:gd name="T32" fmla="*/ 2147483647 w 78"/>
              <a:gd name="T33" fmla="*/ 2147483647 h 71"/>
              <a:gd name="T34" fmla="*/ 2147483647 w 78"/>
              <a:gd name="T35" fmla="*/ 2147483647 h 71"/>
              <a:gd name="T36" fmla="*/ 2147483647 w 78"/>
              <a:gd name="T37" fmla="*/ 2147483647 h 71"/>
              <a:gd name="T38" fmla="*/ 2147483647 w 78"/>
              <a:gd name="T39" fmla="*/ 2147483647 h 71"/>
              <a:gd name="T40" fmla="*/ 2147483647 w 78"/>
              <a:gd name="T41" fmla="*/ 2147483647 h 71"/>
              <a:gd name="T42" fmla="*/ 2147483647 w 78"/>
              <a:gd name="T43" fmla="*/ 2147483647 h 71"/>
              <a:gd name="T44" fmla="*/ 2147483647 w 78"/>
              <a:gd name="T45" fmla="*/ 2147483647 h 71"/>
              <a:gd name="T46" fmla="*/ 2147483647 w 78"/>
              <a:gd name="T47" fmla="*/ 2147483647 h 71"/>
              <a:gd name="T48" fmla="*/ 2147483647 w 78"/>
              <a:gd name="T49" fmla="*/ 2147483647 h 71"/>
              <a:gd name="T50" fmla="*/ 2147483647 w 78"/>
              <a:gd name="T51" fmla="*/ 2147483647 h 71"/>
              <a:gd name="T52" fmla="*/ 2147483647 w 78"/>
              <a:gd name="T53" fmla="*/ 2147483647 h 71"/>
              <a:gd name="T54" fmla="*/ 2147483647 w 78"/>
              <a:gd name="T55" fmla="*/ 0 h 71"/>
              <a:gd name="T56" fmla="*/ 2147483647 w 78"/>
              <a:gd name="T57" fmla="*/ 2147483647 h 71"/>
              <a:gd name="T58" fmla="*/ 2147483647 w 78"/>
              <a:gd name="T59" fmla="*/ 2147483647 h 71"/>
              <a:gd name="T60" fmla="*/ 2147483647 w 78"/>
              <a:gd name="T61" fmla="*/ 2147483647 h 71"/>
              <a:gd name="T62" fmla="*/ 2147483647 w 78"/>
              <a:gd name="T63" fmla="*/ 2147483647 h 71"/>
              <a:gd name="T64" fmla="*/ 2147483647 w 78"/>
              <a:gd name="T65" fmla="*/ 2147483647 h 71"/>
              <a:gd name="T66" fmla="*/ 2147483647 w 78"/>
              <a:gd name="T67" fmla="*/ 2147483647 h 71"/>
              <a:gd name="T68" fmla="*/ 2147483647 w 78"/>
              <a:gd name="T69" fmla="*/ 2147483647 h 71"/>
              <a:gd name="T70" fmla="*/ 2147483647 w 78"/>
              <a:gd name="T71" fmla="*/ 2147483647 h 71"/>
              <a:gd name="T72" fmla="*/ 2147483647 w 78"/>
              <a:gd name="T73" fmla="*/ 2147483647 h 71"/>
              <a:gd name="T74" fmla="*/ 2147483647 w 78"/>
              <a:gd name="T75" fmla="*/ 2147483647 h 71"/>
              <a:gd name="T76" fmla="*/ 2147483647 w 78"/>
              <a:gd name="T77" fmla="*/ 2147483647 h 71"/>
              <a:gd name="T78" fmla="*/ 2147483647 w 78"/>
              <a:gd name="T79" fmla="*/ 2147483647 h 71"/>
              <a:gd name="T80" fmla="*/ 2147483647 w 78"/>
              <a:gd name="T81" fmla="*/ 2147483647 h 71"/>
              <a:gd name="T82" fmla="*/ 2147483647 w 78"/>
              <a:gd name="T83" fmla="*/ 2147483647 h 71"/>
              <a:gd name="T84" fmla="*/ 2147483647 w 78"/>
              <a:gd name="T85" fmla="*/ 2147483647 h 71"/>
              <a:gd name="T86" fmla="*/ 2147483647 w 78"/>
              <a:gd name="T87" fmla="*/ 2147483647 h 7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78"/>
              <a:gd name="T133" fmla="*/ 0 h 71"/>
              <a:gd name="T134" fmla="*/ 78 w 78"/>
              <a:gd name="T135" fmla="*/ 71 h 71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4598" name="TextBox 13"/>
          <p:cNvSpPr txBox="1">
            <a:spLocks noChangeArrowheads="1"/>
          </p:cNvSpPr>
          <p:nvPr/>
        </p:nvSpPr>
        <p:spPr bwMode="auto">
          <a:xfrm>
            <a:off x="4914900" y="14573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599" name="TextBox 13"/>
          <p:cNvSpPr txBox="1">
            <a:spLocks noChangeArrowheads="1"/>
          </p:cNvSpPr>
          <p:nvPr/>
        </p:nvSpPr>
        <p:spPr bwMode="auto">
          <a:xfrm>
            <a:off x="4919663" y="174307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0" name="TextBox 13"/>
          <p:cNvSpPr txBox="1">
            <a:spLocks noChangeArrowheads="1"/>
          </p:cNvSpPr>
          <p:nvPr/>
        </p:nvSpPr>
        <p:spPr bwMode="auto">
          <a:xfrm>
            <a:off x="8213725" y="323056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1" name="TextBox 13"/>
          <p:cNvSpPr txBox="1">
            <a:spLocks noChangeArrowheads="1"/>
          </p:cNvSpPr>
          <p:nvPr/>
        </p:nvSpPr>
        <p:spPr bwMode="auto">
          <a:xfrm>
            <a:off x="8218488" y="35163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2" name="TextBox 13"/>
          <p:cNvSpPr txBox="1">
            <a:spLocks noChangeArrowheads="1"/>
          </p:cNvSpPr>
          <p:nvPr/>
        </p:nvSpPr>
        <p:spPr bwMode="auto">
          <a:xfrm>
            <a:off x="8234363" y="51006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3" name="TextBox 13"/>
          <p:cNvSpPr txBox="1">
            <a:spLocks noChangeArrowheads="1"/>
          </p:cNvSpPr>
          <p:nvPr/>
        </p:nvSpPr>
        <p:spPr bwMode="auto">
          <a:xfrm>
            <a:off x="8239125" y="53863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4" name="TextBox 13"/>
          <p:cNvSpPr txBox="1">
            <a:spLocks noChangeArrowheads="1"/>
          </p:cNvSpPr>
          <p:nvPr/>
        </p:nvSpPr>
        <p:spPr bwMode="auto">
          <a:xfrm>
            <a:off x="1519238" y="3230563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5" name="TextBox 13"/>
          <p:cNvSpPr txBox="1">
            <a:spLocks noChangeArrowheads="1"/>
          </p:cNvSpPr>
          <p:nvPr/>
        </p:nvSpPr>
        <p:spPr bwMode="auto">
          <a:xfrm>
            <a:off x="1522413" y="35163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6" name="TextBox 13"/>
          <p:cNvSpPr txBox="1">
            <a:spLocks noChangeArrowheads="1"/>
          </p:cNvSpPr>
          <p:nvPr/>
        </p:nvSpPr>
        <p:spPr bwMode="auto">
          <a:xfrm>
            <a:off x="1539875" y="51006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607" name="TextBox 13"/>
          <p:cNvSpPr txBox="1">
            <a:spLocks noChangeArrowheads="1"/>
          </p:cNvSpPr>
          <p:nvPr/>
        </p:nvSpPr>
        <p:spPr bwMode="auto">
          <a:xfrm>
            <a:off x="1544638" y="53863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25603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Freeform 7"/>
          <p:cNvSpPr>
            <a:spLocks/>
          </p:cNvSpPr>
          <p:nvPr/>
        </p:nvSpPr>
        <p:spPr bwMode="auto">
          <a:xfrm>
            <a:off x="3052763" y="1803400"/>
            <a:ext cx="2720975" cy="2940050"/>
          </a:xfrm>
          <a:custGeom>
            <a:avLst/>
            <a:gdLst>
              <a:gd name="T0" fmla="*/ 2147483647 w 471"/>
              <a:gd name="T1" fmla="*/ 2147483647 h 509"/>
              <a:gd name="T2" fmla="*/ 2147483647 w 471"/>
              <a:gd name="T3" fmla="*/ 2147483647 h 509"/>
              <a:gd name="T4" fmla="*/ 2147483647 w 471"/>
              <a:gd name="T5" fmla="*/ 2147483647 h 509"/>
              <a:gd name="T6" fmla="*/ 2147483647 w 471"/>
              <a:gd name="T7" fmla="*/ 2147483647 h 509"/>
              <a:gd name="T8" fmla="*/ 2147483647 w 471"/>
              <a:gd name="T9" fmla="*/ 2147483647 h 509"/>
              <a:gd name="T10" fmla="*/ 2147483647 w 471"/>
              <a:gd name="T11" fmla="*/ 2147483647 h 509"/>
              <a:gd name="T12" fmla="*/ 2147483647 w 471"/>
              <a:gd name="T13" fmla="*/ 2147483647 h 509"/>
              <a:gd name="T14" fmla="*/ 2147483647 w 471"/>
              <a:gd name="T15" fmla="*/ 2147483647 h 509"/>
              <a:gd name="T16" fmla="*/ 2147483647 w 471"/>
              <a:gd name="T17" fmla="*/ 0 h 509"/>
              <a:gd name="T18" fmla="*/ 2147483647 w 471"/>
              <a:gd name="T19" fmla="*/ 2147483647 h 509"/>
              <a:gd name="T20" fmla="*/ 2147483647 w 471"/>
              <a:gd name="T21" fmla="*/ 2147483647 h 509"/>
              <a:gd name="T22" fmla="*/ 2147483647 w 471"/>
              <a:gd name="T23" fmla="*/ 2147483647 h 509"/>
              <a:gd name="T24" fmla="*/ 2147483647 w 471"/>
              <a:gd name="T25" fmla="*/ 2147483647 h 509"/>
              <a:gd name="T26" fmla="*/ 2147483647 w 471"/>
              <a:gd name="T27" fmla="*/ 2147483647 h 509"/>
              <a:gd name="T28" fmla="*/ 0 w 471"/>
              <a:gd name="T29" fmla="*/ 2147483647 h 509"/>
              <a:gd name="T30" fmla="*/ 0 w 471"/>
              <a:gd name="T31" fmla="*/ 2147483647 h 509"/>
              <a:gd name="T32" fmla="*/ 2147483647 w 471"/>
              <a:gd name="T33" fmla="*/ 2147483647 h 509"/>
              <a:gd name="T34" fmla="*/ 2147483647 w 471"/>
              <a:gd name="T35" fmla="*/ 2147483647 h 509"/>
              <a:gd name="T36" fmla="*/ 2147483647 w 471"/>
              <a:gd name="T37" fmla="*/ 2147483647 h 50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71"/>
              <a:gd name="T58" fmla="*/ 0 h 509"/>
              <a:gd name="T59" fmla="*/ 471 w 471"/>
              <a:gd name="T60" fmla="*/ 509 h 509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71" h="509">
                <a:moveTo>
                  <a:pt x="144" y="462"/>
                </a:moveTo>
                <a:cubicBezTo>
                  <a:pt x="144" y="407"/>
                  <a:pt x="144" y="407"/>
                  <a:pt x="144" y="407"/>
                </a:cubicBezTo>
                <a:cubicBezTo>
                  <a:pt x="144" y="406"/>
                  <a:pt x="144" y="405"/>
                  <a:pt x="144" y="403"/>
                </a:cubicBezTo>
                <a:cubicBezTo>
                  <a:pt x="143" y="390"/>
                  <a:pt x="148" y="338"/>
                  <a:pt x="227" y="323"/>
                </a:cubicBezTo>
                <a:cubicBezTo>
                  <a:pt x="423" y="323"/>
                  <a:pt x="423" y="323"/>
                  <a:pt x="423" y="323"/>
                </a:cubicBezTo>
                <a:cubicBezTo>
                  <a:pt x="449" y="323"/>
                  <a:pt x="471" y="302"/>
                  <a:pt x="471" y="275"/>
                </a:cubicBezTo>
                <a:cubicBezTo>
                  <a:pt x="471" y="49"/>
                  <a:pt x="471" y="49"/>
                  <a:pt x="471" y="49"/>
                </a:cubicBezTo>
                <a:cubicBezTo>
                  <a:pt x="471" y="22"/>
                  <a:pt x="450" y="1"/>
                  <a:pt x="423" y="1"/>
                </a:cubicBezTo>
                <a:cubicBezTo>
                  <a:pt x="192" y="0"/>
                  <a:pt x="192" y="0"/>
                  <a:pt x="192" y="0"/>
                </a:cubicBezTo>
                <a:cubicBezTo>
                  <a:pt x="166" y="0"/>
                  <a:pt x="144" y="22"/>
                  <a:pt x="144" y="48"/>
                </a:cubicBezTo>
                <a:cubicBezTo>
                  <a:pt x="144" y="275"/>
                  <a:pt x="144" y="275"/>
                  <a:pt x="144" y="275"/>
                </a:cubicBezTo>
                <a:cubicBezTo>
                  <a:pt x="144" y="277"/>
                  <a:pt x="144" y="279"/>
                  <a:pt x="144" y="281"/>
                </a:cubicBezTo>
                <a:cubicBezTo>
                  <a:pt x="142" y="308"/>
                  <a:pt x="131" y="346"/>
                  <a:pt x="89" y="359"/>
                </a:cubicBezTo>
                <a:cubicBezTo>
                  <a:pt x="48" y="359"/>
                  <a:pt x="48" y="359"/>
                  <a:pt x="48" y="359"/>
                </a:cubicBezTo>
                <a:cubicBezTo>
                  <a:pt x="21" y="359"/>
                  <a:pt x="0" y="380"/>
                  <a:pt x="0" y="407"/>
                </a:cubicBezTo>
                <a:cubicBezTo>
                  <a:pt x="0" y="461"/>
                  <a:pt x="0" y="461"/>
                  <a:pt x="0" y="461"/>
                </a:cubicBezTo>
                <a:cubicBezTo>
                  <a:pt x="0" y="488"/>
                  <a:pt x="21" y="509"/>
                  <a:pt x="48" y="509"/>
                </a:cubicBezTo>
                <a:cubicBezTo>
                  <a:pt x="96" y="509"/>
                  <a:pt x="96" y="509"/>
                  <a:pt x="96" y="509"/>
                </a:cubicBezTo>
                <a:cubicBezTo>
                  <a:pt x="122" y="509"/>
                  <a:pt x="144" y="488"/>
                  <a:pt x="144" y="46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5" name="Freeform 115"/>
          <p:cNvSpPr>
            <a:spLocks/>
          </p:cNvSpPr>
          <p:nvPr/>
        </p:nvSpPr>
        <p:spPr bwMode="auto">
          <a:xfrm>
            <a:off x="3251200" y="4049713"/>
            <a:ext cx="387350" cy="482600"/>
          </a:xfrm>
          <a:custGeom>
            <a:avLst/>
            <a:gdLst>
              <a:gd name="T0" fmla="*/ 2147483647 w 400"/>
              <a:gd name="T1" fmla="*/ 2147483647 h 498"/>
              <a:gd name="T2" fmla="*/ 2147483647 w 400"/>
              <a:gd name="T3" fmla="*/ 2147483647 h 498"/>
              <a:gd name="T4" fmla="*/ 2147483647 w 400"/>
              <a:gd name="T5" fmla="*/ 2147483647 h 498"/>
              <a:gd name="T6" fmla="*/ 2147483647 w 400"/>
              <a:gd name="T7" fmla="*/ 2147483647 h 498"/>
              <a:gd name="T8" fmla="*/ 2147483647 w 400"/>
              <a:gd name="T9" fmla="*/ 2147483647 h 498"/>
              <a:gd name="T10" fmla="*/ 2147483647 w 400"/>
              <a:gd name="T11" fmla="*/ 2147483647 h 498"/>
              <a:gd name="T12" fmla="*/ 0 w 400"/>
              <a:gd name="T13" fmla="*/ 2147483647 h 498"/>
              <a:gd name="T14" fmla="*/ 2147483647 w 400"/>
              <a:gd name="T15" fmla="*/ 2147483647 h 498"/>
              <a:gd name="T16" fmla="*/ 2147483647 w 400"/>
              <a:gd name="T17" fmla="*/ 2147483647 h 498"/>
              <a:gd name="T18" fmla="*/ 2147483647 w 400"/>
              <a:gd name="T19" fmla="*/ 2147483647 h 498"/>
              <a:gd name="T20" fmla="*/ 2147483647 w 400"/>
              <a:gd name="T21" fmla="*/ 2147483647 h 498"/>
              <a:gd name="T22" fmla="*/ 2147483647 w 400"/>
              <a:gd name="T23" fmla="*/ 2147483647 h 498"/>
              <a:gd name="T24" fmla="*/ 2147483647 w 400"/>
              <a:gd name="T25" fmla="*/ 2147483647 h 498"/>
              <a:gd name="T26" fmla="*/ 2147483647 w 400"/>
              <a:gd name="T27" fmla="*/ 2147483647 h 498"/>
              <a:gd name="T28" fmla="*/ 2147483647 w 400"/>
              <a:gd name="T29" fmla="*/ 2147483647 h 498"/>
              <a:gd name="T30" fmla="*/ 2147483647 w 400"/>
              <a:gd name="T31" fmla="*/ 2147483647 h 498"/>
              <a:gd name="T32" fmla="*/ 2147483647 w 400"/>
              <a:gd name="T33" fmla="*/ 2147483647 h 498"/>
              <a:gd name="T34" fmla="*/ 2147483647 w 400"/>
              <a:gd name="T35" fmla="*/ 2147483647 h 498"/>
              <a:gd name="T36" fmla="*/ 2147483647 w 400"/>
              <a:gd name="T37" fmla="*/ 2147483647 h 498"/>
              <a:gd name="T38" fmla="*/ 2147483647 w 400"/>
              <a:gd name="T39" fmla="*/ 2147483647 h 498"/>
              <a:gd name="T40" fmla="*/ 2147483647 w 400"/>
              <a:gd name="T41" fmla="*/ 2147483647 h 498"/>
              <a:gd name="T42" fmla="*/ 2147483647 w 400"/>
              <a:gd name="T43" fmla="*/ 2147483647 h 498"/>
              <a:gd name="T44" fmla="*/ 2147483647 w 400"/>
              <a:gd name="T45" fmla="*/ 2147483647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0"/>
              <a:gd name="T70" fmla="*/ 0 h 498"/>
              <a:gd name="T71" fmla="*/ 400 w 400"/>
              <a:gd name="T72" fmla="*/ 498 h 49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6" name="Freeform 5"/>
          <p:cNvSpPr>
            <a:spLocks/>
          </p:cNvSpPr>
          <p:nvPr/>
        </p:nvSpPr>
        <p:spPr bwMode="auto">
          <a:xfrm>
            <a:off x="4225925" y="3975100"/>
            <a:ext cx="2944813" cy="2714625"/>
          </a:xfrm>
          <a:custGeom>
            <a:avLst/>
            <a:gdLst>
              <a:gd name="T0" fmla="*/ 2147483647 w 510"/>
              <a:gd name="T1" fmla="*/ 2147483647 h 470"/>
              <a:gd name="T2" fmla="*/ 2147483647 w 510"/>
              <a:gd name="T3" fmla="*/ 2147483647 h 470"/>
              <a:gd name="T4" fmla="*/ 2147483647 w 510"/>
              <a:gd name="T5" fmla="*/ 2147483647 h 470"/>
              <a:gd name="T6" fmla="*/ 2147483647 w 510"/>
              <a:gd name="T7" fmla="*/ 2147483647 h 470"/>
              <a:gd name="T8" fmla="*/ 2147483647 w 510"/>
              <a:gd name="T9" fmla="*/ 2147483647 h 470"/>
              <a:gd name="T10" fmla="*/ 2147483647 w 510"/>
              <a:gd name="T11" fmla="*/ 0 h 470"/>
              <a:gd name="T12" fmla="*/ 2147483647 w 510"/>
              <a:gd name="T13" fmla="*/ 0 h 470"/>
              <a:gd name="T14" fmla="*/ 0 w 510"/>
              <a:gd name="T15" fmla="*/ 2147483647 h 470"/>
              <a:gd name="T16" fmla="*/ 0 w 510"/>
              <a:gd name="T17" fmla="*/ 2147483647 h 470"/>
              <a:gd name="T18" fmla="*/ 2147483647 w 510"/>
              <a:gd name="T19" fmla="*/ 2147483647 h 470"/>
              <a:gd name="T20" fmla="*/ 2147483647 w 510"/>
              <a:gd name="T21" fmla="*/ 2147483647 h 470"/>
              <a:gd name="T22" fmla="*/ 2147483647 w 510"/>
              <a:gd name="T23" fmla="*/ 2147483647 h 470"/>
              <a:gd name="T24" fmla="*/ 2147483647 w 510"/>
              <a:gd name="T25" fmla="*/ 2147483647 h 470"/>
              <a:gd name="T26" fmla="*/ 2147483647 w 510"/>
              <a:gd name="T27" fmla="*/ 2147483647 h 470"/>
              <a:gd name="T28" fmla="*/ 2147483647 w 510"/>
              <a:gd name="T29" fmla="*/ 2147483647 h 470"/>
              <a:gd name="T30" fmla="*/ 2147483647 w 510"/>
              <a:gd name="T31" fmla="*/ 2147483647 h 470"/>
              <a:gd name="T32" fmla="*/ 2147483647 w 510"/>
              <a:gd name="T33" fmla="*/ 2147483647 h 470"/>
              <a:gd name="T34" fmla="*/ 2147483647 w 510"/>
              <a:gd name="T35" fmla="*/ 2147483647 h 470"/>
              <a:gd name="T36" fmla="*/ 2147483647 w 510"/>
              <a:gd name="T37" fmla="*/ 2147483647 h 47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10"/>
              <a:gd name="T58" fmla="*/ 0 h 470"/>
              <a:gd name="T59" fmla="*/ 510 w 510"/>
              <a:gd name="T60" fmla="*/ 470 h 47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10" h="470">
                <a:moveTo>
                  <a:pt x="462" y="326"/>
                </a:moveTo>
                <a:cubicBezTo>
                  <a:pt x="407" y="326"/>
                  <a:pt x="407" y="326"/>
                  <a:pt x="407" y="326"/>
                </a:cubicBezTo>
                <a:cubicBezTo>
                  <a:pt x="406" y="326"/>
                  <a:pt x="405" y="326"/>
                  <a:pt x="404" y="327"/>
                </a:cubicBezTo>
                <a:cubicBezTo>
                  <a:pt x="390" y="327"/>
                  <a:pt x="338" y="322"/>
                  <a:pt x="323" y="244"/>
                </a:cubicBezTo>
                <a:cubicBezTo>
                  <a:pt x="323" y="48"/>
                  <a:pt x="323" y="48"/>
                  <a:pt x="323" y="48"/>
                </a:cubicBezTo>
                <a:cubicBezTo>
                  <a:pt x="323" y="21"/>
                  <a:pt x="302" y="0"/>
                  <a:pt x="275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2" y="0"/>
                  <a:pt x="0" y="21"/>
                  <a:pt x="0" y="48"/>
                </a:cubicBezTo>
                <a:cubicBezTo>
                  <a:pt x="0" y="278"/>
                  <a:pt x="0" y="278"/>
                  <a:pt x="0" y="278"/>
                </a:cubicBezTo>
                <a:cubicBezTo>
                  <a:pt x="0" y="305"/>
                  <a:pt x="22" y="326"/>
                  <a:pt x="48" y="326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7" y="326"/>
                  <a:pt x="279" y="326"/>
                  <a:pt x="281" y="326"/>
                </a:cubicBezTo>
                <a:cubicBezTo>
                  <a:pt x="309" y="328"/>
                  <a:pt x="346" y="339"/>
                  <a:pt x="359" y="381"/>
                </a:cubicBezTo>
                <a:cubicBezTo>
                  <a:pt x="359" y="422"/>
                  <a:pt x="359" y="422"/>
                  <a:pt x="359" y="422"/>
                </a:cubicBezTo>
                <a:cubicBezTo>
                  <a:pt x="359" y="449"/>
                  <a:pt x="380" y="470"/>
                  <a:pt x="407" y="470"/>
                </a:cubicBezTo>
                <a:cubicBezTo>
                  <a:pt x="462" y="470"/>
                  <a:pt x="462" y="470"/>
                  <a:pt x="462" y="470"/>
                </a:cubicBezTo>
                <a:cubicBezTo>
                  <a:pt x="488" y="470"/>
                  <a:pt x="510" y="449"/>
                  <a:pt x="510" y="422"/>
                </a:cubicBezTo>
                <a:cubicBezTo>
                  <a:pt x="510" y="374"/>
                  <a:pt x="510" y="374"/>
                  <a:pt x="510" y="374"/>
                </a:cubicBezTo>
                <a:cubicBezTo>
                  <a:pt x="510" y="348"/>
                  <a:pt x="488" y="326"/>
                  <a:pt x="462" y="32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7" name="Freeform 100"/>
          <p:cNvSpPr>
            <a:spLocks/>
          </p:cNvSpPr>
          <p:nvPr/>
        </p:nvSpPr>
        <p:spPr bwMode="auto">
          <a:xfrm>
            <a:off x="6467475" y="6107113"/>
            <a:ext cx="560388" cy="361950"/>
          </a:xfrm>
          <a:custGeom>
            <a:avLst/>
            <a:gdLst>
              <a:gd name="T0" fmla="*/ 2147483647 w 498"/>
              <a:gd name="T1" fmla="*/ 2147483647 h 320"/>
              <a:gd name="T2" fmla="*/ 2147483647 w 498"/>
              <a:gd name="T3" fmla="*/ 2147483647 h 320"/>
              <a:gd name="T4" fmla="*/ 2147483647 w 498"/>
              <a:gd name="T5" fmla="*/ 2147483647 h 320"/>
              <a:gd name="T6" fmla="*/ 2147483647 w 498"/>
              <a:gd name="T7" fmla="*/ 0 h 320"/>
              <a:gd name="T8" fmla="*/ 2147483647 w 498"/>
              <a:gd name="T9" fmla="*/ 2147483647 h 320"/>
              <a:gd name="T10" fmla="*/ 2147483647 w 498"/>
              <a:gd name="T11" fmla="*/ 2147483647 h 320"/>
              <a:gd name="T12" fmla="*/ 2147483647 w 498"/>
              <a:gd name="T13" fmla="*/ 2147483647 h 320"/>
              <a:gd name="T14" fmla="*/ 0 w 498"/>
              <a:gd name="T15" fmla="*/ 2147483647 h 320"/>
              <a:gd name="T16" fmla="*/ 2147483647 w 498"/>
              <a:gd name="T17" fmla="*/ 2147483647 h 320"/>
              <a:gd name="T18" fmla="*/ 2147483647 w 498"/>
              <a:gd name="T19" fmla="*/ 2147483647 h 320"/>
              <a:gd name="T20" fmla="*/ 2147483647 w 498"/>
              <a:gd name="T21" fmla="*/ 2147483647 h 320"/>
              <a:gd name="T22" fmla="*/ 2147483647 w 498"/>
              <a:gd name="T23" fmla="*/ 2147483647 h 320"/>
              <a:gd name="T24" fmla="*/ 2147483647 w 498"/>
              <a:gd name="T25" fmla="*/ 2147483647 h 320"/>
              <a:gd name="T26" fmla="*/ 2147483647 w 498"/>
              <a:gd name="T27" fmla="*/ 2147483647 h 320"/>
              <a:gd name="T28" fmla="*/ 2147483647 w 498"/>
              <a:gd name="T29" fmla="*/ 2147483647 h 320"/>
              <a:gd name="T30" fmla="*/ 2147483647 w 498"/>
              <a:gd name="T31" fmla="*/ 2147483647 h 320"/>
              <a:gd name="T32" fmla="*/ 2147483647 w 498"/>
              <a:gd name="T33" fmla="*/ 2147483647 h 320"/>
              <a:gd name="T34" fmla="*/ 2147483647 w 498"/>
              <a:gd name="T35" fmla="*/ 2147483647 h 320"/>
              <a:gd name="T36" fmla="*/ 2147483647 w 498"/>
              <a:gd name="T37" fmla="*/ 2147483647 h 320"/>
              <a:gd name="T38" fmla="*/ 2147483647 w 498"/>
              <a:gd name="T39" fmla="*/ 2147483647 h 320"/>
              <a:gd name="T40" fmla="*/ 2147483647 w 498"/>
              <a:gd name="T41" fmla="*/ 2147483647 h 320"/>
              <a:gd name="T42" fmla="*/ 2147483647 w 498"/>
              <a:gd name="T43" fmla="*/ 2147483647 h 320"/>
              <a:gd name="T44" fmla="*/ 2147483647 w 498"/>
              <a:gd name="T45" fmla="*/ 2147483647 h 320"/>
              <a:gd name="T46" fmla="*/ 2147483647 w 498"/>
              <a:gd name="T47" fmla="*/ 2147483647 h 320"/>
              <a:gd name="T48" fmla="*/ 2147483647 w 498"/>
              <a:gd name="T49" fmla="*/ 2147483647 h 320"/>
              <a:gd name="T50" fmla="*/ 2147483647 w 498"/>
              <a:gd name="T51" fmla="*/ 2147483647 h 320"/>
              <a:gd name="T52" fmla="*/ 2147483647 w 498"/>
              <a:gd name="T53" fmla="*/ 2147483647 h 320"/>
              <a:gd name="T54" fmla="*/ 2147483647 w 498"/>
              <a:gd name="T55" fmla="*/ 2147483647 h 320"/>
              <a:gd name="T56" fmla="*/ 2147483647 w 498"/>
              <a:gd name="T57" fmla="*/ 2147483647 h 320"/>
              <a:gd name="T58" fmla="*/ 2147483647 w 498"/>
              <a:gd name="T59" fmla="*/ 2147483647 h 320"/>
              <a:gd name="T60" fmla="*/ 2147483647 w 498"/>
              <a:gd name="T61" fmla="*/ 2147483647 h 320"/>
              <a:gd name="T62" fmla="*/ 2147483647 w 498"/>
              <a:gd name="T63" fmla="*/ 2147483647 h 32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498"/>
              <a:gd name="T97" fmla="*/ 0 h 320"/>
              <a:gd name="T98" fmla="*/ 498 w 498"/>
              <a:gd name="T99" fmla="*/ 320 h 32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498" h="320">
                <a:moveTo>
                  <a:pt x="381" y="89"/>
                </a:moveTo>
                <a:lnTo>
                  <a:pt x="381" y="89"/>
                </a:lnTo>
                <a:cubicBezTo>
                  <a:pt x="372" y="89"/>
                  <a:pt x="364" y="89"/>
                  <a:pt x="355" y="89"/>
                </a:cubicBezTo>
                <a:cubicBezTo>
                  <a:pt x="337" y="36"/>
                  <a:pt x="293" y="0"/>
                  <a:pt x="231" y="0"/>
                </a:cubicBezTo>
                <a:cubicBezTo>
                  <a:pt x="160" y="0"/>
                  <a:pt x="98" y="62"/>
                  <a:pt x="98" y="134"/>
                </a:cubicBezTo>
                <a:cubicBezTo>
                  <a:pt x="98" y="134"/>
                  <a:pt x="98" y="142"/>
                  <a:pt x="98" y="150"/>
                </a:cubicBezTo>
                <a:cubicBezTo>
                  <a:pt x="98" y="150"/>
                  <a:pt x="98" y="150"/>
                  <a:pt x="89" y="150"/>
                </a:cubicBezTo>
                <a:cubicBezTo>
                  <a:pt x="45" y="150"/>
                  <a:pt x="0" y="187"/>
                  <a:pt x="0" y="240"/>
                </a:cubicBezTo>
                <a:cubicBezTo>
                  <a:pt x="0" y="284"/>
                  <a:pt x="45" y="319"/>
                  <a:pt x="89" y="319"/>
                </a:cubicBezTo>
                <a:cubicBezTo>
                  <a:pt x="381" y="319"/>
                  <a:pt x="381" y="319"/>
                  <a:pt x="381" y="319"/>
                </a:cubicBezTo>
                <a:cubicBezTo>
                  <a:pt x="443" y="319"/>
                  <a:pt x="497" y="275"/>
                  <a:pt x="497" y="204"/>
                </a:cubicBezTo>
                <a:cubicBezTo>
                  <a:pt x="497" y="142"/>
                  <a:pt x="443" y="89"/>
                  <a:pt x="381" y="89"/>
                </a:cubicBezTo>
                <a:close/>
                <a:moveTo>
                  <a:pt x="284" y="195"/>
                </a:moveTo>
                <a:lnTo>
                  <a:pt x="284" y="195"/>
                </a:lnTo>
                <a:cubicBezTo>
                  <a:pt x="266" y="213"/>
                  <a:pt x="222" y="266"/>
                  <a:pt x="213" y="275"/>
                </a:cubicBezTo>
                <a:cubicBezTo>
                  <a:pt x="213" y="275"/>
                  <a:pt x="204" y="284"/>
                  <a:pt x="195" y="275"/>
                </a:cubicBezTo>
                <a:cubicBezTo>
                  <a:pt x="195" y="275"/>
                  <a:pt x="195" y="275"/>
                  <a:pt x="195" y="266"/>
                </a:cubicBezTo>
                <a:lnTo>
                  <a:pt x="195" y="257"/>
                </a:lnTo>
                <a:cubicBezTo>
                  <a:pt x="222" y="204"/>
                  <a:pt x="222" y="204"/>
                  <a:pt x="222" y="204"/>
                </a:cubicBezTo>
                <a:cubicBezTo>
                  <a:pt x="222" y="195"/>
                  <a:pt x="213" y="195"/>
                  <a:pt x="204" y="195"/>
                </a:cubicBezTo>
                <a:cubicBezTo>
                  <a:pt x="195" y="187"/>
                  <a:pt x="186" y="187"/>
                  <a:pt x="186" y="178"/>
                </a:cubicBezTo>
                <a:cubicBezTo>
                  <a:pt x="186" y="169"/>
                  <a:pt x="186" y="169"/>
                  <a:pt x="195" y="160"/>
                </a:cubicBezTo>
                <a:cubicBezTo>
                  <a:pt x="204" y="142"/>
                  <a:pt x="258" y="89"/>
                  <a:pt x="258" y="89"/>
                </a:cubicBezTo>
                <a:cubicBezTo>
                  <a:pt x="266" y="80"/>
                  <a:pt x="266" y="80"/>
                  <a:pt x="275" y="80"/>
                </a:cubicBezTo>
                <a:cubicBezTo>
                  <a:pt x="275" y="89"/>
                  <a:pt x="284" y="89"/>
                  <a:pt x="284" y="89"/>
                </a:cubicBezTo>
                <a:cubicBezTo>
                  <a:pt x="284" y="97"/>
                  <a:pt x="275" y="97"/>
                  <a:pt x="275" y="106"/>
                </a:cubicBezTo>
                <a:cubicBezTo>
                  <a:pt x="249" y="160"/>
                  <a:pt x="249" y="160"/>
                  <a:pt x="249" y="160"/>
                </a:cubicBezTo>
                <a:cubicBezTo>
                  <a:pt x="258" y="160"/>
                  <a:pt x="266" y="169"/>
                  <a:pt x="275" y="169"/>
                </a:cubicBezTo>
                <a:cubicBezTo>
                  <a:pt x="284" y="169"/>
                  <a:pt x="293" y="178"/>
                  <a:pt x="293" y="187"/>
                </a:cubicBezTo>
                <a:lnTo>
                  <a:pt x="284" y="195"/>
                </a:ln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8" name="Freeform 8"/>
          <p:cNvSpPr>
            <a:spLocks/>
          </p:cNvSpPr>
          <p:nvPr/>
        </p:nvSpPr>
        <p:spPr bwMode="auto">
          <a:xfrm>
            <a:off x="5022850" y="654050"/>
            <a:ext cx="2940050" cy="2720975"/>
          </a:xfrm>
          <a:custGeom>
            <a:avLst/>
            <a:gdLst>
              <a:gd name="T0" fmla="*/ 2147483647 w 509"/>
              <a:gd name="T1" fmla="*/ 2147483647 h 471"/>
              <a:gd name="T2" fmla="*/ 2147483647 w 509"/>
              <a:gd name="T3" fmla="*/ 2147483647 h 471"/>
              <a:gd name="T4" fmla="*/ 2147483647 w 509"/>
              <a:gd name="T5" fmla="*/ 2147483647 h 471"/>
              <a:gd name="T6" fmla="*/ 2147483647 w 509"/>
              <a:gd name="T7" fmla="*/ 2147483647 h 471"/>
              <a:gd name="T8" fmla="*/ 2147483647 w 509"/>
              <a:gd name="T9" fmla="*/ 2147483647 h 471"/>
              <a:gd name="T10" fmla="*/ 2147483647 w 509"/>
              <a:gd name="T11" fmla="*/ 2147483647 h 471"/>
              <a:gd name="T12" fmla="*/ 2147483647 w 509"/>
              <a:gd name="T13" fmla="*/ 2147483647 h 471"/>
              <a:gd name="T14" fmla="*/ 2147483647 w 509"/>
              <a:gd name="T15" fmla="*/ 2147483647 h 471"/>
              <a:gd name="T16" fmla="*/ 2147483647 w 509"/>
              <a:gd name="T17" fmla="*/ 2147483647 h 471"/>
              <a:gd name="T18" fmla="*/ 2147483647 w 509"/>
              <a:gd name="T19" fmla="*/ 2147483647 h 471"/>
              <a:gd name="T20" fmla="*/ 2147483647 w 509"/>
              <a:gd name="T21" fmla="*/ 2147483647 h 471"/>
              <a:gd name="T22" fmla="*/ 2147483647 w 509"/>
              <a:gd name="T23" fmla="*/ 2147483647 h 471"/>
              <a:gd name="T24" fmla="*/ 2147483647 w 509"/>
              <a:gd name="T25" fmla="*/ 2147483647 h 471"/>
              <a:gd name="T26" fmla="*/ 2147483647 w 509"/>
              <a:gd name="T27" fmla="*/ 2147483647 h 471"/>
              <a:gd name="T28" fmla="*/ 2147483647 w 509"/>
              <a:gd name="T29" fmla="*/ 0 h 471"/>
              <a:gd name="T30" fmla="*/ 2147483647 w 509"/>
              <a:gd name="T31" fmla="*/ 0 h 471"/>
              <a:gd name="T32" fmla="*/ 0 w 509"/>
              <a:gd name="T33" fmla="*/ 2147483647 h 471"/>
              <a:gd name="T34" fmla="*/ 0 w 509"/>
              <a:gd name="T35" fmla="*/ 2147483647 h 471"/>
              <a:gd name="T36" fmla="*/ 2147483647 w 509"/>
              <a:gd name="T37" fmla="*/ 2147483647 h 47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09"/>
              <a:gd name="T58" fmla="*/ 0 h 471"/>
              <a:gd name="T59" fmla="*/ 509 w 509"/>
              <a:gd name="T60" fmla="*/ 471 h 47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09" h="471">
                <a:moveTo>
                  <a:pt x="48" y="144"/>
                </a:moveTo>
                <a:cubicBezTo>
                  <a:pt x="102" y="144"/>
                  <a:pt x="102" y="144"/>
                  <a:pt x="102" y="144"/>
                </a:cubicBezTo>
                <a:cubicBezTo>
                  <a:pt x="104" y="144"/>
                  <a:pt x="105" y="144"/>
                  <a:pt x="106" y="144"/>
                </a:cubicBezTo>
                <a:cubicBezTo>
                  <a:pt x="120" y="143"/>
                  <a:pt x="171" y="148"/>
                  <a:pt x="186" y="227"/>
                </a:cubicBezTo>
                <a:cubicBezTo>
                  <a:pt x="186" y="423"/>
                  <a:pt x="186" y="423"/>
                  <a:pt x="186" y="423"/>
                </a:cubicBezTo>
                <a:cubicBezTo>
                  <a:pt x="186" y="449"/>
                  <a:pt x="207" y="471"/>
                  <a:pt x="234" y="471"/>
                </a:cubicBezTo>
                <a:cubicBezTo>
                  <a:pt x="461" y="471"/>
                  <a:pt x="461" y="471"/>
                  <a:pt x="461" y="471"/>
                </a:cubicBezTo>
                <a:cubicBezTo>
                  <a:pt x="487" y="471"/>
                  <a:pt x="509" y="450"/>
                  <a:pt x="509" y="423"/>
                </a:cubicBezTo>
                <a:cubicBezTo>
                  <a:pt x="509" y="192"/>
                  <a:pt x="509" y="192"/>
                  <a:pt x="509" y="192"/>
                </a:cubicBezTo>
                <a:cubicBezTo>
                  <a:pt x="509" y="166"/>
                  <a:pt x="488" y="144"/>
                  <a:pt x="461" y="144"/>
                </a:cubicBezTo>
                <a:cubicBezTo>
                  <a:pt x="234" y="144"/>
                  <a:pt x="234" y="144"/>
                  <a:pt x="234" y="144"/>
                </a:cubicBezTo>
                <a:cubicBezTo>
                  <a:pt x="232" y="144"/>
                  <a:pt x="230" y="144"/>
                  <a:pt x="228" y="144"/>
                </a:cubicBezTo>
                <a:cubicBezTo>
                  <a:pt x="201" y="142"/>
                  <a:pt x="164" y="131"/>
                  <a:pt x="151" y="89"/>
                </a:cubicBezTo>
                <a:cubicBezTo>
                  <a:pt x="151" y="48"/>
                  <a:pt x="151" y="48"/>
                  <a:pt x="151" y="48"/>
                </a:cubicBezTo>
                <a:cubicBezTo>
                  <a:pt x="151" y="21"/>
                  <a:pt x="129" y="0"/>
                  <a:pt x="103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2" y="0"/>
                  <a:pt x="0" y="21"/>
                  <a:pt x="0" y="4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22"/>
                  <a:pt x="21" y="144"/>
                  <a:pt x="48" y="1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9" name="Freeform 154"/>
          <p:cNvSpPr>
            <a:spLocks/>
          </p:cNvSpPr>
          <p:nvPr/>
        </p:nvSpPr>
        <p:spPr bwMode="auto">
          <a:xfrm>
            <a:off x="5253038" y="822325"/>
            <a:ext cx="358775" cy="487363"/>
          </a:xfrm>
          <a:custGeom>
            <a:avLst/>
            <a:gdLst>
              <a:gd name="T0" fmla="*/ 2147483647 w 355"/>
              <a:gd name="T1" fmla="*/ 2147483647 h 487"/>
              <a:gd name="T2" fmla="*/ 2147483647 w 355"/>
              <a:gd name="T3" fmla="*/ 2147483647 h 487"/>
              <a:gd name="T4" fmla="*/ 2147483647 w 355"/>
              <a:gd name="T5" fmla="*/ 2147483647 h 487"/>
              <a:gd name="T6" fmla="*/ 2147483647 w 355"/>
              <a:gd name="T7" fmla="*/ 2147483647 h 487"/>
              <a:gd name="T8" fmla="*/ 0 w 355"/>
              <a:gd name="T9" fmla="*/ 2147483647 h 487"/>
              <a:gd name="T10" fmla="*/ 2147483647 w 355"/>
              <a:gd name="T11" fmla="*/ 2147483647 h 487"/>
              <a:gd name="T12" fmla="*/ 2147483647 w 355"/>
              <a:gd name="T13" fmla="*/ 2147483647 h 487"/>
              <a:gd name="T14" fmla="*/ 2147483647 w 355"/>
              <a:gd name="T15" fmla="*/ 2147483647 h 487"/>
              <a:gd name="T16" fmla="*/ 2147483647 w 355"/>
              <a:gd name="T17" fmla="*/ 2147483647 h 487"/>
              <a:gd name="T18" fmla="*/ 2147483647 w 355"/>
              <a:gd name="T19" fmla="*/ 2147483647 h 487"/>
              <a:gd name="T20" fmla="*/ 2147483647 w 355"/>
              <a:gd name="T21" fmla="*/ 2147483647 h 487"/>
              <a:gd name="T22" fmla="*/ 2147483647 w 355"/>
              <a:gd name="T23" fmla="*/ 2147483647 h 487"/>
              <a:gd name="T24" fmla="*/ 2147483647 w 355"/>
              <a:gd name="T25" fmla="*/ 2147483647 h 487"/>
              <a:gd name="T26" fmla="*/ 2147483647 w 355"/>
              <a:gd name="T27" fmla="*/ 2147483647 h 487"/>
              <a:gd name="T28" fmla="*/ 2147483647 w 355"/>
              <a:gd name="T29" fmla="*/ 2147483647 h 487"/>
              <a:gd name="T30" fmla="*/ 2147483647 w 355"/>
              <a:gd name="T31" fmla="*/ 2147483647 h 487"/>
              <a:gd name="T32" fmla="*/ 2147483647 w 355"/>
              <a:gd name="T33" fmla="*/ 2147483647 h 487"/>
              <a:gd name="T34" fmla="*/ 2147483647 w 355"/>
              <a:gd name="T35" fmla="*/ 2147483647 h 487"/>
              <a:gd name="T36" fmla="*/ 2147483647 w 355"/>
              <a:gd name="T37" fmla="*/ 2147483647 h 487"/>
              <a:gd name="T38" fmla="*/ 2147483647 w 355"/>
              <a:gd name="T39" fmla="*/ 2147483647 h 487"/>
              <a:gd name="T40" fmla="*/ 2147483647 w 355"/>
              <a:gd name="T41" fmla="*/ 2147483647 h 487"/>
              <a:gd name="T42" fmla="*/ 2147483647 w 355"/>
              <a:gd name="T43" fmla="*/ 2147483647 h 487"/>
              <a:gd name="T44" fmla="*/ 2147483647 w 355"/>
              <a:gd name="T45" fmla="*/ 2147483647 h 48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55"/>
              <a:gd name="T70" fmla="*/ 0 h 487"/>
              <a:gd name="T71" fmla="*/ 355 w 355"/>
              <a:gd name="T72" fmla="*/ 487 h 487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0" name="Freeform 6"/>
          <p:cNvSpPr>
            <a:spLocks/>
          </p:cNvSpPr>
          <p:nvPr/>
        </p:nvSpPr>
        <p:spPr bwMode="auto">
          <a:xfrm>
            <a:off x="6397625" y="2543175"/>
            <a:ext cx="2708275" cy="2990850"/>
          </a:xfrm>
          <a:custGeom>
            <a:avLst/>
            <a:gdLst>
              <a:gd name="T0" fmla="*/ 2147483647 w 469"/>
              <a:gd name="T1" fmla="*/ 2147483647 h 518"/>
              <a:gd name="T2" fmla="*/ 2147483647 w 469"/>
              <a:gd name="T3" fmla="*/ 2147483647 h 518"/>
              <a:gd name="T4" fmla="*/ 2147483647 w 469"/>
              <a:gd name="T5" fmla="*/ 2147483647 h 518"/>
              <a:gd name="T6" fmla="*/ 2147483647 w 469"/>
              <a:gd name="T7" fmla="*/ 2147483647 h 518"/>
              <a:gd name="T8" fmla="*/ 2147483647 w 469"/>
              <a:gd name="T9" fmla="*/ 2147483647 h 518"/>
              <a:gd name="T10" fmla="*/ 2147483647 w 469"/>
              <a:gd name="T11" fmla="*/ 2147483647 h 518"/>
              <a:gd name="T12" fmla="*/ 2147483647 w 469"/>
              <a:gd name="T13" fmla="*/ 2147483647 h 518"/>
              <a:gd name="T14" fmla="*/ 2147483647 w 469"/>
              <a:gd name="T15" fmla="*/ 2147483647 h 518"/>
              <a:gd name="T16" fmla="*/ 2147483647 w 469"/>
              <a:gd name="T17" fmla="*/ 2147483647 h 518"/>
              <a:gd name="T18" fmla="*/ 2147483647 w 469"/>
              <a:gd name="T19" fmla="*/ 2147483647 h 518"/>
              <a:gd name="T20" fmla="*/ 2147483647 w 469"/>
              <a:gd name="T21" fmla="*/ 2147483647 h 518"/>
              <a:gd name="T22" fmla="*/ 2147483647 w 469"/>
              <a:gd name="T23" fmla="*/ 2147483647 h 518"/>
              <a:gd name="T24" fmla="*/ 2147483647 w 469"/>
              <a:gd name="T25" fmla="*/ 2147483647 h 518"/>
              <a:gd name="T26" fmla="*/ 2147483647 w 469"/>
              <a:gd name="T27" fmla="*/ 2147483647 h 518"/>
              <a:gd name="T28" fmla="*/ 2147483647 w 469"/>
              <a:gd name="T29" fmla="*/ 2147483647 h 518"/>
              <a:gd name="T30" fmla="*/ 2147483647 w 469"/>
              <a:gd name="T31" fmla="*/ 2147483647 h 518"/>
              <a:gd name="T32" fmla="*/ 2147483647 w 469"/>
              <a:gd name="T33" fmla="*/ 2147483647 h 518"/>
              <a:gd name="T34" fmla="*/ 2147483647 w 469"/>
              <a:gd name="T35" fmla="*/ 2147483647 h 518"/>
              <a:gd name="T36" fmla="*/ 2147483647 w 469"/>
              <a:gd name="T37" fmla="*/ 2147483647 h 5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69"/>
              <a:gd name="T58" fmla="*/ 0 h 518"/>
              <a:gd name="T59" fmla="*/ 469 w 469"/>
              <a:gd name="T60" fmla="*/ 518 h 5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69" h="518">
                <a:moveTo>
                  <a:pt x="323" y="51"/>
                </a:moveTo>
                <a:cubicBezTo>
                  <a:pt x="325" y="105"/>
                  <a:pt x="325" y="105"/>
                  <a:pt x="325" y="105"/>
                </a:cubicBezTo>
                <a:cubicBezTo>
                  <a:pt x="325" y="106"/>
                  <a:pt x="325" y="107"/>
                  <a:pt x="325" y="109"/>
                </a:cubicBezTo>
                <a:cubicBezTo>
                  <a:pt x="325" y="122"/>
                  <a:pt x="322" y="174"/>
                  <a:pt x="244" y="191"/>
                </a:cubicBezTo>
                <a:cubicBezTo>
                  <a:pt x="48" y="195"/>
                  <a:pt x="48" y="195"/>
                  <a:pt x="48" y="195"/>
                </a:cubicBezTo>
                <a:cubicBezTo>
                  <a:pt x="21" y="195"/>
                  <a:pt x="0" y="217"/>
                  <a:pt x="1" y="244"/>
                </a:cubicBezTo>
                <a:cubicBezTo>
                  <a:pt x="5" y="470"/>
                  <a:pt x="5" y="470"/>
                  <a:pt x="5" y="470"/>
                </a:cubicBezTo>
                <a:cubicBezTo>
                  <a:pt x="6" y="497"/>
                  <a:pt x="28" y="518"/>
                  <a:pt x="54" y="517"/>
                </a:cubicBezTo>
                <a:cubicBezTo>
                  <a:pt x="285" y="513"/>
                  <a:pt x="285" y="513"/>
                  <a:pt x="285" y="513"/>
                </a:cubicBezTo>
                <a:cubicBezTo>
                  <a:pt x="311" y="512"/>
                  <a:pt x="332" y="490"/>
                  <a:pt x="332" y="464"/>
                </a:cubicBezTo>
                <a:cubicBezTo>
                  <a:pt x="327" y="237"/>
                  <a:pt x="327" y="237"/>
                  <a:pt x="327" y="237"/>
                </a:cubicBezTo>
                <a:cubicBezTo>
                  <a:pt x="327" y="235"/>
                  <a:pt x="327" y="233"/>
                  <a:pt x="327" y="231"/>
                </a:cubicBezTo>
                <a:cubicBezTo>
                  <a:pt x="329" y="204"/>
                  <a:pt x="339" y="166"/>
                  <a:pt x="380" y="152"/>
                </a:cubicBezTo>
                <a:cubicBezTo>
                  <a:pt x="422" y="151"/>
                  <a:pt x="422" y="151"/>
                  <a:pt x="422" y="151"/>
                </a:cubicBezTo>
                <a:cubicBezTo>
                  <a:pt x="448" y="151"/>
                  <a:pt x="469" y="129"/>
                  <a:pt x="469" y="102"/>
                </a:cubicBezTo>
                <a:cubicBezTo>
                  <a:pt x="467" y="48"/>
                  <a:pt x="467" y="48"/>
                  <a:pt x="467" y="48"/>
                </a:cubicBezTo>
                <a:cubicBezTo>
                  <a:pt x="467" y="21"/>
                  <a:pt x="445" y="0"/>
                  <a:pt x="418" y="1"/>
                </a:cubicBezTo>
                <a:cubicBezTo>
                  <a:pt x="370" y="2"/>
                  <a:pt x="370" y="2"/>
                  <a:pt x="370" y="2"/>
                </a:cubicBezTo>
                <a:cubicBezTo>
                  <a:pt x="344" y="2"/>
                  <a:pt x="323" y="24"/>
                  <a:pt x="323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1" name="Freeform 28"/>
          <p:cNvSpPr>
            <a:spLocks/>
          </p:cNvSpPr>
          <p:nvPr/>
        </p:nvSpPr>
        <p:spPr bwMode="auto">
          <a:xfrm>
            <a:off x="8464550" y="2794000"/>
            <a:ext cx="569913" cy="479425"/>
          </a:xfrm>
          <a:custGeom>
            <a:avLst/>
            <a:gdLst>
              <a:gd name="T0" fmla="*/ 2147483647 w 498"/>
              <a:gd name="T1" fmla="*/ 2147483647 h 418"/>
              <a:gd name="T2" fmla="*/ 2147483647 w 498"/>
              <a:gd name="T3" fmla="*/ 2147483647 h 418"/>
              <a:gd name="T4" fmla="*/ 2147483647 w 498"/>
              <a:gd name="T5" fmla="*/ 2147483647 h 418"/>
              <a:gd name="T6" fmla="*/ 2147483647 w 498"/>
              <a:gd name="T7" fmla="*/ 2147483647 h 418"/>
              <a:gd name="T8" fmla="*/ 2147483647 w 498"/>
              <a:gd name="T9" fmla="*/ 2147483647 h 418"/>
              <a:gd name="T10" fmla="*/ 2147483647 w 498"/>
              <a:gd name="T11" fmla="*/ 2147483647 h 418"/>
              <a:gd name="T12" fmla="*/ 2147483647 w 498"/>
              <a:gd name="T13" fmla="*/ 2147483647 h 418"/>
              <a:gd name="T14" fmla="*/ 2147483647 w 498"/>
              <a:gd name="T15" fmla="*/ 2147483647 h 418"/>
              <a:gd name="T16" fmla="*/ 2147483647 w 498"/>
              <a:gd name="T17" fmla="*/ 2147483647 h 418"/>
              <a:gd name="T18" fmla="*/ 2147483647 w 498"/>
              <a:gd name="T19" fmla="*/ 2147483647 h 41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98"/>
              <a:gd name="T31" fmla="*/ 0 h 418"/>
              <a:gd name="T32" fmla="*/ 498 w 498"/>
              <a:gd name="T33" fmla="*/ 418 h 41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2" name="TextBox 13"/>
          <p:cNvSpPr txBox="1">
            <a:spLocks noChangeArrowheads="1"/>
          </p:cNvSpPr>
          <p:nvPr/>
        </p:nvSpPr>
        <p:spPr bwMode="auto">
          <a:xfrm>
            <a:off x="8131175" y="1555750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3" name="TextBox 13"/>
          <p:cNvSpPr txBox="1">
            <a:spLocks noChangeArrowheads="1"/>
          </p:cNvSpPr>
          <p:nvPr/>
        </p:nvSpPr>
        <p:spPr bwMode="auto">
          <a:xfrm>
            <a:off x="8135938" y="18430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4" name="TextBox 13"/>
          <p:cNvSpPr txBox="1">
            <a:spLocks noChangeArrowheads="1"/>
          </p:cNvSpPr>
          <p:nvPr/>
        </p:nvSpPr>
        <p:spPr bwMode="auto">
          <a:xfrm>
            <a:off x="8559800" y="41370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8564563" y="4422775"/>
            <a:ext cx="233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6" name="TextBox 13"/>
          <p:cNvSpPr txBox="1">
            <a:spLocks noChangeArrowheads="1"/>
          </p:cNvSpPr>
          <p:nvPr/>
        </p:nvSpPr>
        <p:spPr bwMode="auto">
          <a:xfrm>
            <a:off x="1176338" y="2295525"/>
            <a:ext cx="233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7" name="TextBox 13"/>
          <p:cNvSpPr txBox="1">
            <a:spLocks noChangeArrowheads="1"/>
          </p:cNvSpPr>
          <p:nvPr/>
        </p:nvSpPr>
        <p:spPr bwMode="auto">
          <a:xfrm>
            <a:off x="1179513" y="2582863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1481138" y="51133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19" name="TextBox 13"/>
          <p:cNvSpPr txBox="1">
            <a:spLocks noChangeArrowheads="1"/>
          </p:cNvSpPr>
          <p:nvPr/>
        </p:nvSpPr>
        <p:spPr bwMode="auto">
          <a:xfrm>
            <a:off x="1485900" y="53990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20" name="TextBox 13"/>
          <p:cNvSpPr txBox="1">
            <a:spLocks noChangeArrowheads="1"/>
          </p:cNvSpPr>
          <p:nvPr/>
        </p:nvSpPr>
        <p:spPr bwMode="auto">
          <a:xfrm>
            <a:off x="4137025" y="2295525"/>
            <a:ext cx="1404938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21" name="TextBox 13"/>
          <p:cNvSpPr txBox="1">
            <a:spLocks noChangeArrowheads="1"/>
          </p:cNvSpPr>
          <p:nvPr/>
        </p:nvSpPr>
        <p:spPr bwMode="auto">
          <a:xfrm>
            <a:off x="6308725" y="1974850"/>
            <a:ext cx="1404938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22" name="TextBox 13"/>
          <p:cNvSpPr txBox="1">
            <a:spLocks noChangeArrowheads="1"/>
          </p:cNvSpPr>
          <p:nvPr/>
        </p:nvSpPr>
        <p:spPr bwMode="auto">
          <a:xfrm>
            <a:off x="4462463" y="4502150"/>
            <a:ext cx="14033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623" name="TextBox 13"/>
          <p:cNvSpPr txBox="1">
            <a:spLocks noChangeArrowheads="1"/>
          </p:cNvSpPr>
          <p:nvPr/>
        </p:nvSpPr>
        <p:spPr bwMode="auto">
          <a:xfrm>
            <a:off x="6705600" y="4191000"/>
            <a:ext cx="14033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rgbClr val="ED7D3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单击此处可编辑内容，根据您的需要自由拉伸文本框大小</a:t>
            </a:r>
            <a:endParaRPr lang="en-US" sz="1400">
              <a:solidFill>
                <a:srgbClr val="ED7D3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35"/>
          <p:cNvSpPr txBox="1">
            <a:spLocks noChangeArrowheads="1"/>
          </p:cNvSpPr>
          <p:nvPr/>
        </p:nvSpPr>
        <p:spPr bwMode="auto">
          <a:xfrm>
            <a:off x="952500" y="192088"/>
            <a:ext cx="2697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pic>
        <p:nvPicPr>
          <p:cNvPr id="26627" name="组合 3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750"/>
            <a:ext cx="731838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AutoShape 3"/>
          <p:cNvSpPr>
            <a:spLocks noChangeAspect="1" noChangeArrowheads="1" noTextEdit="1"/>
          </p:cNvSpPr>
          <p:nvPr/>
        </p:nvSpPr>
        <p:spPr bwMode="auto">
          <a:xfrm>
            <a:off x="584200" y="715963"/>
            <a:ext cx="551815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Freeform 5"/>
          <p:cNvSpPr>
            <a:spLocks/>
          </p:cNvSpPr>
          <p:nvPr/>
        </p:nvSpPr>
        <p:spPr bwMode="auto">
          <a:xfrm>
            <a:off x="1223963" y="4776788"/>
            <a:ext cx="2097087" cy="1598612"/>
          </a:xfrm>
          <a:custGeom>
            <a:avLst/>
            <a:gdLst>
              <a:gd name="T0" fmla="*/ 0 w 660"/>
              <a:gd name="T1" fmla="*/ 2147483647 h 503"/>
              <a:gd name="T2" fmla="*/ 2147483647 w 660"/>
              <a:gd name="T3" fmla="*/ 0 h 503"/>
              <a:gd name="T4" fmla="*/ 2147483647 w 660"/>
              <a:gd name="T5" fmla="*/ 2147483647 h 503"/>
              <a:gd name="T6" fmla="*/ 2147483647 w 660"/>
              <a:gd name="T7" fmla="*/ 2147483647 h 503"/>
              <a:gd name="T8" fmla="*/ 2147483647 w 660"/>
              <a:gd name="T9" fmla="*/ 2147483647 h 503"/>
              <a:gd name="T10" fmla="*/ 0 w 660"/>
              <a:gd name="T11" fmla="*/ 2147483647 h 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60"/>
              <a:gd name="T19" fmla="*/ 0 h 503"/>
              <a:gd name="T20" fmla="*/ 660 w 660"/>
              <a:gd name="T21" fmla="*/ 503 h 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60" h="503">
                <a:moveTo>
                  <a:pt x="0" y="84"/>
                </a:moveTo>
                <a:cubicBezTo>
                  <a:pt x="137" y="0"/>
                  <a:pt x="137" y="0"/>
                  <a:pt x="137" y="0"/>
                </a:cubicBezTo>
                <a:cubicBezTo>
                  <a:pt x="137" y="0"/>
                  <a:pt x="491" y="111"/>
                  <a:pt x="660" y="503"/>
                </a:cubicBezTo>
                <a:cubicBezTo>
                  <a:pt x="605" y="432"/>
                  <a:pt x="543" y="366"/>
                  <a:pt x="480" y="302"/>
                </a:cubicBezTo>
                <a:cubicBezTo>
                  <a:pt x="413" y="232"/>
                  <a:pt x="342" y="159"/>
                  <a:pt x="257" y="111"/>
                </a:cubicBezTo>
                <a:cubicBezTo>
                  <a:pt x="172" y="64"/>
                  <a:pt x="93" y="75"/>
                  <a:pt x="0" y="84"/>
                </a:cubicBezTo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Freeform 6"/>
          <p:cNvSpPr>
            <a:spLocks/>
          </p:cNvSpPr>
          <p:nvPr/>
        </p:nvSpPr>
        <p:spPr bwMode="auto">
          <a:xfrm>
            <a:off x="528638" y="4541838"/>
            <a:ext cx="869950" cy="655637"/>
          </a:xfrm>
          <a:custGeom>
            <a:avLst/>
            <a:gdLst>
              <a:gd name="T0" fmla="*/ 2147483647 w 274"/>
              <a:gd name="T1" fmla="*/ 2147483647 h 206"/>
              <a:gd name="T2" fmla="*/ 2147483647 w 274"/>
              <a:gd name="T3" fmla="*/ 2147483647 h 206"/>
              <a:gd name="T4" fmla="*/ 2147483647 w 274"/>
              <a:gd name="T5" fmla="*/ 2147483647 h 206"/>
              <a:gd name="T6" fmla="*/ 2147483647 w 274"/>
              <a:gd name="T7" fmla="*/ 2147483647 h 206"/>
              <a:gd name="T8" fmla="*/ 2147483647 w 274"/>
              <a:gd name="T9" fmla="*/ 2147483647 h 20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4"/>
              <a:gd name="T16" fmla="*/ 0 h 206"/>
              <a:gd name="T17" fmla="*/ 274 w 274"/>
              <a:gd name="T18" fmla="*/ 206 h 20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4" h="206">
                <a:moveTo>
                  <a:pt x="27" y="10"/>
                </a:moveTo>
                <a:cubicBezTo>
                  <a:pt x="27" y="10"/>
                  <a:pt x="0" y="60"/>
                  <a:pt x="61" y="127"/>
                </a:cubicBezTo>
                <a:cubicBezTo>
                  <a:pt x="132" y="206"/>
                  <a:pt x="219" y="158"/>
                  <a:pt x="219" y="158"/>
                </a:cubicBezTo>
                <a:cubicBezTo>
                  <a:pt x="220" y="158"/>
                  <a:pt x="274" y="37"/>
                  <a:pt x="274" y="37"/>
                </a:cubicBezTo>
                <a:cubicBezTo>
                  <a:pt x="274" y="37"/>
                  <a:pt x="53" y="0"/>
                  <a:pt x="27" y="10"/>
                </a:cubicBezTo>
                <a:close/>
              </a:path>
            </a:pathLst>
          </a:custGeom>
          <a:solidFill>
            <a:srgbClr val="E6E7E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1" name="Freeform 7"/>
          <p:cNvSpPr>
            <a:spLocks/>
          </p:cNvSpPr>
          <p:nvPr/>
        </p:nvSpPr>
        <p:spPr bwMode="auto">
          <a:xfrm>
            <a:off x="614363" y="3557588"/>
            <a:ext cx="4432300" cy="2817812"/>
          </a:xfrm>
          <a:custGeom>
            <a:avLst/>
            <a:gdLst>
              <a:gd name="T0" fmla="*/ 2147483647 w 1395"/>
              <a:gd name="T1" fmla="*/ 2147483647 h 887"/>
              <a:gd name="T2" fmla="*/ 2147483647 w 1395"/>
              <a:gd name="T3" fmla="*/ 2147483647 h 887"/>
              <a:gd name="T4" fmla="*/ 0 w 1395"/>
              <a:gd name="T5" fmla="*/ 2147483647 h 887"/>
              <a:gd name="T6" fmla="*/ 2147483647 w 1395"/>
              <a:gd name="T7" fmla="*/ 2147483647 h 887"/>
              <a:gd name="T8" fmla="*/ 2147483647 w 1395"/>
              <a:gd name="T9" fmla="*/ 2147483647 h 88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95"/>
              <a:gd name="T16" fmla="*/ 0 h 887"/>
              <a:gd name="T17" fmla="*/ 1395 w 1395"/>
              <a:gd name="T18" fmla="*/ 887 h 88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95" h="887">
                <a:moveTo>
                  <a:pt x="1395" y="468"/>
                </a:moveTo>
                <a:cubicBezTo>
                  <a:pt x="1085" y="0"/>
                  <a:pt x="601" y="6"/>
                  <a:pt x="601" y="6"/>
                </a:cubicBezTo>
                <a:cubicBezTo>
                  <a:pt x="0" y="320"/>
                  <a:pt x="0" y="320"/>
                  <a:pt x="0" y="320"/>
                </a:cubicBezTo>
                <a:cubicBezTo>
                  <a:pt x="0" y="320"/>
                  <a:pt x="589" y="299"/>
                  <a:pt x="852" y="887"/>
                </a:cubicBezTo>
                <a:cubicBezTo>
                  <a:pt x="1395" y="468"/>
                  <a:pt x="1395" y="468"/>
                  <a:pt x="1395" y="468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2" name="Freeform 8"/>
          <p:cNvSpPr>
            <a:spLocks/>
          </p:cNvSpPr>
          <p:nvPr/>
        </p:nvSpPr>
        <p:spPr bwMode="auto">
          <a:xfrm>
            <a:off x="849313" y="4598988"/>
            <a:ext cx="812800" cy="446087"/>
          </a:xfrm>
          <a:custGeom>
            <a:avLst/>
            <a:gdLst>
              <a:gd name="T0" fmla="*/ 2147483647 w 256"/>
              <a:gd name="T1" fmla="*/ 0 h 140"/>
              <a:gd name="T2" fmla="*/ 0 w 256"/>
              <a:gd name="T3" fmla="*/ 2147483647 h 140"/>
              <a:gd name="T4" fmla="*/ 2147483647 w 256"/>
              <a:gd name="T5" fmla="*/ 2147483647 h 140"/>
              <a:gd name="T6" fmla="*/ 2147483647 w 256"/>
              <a:gd name="T7" fmla="*/ 2147483647 h 140"/>
              <a:gd name="T8" fmla="*/ 2147483647 w 256"/>
              <a:gd name="T9" fmla="*/ 0 h 1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6"/>
              <a:gd name="T16" fmla="*/ 0 h 140"/>
              <a:gd name="T17" fmla="*/ 256 w 256"/>
              <a:gd name="T18" fmla="*/ 140 h 1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6" h="140">
                <a:moveTo>
                  <a:pt x="33" y="0"/>
                </a:move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136" y="22"/>
                  <a:pt x="119" y="14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6"/>
                  <a:pt x="140" y="7"/>
                  <a:pt x="33" y="0"/>
                </a:cubicBezTo>
                <a:close/>
              </a:path>
            </a:pathLst>
          </a:custGeom>
          <a:solidFill>
            <a:srgbClr val="D1D3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3" name="Freeform 9"/>
          <p:cNvSpPr>
            <a:spLocks/>
          </p:cNvSpPr>
          <p:nvPr/>
        </p:nvSpPr>
        <p:spPr bwMode="auto">
          <a:xfrm>
            <a:off x="804863" y="4646613"/>
            <a:ext cx="292100" cy="252412"/>
          </a:xfrm>
          <a:custGeom>
            <a:avLst/>
            <a:gdLst>
              <a:gd name="T0" fmla="*/ 2147483647 w 92"/>
              <a:gd name="T1" fmla="*/ 2147483647 h 79"/>
              <a:gd name="T2" fmla="*/ 2147483647 w 92"/>
              <a:gd name="T3" fmla="*/ 2147483647 h 79"/>
              <a:gd name="T4" fmla="*/ 2147483647 w 92"/>
              <a:gd name="T5" fmla="*/ 2147483647 h 79"/>
              <a:gd name="T6" fmla="*/ 2147483647 w 92"/>
              <a:gd name="T7" fmla="*/ 2147483647 h 79"/>
              <a:gd name="T8" fmla="*/ 0 60000 65536"/>
              <a:gd name="T9" fmla="*/ 0 60000 65536"/>
              <a:gd name="T10" fmla="*/ 0 60000 65536"/>
              <a:gd name="T11" fmla="*/ 0 60000 65536"/>
              <a:gd name="T12" fmla="*/ 0 w 92"/>
              <a:gd name="T13" fmla="*/ 0 h 79"/>
              <a:gd name="T14" fmla="*/ 92 w 92"/>
              <a:gd name="T15" fmla="*/ 79 h 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2" h="79">
                <a:moveTo>
                  <a:pt x="92" y="24"/>
                </a:moveTo>
                <a:cubicBezTo>
                  <a:pt x="92" y="24"/>
                  <a:pt x="37" y="0"/>
                  <a:pt x="13" y="4"/>
                </a:cubicBezTo>
                <a:cubicBezTo>
                  <a:pt x="13" y="4"/>
                  <a:pt x="0" y="59"/>
                  <a:pt x="58" y="79"/>
                </a:cubicBezTo>
                <a:cubicBezTo>
                  <a:pt x="58" y="79"/>
                  <a:pt x="51" y="38"/>
                  <a:pt x="92" y="24"/>
                </a:cubicBezTo>
                <a:close/>
              </a:path>
            </a:pathLst>
          </a:custGeom>
          <a:solidFill>
            <a:srgbClr val="D1D3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4" name="Freeform 10"/>
          <p:cNvSpPr>
            <a:spLocks noEditPoints="1"/>
          </p:cNvSpPr>
          <p:nvPr/>
        </p:nvSpPr>
        <p:spPr bwMode="auto">
          <a:xfrm>
            <a:off x="2409825" y="4106863"/>
            <a:ext cx="1250950" cy="747712"/>
          </a:xfrm>
          <a:custGeom>
            <a:avLst/>
            <a:gdLst>
              <a:gd name="T0" fmla="*/ 2147483647 w 394"/>
              <a:gd name="T1" fmla="*/ 2147483647 h 235"/>
              <a:gd name="T2" fmla="*/ 2147483647 w 394"/>
              <a:gd name="T3" fmla="*/ 2147483647 h 235"/>
              <a:gd name="T4" fmla="*/ 2147483647 w 394"/>
              <a:gd name="T5" fmla="*/ 2147483647 h 235"/>
              <a:gd name="T6" fmla="*/ 2147483647 w 394"/>
              <a:gd name="T7" fmla="*/ 2147483647 h 235"/>
              <a:gd name="T8" fmla="*/ 2147483647 w 394"/>
              <a:gd name="T9" fmla="*/ 2147483647 h 235"/>
              <a:gd name="T10" fmla="*/ 2147483647 w 394"/>
              <a:gd name="T11" fmla="*/ 2147483647 h 235"/>
              <a:gd name="T12" fmla="*/ 2147483647 w 394"/>
              <a:gd name="T13" fmla="*/ 2147483647 h 235"/>
              <a:gd name="T14" fmla="*/ 2147483647 w 394"/>
              <a:gd name="T15" fmla="*/ 2147483647 h 235"/>
              <a:gd name="T16" fmla="*/ 2147483647 w 394"/>
              <a:gd name="T17" fmla="*/ 2147483647 h 235"/>
              <a:gd name="T18" fmla="*/ 2147483647 w 394"/>
              <a:gd name="T19" fmla="*/ 2147483647 h 235"/>
              <a:gd name="T20" fmla="*/ 2147483647 w 394"/>
              <a:gd name="T21" fmla="*/ 2147483647 h 235"/>
              <a:gd name="T22" fmla="*/ 2147483647 w 394"/>
              <a:gd name="T23" fmla="*/ 2147483647 h 235"/>
              <a:gd name="T24" fmla="*/ 2147483647 w 394"/>
              <a:gd name="T25" fmla="*/ 2147483647 h 235"/>
              <a:gd name="T26" fmla="*/ 2147483647 w 394"/>
              <a:gd name="T27" fmla="*/ 2147483647 h 235"/>
              <a:gd name="T28" fmla="*/ 2147483647 w 394"/>
              <a:gd name="T29" fmla="*/ 2147483647 h 235"/>
              <a:gd name="T30" fmla="*/ 2147483647 w 394"/>
              <a:gd name="T31" fmla="*/ 2147483647 h 235"/>
              <a:gd name="T32" fmla="*/ 2147483647 w 394"/>
              <a:gd name="T33" fmla="*/ 2147483647 h 235"/>
              <a:gd name="T34" fmla="*/ 2147483647 w 394"/>
              <a:gd name="T35" fmla="*/ 2147483647 h 235"/>
              <a:gd name="T36" fmla="*/ 2147483647 w 394"/>
              <a:gd name="T37" fmla="*/ 2147483647 h 235"/>
              <a:gd name="T38" fmla="*/ 2147483647 w 394"/>
              <a:gd name="T39" fmla="*/ 2147483647 h 235"/>
              <a:gd name="T40" fmla="*/ 2147483647 w 394"/>
              <a:gd name="T41" fmla="*/ 2147483647 h 235"/>
              <a:gd name="T42" fmla="*/ 2147483647 w 394"/>
              <a:gd name="T43" fmla="*/ 2147483647 h 235"/>
              <a:gd name="T44" fmla="*/ 2147483647 w 394"/>
              <a:gd name="T45" fmla="*/ 2147483647 h 235"/>
              <a:gd name="T46" fmla="*/ 2147483647 w 394"/>
              <a:gd name="T47" fmla="*/ 2147483647 h 235"/>
              <a:gd name="T48" fmla="*/ 2147483647 w 394"/>
              <a:gd name="T49" fmla="*/ 2147483647 h 235"/>
              <a:gd name="T50" fmla="*/ 2147483647 w 394"/>
              <a:gd name="T51" fmla="*/ 0 h 235"/>
              <a:gd name="T52" fmla="*/ 2147483647 w 394"/>
              <a:gd name="T53" fmla="*/ 2147483647 h 235"/>
              <a:gd name="T54" fmla="*/ 2147483647 w 394"/>
              <a:gd name="T55" fmla="*/ 2147483647 h 235"/>
              <a:gd name="T56" fmla="*/ 2147483647 w 394"/>
              <a:gd name="T57" fmla="*/ 2147483647 h 235"/>
              <a:gd name="T58" fmla="*/ 2147483647 w 394"/>
              <a:gd name="T59" fmla="*/ 2147483647 h 235"/>
              <a:gd name="T60" fmla="*/ 2147483647 w 394"/>
              <a:gd name="T61" fmla="*/ 2147483647 h 235"/>
              <a:gd name="T62" fmla="*/ 2147483647 w 394"/>
              <a:gd name="T63" fmla="*/ 2147483647 h 235"/>
              <a:gd name="T64" fmla="*/ 2147483647 w 394"/>
              <a:gd name="T65" fmla="*/ 2147483647 h 235"/>
              <a:gd name="T66" fmla="*/ 2147483647 w 394"/>
              <a:gd name="T67" fmla="*/ 2147483647 h 235"/>
              <a:gd name="T68" fmla="*/ 2147483647 w 394"/>
              <a:gd name="T69" fmla="*/ 2147483647 h 235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394"/>
              <a:gd name="T106" fmla="*/ 0 h 235"/>
              <a:gd name="T107" fmla="*/ 394 w 394"/>
              <a:gd name="T108" fmla="*/ 235 h 235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394" h="235">
                <a:moveTo>
                  <a:pt x="312" y="18"/>
                </a:moveTo>
                <a:cubicBezTo>
                  <a:pt x="269" y="17"/>
                  <a:pt x="269" y="17"/>
                  <a:pt x="269" y="17"/>
                </a:cubicBezTo>
                <a:cubicBezTo>
                  <a:pt x="269" y="31"/>
                  <a:pt x="269" y="31"/>
                  <a:pt x="269" y="31"/>
                </a:cubicBezTo>
                <a:cubicBezTo>
                  <a:pt x="268" y="49"/>
                  <a:pt x="268" y="49"/>
                  <a:pt x="268" y="49"/>
                </a:cubicBezTo>
                <a:cubicBezTo>
                  <a:pt x="268" y="49"/>
                  <a:pt x="268" y="55"/>
                  <a:pt x="268" y="62"/>
                </a:cubicBezTo>
                <a:cubicBezTo>
                  <a:pt x="241" y="59"/>
                  <a:pt x="219" y="38"/>
                  <a:pt x="202" y="20"/>
                </a:cubicBezTo>
                <a:cubicBezTo>
                  <a:pt x="183" y="1"/>
                  <a:pt x="183" y="1"/>
                  <a:pt x="183" y="1"/>
                </a:cubicBezTo>
                <a:cubicBezTo>
                  <a:pt x="182" y="28"/>
                  <a:pt x="182" y="28"/>
                  <a:pt x="182" y="28"/>
                </a:cubicBezTo>
                <a:cubicBezTo>
                  <a:pt x="180" y="70"/>
                  <a:pt x="151" y="106"/>
                  <a:pt x="117" y="128"/>
                </a:cubicBezTo>
                <a:cubicBezTo>
                  <a:pt x="117" y="106"/>
                  <a:pt x="113" y="85"/>
                  <a:pt x="107" y="70"/>
                </a:cubicBezTo>
                <a:cubicBezTo>
                  <a:pt x="99" y="48"/>
                  <a:pt x="86" y="36"/>
                  <a:pt x="71" y="35"/>
                </a:cubicBezTo>
                <a:cubicBezTo>
                  <a:pt x="54" y="34"/>
                  <a:pt x="37" y="49"/>
                  <a:pt x="23" y="78"/>
                </a:cubicBezTo>
                <a:cubicBezTo>
                  <a:pt x="0" y="122"/>
                  <a:pt x="8" y="146"/>
                  <a:pt x="18" y="157"/>
                </a:cubicBezTo>
                <a:cubicBezTo>
                  <a:pt x="32" y="173"/>
                  <a:pt x="59" y="176"/>
                  <a:pt x="90" y="166"/>
                </a:cubicBezTo>
                <a:cubicBezTo>
                  <a:pt x="86" y="186"/>
                  <a:pt x="78" y="205"/>
                  <a:pt x="65" y="218"/>
                </a:cubicBezTo>
                <a:cubicBezTo>
                  <a:pt x="81" y="235"/>
                  <a:pt x="81" y="235"/>
                  <a:pt x="81" y="235"/>
                </a:cubicBezTo>
                <a:cubicBezTo>
                  <a:pt x="102" y="214"/>
                  <a:pt x="112" y="184"/>
                  <a:pt x="116" y="154"/>
                </a:cubicBezTo>
                <a:cubicBezTo>
                  <a:pt x="154" y="134"/>
                  <a:pt x="189" y="98"/>
                  <a:pt x="200" y="51"/>
                </a:cubicBezTo>
                <a:cubicBezTo>
                  <a:pt x="220" y="70"/>
                  <a:pt x="246" y="89"/>
                  <a:pt x="279" y="86"/>
                </a:cubicBezTo>
                <a:cubicBezTo>
                  <a:pt x="289" y="85"/>
                  <a:pt x="289" y="85"/>
                  <a:pt x="289" y="85"/>
                </a:cubicBezTo>
                <a:cubicBezTo>
                  <a:pt x="290" y="72"/>
                  <a:pt x="290" y="72"/>
                  <a:pt x="290" y="72"/>
                </a:cubicBezTo>
                <a:cubicBezTo>
                  <a:pt x="291" y="52"/>
                  <a:pt x="291" y="52"/>
                  <a:pt x="291" y="52"/>
                </a:cubicBezTo>
                <a:cubicBezTo>
                  <a:pt x="291" y="52"/>
                  <a:pt x="291" y="47"/>
                  <a:pt x="292" y="41"/>
                </a:cubicBezTo>
                <a:cubicBezTo>
                  <a:pt x="300" y="41"/>
                  <a:pt x="311" y="41"/>
                  <a:pt x="311" y="41"/>
                </a:cubicBezTo>
                <a:cubicBezTo>
                  <a:pt x="342" y="43"/>
                  <a:pt x="380" y="45"/>
                  <a:pt x="394" y="8"/>
                </a:cubicBezTo>
                <a:cubicBezTo>
                  <a:pt x="372" y="0"/>
                  <a:pt x="372" y="0"/>
                  <a:pt x="372" y="0"/>
                </a:cubicBezTo>
                <a:cubicBezTo>
                  <a:pt x="365" y="20"/>
                  <a:pt x="344" y="19"/>
                  <a:pt x="312" y="18"/>
                </a:cubicBezTo>
                <a:close/>
                <a:moveTo>
                  <a:pt x="35" y="142"/>
                </a:moveTo>
                <a:cubicBezTo>
                  <a:pt x="28" y="133"/>
                  <a:pt x="31" y="113"/>
                  <a:pt x="43" y="88"/>
                </a:cubicBezTo>
                <a:cubicBezTo>
                  <a:pt x="55" y="66"/>
                  <a:pt x="65" y="58"/>
                  <a:pt x="70" y="58"/>
                </a:cubicBezTo>
                <a:cubicBezTo>
                  <a:pt x="74" y="58"/>
                  <a:pt x="80" y="64"/>
                  <a:pt x="85" y="78"/>
                </a:cubicBezTo>
                <a:cubicBezTo>
                  <a:pt x="91" y="92"/>
                  <a:pt x="94" y="110"/>
                  <a:pt x="94" y="130"/>
                </a:cubicBezTo>
                <a:cubicBezTo>
                  <a:pt x="94" y="133"/>
                  <a:pt x="93" y="136"/>
                  <a:pt x="93" y="140"/>
                </a:cubicBezTo>
                <a:cubicBezTo>
                  <a:pt x="91" y="141"/>
                  <a:pt x="89" y="142"/>
                  <a:pt x="87" y="143"/>
                </a:cubicBezTo>
                <a:cubicBezTo>
                  <a:pt x="64" y="151"/>
                  <a:pt x="43" y="151"/>
                  <a:pt x="35" y="142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5" name="Freeform 11"/>
          <p:cNvSpPr>
            <a:spLocks/>
          </p:cNvSpPr>
          <p:nvPr/>
        </p:nvSpPr>
        <p:spPr bwMode="auto">
          <a:xfrm>
            <a:off x="3409950" y="4348163"/>
            <a:ext cx="1509713" cy="519112"/>
          </a:xfrm>
          <a:custGeom>
            <a:avLst/>
            <a:gdLst>
              <a:gd name="T0" fmla="*/ 2147483647 w 475"/>
              <a:gd name="T1" fmla="*/ 0 h 163"/>
              <a:gd name="T2" fmla="*/ 0 w 475"/>
              <a:gd name="T3" fmla="*/ 2147483647 h 163"/>
              <a:gd name="T4" fmla="*/ 2147483647 w 475"/>
              <a:gd name="T5" fmla="*/ 2147483647 h 163"/>
              <a:gd name="T6" fmla="*/ 2147483647 w 475"/>
              <a:gd name="T7" fmla="*/ 2147483647 h 163"/>
              <a:gd name="T8" fmla="*/ 2147483647 w 475"/>
              <a:gd name="T9" fmla="*/ 2147483647 h 163"/>
              <a:gd name="T10" fmla="*/ 2147483647 w 475"/>
              <a:gd name="T11" fmla="*/ 2147483647 h 163"/>
              <a:gd name="T12" fmla="*/ 2147483647 w 475"/>
              <a:gd name="T13" fmla="*/ 2147483647 h 163"/>
              <a:gd name="T14" fmla="*/ 2147483647 w 475"/>
              <a:gd name="T15" fmla="*/ 0 h 16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75"/>
              <a:gd name="T25" fmla="*/ 0 h 163"/>
              <a:gd name="T26" fmla="*/ 475 w 475"/>
              <a:gd name="T27" fmla="*/ 163 h 16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75" h="163">
                <a:moveTo>
                  <a:pt x="66" y="0"/>
                </a:moveTo>
                <a:cubicBezTo>
                  <a:pt x="0" y="63"/>
                  <a:pt x="0" y="63"/>
                  <a:pt x="0" y="63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2"/>
                  <a:pt x="146" y="52"/>
                  <a:pt x="160" y="52"/>
                </a:cubicBezTo>
                <a:cubicBezTo>
                  <a:pt x="201" y="52"/>
                  <a:pt x="294" y="58"/>
                  <a:pt x="374" y="105"/>
                </a:cubicBezTo>
                <a:cubicBezTo>
                  <a:pt x="475" y="163"/>
                  <a:pt x="475" y="163"/>
                  <a:pt x="475" y="163"/>
                </a:cubicBezTo>
                <a:cubicBezTo>
                  <a:pt x="475" y="163"/>
                  <a:pt x="417" y="102"/>
                  <a:pt x="348" y="33"/>
                </a:cubicBezTo>
                <a:cubicBezTo>
                  <a:pt x="348" y="33"/>
                  <a:pt x="341" y="6"/>
                  <a:pt x="66" y="0"/>
                </a:cubicBezTo>
              </a:path>
            </a:pathLst>
          </a:custGeom>
          <a:gradFill rotWithShape="0">
            <a:gsLst>
              <a:gs pos="0">
                <a:srgbClr val="7F7F7F"/>
              </a:gs>
              <a:gs pos="64999">
                <a:srgbClr val="F7FAFD"/>
              </a:gs>
              <a:gs pos="100000">
                <a:srgbClr val="F7FAFD"/>
              </a:gs>
            </a:gsLst>
            <a:lin ang="2154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6" name="组合 1"/>
          <p:cNvGrpSpPr>
            <a:grpSpLocks/>
          </p:cNvGrpSpPr>
          <p:nvPr/>
        </p:nvGrpSpPr>
        <p:grpSpPr bwMode="auto">
          <a:xfrm>
            <a:off x="3460750" y="1336675"/>
            <a:ext cx="2073275" cy="3224213"/>
            <a:chOff x="0" y="0"/>
            <a:chExt cx="2713038" cy="4217988"/>
          </a:xfrm>
        </p:grpSpPr>
        <p:sp>
          <p:nvSpPr>
            <p:cNvPr id="26660" name="Freeform 12"/>
            <p:cNvSpPr>
              <a:spLocks/>
            </p:cNvSpPr>
            <p:nvPr/>
          </p:nvSpPr>
          <p:spPr bwMode="auto">
            <a:xfrm>
              <a:off x="0" y="3617791"/>
              <a:ext cx="413396" cy="600197"/>
            </a:xfrm>
            <a:custGeom>
              <a:avLst/>
              <a:gdLst>
                <a:gd name="T0" fmla="*/ 2147483647 w 130"/>
                <a:gd name="T1" fmla="*/ 0 h 189"/>
                <a:gd name="T2" fmla="*/ 2147483647 w 130"/>
                <a:gd name="T3" fmla="*/ 2147483647 h 189"/>
                <a:gd name="T4" fmla="*/ 0 w 130"/>
                <a:gd name="T5" fmla="*/ 2147483647 h 189"/>
                <a:gd name="T6" fmla="*/ 2147483647 w 130"/>
                <a:gd name="T7" fmla="*/ 2147483647 h 189"/>
                <a:gd name="T8" fmla="*/ 2147483647 w 130"/>
                <a:gd name="T9" fmla="*/ 2147483647 h 189"/>
                <a:gd name="T10" fmla="*/ 2147483647 w 130"/>
                <a:gd name="T11" fmla="*/ 0 h 1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30"/>
                <a:gd name="T19" fmla="*/ 0 h 189"/>
                <a:gd name="T20" fmla="*/ 130 w 130"/>
                <a:gd name="T21" fmla="*/ 189 h 1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30" h="189">
                  <a:moveTo>
                    <a:pt x="85" y="0"/>
                  </a:moveTo>
                  <a:cubicBezTo>
                    <a:pt x="85" y="0"/>
                    <a:pt x="37" y="74"/>
                    <a:pt x="19" y="93"/>
                  </a:cubicBezTo>
                  <a:cubicBezTo>
                    <a:pt x="19" y="93"/>
                    <a:pt x="5" y="179"/>
                    <a:pt x="0" y="189"/>
                  </a:cubicBezTo>
                  <a:cubicBezTo>
                    <a:pt x="0" y="189"/>
                    <a:pt x="59" y="143"/>
                    <a:pt x="79" y="131"/>
                  </a:cubicBezTo>
                  <a:cubicBezTo>
                    <a:pt x="79" y="131"/>
                    <a:pt x="116" y="49"/>
                    <a:pt x="130" y="25"/>
                  </a:cubicBez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rgbClr val="9F8800"/>
                </a:gs>
                <a:gs pos="50000">
                  <a:srgbClr val="E5C503"/>
                </a:gs>
                <a:gs pos="100000">
                  <a:srgbClr val="FFEA0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1" name="Freeform 13"/>
            <p:cNvSpPr>
              <a:spLocks/>
            </p:cNvSpPr>
            <p:nvPr/>
          </p:nvSpPr>
          <p:spPr bwMode="auto">
            <a:xfrm>
              <a:off x="78940" y="3646866"/>
              <a:ext cx="294986" cy="446513"/>
            </a:xfrm>
            <a:custGeom>
              <a:avLst/>
              <a:gdLst>
                <a:gd name="T0" fmla="*/ 0 w 93"/>
                <a:gd name="T1" fmla="*/ 2147483647 h 141"/>
                <a:gd name="T2" fmla="*/ 2147483647 w 93"/>
                <a:gd name="T3" fmla="*/ 2147483647 h 141"/>
                <a:gd name="T4" fmla="*/ 2147483647 w 93"/>
                <a:gd name="T5" fmla="*/ 0 h 141"/>
                <a:gd name="T6" fmla="*/ 2147483647 w 93"/>
                <a:gd name="T7" fmla="*/ 2147483647 h 141"/>
                <a:gd name="T8" fmla="*/ 2147483647 w 93"/>
                <a:gd name="T9" fmla="*/ 2147483647 h 141"/>
                <a:gd name="T10" fmla="*/ 2147483647 w 93"/>
                <a:gd name="T11" fmla="*/ 2147483647 h 141"/>
                <a:gd name="T12" fmla="*/ 0 w 93"/>
                <a:gd name="T13" fmla="*/ 2147483647 h 1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3"/>
                <a:gd name="T22" fmla="*/ 0 h 141"/>
                <a:gd name="T23" fmla="*/ 93 w 93"/>
                <a:gd name="T24" fmla="*/ 141 h 14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3" h="141">
                  <a:moveTo>
                    <a:pt x="0" y="138"/>
                  </a:moveTo>
                  <a:cubicBezTo>
                    <a:pt x="0" y="138"/>
                    <a:pt x="5" y="114"/>
                    <a:pt x="8" y="8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3" y="14"/>
                    <a:pt x="93" y="14"/>
                    <a:pt x="93" y="1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43" y="109"/>
                    <a:pt x="16" y="130"/>
                    <a:pt x="5" y="141"/>
                  </a:cubicBezTo>
                  <a:lnTo>
                    <a:pt x="0" y="138"/>
                  </a:ln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2" name="Freeform 14"/>
            <p:cNvSpPr>
              <a:spLocks/>
            </p:cNvSpPr>
            <p:nvPr/>
          </p:nvSpPr>
          <p:spPr bwMode="auto">
            <a:xfrm>
              <a:off x="216046" y="0"/>
              <a:ext cx="2496992" cy="3690480"/>
            </a:xfrm>
            <a:custGeom>
              <a:avLst/>
              <a:gdLst>
                <a:gd name="T0" fmla="*/ 2147483647 w 786"/>
                <a:gd name="T1" fmla="*/ 2147483647 h 1162"/>
                <a:gd name="T2" fmla="*/ 2147483647 w 786"/>
                <a:gd name="T3" fmla="*/ 2147483647 h 1162"/>
                <a:gd name="T4" fmla="*/ 2147483647 w 786"/>
                <a:gd name="T5" fmla="*/ 2147483647 h 1162"/>
                <a:gd name="T6" fmla="*/ 2147483647 w 786"/>
                <a:gd name="T7" fmla="*/ 2147483647 h 1162"/>
                <a:gd name="T8" fmla="*/ 2147483647 w 786"/>
                <a:gd name="T9" fmla="*/ 2147483647 h 1162"/>
                <a:gd name="T10" fmla="*/ 2147483647 w 786"/>
                <a:gd name="T11" fmla="*/ 2147483647 h 1162"/>
                <a:gd name="T12" fmla="*/ 2147483647 w 786"/>
                <a:gd name="T13" fmla="*/ 2147483647 h 1162"/>
                <a:gd name="T14" fmla="*/ 2147483647 w 786"/>
                <a:gd name="T15" fmla="*/ 2147483647 h 1162"/>
                <a:gd name="T16" fmla="*/ 2147483647 w 786"/>
                <a:gd name="T17" fmla="*/ 2147483647 h 1162"/>
                <a:gd name="T18" fmla="*/ 2147483647 w 786"/>
                <a:gd name="T19" fmla="*/ 2147483647 h 1162"/>
                <a:gd name="T20" fmla="*/ 2147483647 w 786"/>
                <a:gd name="T21" fmla="*/ 2147483647 h 1162"/>
                <a:gd name="T22" fmla="*/ 2147483647 w 786"/>
                <a:gd name="T23" fmla="*/ 2147483647 h 1162"/>
                <a:gd name="T24" fmla="*/ 2147483647 w 786"/>
                <a:gd name="T25" fmla="*/ 2147483647 h 1162"/>
                <a:gd name="T26" fmla="*/ 2147483647 w 786"/>
                <a:gd name="T27" fmla="*/ 2147483647 h 1162"/>
                <a:gd name="T28" fmla="*/ 2147483647 w 786"/>
                <a:gd name="T29" fmla="*/ 2147483647 h 1162"/>
                <a:gd name="T30" fmla="*/ 2147483647 w 786"/>
                <a:gd name="T31" fmla="*/ 2147483647 h 1162"/>
                <a:gd name="T32" fmla="*/ 2147483647 w 786"/>
                <a:gd name="T33" fmla="*/ 2147483647 h 1162"/>
                <a:gd name="T34" fmla="*/ 2147483647 w 786"/>
                <a:gd name="T35" fmla="*/ 2147483647 h 1162"/>
                <a:gd name="T36" fmla="*/ 2147483647 w 786"/>
                <a:gd name="T37" fmla="*/ 2147483647 h 1162"/>
                <a:gd name="T38" fmla="*/ 2147483647 w 786"/>
                <a:gd name="T39" fmla="*/ 2147483647 h 1162"/>
                <a:gd name="T40" fmla="*/ 2147483647 w 786"/>
                <a:gd name="T41" fmla="*/ 2147483647 h 1162"/>
                <a:gd name="T42" fmla="*/ 2147483647 w 786"/>
                <a:gd name="T43" fmla="*/ 2147483647 h 1162"/>
                <a:gd name="T44" fmla="*/ 2147483647 w 786"/>
                <a:gd name="T45" fmla="*/ 0 h 1162"/>
                <a:gd name="T46" fmla="*/ 2147483647 w 786"/>
                <a:gd name="T47" fmla="*/ 2147483647 h 116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786"/>
                <a:gd name="T73" fmla="*/ 0 h 1162"/>
                <a:gd name="T74" fmla="*/ 786 w 786"/>
                <a:gd name="T75" fmla="*/ 1162 h 116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786" h="1162">
                  <a:moveTo>
                    <a:pt x="786" y="50"/>
                  </a:moveTo>
                  <a:cubicBezTo>
                    <a:pt x="741" y="167"/>
                    <a:pt x="559" y="443"/>
                    <a:pt x="559" y="443"/>
                  </a:cubicBezTo>
                  <a:cubicBezTo>
                    <a:pt x="539" y="448"/>
                    <a:pt x="539" y="448"/>
                    <a:pt x="539" y="448"/>
                  </a:cubicBezTo>
                  <a:cubicBezTo>
                    <a:pt x="542" y="459"/>
                    <a:pt x="542" y="459"/>
                    <a:pt x="542" y="459"/>
                  </a:cubicBezTo>
                  <a:cubicBezTo>
                    <a:pt x="536" y="483"/>
                    <a:pt x="536" y="483"/>
                    <a:pt x="536" y="483"/>
                  </a:cubicBezTo>
                  <a:cubicBezTo>
                    <a:pt x="246" y="933"/>
                    <a:pt x="246" y="933"/>
                    <a:pt x="246" y="933"/>
                  </a:cubicBezTo>
                  <a:cubicBezTo>
                    <a:pt x="234" y="943"/>
                    <a:pt x="234" y="943"/>
                    <a:pt x="234" y="943"/>
                  </a:cubicBezTo>
                  <a:cubicBezTo>
                    <a:pt x="210" y="979"/>
                    <a:pt x="210" y="979"/>
                    <a:pt x="210" y="979"/>
                  </a:cubicBezTo>
                  <a:cubicBezTo>
                    <a:pt x="198" y="982"/>
                    <a:pt x="198" y="982"/>
                    <a:pt x="198" y="982"/>
                  </a:cubicBezTo>
                  <a:cubicBezTo>
                    <a:pt x="94" y="1142"/>
                    <a:pt x="94" y="1142"/>
                    <a:pt x="94" y="1142"/>
                  </a:cubicBezTo>
                  <a:cubicBezTo>
                    <a:pt x="98" y="1162"/>
                    <a:pt x="80" y="1161"/>
                    <a:pt x="80" y="1161"/>
                  </a:cubicBezTo>
                  <a:cubicBezTo>
                    <a:pt x="45" y="1138"/>
                    <a:pt x="45" y="1138"/>
                    <a:pt x="45" y="1138"/>
                  </a:cubicBezTo>
                  <a:cubicBezTo>
                    <a:pt x="9" y="1116"/>
                    <a:pt x="9" y="1116"/>
                    <a:pt x="9" y="1116"/>
                  </a:cubicBezTo>
                  <a:cubicBezTo>
                    <a:pt x="9" y="1116"/>
                    <a:pt x="0" y="1100"/>
                    <a:pt x="20" y="1095"/>
                  </a:cubicBezTo>
                  <a:cubicBezTo>
                    <a:pt x="120" y="933"/>
                    <a:pt x="120" y="933"/>
                    <a:pt x="120" y="933"/>
                  </a:cubicBezTo>
                  <a:cubicBezTo>
                    <a:pt x="117" y="920"/>
                    <a:pt x="117" y="920"/>
                    <a:pt x="117" y="920"/>
                  </a:cubicBezTo>
                  <a:cubicBezTo>
                    <a:pt x="140" y="883"/>
                    <a:pt x="140" y="883"/>
                    <a:pt x="140" y="883"/>
                  </a:cubicBezTo>
                  <a:cubicBezTo>
                    <a:pt x="143" y="868"/>
                    <a:pt x="143" y="868"/>
                    <a:pt x="143" y="868"/>
                  </a:cubicBezTo>
                  <a:cubicBezTo>
                    <a:pt x="424" y="412"/>
                    <a:pt x="424" y="412"/>
                    <a:pt x="424" y="412"/>
                  </a:cubicBezTo>
                  <a:cubicBezTo>
                    <a:pt x="443" y="396"/>
                    <a:pt x="443" y="396"/>
                    <a:pt x="443" y="396"/>
                  </a:cubicBezTo>
                  <a:cubicBezTo>
                    <a:pt x="454" y="394"/>
                    <a:pt x="454" y="394"/>
                    <a:pt x="454" y="394"/>
                  </a:cubicBezTo>
                  <a:cubicBezTo>
                    <a:pt x="449" y="374"/>
                    <a:pt x="449" y="374"/>
                    <a:pt x="449" y="374"/>
                  </a:cubicBezTo>
                  <a:cubicBezTo>
                    <a:pt x="449" y="374"/>
                    <a:pt x="620" y="91"/>
                    <a:pt x="707" y="0"/>
                  </a:cubicBezTo>
                  <a:lnTo>
                    <a:pt x="78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Freeform 16"/>
            <p:cNvSpPr>
              <a:spLocks/>
            </p:cNvSpPr>
            <p:nvPr/>
          </p:nvSpPr>
          <p:spPr bwMode="auto">
            <a:xfrm>
              <a:off x="211891" y="3547180"/>
              <a:ext cx="267981" cy="182759"/>
            </a:xfrm>
            <a:custGeom>
              <a:avLst/>
              <a:gdLst>
                <a:gd name="T0" fmla="*/ 2147483647 w 84"/>
                <a:gd name="T1" fmla="*/ 2147483647 h 57"/>
                <a:gd name="T2" fmla="*/ 2147483647 w 84"/>
                <a:gd name="T3" fmla="*/ 2147483647 h 57"/>
                <a:gd name="T4" fmla="*/ 2147483647 w 84"/>
                <a:gd name="T5" fmla="*/ 2147483647 h 57"/>
                <a:gd name="T6" fmla="*/ 2147483647 w 84"/>
                <a:gd name="T7" fmla="*/ 2147483647 h 57"/>
                <a:gd name="T8" fmla="*/ 2147483647 w 84"/>
                <a:gd name="T9" fmla="*/ 0 h 57"/>
                <a:gd name="T10" fmla="*/ 2147483647 w 84"/>
                <a:gd name="T11" fmla="*/ 2147483647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4"/>
                <a:gd name="T19" fmla="*/ 0 h 57"/>
                <a:gd name="T20" fmla="*/ 84 w 84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4" h="57">
                  <a:moveTo>
                    <a:pt x="7" y="17"/>
                  </a:moveTo>
                  <a:cubicBezTo>
                    <a:pt x="38" y="36"/>
                    <a:pt x="38" y="36"/>
                    <a:pt x="38" y="36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4" y="57"/>
                    <a:pt x="80" y="4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4"/>
                    <a:pt x="7" y="17"/>
                    <a:pt x="7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4" name="Freeform 17"/>
            <p:cNvGrpSpPr>
              <a:grpSpLocks/>
            </p:cNvGrpSpPr>
            <p:nvPr/>
          </p:nvGrpSpPr>
          <p:grpSpPr bwMode="auto">
            <a:xfrm>
              <a:off x="584653" y="2948562"/>
              <a:ext cx="279198" cy="183423"/>
              <a:chOff x="0" y="0"/>
              <a:chExt cx="213360" cy="140208"/>
            </a:xfrm>
          </p:grpSpPr>
          <p:pic>
            <p:nvPicPr>
              <p:cNvPr id="26684" name="Freeform 17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3360" cy="1402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5" name="Text Box 19"/>
              <p:cNvSpPr txBox="1">
                <a:spLocks noChangeArrowheads="1"/>
              </p:cNvSpPr>
              <p:nvPr/>
            </p:nvSpPr>
            <p:spPr bwMode="auto">
              <a:xfrm>
                <a:off x="2080" y="-2866"/>
                <a:ext cx="213515" cy="1407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</a:pPr>
                <a:endParaRPr lang="en-US" altLang="zh-CN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26665" name="Freeform 18"/>
            <p:cNvGrpSpPr>
              <a:grpSpLocks/>
            </p:cNvGrpSpPr>
            <p:nvPr/>
          </p:nvGrpSpPr>
          <p:grpSpPr bwMode="auto">
            <a:xfrm>
              <a:off x="544768" y="2996412"/>
              <a:ext cx="279198" cy="199373"/>
              <a:chOff x="0" y="0"/>
              <a:chExt cx="213360" cy="152400"/>
            </a:xfrm>
          </p:grpSpPr>
          <p:pic>
            <p:nvPicPr>
              <p:cNvPr id="26682" name="Freeform 18"/>
              <p:cNvPicPr>
                <a:picLocks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3360" cy="15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3" name="Text Box 22"/>
              <p:cNvSpPr txBox="1">
                <a:spLocks noChangeArrowheads="1"/>
              </p:cNvSpPr>
              <p:nvPr/>
            </p:nvSpPr>
            <p:spPr bwMode="auto">
              <a:xfrm>
                <a:off x="1018" y="-3037"/>
                <a:ext cx="213515" cy="155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</a:pPr>
                <a:endParaRPr lang="en-US" altLang="zh-CN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26666" name="Freeform 19"/>
            <p:cNvSpPr>
              <a:spLocks/>
            </p:cNvSpPr>
            <p:nvPr/>
          </p:nvSpPr>
          <p:spPr bwMode="auto">
            <a:xfrm>
              <a:off x="216046" y="3478646"/>
              <a:ext cx="311605" cy="211834"/>
            </a:xfrm>
            <a:custGeom>
              <a:avLst/>
              <a:gdLst>
                <a:gd name="T0" fmla="*/ 2147483647 w 98"/>
                <a:gd name="T1" fmla="*/ 2147483647 h 67"/>
                <a:gd name="T2" fmla="*/ 2147483647 w 98"/>
                <a:gd name="T3" fmla="*/ 2147483647 h 67"/>
                <a:gd name="T4" fmla="*/ 2147483647 w 98"/>
                <a:gd name="T5" fmla="*/ 2147483647 h 67"/>
                <a:gd name="T6" fmla="*/ 2147483647 w 98"/>
                <a:gd name="T7" fmla="*/ 2147483647 h 67"/>
                <a:gd name="T8" fmla="*/ 2147483647 w 98"/>
                <a:gd name="T9" fmla="*/ 0 h 67"/>
                <a:gd name="T10" fmla="*/ 2147483647 w 98"/>
                <a:gd name="T11" fmla="*/ 2147483647 h 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8"/>
                <a:gd name="T19" fmla="*/ 0 h 67"/>
                <a:gd name="T20" fmla="*/ 98 w 98"/>
                <a:gd name="T21" fmla="*/ 67 h 6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8" h="67">
                  <a:moveTo>
                    <a:pt x="9" y="21"/>
                  </a:moveTo>
                  <a:cubicBezTo>
                    <a:pt x="45" y="43"/>
                    <a:pt x="45" y="43"/>
                    <a:pt x="45" y="43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98" y="67"/>
                    <a:pt x="94" y="4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5"/>
                    <a:pt x="9" y="21"/>
                    <a:pt x="9" y="2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7" name="Freeform 20"/>
            <p:cNvGrpSpPr>
              <a:grpSpLocks/>
            </p:cNvGrpSpPr>
            <p:nvPr/>
          </p:nvGrpSpPr>
          <p:grpSpPr bwMode="auto">
            <a:xfrm>
              <a:off x="520837" y="3068186"/>
              <a:ext cx="263244" cy="167473"/>
              <a:chOff x="0" y="0"/>
              <a:chExt cx="201168" cy="128016"/>
            </a:xfrm>
          </p:grpSpPr>
          <p:pic>
            <p:nvPicPr>
              <p:cNvPr id="26680" name="Freeform 20"/>
              <p:cNvPicPr>
                <a:picLocks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01168" cy="128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81" name="Text Box 26"/>
              <p:cNvSpPr txBox="1">
                <a:spLocks noChangeArrowheads="1"/>
              </p:cNvSpPr>
              <p:nvPr/>
            </p:nvSpPr>
            <p:spPr bwMode="auto">
              <a:xfrm>
                <a:off x="-105" y="-2081"/>
                <a:ext cx="198957" cy="131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</a:pPr>
                <a:endParaRPr lang="en-US" altLang="zh-CN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26668" name="Freeform 21"/>
            <p:cNvGrpSpPr>
              <a:grpSpLocks/>
            </p:cNvGrpSpPr>
            <p:nvPr/>
          </p:nvGrpSpPr>
          <p:grpSpPr bwMode="auto">
            <a:xfrm>
              <a:off x="1565834" y="1249903"/>
              <a:ext cx="374923" cy="279122"/>
              <a:chOff x="0" y="0"/>
              <a:chExt cx="286512" cy="213360"/>
            </a:xfrm>
          </p:grpSpPr>
          <p:pic>
            <p:nvPicPr>
              <p:cNvPr id="26678" name="Freeform 21"/>
              <p:cNvPicPr>
                <a:picLocks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86512" cy="213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9" name="Text Box 29"/>
              <p:cNvSpPr txBox="1">
                <a:spLocks noChangeArrowheads="1"/>
              </p:cNvSpPr>
              <p:nvPr/>
            </p:nvSpPr>
            <p:spPr bwMode="auto">
              <a:xfrm>
                <a:off x="785" y="800"/>
                <a:ext cx="283877" cy="2099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</a:pPr>
                <a:endParaRPr lang="en-US" altLang="zh-CN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26669" name="Freeform 22"/>
            <p:cNvGrpSpPr>
              <a:grpSpLocks/>
            </p:cNvGrpSpPr>
            <p:nvPr/>
          </p:nvGrpSpPr>
          <p:grpSpPr bwMode="auto">
            <a:xfrm>
              <a:off x="656447" y="2757164"/>
              <a:ext cx="343014" cy="247223"/>
              <a:chOff x="0" y="0"/>
              <a:chExt cx="262128" cy="188976"/>
            </a:xfrm>
          </p:grpSpPr>
          <p:pic>
            <p:nvPicPr>
              <p:cNvPr id="26676" name="Freeform 22"/>
              <p:cNvPicPr>
                <a:picLocks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62128" cy="1889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7" name="Text Box 32"/>
              <p:cNvSpPr txBox="1">
                <a:spLocks noChangeArrowheads="1"/>
              </p:cNvSpPr>
              <p:nvPr/>
            </p:nvSpPr>
            <p:spPr bwMode="auto">
              <a:xfrm>
                <a:off x="-1832" y="248"/>
                <a:ext cx="262041" cy="186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Font typeface="Arial" pitchFamily="34" charset="0"/>
                  <a:buNone/>
                </a:pPr>
                <a:endParaRPr lang="en-US" altLang="zh-CN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26670" name="Freeform 23"/>
            <p:cNvSpPr>
              <a:spLocks/>
            </p:cNvSpPr>
            <p:nvPr/>
          </p:nvSpPr>
          <p:spPr bwMode="auto">
            <a:xfrm>
              <a:off x="2347422" y="83072"/>
              <a:ext cx="321992" cy="228448"/>
            </a:xfrm>
            <a:custGeom>
              <a:avLst/>
              <a:gdLst>
                <a:gd name="T0" fmla="*/ 2147483647 w 101"/>
                <a:gd name="T1" fmla="*/ 0 h 72"/>
                <a:gd name="T2" fmla="*/ 0 w 101"/>
                <a:gd name="T3" fmla="*/ 2147483647 h 72"/>
                <a:gd name="T4" fmla="*/ 2147483647 w 101"/>
                <a:gd name="T5" fmla="*/ 2147483647 h 72"/>
                <a:gd name="T6" fmla="*/ 2147483647 w 101"/>
                <a:gd name="T7" fmla="*/ 2147483647 h 72"/>
                <a:gd name="T8" fmla="*/ 2147483647 w 101"/>
                <a:gd name="T9" fmla="*/ 0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1"/>
                <a:gd name="T16" fmla="*/ 0 h 72"/>
                <a:gd name="T17" fmla="*/ 101 w 101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1" h="72">
                  <a:moveTo>
                    <a:pt x="12" y="0"/>
                  </a:moveTo>
                  <a:cubicBezTo>
                    <a:pt x="8" y="5"/>
                    <a:pt x="4" y="10"/>
                    <a:pt x="0" y="15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96" y="67"/>
                    <a:pt x="99" y="61"/>
                    <a:pt x="101" y="56"/>
                  </a:cubicBezTo>
                  <a:lnTo>
                    <a:pt x="12" y="0"/>
                  </a:lnTo>
                  <a:close/>
                </a:path>
              </a:pathLst>
            </a:custGeom>
            <a:gradFill rotWithShape="1">
              <a:gsLst>
                <a:gs pos="0">
                  <a:srgbClr val="6C6E6F"/>
                </a:gs>
                <a:gs pos="50000">
                  <a:srgbClr val="9D9FA1"/>
                </a:gs>
                <a:gs pos="100000">
                  <a:srgbClr val="BCBE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1" name="Freeform 24"/>
            <p:cNvSpPr>
              <a:spLocks/>
            </p:cNvSpPr>
            <p:nvPr/>
          </p:nvSpPr>
          <p:spPr bwMode="auto">
            <a:xfrm>
              <a:off x="1643196" y="1025941"/>
              <a:ext cx="457020" cy="377978"/>
            </a:xfrm>
            <a:custGeom>
              <a:avLst/>
              <a:gdLst>
                <a:gd name="T0" fmla="*/ 0 w 144"/>
                <a:gd name="T1" fmla="*/ 2147483647 h 119"/>
                <a:gd name="T2" fmla="*/ 2147483647 w 144"/>
                <a:gd name="T3" fmla="*/ 2147483647 h 119"/>
                <a:gd name="T4" fmla="*/ 2147483647 w 144"/>
                <a:gd name="T5" fmla="*/ 2147483647 h 119"/>
                <a:gd name="T6" fmla="*/ 2147483647 w 144"/>
                <a:gd name="T7" fmla="*/ 0 h 119"/>
                <a:gd name="T8" fmla="*/ 0 w 144"/>
                <a:gd name="T9" fmla="*/ 2147483647 h 1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4"/>
                <a:gd name="T16" fmla="*/ 0 h 119"/>
                <a:gd name="T17" fmla="*/ 144 w 144"/>
                <a:gd name="T18" fmla="*/ 119 h 1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4" h="119">
                  <a:moveTo>
                    <a:pt x="0" y="51"/>
                  </a:moveTo>
                  <a:cubicBezTo>
                    <a:pt x="111" y="119"/>
                    <a:pt x="111" y="119"/>
                    <a:pt x="111" y="119"/>
                  </a:cubicBezTo>
                  <a:cubicBezTo>
                    <a:pt x="114" y="114"/>
                    <a:pt x="126" y="96"/>
                    <a:pt x="144" y="69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3" y="31"/>
                    <a:pt x="0" y="51"/>
                    <a:pt x="0" y="5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2" name="Freeform 25"/>
            <p:cNvSpPr>
              <a:spLocks/>
            </p:cNvSpPr>
            <p:nvPr/>
          </p:nvSpPr>
          <p:spPr bwMode="auto">
            <a:xfrm>
              <a:off x="1975574" y="755956"/>
              <a:ext cx="130873" cy="211834"/>
            </a:xfrm>
            <a:custGeom>
              <a:avLst/>
              <a:gdLst>
                <a:gd name="T0" fmla="*/ 0 w 41"/>
                <a:gd name="T1" fmla="*/ 2147483647 h 67"/>
                <a:gd name="T2" fmla="*/ 2147483647 w 41"/>
                <a:gd name="T3" fmla="*/ 0 h 67"/>
                <a:gd name="T4" fmla="*/ 0 w 41"/>
                <a:gd name="T5" fmla="*/ 2147483647 h 67"/>
                <a:gd name="T6" fmla="*/ 0 60000 65536"/>
                <a:gd name="T7" fmla="*/ 0 60000 65536"/>
                <a:gd name="T8" fmla="*/ 0 60000 65536"/>
                <a:gd name="T9" fmla="*/ 0 w 41"/>
                <a:gd name="T10" fmla="*/ 0 h 67"/>
                <a:gd name="T11" fmla="*/ 41 w 41"/>
                <a:gd name="T12" fmla="*/ 67 h 6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1" h="67">
                  <a:moveTo>
                    <a:pt x="0" y="67"/>
                  </a:moveTo>
                  <a:cubicBezTo>
                    <a:pt x="0" y="67"/>
                    <a:pt x="35" y="42"/>
                    <a:pt x="41" y="0"/>
                  </a:cubicBezTo>
                  <a:cubicBezTo>
                    <a:pt x="41" y="0"/>
                    <a:pt x="19" y="36"/>
                    <a:pt x="0" y="67"/>
                  </a:cubicBez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3" name="Freeform 26"/>
            <p:cNvSpPr>
              <a:spLocks/>
            </p:cNvSpPr>
            <p:nvPr/>
          </p:nvSpPr>
          <p:spPr bwMode="auto">
            <a:xfrm>
              <a:off x="1888325" y="83072"/>
              <a:ext cx="714613" cy="884718"/>
            </a:xfrm>
            <a:custGeom>
              <a:avLst/>
              <a:gdLst>
                <a:gd name="T0" fmla="*/ 0 w 225"/>
                <a:gd name="T1" fmla="*/ 2147483647 h 279"/>
                <a:gd name="T2" fmla="*/ 2147483647 w 225"/>
                <a:gd name="T3" fmla="*/ 2147483647 h 279"/>
                <a:gd name="T4" fmla="*/ 2147483647 w 225"/>
                <a:gd name="T5" fmla="*/ 2147483647 h 279"/>
                <a:gd name="T6" fmla="*/ 2147483647 w 225"/>
                <a:gd name="T7" fmla="*/ 2147483647 h 279"/>
                <a:gd name="T8" fmla="*/ 2147483647 w 225"/>
                <a:gd name="T9" fmla="*/ 0 h 279"/>
                <a:gd name="T10" fmla="*/ 2147483647 w 225"/>
                <a:gd name="T11" fmla="*/ 2147483647 h 279"/>
                <a:gd name="T12" fmla="*/ 0 w 225"/>
                <a:gd name="T13" fmla="*/ 2147483647 h 2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5"/>
                <a:gd name="T22" fmla="*/ 0 h 279"/>
                <a:gd name="T23" fmla="*/ 225 w 225"/>
                <a:gd name="T24" fmla="*/ 279 h 27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5" h="279">
                  <a:moveTo>
                    <a:pt x="0" y="261"/>
                  </a:moveTo>
                  <a:cubicBezTo>
                    <a:pt x="28" y="279"/>
                    <a:pt x="28" y="279"/>
                    <a:pt x="28" y="279"/>
                  </a:cubicBezTo>
                  <a:cubicBezTo>
                    <a:pt x="28" y="279"/>
                    <a:pt x="108" y="143"/>
                    <a:pt x="155" y="96"/>
                  </a:cubicBezTo>
                  <a:cubicBezTo>
                    <a:pt x="200" y="49"/>
                    <a:pt x="225" y="43"/>
                    <a:pt x="225" y="43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7" y="0"/>
                    <a:pt x="70" y="136"/>
                    <a:pt x="35" y="199"/>
                  </a:cubicBezTo>
                  <a:cubicBezTo>
                    <a:pt x="0" y="261"/>
                    <a:pt x="0" y="261"/>
                    <a:pt x="0" y="261"/>
                  </a:cubicBezTo>
                  <a:close/>
                </a:path>
              </a:pathLst>
            </a:custGeom>
            <a:gradFill rotWithShape="1">
              <a:gsLst>
                <a:gs pos="0">
                  <a:srgbClr val="797A7B"/>
                </a:gs>
                <a:gs pos="50000">
                  <a:srgbClr val="AFB1B2"/>
                </a:gs>
                <a:gs pos="100000">
                  <a:srgbClr val="D1D3D4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4" name="Freeform 27"/>
            <p:cNvSpPr>
              <a:spLocks/>
            </p:cNvSpPr>
            <p:nvPr/>
          </p:nvSpPr>
          <p:spPr bwMode="auto">
            <a:xfrm>
              <a:off x="1909099" y="714420"/>
              <a:ext cx="186963" cy="211834"/>
            </a:xfrm>
            <a:custGeom>
              <a:avLst/>
              <a:gdLst>
                <a:gd name="T0" fmla="*/ 2147483647 w 118"/>
                <a:gd name="T1" fmla="*/ 2147483647 h 134"/>
                <a:gd name="T2" fmla="*/ 0 w 118"/>
                <a:gd name="T3" fmla="*/ 2147483647 h 134"/>
                <a:gd name="T4" fmla="*/ 2147483647 w 118"/>
                <a:gd name="T5" fmla="*/ 0 h 134"/>
                <a:gd name="T6" fmla="*/ 2147483647 w 118"/>
                <a:gd name="T7" fmla="*/ 2147483647 h 134"/>
                <a:gd name="T8" fmla="*/ 2147483647 w 118"/>
                <a:gd name="T9" fmla="*/ 2147483647 h 1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"/>
                <a:gd name="T16" fmla="*/ 0 h 134"/>
                <a:gd name="T17" fmla="*/ 118 w 118"/>
                <a:gd name="T18" fmla="*/ 134 h 1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" h="134">
                  <a:moveTo>
                    <a:pt x="56" y="134"/>
                  </a:moveTo>
                  <a:lnTo>
                    <a:pt x="0" y="100"/>
                  </a:lnTo>
                  <a:lnTo>
                    <a:pt x="56" y="0"/>
                  </a:lnTo>
                  <a:lnTo>
                    <a:pt x="118" y="34"/>
                  </a:lnTo>
                  <a:lnTo>
                    <a:pt x="56" y="134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5" name="Freeform 28"/>
            <p:cNvSpPr>
              <a:spLocks/>
            </p:cNvSpPr>
            <p:nvPr/>
          </p:nvSpPr>
          <p:spPr bwMode="auto">
            <a:xfrm>
              <a:off x="0" y="3960464"/>
              <a:ext cx="180731" cy="257524"/>
            </a:xfrm>
            <a:custGeom>
              <a:avLst/>
              <a:gdLst>
                <a:gd name="T0" fmla="*/ 2147483647 w 57"/>
                <a:gd name="T1" fmla="*/ 2147483647 h 81"/>
                <a:gd name="T2" fmla="*/ 2147483647 w 57"/>
                <a:gd name="T3" fmla="*/ 2147483647 h 81"/>
                <a:gd name="T4" fmla="*/ 2147483647 w 57"/>
                <a:gd name="T5" fmla="*/ 2147483647 h 81"/>
                <a:gd name="T6" fmla="*/ 2147483647 w 57"/>
                <a:gd name="T7" fmla="*/ 2147483647 h 81"/>
                <a:gd name="T8" fmla="*/ 0 w 57"/>
                <a:gd name="T9" fmla="*/ 2147483647 h 81"/>
                <a:gd name="T10" fmla="*/ 2147483647 w 57"/>
                <a:gd name="T11" fmla="*/ 2147483647 h 81"/>
                <a:gd name="T12" fmla="*/ 2147483647 w 57"/>
                <a:gd name="T13" fmla="*/ 2147483647 h 81"/>
                <a:gd name="T14" fmla="*/ 2147483647 w 57"/>
                <a:gd name="T15" fmla="*/ 2147483647 h 81"/>
                <a:gd name="T16" fmla="*/ 2147483647 w 57"/>
                <a:gd name="T17" fmla="*/ 2147483647 h 81"/>
                <a:gd name="T18" fmla="*/ 2147483647 w 57"/>
                <a:gd name="T19" fmla="*/ 2147483647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"/>
                <a:gd name="T31" fmla="*/ 0 h 81"/>
                <a:gd name="T32" fmla="*/ 57 w 57"/>
                <a:gd name="T33" fmla="*/ 81 h 8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" h="81">
                  <a:moveTo>
                    <a:pt x="47" y="1"/>
                  </a:moveTo>
                  <a:cubicBezTo>
                    <a:pt x="43" y="2"/>
                    <a:pt x="41" y="6"/>
                    <a:pt x="42" y="10"/>
                  </a:cubicBezTo>
                  <a:cubicBezTo>
                    <a:pt x="42" y="10"/>
                    <a:pt x="42" y="11"/>
                    <a:pt x="42" y="1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5"/>
                  </a:cubicBezTo>
                  <a:cubicBezTo>
                    <a:pt x="54" y="14"/>
                    <a:pt x="57" y="10"/>
                    <a:pt x="56" y="6"/>
                  </a:cubicBezTo>
                  <a:cubicBezTo>
                    <a:pt x="55" y="3"/>
                    <a:pt x="51" y="0"/>
                    <a:pt x="47" y="1"/>
                  </a:cubicBezTo>
                  <a:close/>
                </a:path>
              </a:pathLst>
            </a:custGeom>
            <a:solidFill>
              <a:srgbClr val="FCB1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Freeform 29"/>
          <p:cNvSpPr>
            <a:spLocks/>
          </p:cNvSpPr>
          <p:nvPr/>
        </p:nvSpPr>
        <p:spPr bwMode="auto">
          <a:xfrm>
            <a:off x="4476750" y="5226050"/>
            <a:ext cx="665163" cy="758825"/>
          </a:xfrm>
          <a:custGeom>
            <a:avLst/>
            <a:gdLst>
              <a:gd name="T0" fmla="*/ 0 w 209"/>
              <a:gd name="T1" fmla="*/ 2147483647 h 239"/>
              <a:gd name="T2" fmla="*/ 2147483647 w 209"/>
              <a:gd name="T3" fmla="*/ 2147483647 h 239"/>
              <a:gd name="T4" fmla="*/ 2147483647 w 209"/>
              <a:gd name="T5" fmla="*/ 2147483647 h 239"/>
              <a:gd name="T6" fmla="*/ 2147483647 w 209"/>
              <a:gd name="T7" fmla="*/ 2147483647 h 239"/>
              <a:gd name="T8" fmla="*/ 2147483647 w 209"/>
              <a:gd name="T9" fmla="*/ 2147483647 h 239"/>
              <a:gd name="T10" fmla="*/ 2147483647 w 209"/>
              <a:gd name="T11" fmla="*/ 2147483647 h 239"/>
              <a:gd name="T12" fmla="*/ 2147483647 w 209"/>
              <a:gd name="T13" fmla="*/ 0 h 239"/>
              <a:gd name="T14" fmla="*/ 0 w 209"/>
              <a:gd name="T15" fmla="*/ 2147483647 h 23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9"/>
              <a:gd name="T25" fmla="*/ 0 h 239"/>
              <a:gd name="T26" fmla="*/ 209 w 209"/>
              <a:gd name="T27" fmla="*/ 239 h 23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9" h="239">
                <a:moveTo>
                  <a:pt x="0" y="28"/>
                </a:moveTo>
                <a:cubicBezTo>
                  <a:pt x="0" y="28"/>
                  <a:pt x="42" y="131"/>
                  <a:pt x="75" y="165"/>
                </a:cubicBezTo>
                <a:cubicBezTo>
                  <a:pt x="109" y="198"/>
                  <a:pt x="114" y="203"/>
                  <a:pt x="162" y="239"/>
                </a:cubicBezTo>
                <a:cubicBezTo>
                  <a:pt x="149" y="167"/>
                  <a:pt x="149" y="167"/>
                  <a:pt x="149" y="167"/>
                </a:cubicBezTo>
                <a:cubicBezTo>
                  <a:pt x="209" y="179"/>
                  <a:pt x="209" y="179"/>
                  <a:pt x="209" y="179"/>
                </a:cubicBezTo>
                <a:cubicBezTo>
                  <a:pt x="209" y="179"/>
                  <a:pt x="133" y="150"/>
                  <a:pt x="107" y="84"/>
                </a:cubicBezTo>
                <a:cubicBezTo>
                  <a:pt x="81" y="17"/>
                  <a:pt x="66" y="0"/>
                  <a:pt x="66" y="0"/>
                </a:cubicBezTo>
                <a:lnTo>
                  <a:pt x="0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8" name="Freeform 30"/>
          <p:cNvSpPr>
            <a:spLocks/>
          </p:cNvSpPr>
          <p:nvPr/>
        </p:nvSpPr>
        <p:spPr bwMode="auto">
          <a:xfrm>
            <a:off x="4610100" y="5121275"/>
            <a:ext cx="1084263" cy="603250"/>
          </a:xfrm>
          <a:custGeom>
            <a:avLst/>
            <a:gdLst>
              <a:gd name="T0" fmla="*/ 0 w 341"/>
              <a:gd name="T1" fmla="*/ 2147483647 h 190"/>
              <a:gd name="T2" fmla="*/ 2147483647 w 341"/>
              <a:gd name="T3" fmla="*/ 2147483647 h 190"/>
              <a:gd name="T4" fmla="*/ 2147483647 w 341"/>
              <a:gd name="T5" fmla="*/ 2147483647 h 190"/>
              <a:gd name="T6" fmla="*/ 2147483647 w 341"/>
              <a:gd name="T7" fmla="*/ 2147483647 h 190"/>
              <a:gd name="T8" fmla="*/ 2147483647 w 341"/>
              <a:gd name="T9" fmla="*/ 2147483647 h 190"/>
              <a:gd name="T10" fmla="*/ 0 w 341"/>
              <a:gd name="T11" fmla="*/ 2147483647 h 1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41"/>
              <a:gd name="T19" fmla="*/ 0 h 190"/>
              <a:gd name="T20" fmla="*/ 341 w 341"/>
              <a:gd name="T21" fmla="*/ 190 h 19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41" h="190">
                <a:moveTo>
                  <a:pt x="0" y="52"/>
                </a:moveTo>
                <a:cubicBezTo>
                  <a:pt x="0" y="52"/>
                  <a:pt x="45" y="0"/>
                  <a:pt x="47" y="2"/>
                </a:cubicBezTo>
                <a:cubicBezTo>
                  <a:pt x="107" y="62"/>
                  <a:pt x="213" y="104"/>
                  <a:pt x="341" y="84"/>
                </a:cubicBezTo>
                <a:cubicBezTo>
                  <a:pt x="341" y="84"/>
                  <a:pt x="237" y="112"/>
                  <a:pt x="187" y="112"/>
                </a:cubicBezTo>
                <a:cubicBezTo>
                  <a:pt x="265" y="190"/>
                  <a:pt x="265" y="190"/>
                  <a:pt x="265" y="190"/>
                </a:cubicBezTo>
                <a:cubicBezTo>
                  <a:pt x="265" y="190"/>
                  <a:pt x="125" y="168"/>
                  <a:pt x="0" y="5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9" name="Freeform 31"/>
          <p:cNvSpPr>
            <a:spLocks/>
          </p:cNvSpPr>
          <p:nvPr/>
        </p:nvSpPr>
        <p:spPr bwMode="auto">
          <a:xfrm>
            <a:off x="3943350" y="4760913"/>
            <a:ext cx="819150" cy="604837"/>
          </a:xfrm>
          <a:custGeom>
            <a:avLst/>
            <a:gdLst>
              <a:gd name="T0" fmla="*/ 2147483647 w 258"/>
              <a:gd name="T1" fmla="*/ 2147483647 h 190"/>
              <a:gd name="T2" fmla="*/ 2147483647 w 258"/>
              <a:gd name="T3" fmla="*/ 2147483647 h 190"/>
              <a:gd name="T4" fmla="*/ 2147483647 w 258"/>
              <a:gd name="T5" fmla="*/ 2147483647 h 190"/>
              <a:gd name="T6" fmla="*/ 2147483647 w 258"/>
              <a:gd name="T7" fmla="*/ 0 h 190"/>
              <a:gd name="T8" fmla="*/ 2147483647 w 258"/>
              <a:gd name="T9" fmla="*/ 2147483647 h 1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58"/>
              <a:gd name="T16" fmla="*/ 0 h 190"/>
              <a:gd name="T17" fmla="*/ 258 w 258"/>
              <a:gd name="T18" fmla="*/ 190 h 1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58" h="190">
                <a:moveTo>
                  <a:pt x="258" y="116"/>
                </a:moveTo>
                <a:cubicBezTo>
                  <a:pt x="256" y="153"/>
                  <a:pt x="215" y="190"/>
                  <a:pt x="164" y="189"/>
                </a:cubicBezTo>
                <a:cubicBezTo>
                  <a:pt x="97" y="186"/>
                  <a:pt x="26" y="141"/>
                  <a:pt x="9" y="80"/>
                </a:cubicBezTo>
                <a:cubicBezTo>
                  <a:pt x="0" y="49"/>
                  <a:pt x="4" y="21"/>
                  <a:pt x="19" y="0"/>
                </a:cubicBezTo>
                <a:lnTo>
                  <a:pt x="258" y="116"/>
                </a:lnTo>
                <a:close/>
              </a:path>
            </a:pathLst>
          </a:custGeom>
          <a:solidFill>
            <a:srgbClr val="F794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0" name="Freeform 32"/>
          <p:cNvSpPr>
            <a:spLocks/>
          </p:cNvSpPr>
          <p:nvPr/>
        </p:nvSpPr>
        <p:spPr bwMode="auto">
          <a:xfrm>
            <a:off x="3933825" y="4605338"/>
            <a:ext cx="882650" cy="715962"/>
          </a:xfrm>
          <a:custGeom>
            <a:avLst/>
            <a:gdLst>
              <a:gd name="T0" fmla="*/ 2147483647 w 278"/>
              <a:gd name="T1" fmla="*/ 2147483647 h 225"/>
              <a:gd name="T2" fmla="*/ 2147483647 w 278"/>
              <a:gd name="T3" fmla="*/ 2147483647 h 225"/>
              <a:gd name="T4" fmla="*/ 2147483647 w 278"/>
              <a:gd name="T5" fmla="*/ 2147483647 h 225"/>
              <a:gd name="T6" fmla="*/ 2147483647 w 278"/>
              <a:gd name="T7" fmla="*/ 2147483647 h 225"/>
              <a:gd name="T8" fmla="*/ 2147483647 w 278"/>
              <a:gd name="T9" fmla="*/ 2147483647 h 2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78"/>
              <a:gd name="T16" fmla="*/ 0 h 225"/>
              <a:gd name="T17" fmla="*/ 278 w 278"/>
              <a:gd name="T18" fmla="*/ 225 h 2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78" h="225">
                <a:moveTo>
                  <a:pt x="261" y="116"/>
                </a:moveTo>
                <a:cubicBezTo>
                  <a:pt x="278" y="177"/>
                  <a:pt x="238" y="225"/>
                  <a:pt x="171" y="223"/>
                </a:cubicBezTo>
                <a:cubicBezTo>
                  <a:pt x="103" y="221"/>
                  <a:pt x="35" y="170"/>
                  <a:pt x="17" y="109"/>
                </a:cubicBezTo>
                <a:cubicBezTo>
                  <a:pt x="0" y="48"/>
                  <a:pt x="41" y="0"/>
                  <a:pt x="108" y="2"/>
                </a:cubicBezTo>
                <a:cubicBezTo>
                  <a:pt x="175" y="4"/>
                  <a:pt x="244" y="55"/>
                  <a:pt x="261" y="116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1" name="Freeform 33"/>
          <p:cNvSpPr>
            <a:spLocks/>
          </p:cNvSpPr>
          <p:nvPr/>
        </p:nvSpPr>
        <p:spPr bwMode="auto">
          <a:xfrm>
            <a:off x="4089400" y="4703763"/>
            <a:ext cx="609600" cy="493712"/>
          </a:xfrm>
          <a:custGeom>
            <a:avLst/>
            <a:gdLst>
              <a:gd name="T0" fmla="*/ 2147483647 w 192"/>
              <a:gd name="T1" fmla="*/ 2147483647 h 155"/>
              <a:gd name="T2" fmla="*/ 2147483647 w 192"/>
              <a:gd name="T3" fmla="*/ 2147483647 h 155"/>
              <a:gd name="T4" fmla="*/ 2147483647 w 192"/>
              <a:gd name="T5" fmla="*/ 2147483647 h 155"/>
              <a:gd name="T6" fmla="*/ 2147483647 w 192"/>
              <a:gd name="T7" fmla="*/ 2147483647 h 155"/>
              <a:gd name="T8" fmla="*/ 2147483647 w 192"/>
              <a:gd name="T9" fmla="*/ 2147483647 h 1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2"/>
              <a:gd name="T16" fmla="*/ 0 h 155"/>
              <a:gd name="T17" fmla="*/ 192 w 192"/>
              <a:gd name="T18" fmla="*/ 155 h 15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2" h="155">
                <a:moveTo>
                  <a:pt x="180" y="80"/>
                </a:moveTo>
                <a:cubicBezTo>
                  <a:pt x="192" y="122"/>
                  <a:pt x="164" y="155"/>
                  <a:pt x="118" y="154"/>
                </a:cubicBezTo>
                <a:cubicBezTo>
                  <a:pt x="71" y="152"/>
                  <a:pt x="24" y="117"/>
                  <a:pt x="12" y="75"/>
                </a:cubicBezTo>
                <a:cubicBezTo>
                  <a:pt x="0" y="33"/>
                  <a:pt x="28" y="0"/>
                  <a:pt x="74" y="1"/>
                </a:cubicBezTo>
                <a:cubicBezTo>
                  <a:pt x="121" y="3"/>
                  <a:pt x="168" y="38"/>
                  <a:pt x="180" y="80"/>
                </a:cubicBezTo>
                <a:close/>
              </a:path>
            </a:pathLst>
          </a:custGeom>
          <a:solidFill>
            <a:srgbClr val="FFDE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2" name="Rectangle 36"/>
          <p:cNvSpPr>
            <a:spLocks noChangeArrowheads="1"/>
          </p:cNvSpPr>
          <p:nvPr/>
        </p:nvSpPr>
        <p:spPr bwMode="auto">
          <a:xfrm>
            <a:off x="5883275" y="3375025"/>
            <a:ext cx="746125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AU" altLang="en-US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43" name="Freeform 97"/>
          <p:cNvSpPr>
            <a:spLocks/>
          </p:cNvSpPr>
          <p:nvPr/>
        </p:nvSpPr>
        <p:spPr bwMode="auto">
          <a:xfrm>
            <a:off x="6132513" y="3613150"/>
            <a:ext cx="298450" cy="255588"/>
          </a:xfrm>
          <a:custGeom>
            <a:avLst/>
            <a:gdLst>
              <a:gd name="T0" fmla="*/ 2147483647 w 497"/>
              <a:gd name="T1" fmla="*/ 2147483647 h 426"/>
              <a:gd name="T2" fmla="*/ 2147483647 w 497"/>
              <a:gd name="T3" fmla="*/ 2147483647 h 426"/>
              <a:gd name="T4" fmla="*/ 2147483647 w 497"/>
              <a:gd name="T5" fmla="*/ 2147483647 h 426"/>
              <a:gd name="T6" fmla="*/ 2147483647 w 497"/>
              <a:gd name="T7" fmla="*/ 2147483647 h 426"/>
              <a:gd name="T8" fmla="*/ 2147483647 w 497"/>
              <a:gd name="T9" fmla="*/ 2147483647 h 426"/>
              <a:gd name="T10" fmla="*/ 2147483647 w 497"/>
              <a:gd name="T11" fmla="*/ 2147483647 h 426"/>
              <a:gd name="T12" fmla="*/ 2147483647 w 497"/>
              <a:gd name="T13" fmla="*/ 2147483647 h 426"/>
              <a:gd name="T14" fmla="*/ 2147483647 w 497"/>
              <a:gd name="T15" fmla="*/ 2147483647 h 426"/>
              <a:gd name="T16" fmla="*/ 2147483647 w 497"/>
              <a:gd name="T17" fmla="*/ 2147483647 h 426"/>
              <a:gd name="T18" fmla="*/ 2147483647 w 497"/>
              <a:gd name="T19" fmla="*/ 0 h 426"/>
              <a:gd name="T20" fmla="*/ 2147483647 w 497"/>
              <a:gd name="T21" fmla="*/ 0 h 426"/>
              <a:gd name="T22" fmla="*/ 2147483647 w 497"/>
              <a:gd name="T23" fmla="*/ 2147483647 h 426"/>
              <a:gd name="T24" fmla="*/ 2147483647 w 497"/>
              <a:gd name="T25" fmla="*/ 2147483647 h 426"/>
              <a:gd name="T26" fmla="*/ 2147483647 w 497"/>
              <a:gd name="T27" fmla="*/ 2147483647 h 426"/>
              <a:gd name="T28" fmla="*/ 2147483647 w 497"/>
              <a:gd name="T29" fmla="*/ 2147483647 h 426"/>
              <a:gd name="T30" fmla="*/ 0 w 497"/>
              <a:gd name="T31" fmla="*/ 2147483647 h 426"/>
              <a:gd name="T32" fmla="*/ 2147483647 w 497"/>
              <a:gd name="T33" fmla="*/ 2147483647 h 426"/>
              <a:gd name="T34" fmla="*/ 2147483647 w 497"/>
              <a:gd name="T35" fmla="*/ 2147483647 h 426"/>
              <a:gd name="T36" fmla="*/ 2147483647 w 497"/>
              <a:gd name="T37" fmla="*/ 2147483647 h 426"/>
              <a:gd name="T38" fmla="*/ 2147483647 w 497"/>
              <a:gd name="T39" fmla="*/ 2147483647 h 426"/>
              <a:gd name="T40" fmla="*/ 2147483647 w 497"/>
              <a:gd name="T41" fmla="*/ 2147483647 h 426"/>
              <a:gd name="T42" fmla="*/ 2147483647 w 497"/>
              <a:gd name="T43" fmla="*/ 2147483647 h 426"/>
              <a:gd name="T44" fmla="*/ 2147483647 w 497"/>
              <a:gd name="T45" fmla="*/ 2147483647 h 426"/>
              <a:gd name="T46" fmla="*/ 2147483647 w 497"/>
              <a:gd name="T47" fmla="*/ 2147483647 h 426"/>
              <a:gd name="T48" fmla="*/ 2147483647 w 497"/>
              <a:gd name="T49" fmla="*/ 2147483647 h 426"/>
              <a:gd name="T50" fmla="*/ 2147483647 w 497"/>
              <a:gd name="T51" fmla="*/ 2147483647 h 426"/>
              <a:gd name="T52" fmla="*/ 2147483647 w 497"/>
              <a:gd name="T53" fmla="*/ 2147483647 h 426"/>
              <a:gd name="T54" fmla="*/ 2147483647 w 497"/>
              <a:gd name="T55" fmla="*/ 2147483647 h 426"/>
              <a:gd name="T56" fmla="*/ 2147483647 w 497"/>
              <a:gd name="T57" fmla="*/ 2147483647 h 426"/>
              <a:gd name="T58" fmla="*/ 2147483647 w 497"/>
              <a:gd name="T59" fmla="*/ 2147483647 h 426"/>
              <a:gd name="T60" fmla="*/ 2147483647 w 497"/>
              <a:gd name="T61" fmla="*/ 2147483647 h 426"/>
              <a:gd name="T62" fmla="*/ 2147483647 w 497"/>
              <a:gd name="T63" fmla="*/ 2147483647 h 426"/>
              <a:gd name="T64" fmla="*/ 2147483647 w 497"/>
              <a:gd name="T65" fmla="*/ 2147483647 h 426"/>
              <a:gd name="T66" fmla="*/ 2147483647 w 497"/>
              <a:gd name="T67" fmla="*/ 2147483647 h 426"/>
              <a:gd name="T68" fmla="*/ 2147483647 w 497"/>
              <a:gd name="T69" fmla="*/ 2147483647 h 426"/>
              <a:gd name="T70" fmla="*/ 2147483647 w 497"/>
              <a:gd name="T71" fmla="*/ 2147483647 h 426"/>
              <a:gd name="T72" fmla="*/ 2147483647 w 497"/>
              <a:gd name="T73" fmla="*/ 2147483647 h 426"/>
              <a:gd name="T74" fmla="*/ 2147483647 w 497"/>
              <a:gd name="T75" fmla="*/ 2147483647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497"/>
              <a:gd name="T115" fmla="*/ 0 h 426"/>
              <a:gd name="T116" fmla="*/ 497 w 497"/>
              <a:gd name="T117" fmla="*/ 426 h 42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4" name="Rectangle 39"/>
          <p:cNvSpPr>
            <a:spLocks noChangeArrowheads="1"/>
          </p:cNvSpPr>
          <p:nvPr/>
        </p:nvSpPr>
        <p:spPr bwMode="auto">
          <a:xfrm>
            <a:off x="8864600" y="3375025"/>
            <a:ext cx="744538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id-ID" altLang="en-US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45" name="Freeform 115"/>
          <p:cNvSpPr>
            <a:spLocks/>
          </p:cNvSpPr>
          <p:nvPr/>
        </p:nvSpPr>
        <p:spPr bwMode="auto">
          <a:xfrm>
            <a:off x="9117013" y="3590925"/>
            <a:ext cx="239712" cy="298450"/>
          </a:xfrm>
          <a:custGeom>
            <a:avLst/>
            <a:gdLst>
              <a:gd name="T0" fmla="*/ 2147483647 w 400"/>
              <a:gd name="T1" fmla="*/ 2147483647 h 498"/>
              <a:gd name="T2" fmla="*/ 2147483647 w 400"/>
              <a:gd name="T3" fmla="*/ 2147483647 h 498"/>
              <a:gd name="T4" fmla="*/ 2147483647 w 400"/>
              <a:gd name="T5" fmla="*/ 2147483647 h 498"/>
              <a:gd name="T6" fmla="*/ 2147483647 w 400"/>
              <a:gd name="T7" fmla="*/ 2147483647 h 498"/>
              <a:gd name="T8" fmla="*/ 2147483647 w 400"/>
              <a:gd name="T9" fmla="*/ 2147483647 h 498"/>
              <a:gd name="T10" fmla="*/ 2147483647 w 400"/>
              <a:gd name="T11" fmla="*/ 2147483647 h 498"/>
              <a:gd name="T12" fmla="*/ 0 w 400"/>
              <a:gd name="T13" fmla="*/ 2147483647 h 498"/>
              <a:gd name="T14" fmla="*/ 2147483647 w 400"/>
              <a:gd name="T15" fmla="*/ 2147483647 h 498"/>
              <a:gd name="T16" fmla="*/ 2147483647 w 400"/>
              <a:gd name="T17" fmla="*/ 2147483647 h 498"/>
              <a:gd name="T18" fmla="*/ 2147483647 w 400"/>
              <a:gd name="T19" fmla="*/ 2147483647 h 498"/>
              <a:gd name="T20" fmla="*/ 2147483647 w 400"/>
              <a:gd name="T21" fmla="*/ 2147483647 h 498"/>
              <a:gd name="T22" fmla="*/ 2147483647 w 400"/>
              <a:gd name="T23" fmla="*/ 2147483647 h 498"/>
              <a:gd name="T24" fmla="*/ 2147483647 w 400"/>
              <a:gd name="T25" fmla="*/ 2147483647 h 498"/>
              <a:gd name="T26" fmla="*/ 2147483647 w 400"/>
              <a:gd name="T27" fmla="*/ 2147483647 h 498"/>
              <a:gd name="T28" fmla="*/ 2147483647 w 400"/>
              <a:gd name="T29" fmla="*/ 2147483647 h 498"/>
              <a:gd name="T30" fmla="*/ 2147483647 w 400"/>
              <a:gd name="T31" fmla="*/ 2147483647 h 498"/>
              <a:gd name="T32" fmla="*/ 2147483647 w 400"/>
              <a:gd name="T33" fmla="*/ 2147483647 h 498"/>
              <a:gd name="T34" fmla="*/ 2147483647 w 400"/>
              <a:gd name="T35" fmla="*/ 2147483647 h 498"/>
              <a:gd name="T36" fmla="*/ 2147483647 w 400"/>
              <a:gd name="T37" fmla="*/ 2147483647 h 498"/>
              <a:gd name="T38" fmla="*/ 2147483647 w 400"/>
              <a:gd name="T39" fmla="*/ 2147483647 h 498"/>
              <a:gd name="T40" fmla="*/ 2147483647 w 400"/>
              <a:gd name="T41" fmla="*/ 2147483647 h 498"/>
              <a:gd name="T42" fmla="*/ 2147483647 w 400"/>
              <a:gd name="T43" fmla="*/ 2147483647 h 498"/>
              <a:gd name="T44" fmla="*/ 2147483647 w 400"/>
              <a:gd name="T45" fmla="*/ 2147483647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00"/>
              <a:gd name="T70" fmla="*/ 0 h 498"/>
              <a:gd name="T71" fmla="*/ 400 w 400"/>
              <a:gd name="T72" fmla="*/ 498 h 49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6" name="Rectangle 42"/>
          <p:cNvSpPr>
            <a:spLocks noChangeArrowheads="1"/>
          </p:cNvSpPr>
          <p:nvPr/>
        </p:nvSpPr>
        <p:spPr bwMode="auto">
          <a:xfrm>
            <a:off x="5883275" y="4867275"/>
            <a:ext cx="746125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47" name="Freeform 29"/>
          <p:cNvSpPr>
            <a:spLocks/>
          </p:cNvSpPr>
          <p:nvPr/>
        </p:nvSpPr>
        <p:spPr bwMode="auto">
          <a:xfrm>
            <a:off x="6122988" y="5094288"/>
            <a:ext cx="266700" cy="276225"/>
          </a:xfrm>
          <a:custGeom>
            <a:avLst/>
            <a:gdLst>
              <a:gd name="T0" fmla="*/ 2147483647 w 444"/>
              <a:gd name="T1" fmla="*/ 2147483647 h 462"/>
              <a:gd name="T2" fmla="*/ 2147483647 w 444"/>
              <a:gd name="T3" fmla="*/ 2147483647 h 462"/>
              <a:gd name="T4" fmla="*/ 2147483647 w 444"/>
              <a:gd name="T5" fmla="*/ 2147483647 h 462"/>
              <a:gd name="T6" fmla="*/ 2147483647 w 444"/>
              <a:gd name="T7" fmla="*/ 2147483647 h 462"/>
              <a:gd name="T8" fmla="*/ 2147483647 w 444"/>
              <a:gd name="T9" fmla="*/ 2147483647 h 462"/>
              <a:gd name="T10" fmla="*/ 2147483647 w 444"/>
              <a:gd name="T11" fmla="*/ 2147483647 h 462"/>
              <a:gd name="T12" fmla="*/ 2147483647 w 444"/>
              <a:gd name="T13" fmla="*/ 0 h 462"/>
              <a:gd name="T14" fmla="*/ 2147483647 w 444"/>
              <a:gd name="T15" fmla="*/ 2147483647 h 462"/>
              <a:gd name="T16" fmla="*/ 2147483647 w 444"/>
              <a:gd name="T17" fmla="*/ 2147483647 h 462"/>
              <a:gd name="T18" fmla="*/ 0 w 444"/>
              <a:gd name="T19" fmla="*/ 2147483647 h 462"/>
              <a:gd name="T20" fmla="*/ 2147483647 w 444"/>
              <a:gd name="T21" fmla="*/ 2147483647 h 462"/>
              <a:gd name="T22" fmla="*/ 2147483647 w 444"/>
              <a:gd name="T23" fmla="*/ 2147483647 h 462"/>
              <a:gd name="T24" fmla="*/ 2147483647 w 444"/>
              <a:gd name="T25" fmla="*/ 2147483647 h 462"/>
              <a:gd name="T26" fmla="*/ 2147483647 w 444"/>
              <a:gd name="T27" fmla="*/ 2147483647 h 462"/>
              <a:gd name="T28" fmla="*/ 2147483647 w 444"/>
              <a:gd name="T29" fmla="*/ 2147483647 h 462"/>
              <a:gd name="T30" fmla="*/ 2147483647 w 444"/>
              <a:gd name="T31" fmla="*/ 2147483647 h 462"/>
              <a:gd name="T32" fmla="*/ 2147483647 w 444"/>
              <a:gd name="T33" fmla="*/ 2147483647 h 462"/>
              <a:gd name="T34" fmla="*/ 2147483647 w 444"/>
              <a:gd name="T35" fmla="*/ 2147483647 h 462"/>
              <a:gd name="T36" fmla="*/ 2147483647 w 444"/>
              <a:gd name="T37" fmla="*/ 2147483647 h 462"/>
              <a:gd name="T38" fmla="*/ 2147483647 w 444"/>
              <a:gd name="T39" fmla="*/ 2147483647 h 462"/>
              <a:gd name="T40" fmla="*/ 2147483647 w 444"/>
              <a:gd name="T41" fmla="*/ 2147483647 h 462"/>
              <a:gd name="T42" fmla="*/ 2147483647 w 444"/>
              <a:gd name="T43" fmla="*/ 2147483647 h 462"/>
              <a:gd name="T44" fmla="*/ 2147483647 w 444"/>
              <a:gd name="T45" fmla="*/ 2147483647 h 462"/>
              <a:gd name="T46" fmla="*/ 2147483647 w 444"/>
              <a:gd name="T47" fmla="*/ 2147483647 h 462"/>
              <a:gd name="T48" fmla="*/ 2147483647 w 444"/>
              <a:gd name="T49" fmla="*/ 2147483647 h 462"/>
              <a:gd name="T50" fmla="*/ 2147483647 w 444"/>
              <a:gd name="T51" fmla="*/ 2147483647 h 462"/>
              <a:gd name="T52" fmla="*/ 2147483647 w 444"/>
              <a:gd name="T53" fmla="*/ 2147483647 h 462"/>
              <a:gd name="T54" fmla="*/ 2147483647 w 444"/>
              <a:gd name="T55" fmla="*/ 2147483647 h 462"/>
              <a:gd name="T56" fmla="*/ 2147483647 w 444"/>
              <a:gd name="T57" fmla="*/ 2147483647 h 462"/>
              <a:gd name="T58" fmla="*/ 2147483647 w 444"/>
              <a:gd name="T59" fmla="*/ 2147483647 h 462"/>
              <a:gd name="T60" fmla="*/ 2147483647 w 444"/>
              <a:gd name="T61" fmla="*/ 2147483647 h 462"/>
              <a:gd name="T62" fmla="*/ 2147483647 w 444"/>
              <a:gd name="T63" fmla="*/ 2147483647 h 462"/>
              <a:gd name="T64" fmla="*/ 2147483647 w 444"/>
              <a:gd name="T65" fmla="*/ 2147483647 h 462"/>
              <a:gd name="T66" fmla="*/ 2147483647 w 444"/>
              <a:gd name="T67" fmla="*/ 2147483647 h 46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444"/>
              <a:gd name="T103" fmla="*/ 0 h 462"/>
              <a:gd name="T104" fmla="*/ 444 w 444"/>
              <a:gd name="T105" fmla="*/ 462 h 46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8" name="Rectangle 45"/>
          <p:cNvSpPr>
            <a:spLocks noChangeArrowheads="1"/>
          </p:cNvSpPr>
          <p:nvPr/>
        </p:nvSpPr>
        <p:spPr bwMode="auto">
          <a:xfrm>
            <a:off x="8864600" y="4867275"/>
            <a:ext cx="744538" cy="731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pitchFamily="34" charset="0"/>
              <a:buNone/>
            </a:pPr>
            <a:endParaRPr lang="en-US" altLang="zh-CN" sz="24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49" name="Freeform 3"/>
          <p:cNvSpPr>
            <a:spLocks/>
          </p:cNvSpPr>
          <p:nvPr/>
        </p:nvSpPr>
        <p:spPr bwMode="auto">
          <a:xfrm>
            <a:off x="9088438" y="5113338"/>
            <a:ext cx="296862" cy="239712"/>
          </a:xfrm>
          <a:custGeom>
            <a:avLst/>
            <a:gdLst>
              <a:gd name="T0" fmla="*/ 2147483647 w 497"/>
              <a:gd name="T1" fmla="*/ 2147483647 h 400"/>
              <a:gd name="T2" fmla="*/ 2147483647 w 497"/>
              <a:gd name="T3" fmla="*/ 2147483647 h 400"/>
              <a:gd name="T4" fmla="*/ 2147483647 w 497"/>
              <a:gd name="T5" fmla="*/ 0 h 400"/>
              <a:gd name="T6" fmla="*/ 2147483647 w 497"/>
              <a:gd name="T7" fmla="*/ 0 h 400"/>
              <a:gd name="T8" fmla="*/ 2147483647 w 497"/>
              <a:gd name="T9" fmla="*/ 2147483647 h 400"/>
              <a:gd name="T10" fmla="*/ 2147483647 w 497"/>
              <a:gd name="T11" fmla="*/ 0 h 400"/>
              <a:gd name="T12" fmla="*/ 2147483647 w 497"/>
              <a:gd name="T13" fmla="*/ 0 h 400"/>
              <a:gd name="T14" fmla="*/ 2147483647 w 497"/>
              <a:gd name="T15" fmla="*/ 2147483647 h 400"/>
              <a:gd name="T16" fmla="*/ 0 w 497"/>
              <a:gd name="T17" fmla="*/ 2147483647 h 400"/>
              <a:gd name="T18" fmla="*/ 0 w 497"/>
              <a:gd name="T19" fmla="*/ 2147483647 h 400"/>
              <a:gd name="T20" fmla="*/ 2147483647 w 497"/>
              <a:gd name="T21" fmla="*/ 2147483647 h 400"/>
              <a:gd name="T22" fmla="*/ 2147483647 w 497"/>
              <a:gd name="T23" fmla="*/ 2147483647 h 400"/>
              <a:gd name="T24" fmla="*/ 2147483647 w 497"/>
              <a:gd name="T25" fmla="*/ 2147483647 h 400"/>
              <a:gd name="T26" fmla="*/ 2147483647 w 497"/>
              <a:gd name="T27" fmla="*/ 2147483647 h 400"/>
              <a:gd name="T28" fmla="*/ 2147483647 w 497"/>
              <a:gd name="T29" fmla="*/ 2147483647 h 400"/>
              <a:gd name="T30" fmla="*/ 2147483647 w 497"/>
              <a:gd name="T31" fmla="*/ 2147483647 h 400"/>
              <a:gd name="T32" fmla="*/ 2147483647 w 497"/>
              <a:gd name="T33" fmla="*/ 2147483647 h 400"/>
              <a:gd name="T34" fmla="*/ 2147483647 w 497"/>
              <a:gd name="T35" fmla="*/ 2147483647 h 400"/>
              <a:gd name="T36" fmla="*/ 2147483647 w 497"/>
              <a:gd name="T37" fmla="*/ 2147483647 h 400"/>
              <a:gd name="T38" fmla="*/ 2147483647 w 497"/>
              <a:gd name="T39" fmla="*/ 2147483647 h 400"/>
              <a:gd name="T40" fmla="*/ 2147483647 w 497"/>
              <a:gd name="T41" fmla="*/ 2147483647 h 400"/>
              <a:gd name="T42" fmla="*/ 2147483647 w 497"/>
              <a:gd name="T43" fmla="*/ 2147483647 h 400"/>
              <a:gd name="T44" fmla="*/ 2147483647 w 497"/>
              <a:gd name="T45" fmla="*/ 2147483647 h 400"/>
              <a:gd name="T46" fmla="*/ 2147483647 w 497"/>
              <a:gd name="T47" fmla="*/ 2147483647 h 400"/>
              <a:gd name="T48" fmla="*/ 2147483647 w 497"/>
              <a:gd name="T49" fmla="*/ 2147483647 h 400"/>
              <a:gd name="T50" fmla="*/ 2147483647 w 497"/>
              <a:gd name="T51" fmla="*/ 2147483647 h 400"/>
              <a:gd name="T52" fmla="*/ 2147483647 w 497"/>
              <a:gd name="T53" fmla="*/ 2147483647 h 400"/>
              <a:gd name="T54" fmla="*/ 2147483647 w 497"/>
              <a:gd name="T55" fmla="*/ 2147483647 h 400"/>
              <a:gd name="T56" fmla="*/ 2147483647 w 497"/>
              <a:gd name="T57" fmla="*/ 2147483647 h 400"/>
              <a:gd name="T58" fmla="*/ 2147483647 w 497"/>
              <a:gd name="T59" fmla="*/ 2147483647 h 400"/>
              <a:gd name="T60" fmla="*/ 2147483647 w 497"/>
              <a:gd name="T61" fmla="*/ 2147483647 h 400"/>
              <a:gd name="T62" fmla="*/ 2147483647 w 497"/>
              <a:gd name="T63" fmla="*/ 2147483647 h 400"/>
              <a:gd name="T64" fmla="*/ 2147483647 w 497"/>
              <a:gd name="T65" fmla="*/ 2147483647 h 400"/>
              <a:gd name="T66" fmla="*/ 2147483647 w 497"/>
              <a:gd name="T67" fmla="*/ 2147483647 h 400"/>
              <a:gd name="T68" fmla="*/ 2147483647 w 497"/>
              <a:gd name="T69" fmla="*/ 2147483647 h 400"/>
              <a:gd name="T70" fmla="*/ 2147483647 w 497"/>
              <a:gd name="T71" fmla="*/ 2147483647 h 400"/>
              <a:gd name="T72" fmla="*/ 2147483647 w 497"/>
              <a:gd name="T73" fmla="*/ 2147483647 h 400"/>
              <a:gd name="T74" fmla="*/ 2147483647 w 497"/>
              <a:gd name="T75" fmla="*/ 2147483647 h 400"/>
              <a:gd name="T76" fmla="*/ 2147483647 w 497"/>
              <a:gd name="T77" fmla="*/ 2147483647 h 400"/>
              <a:gd name="T78" fmla="*/ 2147483647 w 497"/>
              <a:gd name="T79" fmla="*/ 2147483647 h 400"/>
              <a:gd name="T80" fmla="*/ 2147483647 w 497"/>
              <a:gd name="T81" fmla="*/ 2147483647 h 400"/>
              <a:gd name="T82" fmla="*/ 2147483647 w 497"/>
              <a:gd name="T83" fmla="*/ 2147483647 h 400"/>
              <a:gd name="T84" fmla="*/ 2147483647 w 497"/>
              <a:gd name="T85" fmla="*/ 2147483647 h 400"/>
              <a:gd name="T86" fmla="*/ 2147483647 w 497"/>
              <a:gd name="T87" fmla="*/ 2147483647 h 400"/>
              <a:gd name="T88" fmla="*/ 2147483647 w 497"/>
              <a:gd name="T89" fmla="*/ 2147483647 h 400"/>
              <a:gd name="T90" fmla="*/ 2147483647 w 497"/>
              <a:gd name="T91" fmla="*/ 2147483647 h 40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97"/>
              <a:gd name="T139" fmla="*/ 0 h 400"/>
              <a:gd name="T140" fmla="*/ 497 w 497"/>
              <a:gd name="T141" fmla="*/ 400 h 40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97" h="400">
                <a:moveTo>
                  <a:pt x="487" y="71"/>
                </a:moveTo>
                <a:lnTo>
                  <a:pt x="487" y="71"/>
                </a:lnTo>
                <a:cubicBezTo>
                  <a:pt x="372" y="0"/>
                  <a:pt x="372" y="0"/>
                  <a:pt x="372" y="0"/>
                </a:cubicBezTo>
                <a:cubicBezTo>
                  <a:pt x="363" y="0"/>
                  <a:pt x="363" y="0"/>
                  <a:pt x="354" y="0"/>
                </a:cubicBezTo>
                <a:cubicBezTo>
                  <a:pt x="248" y="71"/>
                  <a:pt x="248" y="71"/>
                  <a:pt x="248" y="71"/>
                </a:cubicBezTo>
                <a:cubicBezTo>
                  <a:pt x="142" y="0"/>
                  <a:pt x="142" y="0"/>
                  <a:pt x="142" y="0"/>
                </a:cubicBezTo>
                <a:cubicBezTo>
                  <a:pt x="132" y="0"/>
                  <a:pt x="132" y="0"/>
                  <a:pt x="123" y="0"/>
                </a:cubicBezTo>
                <a:cubicBezTo>
                  <a:pt x="8" y="71"/>
                  <a:pt x="8" y="71"/>
                  <a:pt x="8" y="71"/>
                </a:cubicBezTo>
                <a:cubicBezTo>
                  <a:pt x="0" y="80"/>
                  <a:pt x="0" y="80"/>
                  <a:pt x="0" y="89"/>
                </a:cubicBezTo>
                <a:cubicBezTo>
                  <a:pt x="0" y="382"/>
                  <a:pt x="0" y="382"/>
                  <a:pt x="0" y="382"/>
                </a:cubicBezTo>
                <a:cubicBezTo>
                  <a:pt x="0" y="382"/>
                  <a:pt x="0" y="390"/>
                  <a:pt x="8" y="390"/>
                </a:cubicBezTo>
                <a:cubicBezTo>
                  <a:pt x="8" y="399"/>
                  <a:pt x="17" y="399"/>
                  <a:pt x="26" y="390"/>
                </a:cubicBezTo>
                <a:cubicBezTo>
                  <a:pt x="132" y="328"/>
                  <a:pt x="132" y="328"/>
                  <a:pt x="132" y="328"/>
                </a:cubicBezTo>
                <a:cubicBezTo>
                  <a:pt x="239" y="390"/>
                  <a:pt x="239" y="390"/>
                  <a:pt x="239" y="390"/>
                </a:cubicBezTo>
                <a:cubicBezTo>
                  <a:pt x="248" y="399"/>
                  <a:pt x="248" y="399"/>
                  <a:pt x="257" y="390"/>
                </a:cubicBezTo>
                <a:cubicBezTo>
                  <a:pt x="363" y="328"/>
                  <a:pt x="363" y="328"/>
                  <a:pt x="363" y="328"/>
                </a:cubicBezTo>
                <a:cubicBezTo>
                  <a:pt x="470" y="390"/>
                  <a:pt x="470" y="390"/>
                  <a:pt x="470" y="390"/>
                </a:cubicBezTo>
                <a:cubicBezTo>
                  <a:pt x="470" y="399"/>
                  <a:pt x="478" y="399"/>
                  <a:pt x="478" y="399"/>
                </a:cubicBezTo>
                <a:cubicBezTo>
                  <a:pt x="478" y="399"/>
                  <a:pt x="487" y="399"/>
                  <a:pt x="487" y="390"/>
                </a:cubicBezTo>
                <a:cubicBezTo>
                  <a:pt x="496" y="390"/>
                  <a:pt x="496" y="382"/>
                  <a:pt x="496" y="382"/>
                </a:cubicBezTo>
                <a:cubicBezTo>
                  <a:pt x="496" y="89"/>
                  <a:pt x="496" y="89"/>
                  <a:pt x="496" y="89"/>
                </a:cubicBezTo>
                <a:cubicBezTo>
                  <a:pt x="496" y="80"/>
                  <a:pt x="496" y="80"/>
                  <a:pt x="487" y="71"/>
                </a:cubicBezTo>
                <a:close/>
                <a:moveTo>
                  <a:pt x="115" y="293"/>
                </a:moveTo>
                <a:lnTo>
                  <a:pt x="115" y="293"/>
                </a:lnTo>
                <a:cubicBezTo>
                  <a:pt x="35" y="346"/>
                  <a:pt x="35" y="346"/>
                  <a:pt x="35" y="346"/>
                </a:cubicBezTo>
                <a:cubicBezTo>
                  <a:pt x="35" y="98"/>
                  <a:pt x="35" y="98"/>
                  <a:pt x="35" y="98"/>
                </a:cubicBezTo>
                <a:cubicBezTo>
                  <a:pt x="115" y="44"/>
                  <a:pt x="115" y="44"/>
                  <a:pt x="115" y="44"/>
                </a:cubicBezTo>
                <a:lnTo>
                  <a:pt x="115" y="293"/>
                </a:lnTo>
                <a:close/>
                <a:moveTo>
                  <a:pt x="230" y="346"/>
                </a:moveTo>
                <a:lnTo>
                  <a:pt x="230" y="346"/>
                </a:lnTo>
                <a:cubicBezTo>
                  <a:pt x="150" y="293"/>
                  <a:pt x="150" y="293"/>
                  <a:pt x="150" y="293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230" y="98"/>
                  <a:pt x="230" y="98"/>
                  <a:pt x="230" y="98"/>
                </a:cubicBezTo>
                <a:lnTo>
                  <a:pt x="230" y="346"/>
                </a:lnTo>
                <a:close/>
                <a:moveTo>
                  <a:pt x="345" y="293"/>
                </a:moveTo>
                <a:lnTo>
                  <a:pt x="345" y="293"/>
                </a:lnTo>
                <a:cubicBezTo>
                  <a:pt x="266" y="346"/>
                  <a:pt x="266" y="346"/>
                  <a:pt x="266" y="346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345" y="44"/>
                  <a:pt x="345" y="44"/>
                  <a:pt x="345" y="44"/>
                </a:cubicBezTo>
                <a:lnTo>
                  <a:pt x="345" y="293"/>
                </a:lnTo>
                <a:close/>
                <a:moveTo>
                  <a:pt x="461" y="346"/>
                </a:moveTo>
                <a:lnTo>
                  <a:pt x="461" y="346"/>
                </a:lnTo>
                <a:cubicBezTo>
                  <a:pt x="380" y="293"/>
                  <a:pt x="380" y="293"/>
                  <a:pt x="380" y="293"/>
                </a:cubicBezTo>
                <a:cubicBezTo>
                  <a:pt x="380" y="44"/>
                  <a:pt x="380" y="44"/>
                  <a:pt x="380" y="44"/>
                </a:cubicBezTo>
                <a:cubicBezTo>
                  <a:pt x="461" y="98"/>
                  <a:pt x="461" y="98"/>
                  <a:pt x="461" y="98"/>
                </a:cubicBezTo>
                <a:lnTo>
                  <a:pt x="461" y="346"/>
                </a:lnTo>
                <a:close/>
              </a:path>
            </a:pathLst>
          </a:cu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50" name="矩形 93"/>
          <p:cNvSpPr>
            <a:spLocks noChangeArrowheads="1"/>
          </p:cNvSpPr>
          <p:nvPr/>
        </p:nvSpPr>
        <p:spPr bwMode="auto">
          <a:xfrm>
            <a:off x="6107113" y="2071688"/>
            <a:ext cx="52387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>
              <a:lnSpc>
                <a:spcPct val="12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1" name="TextBox 13"/>
          <p:cNvSpPr txBox="1">
            <a:spLocks noChangeArrowheads="1"/>
          </p:cNvSpPr>
          <p:nvPr/>
        </p:nvSpPr>
        <p:spPr bwMode="auto">
          <a:xfrm>
            <a:off x="6107113" y="1701800"/>
            <a:ext cx="2752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2" name="TextBox 13"/>
          <p:cNvSpPr txBox="1">
            <a:spLocks noChangeArrowheads="1"/>
          </p:cNvSpPr>
          <p:nvPr/>
        </p:nvSpPr>
        <p:spPr bwMode="auto">
          <a:xfrm>
            <a:off x="6796088" y="3513138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3" name="TextBox 13"/>
          <p:cNvSpPr txBox="1">
            <a:spLocks noChangeArrowheads="1"/>
          </p:cNvSpPr>
          <p:nvPr/>
        </p:nvSpPr>
        <p:spPr bwMode="auto">
          <a:xfrm>
            <a:off x="6799263" y="379888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4" name="TextBox 13"/>
          <p:cNvSpPr txBox="1">
            <a:spLocks noChangeArrowheads="1"/>
          </p:cNvSpPr>
          <p:nvPr/>
        </p:nvSpPr>
        <p:spPr bwMode="auto">
          <a:xfrm>
            <a:off x="9740900" y="3513138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5" name="TextBox 13"/>
          <p:cNvSpPr txBox="1">
            <a:spLocks noChangeArrowheads="1"/>
          </p:cNvSpPr>
          <p:nvPr/>
        </p:nvSpPr>
        <p:spPr bwMode="auto">
          <a:xfrm>
            <a:off x="9744075" y="3798888"/>
            <a:ext cx="17272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6" name="TextBox 13"/>
          <p:cNvSpPr txBox="1">
            <a:spLocks noChangeArrowheads="1"/>
          </p:cNvSpPr>
          <p:nvPr/>
        </p:nvSpPr>
        <p:spPr bwMode="auto">
          <a:xfrm>
            <a:off x="6796088" y="4970463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7" name="TextBox 13"/>
          <p:cNvSpPr txBox="1">
            <a:spLocks noChangeArrowheads="1"/>
          </p:cNvSpPr>
          <p:nvPr/>
        </p:nvSpPr>
        <p:spPr bwMode="auto">
          <a:xfrm>
            <a:off x="6799263" y="5256213"/>
            <a:ext cx="17272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8" name="TextBox 13"/>
          <p:cNvSpPr txBox="1">
            <a:spLocks noChangeArrowheads="1"/>
          </p:cNvSpPr>
          <p:nvPr/>
        </p:nvSpPr>
        <p:spPr bwMode="auto">
          <a:xfrm>
            <a:off x="9740900" y="4970463"/>
            <a:ext cx="8540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关键词</a:t>
            </a:r>
            <a:endParaRPr lang="en-US" sz="1600" b="1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659" name="TextBox 13"/>
          <p:cNvSpPr txBox="1">
            <a:spLocks noChangeArrowheads="1"/>
          </p:cNvSpPr>
          <p:nvPr/>
        </p:nvSpPr>
        <p:spPr bwMode="auto">
          <a:xfrm>
            <a:off x="9744075" y="5256213"/>
            <a:ext cx="1727200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单击此处可编辑内容</a:t>
            </a:r>
            <a:endParaRPr lang="en-US" sz="120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Pages>0</Pages>
  <Words>1776</Words>
  <Characters>0</Characters>
  <Application>Microsoft Office PowerPoint</Application>
  <DocSecurity>0</DocSecurity>
  <PresentationFormat>宽屏</PresentationFormat>
  <Lines>0</Lines>
  <Paragraphs>238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FontAwesome</vt:lpstr>
      <vt:lpstr>Gill Sans</vt:lpstr>
      <vt:lpstr>宋体</vt:lpstr>
      <vt:lpstr>微软雅黑</vt:lpstr>
      <vt:lpstr>Arial</vt:lpstr>
      <vt:lpstr>Calibri</vt:lpstr>
      <vt:lpstr>Calibri Light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哎呀小小草</dc:creator>
  <cp:lastModifiedBy>faith123</cp:lastModifiedBy>
  <cp:revision>21</cp:revision>
  <dcterms:created xsi:type="dcterms:W3CDTF">2015-07-28T10:18:51Z</dcterms:created>
  <dcterms:modified xsi:type="dcterms:W3CDTF">2018-08-13T01:52:22Z</dcterms:modified>
</cp:coreProperties>
</file>