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8" r:id="rId2"/>
    <p:sldId id="260" r:id="rId3"/>
    <p:sldId id="257" r:id="rId4"/>
    <p:sldId id="259" r:id="rId5"/>
    <p:sldId id="261" r:id="rId6"/>
    <p:sldId id="267" r:id="rId7"/>
    <p:sldId id="262" r:id="rId8"/>
    <p:sldId id="263" r:id="rId9"/>
    <p:sldId id="264" r:id="rId10"/>
    <p:sldId id="265" r:id="rId11"/>
    <p:sldId id="268" r:id="rId12"/>
    <p:sldId id="269" r:id="rId13"/>
    <p:sldId id="270" r:id="rId14"/>
    <p:sldId id="272" r:id="rId15"/>
    <p:sldId id="274" r:id="rId16"/>
  </p:sldIdLst>
  <p:sldSz cx="9144000" cy="6858000" type="screen4x3"/>
  <p:notesSz cx="6858000" cy="9144000"/>
  <p:custDataLst>
    <p:tags r:id="rId18"/>
  </p:custDataLst>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84"/>
      </p:cViewPr>
      <p:guideLst>
        <p:guide orient="horz" pos="2160"/>
        <p:guide pos="288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buFont typeface="Arial" pitchFamily="34" charset="0"/>
              <a:buNone/>
              <a:defRPr sz="120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lgn="r">
              <a:buFont typeface="Arial" pitchFamily="34" charset="0"/>
              <a:buNone/>
              <a:defRPr/>
            </a:lvl1pPr>
          </a:lstStyle>
          <a:p>
            <a:pPr>
              <a:defRPr/>
            </a:pPr>
            <a:fld id="{C43F41D2-6298-443A-9A93-DEF0EE4A6E47}" type="datetime1">
              <a:rPr lang="zh-CN" altLang="en-US"/>
              <a:pPr>
                <a:defRPr/>
              </a:pPr>
              <a:t>2018/8/13</a:t>
            </a:fld>
            <a:endParaRPr lang="zh-CN" altLang="en-US" sz="1200"/>
          </a:p>
        </p:txBody>
      </p:sp>
      <p:sp>
        <p:nvSpPr>
          <p:cNvPr id="22532" name="幻灯片图像占位符 3"/>
          <p:cNvSpPr>
            <a:spLocks noGrp="1" noRot="1" noChangeAspect="1" noChangeArrowheads="1"/>
          </p:cNvSpPr>
          <p:nvPr>
            <p:ph type="sldImg" idx="2"/>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2533" name="备注占位符 4"/>
          <p:cNvSpPr>
            <a:spLocks noGrp="1" noRot="1" noChangeAspect="1" noChangeArrowheads="1"/>
          </p:cNvSpPr>
          <p:nvPr/>
        </p:nvSpPr>
        <p:spPr bwMode="auto">
          <a:xfrm>
            <a:off x="685800" y="4343400"/>
            <a:ext cx="5486400" cy="4114800"/>
          </a:xfrm>
          <a:prstGeom prst="rect">
            <a:avLst/>
          </a:prstGeom>
          <a:noFill/>
          <a:ln w="12700">
            <a:noFill/>
            <a:bevel/>
            <a:headEnd/>
            <a:tailEnd/>
          </a:ln>
        </p:spPr>
        <p:txBody>
          <a:bodyPr anchor="ctr"/>
          <a:lstStyle/>
          <a:p>
            <a:pPr defTabSz="0" eaLnBrk="0" hangingPunct="0">
              <a:spcBef>
                <a:spcPct val="30000"/>
              </a:spcBef>
              <a:defRPr/>
            </a:pPr>
            <a:r>
              <a:rPr lang="zh-CN" altLang="en-US" sz="1200"/>
              <a:t>单击此处编辑母版文本样式</a:t>
            </a:r>
          </a:p>
          <a:p>
            <a:pPr defTabSz="0" eaLnBrk="0" hangingPunct="0">
              <a:spcBef>
                <a:spcPct val="30000"/>
              </a:spcBef>
              <a:defRPr/>
            </a:pPr>
            <a:r>
              <a:rPr lang="zh-CN" altLang="en-US" sz="1200"/>
              <a:t>第二级</a:t>
            </a:r>
          </a:p>
          <a:p>
            <a:pPr defTabSz="0" eaLnBrk="0" hangingPunct="0">
              <a:spcBef>
                <a:spcPct val="30000"/>
              </a:spcBef>
              <a:defRPr/>
            </a:pPr>
            <a:r>
              <a:rPr lang="zh-CN" altLang="en-US" sz="1200"/>
              <a:t>第三级</a:t>
            </a:r>
          </a:p>
          <a:p>
            <a:pPr defTabSz="0" eaLnBrk="0" hangingPunct="0">
              <a:spcBef>
                <a:spcPct val="30000"/>
              </a:spcBef>
              <a:defRPr/>
            </a:pPr>
            <a:r>
              <a:rPr lang="zh-CN" altLang="en-US" sz="1200"/>
              <a:t>第四级</a:t>
            </a:r>
          </a:p>
          <a:p>
            <a:pPr defTabSz="0" eaLnBrk="0" hangingPunct="0">
              <a:spcBef>
                <a:spcPct val="30000"/>
              </a:spcBef>
              <a:defRPr/>
            </a:pPr>
            <a:r>
              <a:rPr lang="zh-CN" altLang="en-US" sz="1200"/>
              <a:t>第五级</a:t>
            </a:r>
          </a:p>
        </p:txBody>
      </p:sp>
      <p:sp>
        <p:nvSpPr>
          <p:cNvPr id="2054" name="页脚占位符 5"/>
          <p:cNvSpPr>
            <a:spLocks noGrp="1" noChangeArrowheads="1"/>
          </p:cNvSpPr>
          <p:nvPr>
            <p:ph type="ftr" sz="quarter" idx="4"/>
          </p:nvPr>
        </p:nvSpPr>
        <p:spPr bwMode="auto">
          <a:xfrm>
            <a:off x="0" y="8685213"/>
            <a:ext cx="2971800" cy="457200"/>
          </a:xfrm>
          <a:prstGeom prst="rect">
            <a:avLst/>
          </a:prstGeom>
          <a:noFill/>
          <a:ln>
            <a:noFill/>
          </a:ln>
          <a:extLst/>
        </p:spPr>
        <p:txBody>
          <a:bodyPr vert="horz" wrap="square" lIns="91440" tIns="45720" rIns="91440" bIns="45720" numCol="1" anchor="b" anchorCtr="0" compatLnSpc="1">
            <a:prstTxWarp prst="textNoShape">
              <a:avLst/>
            </a:prstTxWarp>
          </a:bodyPr>
          <a:lstStyle>
            <a:lvl1pPr>
              <a:buFont typeface="Arial" pitchFamily="34" charset="0"/>
              <a:buNone/>
              <a:defRPr sz="120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7200"/>
          </a:xfrm>
          <a:prstGeom prst="rect">
            <a:avLst/>
          </a:prstGeom>
          <a:noFill/>
          <a:ln>
            <a:noFill/>
          </a:ln>
          <a:extLst/>
        </p:spPr>
        <p:txBody>
          <a:bodyPr vert="horz" wrap="square" lIns="91440" tIns="45720" rIns="91440" bIns="45720" numCol="1" anchor="b" anchorCtr="0" compatLnSpc="1">
            <a:prstTxWarp prst="textNoShape">
              <a:avLst/>
            </a:prstTxWarp>
          </a:bodyPr>
          <a:lstStyle>
            <a:lvl1pPr algn="r">
              <a:buFont typeface="Arial" pitchFamily="34" charset="0"/>
              <a:buNone/>
              <a:defRPr/>
            </a:lvl1pPr>
          </a:lstStyle>
          <a:p>
            <a:pPr>
              <a:defRPr/>
            </a:pPr>
            <a:fld id="{A1A1E23D-0AAB-4AF4-A556-17D11879889D}" type="slidenum">
              <a:rPr lang="zh-CN" altLang="en-US"/>
              <a:pPr>
                <a:defRPr/>
              </a:pPr>
              <a:t>‹#›</a:t>
            </a:fld>
            <a:endParaRPr lang="zh-CN" altLang="en-US" sz="1200"/>
          </a:p>
        </p:txBody>
      </p:sp>
    </p:spTree>
    <p:extLst>
      <p:ext uri="{BB962C8B-B14F-4D97-AF65-F5344CB8AC3E}">
        <p14:creationId xmlns:p14="http://schemas.microsoft.com/office/powerpoint/2010/main" val="131851097"/>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a:t>
            </a:fld>
            <a:endParaRPr lang="zh-CN" altLang="en-US" sz="1200"/>
          </a:p>
        </p:txBody>
      </p:sp>
    </p:spTree>
    <p:extLst>
      <p:ext uri="{BB962C8B-B14F-4D97-AF65-F5344CB8AC3E}">
        <p14:creationId xmlns:p14="http://schemas.microsoft.com/office/powerpoint/2010/main" val="3792006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2</a:t>
            </a:fld>
            <a:endParaRPr lang="zh-CN" altLang="en-US" sz="1200"/>
          </a:p>
        </p:txBody>
      </p:sp>
    </p:spTree>
    <p:extLst>
      <p:ext uri="{BB962C8B-B14F-4D97-AF65-F5344CB8AC3E}">
        <p14:creationId xmlns:p14="http://schemas.microsoft.com/office/powerpoint/2010/main" val="30910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3</a:t>
            </a:fld>
            <a:endParaRPr lang="zh-CN" altLang="en-US" sz="1200"/>
          </a:p>
        </p:txBody>
      </p:sp>
    </p:spTree>
    <p:extLst>
      <p:ext uri="{BB962C8B-B14F-4D97-AF65-F5344CB8AC3E}">
        <p14:creationId xmlns:p14="http://schemas.microsoft.com/office/powerpoint/2010/main" val="4047231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4</a:t>
            </a:fld>
            <a:endParaRPr lang="zh-CN" altLang="en-US" sz="1200"/>
          </a:p>
        </p:txBody>
      </p:sp>
    </p:spTree>
    <p:extLst>
      <p:ext uri="{BB962C8B-B14F-4D97-AF65-F5344CB8AC3E}">
        <p14:creationId xmlns:p14="http://schemas.microsoft.com/office/powerpoint/2010/main" val="3138235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5</a:t>
            </a:fld>
            <a:endParaRPr lang="zh-CN" altLang="en-US" sz="1200"/>
          </a:p>
        </p:txBody>
      </p:sp>
    </p:spTree>
    <p:extLst>
      <p:ext uri="{BB962C8B-B14F-4D97-AF65-F5344CB8AC3E}">
        <p14:creationId xmlns:p14="http://schemas.microsoft.com/office/powerpoint/2010/main" val="2921221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6</a:t>
            </a:fld>
            <a:endParaRPr lang="zh-CN" altLang="en-US" sz="1200"/>
          </a:p>
        </p:txBody>
      </p:sp>
    </p:spTree>
    <p:extLst>
      <p:ext uri="{BB962C8B-B14F-4D97-AF65-F5344CB8AC3E}">
        <p14:creationId xmlns:p14="http://schemas.microsoft.com/office/powerpoint/2010/main" val="1942930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7</a:t>
            </a:fld>
            <a:endParaRPr lang="zh-CN" altLang="en-US" sz="1200"/>
          </a:p>
        </p:txBody>
      </p:sp>
    </p:spTree>
    <p:extLst>
      <p:ext uri="{BB962C8B-B14F-4D97-AF65-F5344CB8AC3E}">
        <p14:creationId xmlns:p14="http://schemas.microsoft.com/office/powerpoint/2010/main" val="8301689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8</a:t>
            </a:fld>
            <a:endParaRPr lang="zh-CN" altLang="en-US" sz="1200"/>
          </a:p>
        </p:txBody>
      </p:sp>
    </p:spTree>
    <p:extLst>
      <p:ext uri="{BB962C8B-B14F-4D97-AF65-F5344CB8AC3E}">
        <p14:creationId xmlns:p14="http://schemas.microsoft.com/office/powerpoint/2010/main" val="5784827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9</a:t>
            </a:fld>
            <a:endParaRPr lang="zh-CN" altLang="en-US" sz="1200"/>
          </a:p>
        </p:txBody>
      </p:sp>
    </p:spTree>
    <p:extLst>
      <p:ext uri="{BB962C8B-B14F-4D97-AF65-F5344CB8AC3E}">
        <p14:creationId xmlns:p14="http://schemas.microsoft.com/office/powerpoint/2010/main" val="782108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10</a:t>
            </a:fld>
            <a:endParaRPr lang="zh-CN" altLang="en-US" sz="1200"/>
          </a:p>
        </p:txBody>
      </p:sp>
    </p:spTree>
    <p:extLst>
      <p:ext uri="{BB962C8B-B14F-4D97-AF65-F5344CB8AC3E}">
        <p14:creationId xmlns:p14="http://schemas.microsoft.com/office/powerpoint/2010/main" val="1347547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11</a:t>
            </a:fld>
            <a:endParaRPr lang="zh-CN" altLang="en-US" sz="1200"/>
          </a:p>
        </p:txBody>
      </p:sp>
    </p:spTree>
    <p:extLst>
      <p:ext uri="{BB962C8B-B14F-4D97-AF65-F5344CB8AC3E}">
        <p14:creationId xmlns:p14="http://schemas.microsoft.com/office/powerpoint/2010/main" val="23496794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12</a:t>
            </a:fld>
            <a:endParaRPr lang="zh-CN" altLang="en-US" sz="1200"/>
          </a:p>
        </p:txBody>
      </p:sp>
    </p:spTree>
    <p:extLst>
      <p:ext uri="{BB962C8B-B14F-4D97-AF65-F5344CB8AC3E}">
        <p14:creationId xmlns:p14="http://schemas.microsoft.com/office/powerpoint/2010/main" val="3663464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13</a:t>
            </a:fld>
            <a:endParaRPr lang="zh-CN" altLang="en-US" sz="1200"/>
          </a:p>
        </p:txBody>
      </p:sp>
    </p:spTree>
    <p:extLst>
      <p:ext uri="{BB962C8B-B14F-4D97-AF65-F5344CB8AC3E}">
        <p14:creationId xmlns:p14="http://schemas.microsoft.com/office/powerpoint/2010/main" val="17890594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14</a:t>
            </a:fld>
            <a:endParaRPr lang="zh-CN" altLang="en-US" sz="1200"/>
          </a:p>
        </p:txBody>
      </p:sp>
    </p:spTree>
    <p:extLst>
      <p:ext uri="{BB962C8B-B14F-4D97-AF65-F5344CB8AC3E}">
        <p14:creationId xmlns:p14="http://schemas.microsoft.com/office/powerpoint/2010/main" val="3128906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C43F41D2-6298-443A-9A93-DEF0EE4A6E47}" type="datetime1">
              <a:rPr lang="zh-CN" altLang="en-US" smtClean="0"/>
              <a:pPr>
                <a:defRPr/>
              </a:pPr>
              <a:t>2018/8/13</a:t>
            </a:fld>
            <a:endParaRPr lang="zh-CN" altLang="en-US" sz="1200"/>
          </a:p>
        </p:txBody>
      </p:sp>
      <p:sp>
        <p:nvSpPr>
          <p:cNvPr id="5" name="灯片编号占位符 4"/>
          <p:cNvSpPr>
            <a:spLocks noGrp="1"/>
          </p:cNvSpPr>
          <p:nvPr>
            <p:ph type="sldNum" sz="quarter" idx="11"/>
          </p:nvPr>
        </p:nvSpPr>
        <p:spPr/>
        <p:txBody>
          <a:bodyPr/>
          <a:lstStyle/>
          <a:p>
            <a:pPr>
              <a:defRPr/>
            </a:pPr>
            <a:fld id="{A1A1E23D-0AAB-4AF4-A556-17D11879889D}" type="slidenum">
              <a:rPr lang="zh-CN" altLang="en-US" smtClean="0"/>
              <a:pPr>
                <a:defRPr/>
              </a:pPr>
              <a:t>15</a:t>
            </a:fld>
            <a:endParaRPr lang="zh-CN" altLang="en-US" sz="1200"/>
          </a:p>
        </p:txBody>
      </p:sp>
    </p:spTree>
    <p:extLst>
      <p:ext uri="{BB962C8B-B14F-4D97-AF65-F5344CB8AC3E}">
        <p14:creationId xmlns:p14="http://schemas.microsoft.com/office/powerpoint/2010/main" val="13461782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KSO_FD"/>
          <p:cNvSpPr>
            <a:spLocks noGrp="1" noChangeArrowheads="1"/>
          </p:cNvSpPr>
          <p:nvPr>
            <p:ph type="dt" sz="half" idx="10"/>
          </p:nvPr>
        </p:nvSpPr>
        <p:spPr>
          <a:ln/>
        </p:spPr>
        <p:txBody>
          <a:bodyPr/>
          <a:lstStyle>
            <a:lvl1pPr>
              <a:defRPr/>
            </a:lvl1pPr>
          </a:lstStyle>
          <a:p>
            <a:pPr>
              <a:defRPr/>
            </a:pPr>
            <a:fld id="{6401ED28-638A-4B5F-BB99-F5E93075D40B}" type="datetime1">
              <a:rPr lang="zh-CN" altLang="en-US"/>
              <a:pPr>
                <a:defRPr/>
              </a:pPr>
              <a:t>2018/8/13</a:t>
            </a:fld>
            <a:endParaRPr lang="zh-CN" altLang="en-US" sz="1800">
              <a:solidFill>
                <a:schemeClr val="tx1"/>
              </a:solidFill>
            </a:endParaRPr>
          </a:p>
        </p:txBody>
      </p:sp>
      <p:sp>
        <p:nvSpPr>
          <p:cNvPr id="5"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a:ln/>
        </p:spPr>
        <p:txBody>
          <a:bodyPr/>
          <a:lstStyle>
            <a:lvl1pPr>
              <a:defRPr/>
            </a:lvl1pPr>
          </a:lstStyle>
          <a:p>
            <a:pPr>
              <a:defRPr/>
            </a:pPr>
            <a:fld id="{2ABB123A-477D-4E88-9447-4D9B0FF4C28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84769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KSO_FD"/>
          <p:cNvSpPr>
            <a:spLocks noGrp="1" noChangeArrowheads="1"/>
          </p:cNvSpPr>
          <p:nvPr>
            <p:ph type="dt" sz="half" idx="10"/>
          </p:nvPr>
        </p:nvSpPr>
        <p:spPr>
          <a:ln/>
        </p:spPr>
        <p:txBody>
          <a:bodyPr/>
          <a:lstStyle>
            <a:lvl1pPr>
              <a:defRPr/>
            </a:lvl1pPr>
          </a:lstStyle>
          <a:p>
            <a:pPr>
              <a:defRPr/>
            </a:pPr>
            <a:fld id="{E101DCED-20CF-4595-BEBC-6D47B1B8F28E}" type="datetime1">
              <a:rPr lang="zh-CN" altLang="en-US"/>
              <a:pPr>
                <a:defRPr/>
              </a:pPr>
              <a:t>2018/8/13</a:t>
            </a:fld>
            <a:endParaRPr lang="zh-CN" altLang="en-US" sz="1800">
              <a:solidFill>
                <a:schemeClr val="tx1"/>
              </a:solidFill>
            </a:endParaRPr>
          </a:p>
        </p:txBody>
      </p:sp>
      <p:sp>
        <p:nvSpPr>
          <p:cNvPr id="5"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a:ln/>
        </p:spPr>
        <p:txBody>
          <a:bodyPr/>
          <a:lstStyle>
            <a:lvl1pPr>
              <a:defRPr/>
            </a:lvl1pPr>
          </a:lstStyle>
          <a:p>
            <a:pPr>
              <a:defRPr/>
            </a:pPr>
            <a:fld id="{EB32BBC0-4646-4E12-8019-79F04DCA72A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01726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KSO_FD"/>
          <p:cNvSpPr>
            <a:spLocks noGrp="1" noChangeArrowheads="1"/>
          </p:cNvSpPr>
          <p:nvPr>
            <p:ph type="dt" sz="half" idx="10"/>
          </p:nvPr>
        </p:nvSpPr>
        <p:spPr>
          <a:ln/>
        </p:spPr>
        <p:txBody>
          <a:bodyPr/>
          <a:lstStyle>
            <a:lvl1pPr>
              <a:defRPr/>
            </a:lvl1pPr>
          </a:lstStyle>
          <a:p>
            <a:pPr>
              <a:defRPr/>
            </a:pPr>
            <a:fld id="{B5B6B540-88B2-441B-BDA0-29EB6C4E8353}" type="datetime1">
              <a:rPr lang="zh-CN" altLang="en-US"/>
              <a:pPr>
                <a:defRPr/>
              </a:pPr>
              <a:t>2018/8/13</a:t>
            </a:fld>
            <a:endParaRPr lang="zh-CN" altLang="en-US" sz="1800">
              <a:solidFill>
                <a:schemeClr val="tx1"/>
              </a:solidFill>
            </a:endParaRPr>
          </a:p>
        </p:txBody>
      </p:sp>
      <p:sp>
        <p:nvSpPr>
          <p:cNvPr id="5"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a:ln/>
        </p:spPr>
        <p:txBody>
          <a:bodyPr/>
          <a:lstStyle>
            <a:lvl1pPr>
              <a:defRPr/>
            </a:lvl1pPr>
          </a:lstStyle>
          <a:p>
            <a:pPr>
              <a:defRPr/>
            </a:pPr>
            <a:fld id="{80B13C60-1223-4DDC-8549-DF7627FA3BE6}"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231595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47675" y="1200150"/>
            <a:ext cx="4030663" cy="5100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30738" y="1200150"/>
            <a:ext cx="4032250" cy="5100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KSO_FD"/>
          <p:cNvSpPr>
            <a:spLocks noGrp="1" noChangeArrowheads="1"/>
          </p:cNvSpPr>
          <p:nvPr>
            <p:ph type="dt" sz="half" idx="10"/>
          </p:nvPr>
        </p:nvSpPr>
        <p:spPr>
          <a:ln/>
        </p:spPr>
        <p:txBody>
          <a:bodyPr/>
          <a:lstStyle>
            <a:lvl1pPr>
              <a:defRPr/>
            </a:lvl1pPr>
          </a:lstStyle>
          <a:p>
            <a:pPr>
              <a:defRPr/>
            </a:pPr>
            <a:fld id="{455EEC44-5A08-4EA1-8561-2489DD555AEC}" type="datetime1">
              <a:rPr lang="zh-CN" altLang="en-US"/>
              <a:pPr>
                <a:defRPr/>
              </a:pPr>
              <a:t>2018/8/13</a:t>
            </a:fld>
            <a:endParaRPr lang="zh-CN" altLang="en-US" sz="1800">
              <a:solidFill>
                <a:schemeClr val="tx1"/>
              </a:solidFill>
            </a:endParaRPr>
          </a:p>
        </p:txBody>
      </p:sp>
      <p:sp>
        <p:nvSpPr>
          <p:cNvPr id="6"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7" name="KSO_FN"/>
          <p:cNvSpPr>
            <a:spLocks noGrp="1" noChangeArrowheads="1"/>
          </p:cNvSpPr>
          <p:nvPr>
            <p:ph type="sldNum" sz="quarter" idx="12"/>
          </p:nvPr>
        </p:nvSpPr>
        <p:spPr>
          <a:ln/>
        </p:spPr>
        <p:txBody>
          <a:bodyPr/>
          <a:lstStyle>
            <a:lvl1pPr>
              <a:defRPr/>
            </a:lvl1pPr>
          </a:lstStyle>
          <a:p>
            <a:pPr>
              <a:defRPr/>
            </a:pPr>
            <a:fld id="{29620B68-5811-40A0-97C0-0302998DE8A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085666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KSO_FD"/>
          <p:cNvSpPr>
            <a:spLocks noGrp="1" noChangeArrowheads="1"/>
          </p:cNvSpPr>
          <p:nvPr>
            <p:ph type="dt" sz="half" idx="10"/>
          </p:nvPr>
        </p:nvSpPr>
        <p:spPr>
          <a:ln/>
        </p:spPr>
        <p:txBody>
          <a:bodyPr/>
          <a:lstStyle>
            <a:lvl1pPr>
              <a:defRPr/>
            </a:lvl1pPr>
          </a:lstStyle>
          <a:p>
            <a:pPr>
              <a:defRPr/>
            </a:pPr>
            <a:fld id="{B9F1DD84-0E57-4E60-A6B2-8CAD78EAB9C4}" type="datetime1">
              <a:rPr lang="zh-CN" altLang="en-US"/>
              <a:pPr>
                <a:defRPr/>
              </a:pPr>
              <a:t>2018/8/13</a:t>
            </a:fld>
            <a:endParaRPr lang="zh-CN" altLang="en-US" sz="1800">
              <a:solidFill>
                <a:schemeClr val="tx1"/>
              </a:solidFill>
            </a:endParaRPr>
          </a:p>
        </p:txBody>
      </p:sp>
      <p:sp>
        <p:nvSpPr>
          <p:cNvPr id="8"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9" name="KSO_FN"/>
          <p:cNvSpPr>
            <a:spLocks noGrp="1" noChangeArrowheads="1"/>
          </p:cNvSpPr>
          <p:nvPr>
            <p:ph type="sldNum" sz="quarter" idx="12"/>
          </p:nvPr>
        </p:nvSpPr>
        <p:spPr>
          <a:ln/>
        </p:spPr>
        <p:txBody>
          <a:bodyPr/>
          <a:lstStyle>
            <a:lvl1pPr>
              <a:defRPr/>
            </a:lvl1pPr>
          </a:lstStyle>
          <a:p>
            <a:pPr>
              <a:defRPr/>
            </a:pPr>
            <a:fld id="{CAA7F985-09C9-4F99-AC36-25D5236F63D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76590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KSO_FD"/>
          <p:cNvSpPr>
            <a:spLocks noGrp="1" noChangeArrowheads="1"/>
          </p:cNvSpPr>
          <p:nvPr>
            <p:ph type="dt" sz="half" idx="10"/>
          </p:nvPr>
        </p:nvSpPr>
        <p:spPr>
          <a:ln/>
        </p:spPr>
        <p:txBody>
          <a:bodyPr/>
          <a:lstStyle>
            <a:lvl1pPr>
              <a:defRPr/>
            </a:lvl1pPr>
          </a:lstStyle>
          <a:p>
            <a:pPr>
              <a:defRPr/>
            </a:pPr>
            <a:fld id="{41D779AB-5D45-47A6-BD30-D88F726CFEB8}" type="datetime1">
              <a:rPr lang="zh-CN" altLang="en-US"/>
              <a:pPr>
                <a:defRPr/>
              </a:pPr>
              <a:t>2018/8/13</a:t>
            </a:fld>
            <a:endParaRPr lang="zh-CN" altLang="en-US" sz="1800">
              <a:solidFill>
                <a:schemeClr val="tx1"/>
              </a:solidFill>
            </a:endParaRPr>
          </a:p>
        </p:txBody>
      </p:sp>
      <p:sp>
        <p:nvSpPr>
          <p:cNvPr id="4"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5" name="KSO_FN"/>
          <p:cNvSpPr>
            <a:spLocks noGrp="1" noChangeArrowheads="1"/>
          </p:cNvSpPr>
          <p:nvPr>
            <p:ph type="sldNum" sz="quarter" idx="12"/>
          </p:nvPr>
        </p:nvSpPr>
        <p:spPr>
          <a:ln/>
        </p:spPr>
        <p:txBody>
          <a:bodyPr/>
          <a:lstStyle>
            <a:lvl1pPr>
              <a:defRPr/>
            </a:lvl1pPr>
          </a:lstStyle>
          <a:p>
            <a:pPr>
              <a:defRPr/>
            </a:pPr>
            <a:fld id="{E79FA7EA-A28A-4B54-82E6-B3B47DD1B43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183271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KSO_FD"/>
          <p:cNvSpPr>
            <a:spLocks noGrp="1" noChangeArrowheads="1"/>
          </p:cNvSpPr>
          <p:nvPr>
            <p:ph type="dt" sz="half" idx="10"/>
          </p:nvPr>
        </p:nvSpPr>
        <p:spPr>
          <a:ln/>
        </p:spPr>
        <p:txBody>
          <a:bodyPr/>
          <a:lstStyle>
            <a:lvl1pPr>
              <a:defRPr/>
            </a:lvl1pPr>
          </a:lstStyle>
          <a:p>
            <a:pPr>
              <a:defRPr/>
            </a:pPr>
            <a:fld id="{24C51899-BB8B-4B9C-9E1D-37487BC501B5}" type="datetime1">
              <a:rPr lang="zh-CN" altLang="en-US"/>
              <a:pPr>
                <a:defRPr/>
              </a:pPr>
              <a:t>2018/8/13</a:t>
            </a:fld>
            <a:endParaRPr lang="zh-CN" altLang="en-US" sz="1800">
              <a:solidFill>
                <a:schemeClr val="tx1"/>
              </a:solidFill>
            </a:endParaRPr>
          </a:p>
        </p:txBody>
      </p:sp>
      <p:sp>
        <p:nvSpPr>
          <p:cNvPr id="3"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4" name="KSO_FN"/>
          <p:cNvSpPr>
            <a:spLocks noGrp="1" noChangeArrowheads="1"/>
          </p:cNvSpPr>
          <p:nvPr>
            <p:ph type="sldNum" sz="quarter" idx="12"/>
          </p:nvPr>
        </p:nvSpPr>
        <p:spPr>
          <a:ln/>
        </p:spPr>
        <p:txBody>
          <a:bodyPr/>
          <a:lstStyle>
            <a:lvl1pPr>
              <a:defRPr/>
            </a:lvl1pPr>
          </a:lstStyle>
          <a:p>
            <a:pPr>
              <a:defRPr/>
            </a:pPr>
            <a:fld id="{92CA5498-F638-4EC6-8098-381474D04E24}"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927578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KSO_FD"/>
          <p:cNvSpPr>
            <a:spLocks noGrp="1" noChangeArrowheads="1"/>
          </p:cNvSpPr>
          <p:nvPr>
            <p:ph type="dt" sz="half" idx="10"/>
          </p:nvPr>
        </p:nvSpPr>
        <p:spPr>
          <a:ln/>
        </p:spPr>
        <p:txBody>
          <a:bodyPr/>
          <a:lstStyle>
            <a:lvl1pPr>
              <a:defRPr/>
            </a:lvl1pPr>
          </a:lstStyle>
          <a:p>
            <a:pPr>
              <a:defRPr/>
            </a:pPr>
            <a:fld id="{5B15868D-50CB-405A-84F4-548C6726A1A6}" type="datetime1">
              <a:rPr lang="zh-CN" altLang="en-US"/>
              <a:pPr>
                <a:defRPr/>
              </a:pPr>
              <a:t>2018/8/13</a:t>
            </a:fld>
            <a:endParaRPr lang="zh-CN" altLang="en-US" sz="1800">
              <a:solidFill>
                <a:schemeClr val="tx1"/>
              </a:solidFill>
            </a:endParaRPr>
          </a:p>
        </p:txBody>
      </p:sp>
      <p:sp>
        <p:nvSpPr>
          <p:cNvPr id="6"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7" name="KSO_FN"/>
          <p:cNvSpPr>
            <a:spLocks noGrp="1" noChangeArrowheads="1"/>
          </p:cNvSpPr>
          <p:nvPr>
            <p:ph type="sldNum" sz="quarter" idx="12"/>
          </p:nvPr>
        </p:nvSpPr>
        <p:spPr>
          <a:ln/>
        </p:spPr>
        <p:txBody>
          <a:bodyPr/>
          <a:lstStyle>
            <a:lvl1pPr>
              <a:defRPr/>
            </a:lvl1pPr>
          </a:lstStyle>
          <a:p>
            <a:pPr>
              <a:defRPr/>
            </a:pPr>
            <a:fld id="{998BA7AC-04FB-4650-B322-82B78A3CD2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471951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KSO_FD"/>
          <p:cNvSpPr>
            <a:spLocks noGrp="1" noChangeArrowheads="1"/>
          </p:cNvSpPr>
          <p:nvPr>
            <p:ph type="dt" sz="half" idx="10"/>
          </p:nvPr>
        </p:nvSpPr>
        <p:spPr>
          <a:ln/>
        </p:spPr>
        <p:txBody>
          <a:bodyPr/>
          <a:lstStyle>
            <a:lvl1pPr>
              <a:defRPr/>
            </a:lvl1pPr>
          </a:lstStyle>
          <a:p>
            <a:pPr>
              <a:defRPr/>
            </a:pPr>
            <a:fld id="{C58BF804-D48E-4E8D-9C6C-C84A25DD0711}" type="datetime1">
              <a:rPr lang="zh-CN" altLang="en-US"/>
              <a:pPr>
                <a:defRPr/>
              </a:pPr>
              <a:t>2018/8/13</a:t>
            </a:fld>
            <a:endParaRPr lang="zh-CN" altLang="en-US" sz="1800">
              <a:solidFill>
                <a:schemeClr val="tx1"/>
              </a:solidFill>
            </a:endParaRPr>
          </a:p>
        </p:txBody>
      </p:sp>
      <p:sp>
        <p:nvSpPr>
          <p:cNvPr id="6"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7" name="KSO_FN"/>
          <p:cNvSpPr>
            <a:spLocks noGrp="1" noChangeArrowheads="1"/>
          </p:cNvSpPr>
          <p:nvPr>
            <p:ph type="sldNum" sz="quarter" idx="12"/>
          </p:nvPr>
        </p:nvSpPr>
        <p:spPr>
          <a:ln/>
        </p:spPr>
        <p:txBody>
          <a:bodyPr/>
          <a:lstStyle>
            <a:lvl1pPr>
              <a:defRPr/>
            </a:lvl1pPr>
          </a:lstStyle>
          <a:p>
            <a:pPr>
              <a:defRPr/>
            </a:pPr>
            <a:fld id="{94562C8A-1711-4C0B-BF14-292DFC67E801}"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28639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KSO_FD"/>
          <p:cNvSpPr>
            <a:spLocks noGrp="1" noChangeArrowheads="1"/>
          </p:cNvSpPr>
          <p:nvPr>
            <p:ph type="dt" sz="half" idx="10"/>
          </p:nvPr>
        </p:nvSpPr>
        <p:spPr>
          <a:ln/>
        </p:spPr>
        <p:txBody>
          <a:bodyPr/>
          <a:lstStyle>
            <a:lvl1pPr>
              <a:defRPr/>
            </a:lvl1pPr>
          </a:lstStyle>
          <a:p>
            <a:pPr>
              <a:defRPr/>
            </a:pPr>
            <a:fld id="{CEA81346-3C1F-4F42-9D4A-0F13396125F6}" type="datetime1">
              <a:rPr lang="zh-CN" altLang="en-US"/>
              <a:pPr>
                <a:defRPr/>
              </a:pPr>
              <a:t>2018/8/13</a:t>
            </a:fld>
            <a:endParaRPr lang="zh-CN" altLang="en-US" sz="1800">
              <a:solidFill>
                <a:schemeClr val="tx1"/>
              </a:solidFill>
            </a:endParaRPr>
          </a:p>
        </p:txBody>
      </p:sp>
      <p:sp>
        <p:nvSpPr>
          <p:cNvPr id="5"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a:ln/>
        </p:spPr>
        <p:txBody>
          <a:bodyPr/>
          <a:lstStyle>
            <a:lvl1pPr>
              <a:defRPr/>
            </a:lvl1pPr>
          </a:lstStyle>
          <a:p>
            <a:pPr>
              <a:defRPr/>
            </a:pPr>
            <a:fld id="{9EB0A0E3-BAC5-4AA2-97EF-094776BEFCA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627009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10350" y="276225"/>
            <a:ext cx="2052638" cy="60245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47675" y="276225"/>
            <a:ext cx="6010275" cy="60245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KSO_FD"/>
          <p:cNvSpPr>
            <a:spLocks noGrp="1" noChangeArrowheads="1"/>
          </p:cNvSpPr>
          <p:nvPr>
            <p:ph type="dt" sz="half" idx="10"/>
          </p:nvPr>
        </p:nvSpPr>
        <p:spPr>
          <a:ln/>
        </p:spPr>
        <p:txBody>
          <a:bodyPr/>
          <a:lstStyle>
            <a:lvl1pPr>
              <a:defRPr/>
            </a:lvl1pPr>
          </a:lstStyle>
          <a:p>
            <a:pPr>
              <a:defRPr/>
            </a:pPr>
            <a:fld id="{1C2007AE-30B5-4644-9DC9-DD531DD0053F}" type="datetime1">
              <a:rPr lang="zh-CN" altLang="en-US"/>
              <a:pPr>
                <a:defRPr/>
              </a:pPr>
              <a:t>2018/8/13</a:t>
            </a:fld>
            <a:endParaRPr lang="zh-CN" altLang="en-US" sz="1800">
              <a:solidFill>
                <a:schemeClr val="tx1"/>
              </a:solidFill>
            </a:endParaRPr>
          </a:p>
        </p:txBody>
      </p:sp>
      <p:sp>
        <p:nvSpPr>
          <p:cNvPr id="5"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a:ln/>
        </p:spPr>
        <p:txBody>
          <a:bodyPr/>
          <a:lstStyle>
            <a:lvl1pPr>
              <a:defRPr/>
            </a:lvl1pPr>
          </a:lstStyle>
          <a:p>
            <a:pPr>
              <a:defRPr/>
            </a:pPr>
            <a:fld id="{439E505B-C67B-4F4A-880E-57CF529BFB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146435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47675" y="276225"/>
            <a:ext cx="8215313" cy="796925"/>
          </a:xfrm>
        </p:spPr>
        <p:txBody>
          <a:bodyPr/>
          <a:lstStyle/>
          <a:p>
            <a:r>
              <a:rPr lang="zh-CN" altLang="en-US" smtClean="0"/>
              <a:t>单击此处编辑母版标题样式</a:t>
            </a:r>
            <a:endParaRPr lang="zh-CN" altLang="en-US"/>
          </a:p>
        </p:txBody>
      </p:sp>
      <p:sp>
        <p:nvSpPr>
          <p:cNvPr id="3" name="KSO_FD"/>
          <p:cNvSpPr>
            <a:spLocks noGrp="1" noChangeArrowheads="1"/>
          </p:cNvSpPr>
          <p:nvPr>
            <p:ph type="dt" sz="half" idx="10"/>
          </p:nvPr>
        </p:nvSpPr>
        <p:spPr>
          <a:ln/>
        </p:spPr>
        <p:txBody>
          <a:bodyPr/>
          <a:lstStyle>
            <a:lvl1pPr>
              <a:defRPr/>
            </a:lvl1pPr>
          </a:lstStyle>
          <a:p>
            <a:pPr>
              <a:defRPr/>
            </a:pPr>
            <a:fld id="{0D6AEA1A-AC4E-4A9D-B9B0-4CBF3F842E24}" type="datetime1">
              <a:rPr lang="zh-CN" altLang="en-US"/>
              <a:pPr>
                <a:defRPr/>
              </a:pPr>
              <a:t>2018/8/13</a:t>
            </a:fld>
            <a:endParaRPr lang="zh-CN" altLang="en-US" sz="1800">
              <a:solidFill>
                <a:schemeClr val="tx1"/>
              </a:solidFill>
            </a:endParaRPr>
          </a:p>
        </p:txBody>
      </p:sp>
      <p:sp>
        <p:nvSpPr>
          <p:cNvPr id="4" name="KSO_FT"/>
          <p:cNvSpPr>
            <a:spLocks noGrp="1" noChangeArrowheads="1"/>
          </p:cNvSpPr>
          <p:nvPr>
            <p:ph type="ftr" sz="quarter" idx="11"/>
          </p:nvPr>
        </p:nvSpPr>
        <p:spPr>
          <a:ln/>
        </p:spPr>
        <p:txBody>
          <a:bodyPr/>
          <a:lstStyle>
            <a:lvl1pPr>
              <a:defRPr/>
            </a:lvl1pPr>
          </a:lstStyle>
          <a:p>
            <a:pPr>
              <a:defRPr/>
            </a:pPr>
            <a:endParaRPr lang="zh-CN" altLang="zh-CN"/>
          </a:p>
        </p:txBody>
      </p:sp>
      <p:sp>
        <p:nvSpPr>
          <p:cNvPr id="5" name="KSO_FN"/>
          <p:cNvSpPr>
            <a:spLocks noGrp="1" noChangeArrowheads="1"/>
          </p:cNvSpPr>
          <p:nvPr>
            <p:ph type="sldNum" sz="quarter" idx="12"/>
          </p:nvPr>
        </p:nvSpPr>
        <p:spPr>
          <a:ln/>
        </p:spPr>
        <p:txBody>
          <a:bodyPr/>
          <a:lstStyle>
            <a:lvl1pPr>
              <a:defRPr/>
            </a:lvl1pPr>
          </a:lstStyle>
          <a:p>
            <a:pPr>
              <a:defRPr/>
            </a:pPr>
            <a:fld id="{287E2245-A6C3-4F36-86C2-CB8A73046A44}"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826913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组合 6"/>
          <p:cNvGrpSpPr>
            <a:grpSpLocks noChangeAspect="1"/>
          </p:cNvGrpSpPr>
          <p:nvPr/>
        </p:nvGrpSpPr>
        <p:grpSpPr bwMode="auto">
          <a:xfrm>
            <a:off x="0" y="0"/>
            <a:ext cx="9153525" cy="6865938"/>
            <a:chOff x="0" y="0"/>
            <a:chExt cx="9153525" cy="6866434"/>
          </a:xfrm>
        </p:grpSpPr>
        <p:pic>
          <p:nvPicPr>
            <p:cNvPr id="2" name="图片 17"/>
            <p:cNvPicPr>
              <a:picLocks noChangeAspect="1" noChangeArrowheads="1"/>
            </p:cNvPicPr>
            <p:nvPr/>
          </p:nvPicPr>
          <p:blipFill>
            <a:blip r:embed="rId14">
              <a:extLst>
                <a:ext uri="{28A0092B-C50C-407E-A947-70E740481C1C}">
                  <a14:useLocalDpi xmlns:a14="http://schemas.microsoft.com/office/drawing/2010/main" val="0"/>
                </a:ext>
              </a:extLst>
            </a:blip>
            <a:srcRect r="74167"/>
            <a:stretch>
              <a:fillRect/>
            </a:stretch>
          </p:blipFill>
          <p:spPr bwMode="auto">
            <a:xfrm>
              <a:off x="0" y="0"/>
              <a:ext cx="2362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18"/>
            <p:cNvPicPr>
              <a:picLocks noChangeAspect="1" noChangeArrowheads="1"/>
            </p:cNvPicPr>
            <p:nvPr/>
          </p:nvPicPr>
          <p:blipFill>
            <a:blip r:embed="rId14">
              <a:extLst>
                <a:ext uri="{28A0092B-C50C-407E-A947-70E740481C1C}">
                  <a14:useLocalDpi xmlns:a14="http://schemas.microsoft.com/office/drawing/2010/main" val="0"/>
                </a:ext>
              </a:extLst>
            </a:blip>
            <a:srcRect r="74167"/>
            <a:stretch>
              <a:fillRect/>
            </a:stretch>
          </p:blipFill>
          <p:spPr bwMode="auto">
            <a:xfrm>
              <a:off x="2343150" y="0"/>
              <a:ext cx="2362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图片 20"/>
            <p:cNvPicPr>
              <a:picLocks noChangeAspect="1" noChangeArrowheads="1"/>
            </p:cNvPicPr>
            <p:nvPr/>
          </p:nvPicPr>
          <p:blipFill>
            <a:blip r:embed="rId14">
              <a:extLst>
                <a:ext uri="{28A0092B-C50C-407E-A947-70E740481C1C}">
                  <a14:useLocalDpi xmlns:a14="http://schemas.microsoft.com/office/drawing/2010/main" val="0"/>
                </a:ext>
              </a:extLst>
            </a:blip>
            <a:srcRect r="74167"/>
            <a:stretch>
              <a:fillRect/>
            </a:stretch>
          </p:blipFill>
          <p:spPr bwMode="auto">
            <a:xfrm>
              <a:off x="4705350" y="8434"/>
              <a:ext cx="2362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图片 21"/>
            <p:cNvPicPr>
              <a:picLocks noChangeAspect="1" noChangeArrowheads="1"/>
            </p:cNvPicPr>
            <p:nvPr/>
          </p:nvPicPr>
          <p:blipFill>
            <a:blip r:embed="rId14">
              <a:extLst>
                <a:ext uri="{28A0092B-C50C-407E-A947-70E740481C1C}">
                  <a14:useLocalDpi xmlns:a14="http://schemas.microsoft.com/office/drawing/2010/main" val="0"/>
                </a:ext>
              </a:extLst>
            </a:blip>
            <a:srcRect r="76978"/>
            <a:stretch>
              <a:fillRect/>
            </a:stretch>
          </p:blipFill>
          <p:spPr bwMode="auto">
            <a:xfrm>
              <a:off x="7048500" y="8434"/>
              <a:ext cx="2105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 name="矩形 16"/>
          <p:cNvSpPr>
            <a:spLocks noChangeArrowheads="1"/>
          </p:cNvSpPr>
          <p:nvPr/>
        </p:nvSpPr>
        <p:spPr bwMode="auto">
          <a:xfrm>
            <a:off x="0" y="-7938"/>
            <a:ext cx="9144000" cy="6865938"/>
          </a:xfrm>
          <a:prstGeom prst="rect">
            <a:avLst/>
          </a:prstGeom>
          <a:solidFill>
            <a:srgbClr val="F2E1C7">
              <a:alpha val="69019"/>
            </a:srgbClr>
          </a:solidFill>
          <a:ln w="12700">
            <a:noFill/>
            <a:bevel/>
            <a:headEnd/>
            <a:tailEnd/>
          </a:ln>
        </p:spPr>
        <p:txBody>
          <a:bodyPr anchor="ctr"/>
          <a:lstStyle/>
          <a:p>
            <a:pPr algn="ctr">
              <a:buFont typeface="Arial" pitchFamily="34" charset="0"/>
              <a:buNone/>
              <a:defRPr/>
            </a:pPr>
            <a:endParaRPr lang="zh-CN" altLang="zh-CN">
              <a:solidFill>
                <a:srgbClr val="FFFFFF"/>
              </a:solidFill>
            </a:endParaRPr>
          </a:p>
        </p:txBody>
      </p:sp>
      <p:sp>
        <p:nvSpPr>
          <p:cNvPr id="1032" name="KSO_FD"/>
          <p:cNvSpPr>
            <a:spLocks noGrp="1" noChangeArrowheads="1"/>
          </p:cNvSpPr>
          <p:nvPr>
            <p:ph type="dt" sz="half" idx="2"/>
          </p:nvPr>
        </p:nvSpPr>
        <p:spPr bwMode="auto">
          <a:xfrm>
            <a:off x="628650" y="6356350"/>
            <a:ext cx="20574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buFont typeface="Arial" pitchFamily="34" charset="0"/>
              <a:buNone/>
              <a:defRPr sz="900">
                <a:solidFill>
                  <a:srgbClr val="9C9C9C"/>
                </a:solidFill>
              </a:defRPr>
            </a:lvl1pPr>
          </a:lstStyle>
          <a:p>
            <a:pPr>
              <a:defRPr/>
            </a:pPr>
            <a:fld id="{3D6CE98C-2AEE-4440-856E-9C0ECBEFB749}" type="datetime1">
              <a:rPr lang="zh-CN" altLang="en-US"/>
              <a:pPr>
                <a:defRPr/>
              </a:pPr>
              <a:t>2018/8/13</a:t>
            </a:fld>
            <a:endParaRPr lang="zh-CN" altLang="en-US" sz="1800">
              <a:solidFill>
                <a:schemeClr val="tx1"/>
              </a:solidFill>
            </a:endParaRPr>
          </a:p>
        </p:txBody>
      </p:sp>
      <p:sp>
        <p:nvSpPr>
          <p:cNvPr id="1033" name="KSO_FT"/>
          <p:cNvSpPr>
            <a:spLocks noGrp="1" noChangeArrowheads="1"/>
          </p:cNvSpPr>
          <p:nvPr>
            <p:ph type="ftr" sz="quarter" idx="3"/>
          </p:nvPr>
        </p:nvSpPr>
        <p:spPr bwMode="auto">
          <a:xfrm>
            <a:off x="3028950" y="6356350"/>
            <a:ext cx="30861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a:buFont typeface="Arial" pitchFamily="34" charset="0"/>
              <a:buNone/>
              <a:defRPr sz="900">
                <a:solidFill>
                  <a:srgbClr val="9C9C9C"/>
                </a:solidFill>
              </a:defRPr>
            </a:lvl1pPr>
          </a:lstStyle>
          <a:p>
            <a:pPr>
              <a:defRPr/>
            </a:pPr>
            <a:endParaRPr lang="zh-CN" altLang="zh-CN"/>
          </a:p>
        </p:txBody>
      </p:sp>
      <p:sp>
        <p:nvSpPr>
          <p:cNvPr id="1034" name="KSO_FN"/>
          <p:cNvSpPr>
            <a:spLocks noGrp="1" noChangeArrowheads="1"/>
          </p:cNvSpPr>
          <p:nvPr>
            <p:ph type="sldNum" sz="quarter" idx="4"/>
          </p:nvPr>
        </p:nvSpPr>
        <p:spPr bwMode="auto">
          <a:xfrm>
            <a:off x="6457950" y="6356350"/>
            <a:ext cx="20574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a:buFont typeface="Arial" pitchFamily="34" charset="0"/>
              <a:buNone/>
              <a:defRPr sz="900">
                <a:solidFill>
                  <a:srgbClr val="9C9C9C"/>
                </a:solidFill>
              </a:defRPr>
            </a:lvl1pPr>
          </a:lstStyle>
          <a:p>
            <a:pPr>
              <a:defRPr/>
            </a:pPr>
            <a:fld id="{C943932F-C379-48B5-971E-7BDDC43F8CA2}" type="slidenum">
              <a:rPr lang="zh-CN" altLang="en-US"/>
              <a:pPr>
                <a:defRPr/>
              </a:pPr>
              <a:t>‹#›</a:t>
            </a:fld>
            <a:endParaRPr lang="zh-CN" altLang="en-US" sz="1800">
              <a:solidFill>
                <a:schemeClr val="tx1"/>
              </a:solidFill>
            </a:endParaRPr>
          </a:p>
        </p:txBody>
      </p:sp>
      <p:sp>
        <p:nvSpPr>
          <p:cNvPr id="1031" name="KSO_BT1"/>
          <p:cNvSpPr>
            <a:spLocks noGrp="1" noChangeArrowheads="1"/>
          </p:cNvSpPr>
          <p:nvPr>
            <p:ph type="title" idx="4294967295"/>
          </p:nvPr>
        </p:nvSpPr>
        <p:spPr bwMode="auto">
          <a:xfrm>
            <a:off x="447675" y="276225"/>
            <a:ext cx="8215313"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smtClean="0">
                <a:sym typeface="Broadway" pitchFamily="82" charset="0"/>
              </a:rPr>
              <a:t>单击此处编辑母版标题样式</a:t>
            </a:r>
          </a:p>
        </p:txBody>
      </p:sp>
      <p:sp>
        <p:nvSpPr>
          <p:cNvPr id="4" name="KSO_BC1"/>
          <p:cNvSpPr>
            <a:spLocks noGrp="1" noChangeArrowheads="1"/>
          </p:cNvSpPr>
          <p:nvPr>
            <p:ph type="body" idx="1"/>
          </p:nvPr>
        </p:nvSpPr>
        <p:spPr bwMode="auto">
          <a:xfrm>
            <a:off x="447675" y="1200150"/>
            <a:ext cx="8215313" cy="510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sym typeface="Calibri" pitchFamily="34" charset="0"/>
              </a:rPr>
              <a:t>单击此处编辑母版文本样式</a:t>
            </a:r>
          </a:p>
          <a:p>
            <a:pPr lvl="1"/>
            <a:r>
              <a:rPr lang="zh-CN" smtClean="0">
                <a:sym typeface="Calibri" pitchFamily="34" charset="0"/>
              </a:rPr>
              <a:t>第二级</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p:txStyles>
    <p:titleStyle>
      <a:lvl1pPr marL="685800" indent="-685800" algn="l" rtl="0" eaLnBrk="0" fontAlgn="base" hangingPunct="0">
        <a:lnSpc>
          <a:spcPct val="90000"/>
        </a:lnSpc>
        <a:spcBef>
          <a:spcPct val="0"/>
        </a:spcBef>
        <a:spcAft>
          <a:spcPct val="0"/>
        </a:spcAft>
        <a:defRPr sz="3200" b="1">
          <a:solidFill>
            <a:schemeClr val="accent1"/>
          </a:solidFill>
          <a:latin typeface="+mj-lt"/>
          <a:ea typeface="+mj-ea"/>
          <a:cs typeface="+mj-cs"/>
          <a:sym typeface="Broadway" pitchFamily="82" charset="0"/>
        </a:defRPr>
      </a:lvl1pPr>
      <a:lvl2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2pPr>
      <a:lvl3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3pPr>
      <a:lvl4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4pPr>
      <a:lvl5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5pPr>
      <a:lvl6pPr marL="11430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6pPr>
      <a:lvl7pPr marL="16002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7pPr>
      <a:lvl8pPr marL="20574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8pPr>
      <a:lvl9pPr marL="25146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9pPr>
    </p:titleStyle>
    <p:bodyStyle>
      <a:lvl1pPr marL="361950" indent="-361950" algn="just" defTabSz="685800" rtl="0" eaLnBrk="0" fontAlgn="base" hangingPunct="0">
        <a:lnSpc>
          <a:spcPct val="110000"/>
        </a:lnSpc>
        <a:spcBef>
          <a:spcPts val="1200"/>
        </a:spcBef>
        <a:spcAft>
          <a:spcPct val="0"/>
        </a:spcAft>
        <a:buClr>
          <a:schemeClr val="accent1"/>
        </a:buClr>
        <a:buSzPct val="70000"/>
        <a:buFont typeface="Wingdings" pitchFamily="2" charset="2"/>
        <a:buChar char="{"/>
        <a:defRPr sz="2400">
          <a:solidFill>
            <a:srgbClr val="A36D07"/>
          </a:solidFill>
          <a:latin typeface="+mn-lt"/>
          <a:ea typeface="+mn-ea"/>
          <a:cs typeface="+mn-cs"/>
          <a:sym typeface="Calibri" pitchFamily="34" charset="0"/>
        </a:defRPr>
      </a:lvl1pPr>
      <a:lvl2pPr marL="361950" indent="-361950" algn="just" defTabSz="685800" rtl="0" eaLnBrk="0" fontAlgn="base" hangingPunct="0">
        <a:lnSpc>
          <a:spcPct val="120000"/>
        </a:lnSpc>
        <a:spcBef>
          <a:spcPct val="0"/>
        </a:spcBef>
        <a:spcAft>
          <a:spcPts val="1200"/>
        </a:spcAft>
        <a:buClr>
          <a:srgbClr val="FBDA9D"/>
        </a:buClr>
        <a:buSzPct val="70000"/>
        <a:buFont typeface="幼圆" pitchFamily="49" charset="-122"/>
        <a:buChar char=" "/>
        <a:defRPr sz="1600">
          <a:solidFill>
            <a:schemeClr val="tx1"/>
          </a:solidFill>
          <a:latin typeface="+mn-lt"/>
          <a:ea typeface="+mn-ea"/>
          <a:sym typeface="Calibri" pitchFamily="34" charset="0"/>
        </a:defRPr>
      </a:lvl2pPr>
      <a:lvl3pPr marL="857250" indent="-171450" algn="l" defTabSz="685800" rtl="0" eaLnBrk="0" fontAlgn="base" hangingPunct="0">
        <a:lnSpc>
          <a:spcPct val="90000"/>
        </a:lnSpc>
        <a:spcBef>
          <a:spcPts val="375"/>
        </a:spcBef>
        <a:spcAft>
          <a:spcPts val="1200"/>
        </a:spcAft>
        <a:buClr>
          <a:srgbClr val="FBDA9D"/>
        </a:buClr>
        <a:buSzPct val="70000"/>
        <a:buFont typeface="Arial" pitchFamily="34" charset="0"/>
        <a:buChar char="•"/>
        <a:defRPr sz="1500">
          <a:solidFill>
            <a:schemeClr val="tx1"/>
          </a:solidFill>
          <a:latin typeface="Calibri" pitchFamily="34" charset="0"/>
          <a:ea typeface="+mn-ea"/>
          <a:sym typeface="Calibri" pitchFamily="34" charset="0"/>
        </a:defRPr>
      </a:lvl3pPr>
      <a:lvl4pPr marL="1200150" indent="-171450" algn="l" defTabSz="685800" rtl="0" eaLnBrk="0" fontAlgn="base" hangingPunct="0">
        <a:lnSpc>
          <a:spcPct val="90000"/>
        </a:lnSpc>
        <a:spcBef>
          <a:spcPts val="375"/>
        </a:spcBef>
        <a:spcAft>
          <a:spcPts val="1200"/>
        </a:spcAft>
        <a:buClr>
          <a:srgbClr val="FBDA9D"/>
        </a:buClr>
        <a:buSzPct val="70000"/>
        <a:buFont typeface="Arial" pitchFamily="34" charset="0"/>
        <a:buChar char="•"/>
        <a:defRPr sz="1300">
          <a:solidFill>
            <a:schemeClr val="tx1"/>
          </a:solidFill>
          <a:latin typeface="Calibri" pitchFamily="34" charset="0"/>
          <a:ea typeface="+mn-ea"/>
          <a:sym typeface="Calibri" pitchFamily="34" charset="0"/>
        </a:defRPr>
      </a:lvl4pPr>
      <a:lvl5pPr marL="1543050" indent="-171450" algn="l" defTabSz="685800" rtl="0" eaLnBrk="0" fontAlgn="base" hangingPunct="0">
        <a:lnSpc>
          <a:spcPct val="90000"/>
        </a:lnSpc>
        <a:spcBef>
          <a:spcPts val="375"/>
        </a:spcBef>
        <a:spcAft>
          <a:spcPts val="1200"/>
        </a:spcAft>
        <a:buClr>
          <a:srgbClr val="FBDA9D"/>
        </a:buClr>
        <a:buSzPct val="70000"/>
        <a:buFont typeface="Arial" pitchFamily="34" charset="0"/>
        <a:buChar char="•"/>
        <a:defRPr sz="1300">
          <a:solidFill>
            <a:schemeClr val="tx1"/>
          </a:solidFill>
          <a:latin typeface="Calibri" pitchFamily="34" charset="0"/>
          <a:ea typeface="+mn-ea"/>
          <a:sym typeface="Calibri" pitchFamily="34" charset="0"/>
        </a:defRPr>
      </a:lvl5pPr>
      <a:lvl6pPr marL="2000250" indent="-171450" algn="l" defTabSz="685800" rtl="0" fontAlgn="base">
        <a:lnSpc>
          <a:spcPct val="90000"/>
        </a:lnSpc>
        <a:spcBef>
          <a:spcPts val="375"/>
        </a:spcBef>
        <a:spcAft>
          <a:spcPts val="1200"/>
        </a:spcAft>
        <a:buClr>
          <a:srgbClr val="FBDA9D"/>
        </a:buClr>
        <a:buSzPct val="70000"/>
        <a:buFont typeface="Arial" pitchFamily="34" charset="0"/>
        <a:buChar char="•"/>
        <a:defRPr sz="1300">
          <a:solidFill>
            <a:schemeClr val="tx1"/>
          </a:solidFill>
          <a:latin typeface="Calibri" pitchFamily="34" charset="0"/>
          <a:ea typeface="+mn-ea"/>
          <a:sym typeface="Calibri" pitchFamily="34" charset="0"/>
        </a:defRPr>
      </a:lvl6pPr>
      <a:lvl7pPr marL="2457450" indent="-171450" algn="l" defTabSz="685800" rtl="0" fontAlgn="base">
        <a:lnSpc>
          <a:spcPct val="90000"/>
        </a:lnSpc>
        <a:spcBef>
          <a:spcPts val="375"/>
        </a:spcBef>
        <a:spcAft>
          <a:spcPts val="1200"/>
        </a:spcAft>
        <a:buClr>
          <a:srgbClr val="FBDA9D"/>
        </a:buClr>
        <a:buSzPct val="70000"/>
        <a:buFont typeface="Arial" pitchFamily="34" charset="0"/>
        <a:buChar char="•"/>
        <a:defRPr sz="1300">
          <a:solidFill>
            <a:schemeClr val="tx1"/>
          </a:solidFill>
          <a:latin typeface="Calibri" pitchFamily="34" charset="0"/>
          <a:ea typeface="+mn-ea"/>
          <a:sym typeface="Calibri" pitchFamily="34" charset="0"/>
        </a:defRPr>
      </a:lvl7pPr>
      <a:lvl8pPr marL="2914650" indent="-171450" algn="l" defTabSz="685800" rtl="0" fontAlgn="base">
        <a:lnSpc>
          <a:spcPct val="90000"/>
        </a:lnSpc>
        <a:spcBef>
          <a:spcPts val="375"/>
        </a:spcBef>
        <a:spcAft>
          <a:spcPts val="1200"/>
        </a:spcAft>
        <a:buClr>
          <a:srgbClr val="FBDA9D"/>
        </a:buClr>
        <a:buSzPct val="70000"/>
        <a:buFont typeface="Arial" pitchFamily="34" charset="0"/>
        <a:buChar char="•"/>
        <a:defRPr sz="1300">
          <a:solidFill>
            <a:schemeClr val="tx1"/>
          </a:solidFill>
          <a:latin typeface="Calibri" pitchFamily="34" charset="0"/>
          <a:ea typeface="+mn-ea"/>
          <a:sym typeface="Calibri" pitchFamily="34" charset="0"/>
        </a:defRPr>
      </a:lvl8pPr>
      <a:lvl9pPr marL="3371850" indent="-171450" algn="l" defTabSz="685800" rtl="0" fontAlgn="base">
        <a:lnSpc>
          <a:spcPct val="90000"/>
        </a:lnSpc>
        <a:spcBef>
          <a:spcPts val="375"/>
        </a:spcBef>
        <a:spcAft>
          <a:spcPts val="1200"/>
        </a:spcAft>
        <a:buClr>
          <a:srgbClr val="FBDA9D"/>
        </a:buClr>
        <a:buSzPct val="70000"/>
        <a:buFont typeface="Arial" pitchFamily="34" charset="0"/>
        <a:buChar char="•"/>
        <a:defRPr sz="1300">
          <a:solidFill>
            <a:schemeClr val="tx1"/>
          </a:solidFill>
          <a:latin typeface="Calibri" pitchFamily="34" charset="0"/>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C:\Users\Administrator\Desktop\11111111.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988"/>
            <a:ext cx="2133600" cy="214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5" descr="C:\Users\Administrator\Desktop\11111111.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3" y="4719638"/>
            <a:ext cx="2149476"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5" descr="C:\Users\Administrator\Desktop\11111111.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9925" y="4735513"/>
            <a:ext cx="21336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C:\Users\Administrator\Desktop\11111111.t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31038" y="-26988"/>
            <a:ext cx="2149475" cy="2133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C:\Users\Administrator\Desktop\11111111111.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49463" y="2492375"/>
            <a:ext cx="504507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6" descr="C:\Users\Administrator\Desktop\11111111111.t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49463" y="3717925"/>
            <a:ext cx="5045075" cy="34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6" name="椭圆 44"/>
          <p:cNvSpPr>
            <a:spLocks noChangeArrowheads="1"/>
          </p:cNvSpPr>
          <p:nvPr/>
        </p:nvSpPr>
        <p:spPr bwMode="auto">
          <a:xfrm>
            <a:off x="3708400" y="431800"/>
            <a:ext cx="1690688" cy="1690688"/>
          </a:xfrm>
          <a:prstGeom prst="ellipse">
            <a:avLst/>
          </a:prstGeom>
          <a:blipFill dpi="0" rotWithShape="1">
            <a:blip r:embed="rId9"/>
            <a:srcRect/>
            <a:stretch>
              <a:fillRect/>
            </a:stretch>
          </a:blipFill>
          <a:ln w="50800">
            <a:solidFill>
              <a:srgbClr val="602629"/>
            </a:solidFill>
            <a:bevel/>
            <a:headEnd/>
            <a:tailEnd/>
          </a:ln>
        </p:spPr>
        <p:txBody>
          <a:bodyPr anchor="ctr"/>
          <a:lstStyle/>
          <a:p>
            <a:pPr algn="ctr">
              <a:buFont typeface="Arial" pitchFamily="34" charset="0"/>
              <a:buNone/>
            </a:pPr>
            <a:endParaRPr lang="zh-CN" altLang="zh-CN">
              <a:solidFill>
                <a:srgbClr val="FFFFFF"/>
              </a:solidFill>
              <a:ea typeface="微软雅黑" pitchFamily="34" charset="-122"/>
              <a:sym typeface="Arial" pitchFamily="34" charset="0"/>
            </a:endParaRPr>
          </a:p>
        </p:txBody>
      </p:sp>
      <p:sp>
        <p:nvSpPr>
          <p:cNvPr id="2057" name="Text Box 7"/>
          <p:cNvSpPr>
            <a:spLocks noChangeArrowheads="1"/>
          </p:cNvSpPr>
          <p:nvPr/>
        </p:nvSpPr>
        <p:spPr bwMode="auto">
          <a:xfrm>
            <a:off x="2124075" y="3041361"/>
            <a:ext cx="48244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ctr">
              <a:buFont typeface="Arial" pitchFamily="34" charset="0"/>
              <a:buNone/>
            </a:pPr>
            <a:r>
              <a:rPr lang="zh-CN" altLang="en-US" sz="3200" dirty="0">
                <a:solidFill>
                  <a:srgbClr val="602629"/>
                </a:solidFill>
                <a:latin typeface="华文行楷" pitchFamily="2" charset="-122"/>
                <a:ea typeface="华文行楷" pitchFamily="2" charset="-122"/>
                <a:sym typeface="华文行楷" pitchFamily="2" charset="-122"/>
              </a:rPr>
              <a:t>简短创意自我介绍</a:t>
            </a:r>
            <a:r>
              <a:rPr lang="en-US" altLang="zh-CN" sz="3200" dirty="0" err="1">
                <a:solidFill>
                  <a:srgbClr val="602629"/>
                </a:solidFill>
                <a:latin typeface="华文行楷" pitchFamily="2" charset="-122"/>
                <a:ea typeface="华文行楷" pitchFamily="2" charset="-122"/>
                <a:sym typeface="华文行楷" pitchFamily="2" charset="-122"/>
              </a:rPr>
              <a:t>ppt</a:t>
            </a:r>
            <a:r>
              <a:rPr lang="zh-CN" altLang="en-US" sz="3200" dirty="0">
                <a:solidFill>
                  <a:srgbClr val="602629"/>
                </a:solidFill>
                <a:latin typeface="华文行楷" pitchFamily="2" charset="-122"/>
                <a:ea typeface="华文行楷" pitchFamily="2" charset="-122"/>
                <a:sym typeface="华文行楷" pitchFamily="2" charset="-122"/>
              </a:rPr>
              <a:t>模板</a:t>
            </a:r>
            <a:endParaRPr lang="en-US" sz="3200" dirty="0">
              <a:solidFill>
                <a:srgbClr val="602629"/>
              </a:solidFill>
              <a:latin typeface="华文行楷" pitchFamily="2" charset="-122"/>
              <a:ea typeface="华文行楷" pitchFamily="2" charset="-122"/>
              <a:sym typeface="华文行楷" pitchFamily="2" charset="-122"/>
            </a:endParaRPr>
          </a:p>
        </p:txBody>
      </p:sp>
      <p:sp>
        <p:nvSpPr>
          <p:cNvPr id="2058" name="Text Box 7"/>
          <p:cNvSpPr>
            <a:spLocks noChangeArrowheads="1"/>
          </p:cNvSpPr>
          <p:nvPr/>
        </p:nvSpPr>
        <p:spPr bwMode="auto">
          <a:xfrm>
            <a:off x="2266950" y="4076700"/>
            <a:ext cx="482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ctr">
              <a:buFont typeface="Arial" pitchFamily="34" charset="0"/>
              <a:buNone/>
            </a:pPr>
            <a:r>
              <a:rPr lang="zh-CN" altLang="en-US" sz="2800" dirty="0">
                <a:solidFill>
                  <a:srgbClr val="602629"/>
                </a:solidFill>
                <a:latin typeface="华文行楷" pitchFamily="2" charset="-122"/>
                <a:ea typeface="华文行楷" pitchFamily="2" charset="-122"/>
                <a:sym typeface="华文行楷" pitchFamily="2" charset="-122"/>
              </a:rPr>
              <a:t>求职人</a:t>
            </a:r>
            <a:r>
              <a:rPr lang="zh-CN" altLang="en-US" sz="2800" dirty="0" smtClean="0">
                <a:solidFill>
                  <a:srgbClr val="602629"/>
                </a:solidFill>
                <a:latin typeface="华文行楷" pitchFamily="2" charset="-122"/>
                <a:ea typeface="华文行楷" pitchFamily="2" charset="-122"/>
                <a:sym typeface="华文行楷" pitchFamily="2" charset="-122"/>
              </a:rPr>
              <a:t>：</a:t>
            </a:r>
            <a:r>
              <a:rPr lang="en-US" altLang="zh-CN" sz="2800" dirty="0" smtClean="0">
                <a:solidFill>
                  <a:srgbClr val="602629"/>
                </a:solidFill>
                <a:latin typeface="华文行楷" pitchFamily="2" charset="-122"/>
                <a:ea typeface="华文行楷" pitchFamily="2" charset="-122"/>
                <a:sym typeface="华文行楷" pitchFamily="2" charset="-122"/>
              </a:rPr>
              <a:t>PPTS</a:t>
            </a:r>
            <a:endParaRPr lang="en-US" altLang="zh-CN" sz="2800" dirty="0">
              <a:solidFill>
                <a:srgbClr val="602629"/>
              </a:solidFill>
              <a:latin typeface="华文行楷" pitchFamily="2" charset="-122"/>
              <a:ea typeface="华文行楷" pitchFamily="2" charset="-122"/>
              <a:sym typeface="华文行楷" pitchFamily="2" charset="-122"/>
            </a:endParaRPr>
          </a:p>
        </p:txBody>
      </p:sp>
      <p:sp>
        <p:nvSpPr>
          <p:cNvPr id="2059" name="Text Box 7"/>
          <p:cNvSpPr>
            <a:spLocks noChangeArrowheads="1"/>
          </p:cNvSpPr>
          <p:nvPr/>
        </p:nvSpPr>
        <p:spPr bwMode="auto">
          <a:xfrm>
            <a:off x="1908175" y="4652963"/>
            <a:ext cx="48244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ctr">
              <a:buFont typeface="Arial" pitchFamily="34" charset="0"/>
              <a:buNone/>
            </a:pPr>
            <a:r>
              <a:rPr lang="zh-CN" altLang="en-US" sz="2800">
                <a:solidFill>
                  <a:srgbClr val="602629"/>
                </a:solidFill>
                <a:latin typeface="华文行楷" pitchFamily="2" charset="-122"/>
                <a:ea typeface="华文行楷" pitchFamily="2" charset="-122"/>
                <a:sym typeface="华文行楷" pitchFamily="2" charset="-122"/>
              </a:rPr>
              <a:t>    求职岗位：创意总监</a:t>
            </a:r>
            <a:endParaRPr lang="en-US" sz="2800">
              <a:solidFill>
                <a:srgbClr val="602629"/>
              </a:solidFill>
              <a:latin typeface="华文行楷" pitchFamily="2" charset="-122"/>
              <a:ea typeface="华文行楷" pitchFamily="2" charset="-122"/>
              <a:sym typeface="华文行楷"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标题 1"/>
          <p:cNvSpPr>
            <a:spLocks noGrp="1" noChangeArrowheads="1"/>
          </p:cNvSpPr>
          <p:nvPr>
            <p:ph type="title" idx="4294967295"/>
          </p:nvPr>
        </p:nvSpPr>
        <p:spPr>
          <a:xfrm>
            <a:off x="460375" y="549275"/>
            <a:ext cx="8215313" cy="795338"/>
          </a:xfrm>
        </p:spPr>
        <p:txBody>
          <a:bodyPr/>
          <a:lstStyle/>
          <a:p>
            <a:pPr algn="ctr" eaLnBrk="1" hangingPunct="1"/>
            <a:r>
              <a:rPr lang="zh-CN" altLang="en-US" smtClean="0">
                <a:solidFill>
                  <a:srgbClr val="602629"/>
                </a:solidFill>
              </a:rPr>
              <a:t>自荐信</a:t>
            </a:r>
            <a:endParaRPr lang="zh-CN" altLang="en-US" sz="1600" smtClean="0">
              <a:solidFill>
                <a:srgbClr val="602629"/>
              </a:solidFill>
            </a:endParaRPr>
          </a:p>
        </p:txBody>
      </p:sp>
      <p:sp>
        <p:nvSpPr>
          <p:cNvPr id="3075" name="Rectangle 13" descr="FD1DDF730CE4456e89755B07FE1653D0# #Rectangle 13"/>
          <p:cNvSpPr>
            <a:spLocks noChangeArrowheads="1"/>
          </p:cNvSpPr>
          <p:nvPr/>
        </p:nvSpPr>
        <p:spPr bwMode="auto">
          <a:xfrm>
            <a:off x="4141788" y="2598738"/>
            <a:ext cx="3941762" cy="25542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a:buFont typeface="Arial" pitchFamily="34" charset="0"/>
              <a:buNone/>
            </a:pPr>
            <a:r>
              <a:rPr lang="zh-CN" altLang="en-US" sz="1600">
                <a:solidFill>
                  <a:srgbClr val="602629"/>
                </a:solidFill>
                <a:latin typeface="方正兰亭黑_GBK" pitchFamily="2" charset="-122"/>
                <a:ea typeface="方正兰亭黑_GBK" pitchFamily="2" charset="-122"/>
                <a:sym typeface="方正兰亭黑_GBK" pitchFamily="2" charset="-122"/>
              </a:rPr>
              <a:t>      单击此处添加文字单击此处添加文字单击此处添加文字单击此处添加文字单击此处添加文字单击此处添加文字单击此处添加文字</a:t>
            </a:r>
            <a:endParaRPr lang="en-US" sz="1600">
              <a:solidFill>
                <a:srgbClr val="602629"/>
              </a:solidFill>
              <a:latin typeface="方正兰亭黑_GBK" pitchFamily="2" charset="-122"/>
              <a:ea typeface="方正兰亭黑_GBK" pitchFamily="2" charset="-122"/>
              <a:sym typeface="方正兰亭黑_GBK" pitchFamily="2" charset="-122"/>
            </a:endParaRPr>
          </a:p>
          <a:p>
            <a:pPr algn="just">
              <a:buFont typeface="Arial" pitchFamily="34" charset="0"/>
              <a:buNone/>
            </a:pPr>
            <a:endParaRPr lang="zh-CN" altLang="en-US" sz="1600">
              <a:solidFill>
                <a:srgbClr val="602629"/>
              </a:solidFill>
              <a:latin typeface="方正兰亭黑_GBK" pitchFamily="2" charset="-122"/>
              <a:ea typeface="方正兰亭黑_GBK" pitchFamily="2" charset="-122"/>
              <a:sym typeface="方正兰亭黑_GBK" pitchFamily="2" charset="-122"/>
            </a:endParaRPr>
          </a:p>
          <a:p>
            <a:pPr algn="just">
              <a:buFont typeface="Arial" pitchFamily="34" charset="0"/>
              <a:buNone/>
            </a:pPr>
            <a:r>
              <a:rPr lang="zh-CN" altLang="en-US" sz="1600">
                <a:solidFill>
                  <a:srgbClr val="602629"/>
                </a:solidFill>
                <a:latin typeface="方正兰亭黑_GBK" pitchFamily="2" charset="-122"/>
                <a:ea typeface="方正兰亭黑_GBK" pitchFamily="2" charset="-122"/>
                <a:sym typeface="方正兰亭黑_GBK" pitchFamily="2" charset="-122"/>
              </a:rPr>
              <a:t>      单击此处添加文字单击此处添加文字单击此处添加文字单击此处添加文字单击此处添加文字单击此处添加文字单击此处添加文字单击此处添加文字单击此处添加文字</a:t>
            </a:r>
            <a:endParaRPr lang="zh-CN" altLang="en-US"/>
          </a:p>
        </p:txBody>
      </p:sp>
      <p:sp>
        <p:nvSpPr>
          <p:cNvPr id="3076" name="椭圆 12"/>
          <p:cNvSpPr>
            <a:spLocks noChangeArrowheads="1"/>
          </p:cNvSpPr>
          <p:nvPr/>
        </p:nvSpPr>
        <p:spPr bwMode="auto">
          <a:xfrm>
            <a:off x="1692275" y="2708275"/>
            <a:ext cx="1690688" cy="1692275"/>
          </a:xfrm>
          <a:prstGeom prst="ellipse">
            <a:avLst/>
          </a:prstGeom>
          <a:blipFill dpi="0" rotWithShape="1">
            <a:blip r:embed="rId3"/>
            <a:srcRect/>
            <a:stretch>
              <a:fillRect/>
            </a:stretch>
          </a:blipFill>
          <a:ln w="50800">
            <a:solidFill>
              <a:srgbClr val="602629"/>
            </a:solidFill>
            <a:bevel/>
            <a:headEnd/>
            <a:tailEnd/>
          </a:ln>
        </p:spPr>
        <p:txBody>
          <a:bodyPr anchor="ctr"/>
          <a:lstStyle/>
          <a:p>
            <a:pPr algn="ctr">
              <a:buFont typeface="Arial" pitchFamily="34" charset="0"/>
              <a:buNone/>
            </a:pPr>
            <a:endParaRPr lang="zh-CN" altLang="zh-CN">
              <a:solidFill>
                <a:srgbClr val="FFFFFF"/>
              </a:solidFill>
              <a:ea typeface="微软雅黑" pitchFamily="34" charset="-122"/>
              <a:sym typeface="Arial" pitchFamily="34" charset="0"/>
            </a:endParaRPr>
          </a:p>
        </p:txBody>
      </p:sp>
      <p:sp>
        <p:nvSpPr>
          <p:cNvPr id="3077" name="圆角矩形 1"/>
          <p:cNvSpPr>
            <a:spLocks noChangeArrowheads="1"/>
          </p:cNvSpPr>
          <p:nvPr/>
        </p:nvSpPr>
        <p:spPr bwMode="auto">
          <a:xfrm>
            <a:off x="1187450" y="1917700"/>
            <a:ext cx="7488238" cy="3959225"/>
          </a:xfrm>
          <a:prstGeom prst="roundRect">
            <a:avLst>
              <a:gd name="adj" fmla="val 16667"/>
            </a:avLst>
          </a:prstGeom>
          <a:noFill/>
          <a:ln w="25400">
            <a:solidFill>
              <a:srgbClr val="602629"/>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pitchFamily="34" charset="0"/>
              <a:buNone/>
            </a:pPr>
            <a:endParaRPr lang="zh-CN" altLang="zh-CN">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dministrator\Desktop\5.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413" y="2968625"/>
            <a:ext cx="884237"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矩形 64"/>
          <p:cNvSpPr>
            <a:spLocks noChangeArrowheads="1"/>
          </p:cNvSpPr>
          <p:nvPr/>
        </p:nvSpPr>
        <p:spPr bwMode="auto">
          <a:xfrm>
            <a:off x="3348038" y="3068638"/>
            <a:ext cx="3416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个人基本资料篇</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KSO_Shape"/>
          <p:cNvSpPr>
            <a:spLocks noChangeArrowheads="1"/>
          </p:cNvSpPr>
          <p:nvPr/>
        </p:nvSpPr>
        <p:spPr bwMode="auto">
          <a:xfrm>
            <a:off x="3940175" y="3395663"/>
            <a:ext cx="244475" cy="252412"/>
          </a:xfrm>
          <a:custGeom>
            <a:avLst/>
            <a:gdLst>
              <a:gd name="T0" fmla="*/ 2147483647 w 90"/>
              <a:gd name="T1" fmla="*/ 2147483647 h 93"/>
              <a:gd name="T2" fmla="*/ 2147483647 w 90"/>
              <a:gd name="T3" fmla="*/ 2147483647 h 93"/>
              <a:gd name="T4" fmla="*/ 2147483647 w 90"/>
              <a:gd name="T5" fmla="*/ 2147483647 h 93"/>
              <a:gd name="T6" fmla="*/ 2147483647 w 90"/>
              <a:gd name="T7" fmla="*/ 2147483647 h 93"/>
              <a:gd name="T8" fmla="*/ 2147483647 w 90"/>
              <a:gd name="T9" fmla="*/ 2147483647 h 93"/>
              <a:gd name="T10" fmla="*/ 0 w 90"/>
              <a:gd name="T11" fmla="*/ 2147483647 h 93"/>
              <a:gd name="T12" fmla="*/ 0 w 90"/>
              <a:gd name="T13" fmla="*/ 2147483647 h 93"/>
              <a:gd name="T14" fmla="*/ 2147483647 w 90"/>
              <a:gd name="T15" fmla="*/ 2147483647 h 93"/>
              <a:gd name="T16" fmla="*/ 2147483647 w 90"/>
              <a:gd name="T17" fmla="*/ 2147483647 h 93"/>
              <a:gd name="T18" fmla="*/ 2147483647 w 90"/>
              <a:gd name="T19" fmla="*/ 2147483647 h 93"/>
              <a:gd name="T20" fmla="*/ 2147483647 w 90"/>
              <a:gd name="T21" fmla="*/ 2147483647 h 93"/>
              <a:gd name="T22" fmla="*/ 2147483647 w 90"/>
              <a:gd name="T23" fmla="*/ 2147483647 h 93"/>
              <a:gd name="T24" fmla="*/ 2147483647 w 90"/>
              <a:gd name="T25" fmla="*/ 2147483647 h 93"/>
              <a:gd name="T26" fmla="*/ 2147483647 w 90"/>
              <a:gd name="T27" fmla="*/ 2147483647 h 93"/>
              <a:gd name="T28" fmla="*/ 2147483647 w 90"/>
              <a:gd name="T29" fmla="*/ 2147483647 h 93"/>
              <a:gd name="T30" fmla="*/ 2147483647 w 90"/>
              <a:gd name="T31" fmla="*/ 2147483647 h 93"/>
              <a:gd name="T32" fmla="*/ 2147483647 w 90"/>
              <a:gd name="T33" fmla="*/ 2147483647 h 93"/>
              <a:gd name="T34" fmla="*/ 2147483647 w 90"/>
              <a:gd name="T35" fmla="*/ 2147483647 h 93"/>
              <a:gd name="T36" fmla="*/ 2147483647 w 90"/>
              <a:gd name="T37" fmla="*/ 2147483647 h 93"/>
              <a:gd name="T38" fmla="*/ 2147483647 w 90"/>
              <a:gd name="T39" fmla="*/ 2147483647 h 93"/>
              <a:gd name="T40" fmla="*/ 2147483647 w 90"/>
              <a:gd name="T41" fmla="*/ 2147483647 h 93"/>
              <a:gd name="T42" fmla="*/ 2147483647 w 90"/>
              <a:gd name="T43" fmla="*/ 2147483647 h 93"/>
              <a:gd name="T44" fmla="*/ 2147483647 w 90"/>
              <a:gd name="T45" fmla="*/ 2147483647 h 93"/>
              <a:gd name="T46" fmla="*/ 2147483647 w 90"/>
              <a:gd name="T47" fmla="*/ 2147483647 h 93"/>
              <a:gd name="T48" fmla="*/ 2147483647 w 90"/>
              <a:gd name="T49" fmla="*/ 2147483647 h 93"/>
              <a:gd name="T50" fmla="*/ 2147483647 w 90"/>
              <a:gd name="T51" fmla="*/ 2147483647 h 93"/>
              <a:gd name="T52" fmla="*/ 2147483647 w 90"/>
              <a:gd name="T53" fmla="*/ 2147483647 h 93"/>
              <a:gd name="T54" fmla="*/ 2147483647 w 90"/>
              <a:gd name="T55" fmla="*/ 2147483647 h 93"/>
              <a:gd name="T56" fmla="*/ 2147483647 w 90"/>
              <a:gd name="T57" fmla="*/ 2147483647 h 93"/>
              <a:gd name="T58" fmla="*/ 2147483647 w 90"/>
              <a:gd name="T59" fmla="*/ 2147483647 h 93"/>
              <a:gd name="T60" fmla="*/ 2147483647 w 90"/>
              <a:gd name="T61" fmla="*/ 2147483647 h 93"/>
              <a:gd name="T62" fmla="*/ 2147483647 w 90"/>
              <a:gd name="T63" fmla="*/ 2147483647 h 93"/>
              <a:gd name="T64" fmla="*/ 2147483647 w 90"/>
              <a:gd name="T65" fmla="*/ 2147483647 h 93"/>
              <a:gd name="T66" fmla="*/ 2147483647 w 90"/>
              <a:gd name="T67" fmla="*/ 2147483647 h 93"/>
              <a:gd name="T68" fmla="*/ 2147483647 w 90"/>
              <a:gd name="T69" fmla="*/ 2147483647 h 93"/>
              <a:gd name="T70" fmla="*/ 2147483647 w 90"/>
              <a:gd name="T71" fmla="*/ 2147483647 h 93"/>
              <a:gd name="T72" fmla="*/ 2147483647 w 90"/>
              <a:gd name="T73" fmla="*/ 2147483647 h 93"/>
              <a:gd name="T74" fmla="*/ 2147483647 w 90"/>
              <a:gd name="T75" fmla="*/ 2147483647 h 93"/>
              <a:gd name="T76" fmla="*/ 2147483647 w 90"/>
              <a:gd name="T77" fmla="*/ 2147483647 h 93"/>
              <a:gd name="T78" fmla="*/ 2147483647 w 90"/>
              <a:gd name="T79" fmla="*/ 2147483647 h 93"/>
              <a:gd name="T80" fmla="*/ 2147483647 w 90"/>
              <a:gd name="T81" fmla="*/ 2147483647 h 93"/>
              <a:gd name="T82" fmla="*/ 2147483647 w 90"/>
              <a:gd name="T83" fmla="*/ 2147483647 h 93"/>
              <a:gd name="T84" fmla="*/ 2147483647 w 90"/>
              <a:gd name="T85" fmla="*/ 2147483647 h 93"/>
              <a:gd name="T86" fmla="*/ 2147483647 w 90"/>
              <a:gd name="T87" fmla="*/ 2147483647 h 93"/>
              <a:gd name="T88" fmla="*/ 2147483647 w 90"/>
              <a:gd name="T89" fmla="*/ 2147483647 h 93"/>
              <a:gd name="T90" fmla="*/ 2147483647 w 90"/>
              <a:gd name="T91" fmla="*/ 2147483647 h 93"/>
              <a:gd name="T92" fmla="*/ 2147483647 w 90"/>
              <a:gd name="T93" fmla="*/ 2147483647 h 93"/>
              <a:gd name="T94" fmla="*/ 2147483647 w 90"/>
              <a:gd name="T95" fmla="*/ 2147483647 h 93"/>
              <a:gd name="T96" fmla="*/ 2147483647 w 90"/>
              <a:gd name="T97" fmla="*/ 2147483647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90"/>
              <a:gd name="T148" fmla="*/ 0 h 93"/>
              <a:gd name="T149" fmla="*/ 90 w 90"/>
              <a:gd name="T150" fmla="*/ 93 h 9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602629"/>
          </a:solidFill>
          <a:ln w="9525">
            <a:solidFill>
              <a:srgbClr val="987834"/>
            </a:solidFill>
            <a:bevel/>
            <a:headEnd/>
            <a:tailEnd/>
          </a:ln>
        </p:spPr>
        <p:txBody>
          <a:bodyPr anchor="ctr"/>
          <a:lstStyle/>
          <a:p>
            <a:endParaRPr lang="zh-CN" altLang="en-US"/>
          </a:p>
        </p:txBody>
      </p:sp>
      <p:sp>
        <p:nvSpPr>
          <p:cNvPr id="5123" name="矩形 2"/>
          <p:cNvSpPr>
            <a:spLocks noChangeArrowheads="1"/>
          </p:cNvSpPr>
          <p:nvPr/>
        </p:nvSpPr>
        <p:spPr bwMode="auto">
          <a:xfrm>
            <a:off x="4227513" y="3373438"/>
            <a:ext cx="23288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邮箱： </a:t>
            </a:r>
            <a:r>
              <a:rPr lang="en-US" altLang="zh-CN" sz="1600">
                <a:solidFill>
                  <a:srgbClr val="602629"/>
                </a:solidFill>
                <a:latin typeface="微软雅黑" pitchFamily="34" charset="-122"/>
                <a:ea typeface="微软雅黑" pitchFamily="34" charset="-122"/>
                <a:sym typeface="微软雅黑" pitchFamily="34" charset="-122"/>
              </a:rPr>
              <a:t>888@163.com</a:t>
            </a:r>
            <a:endParaRPr lang="zh-CN" altLang="en-US" sz="1600">
              <a:solidFill>
                <a:srgbClr val="602629"/>
              </a:solidFill>
              <a:latin typeface="微软雅黑" pitchFamily="34" charset="-122"/>
              <a:ea typeface="微软雅黑" pitchFamily="34" charset="-122"/>
              <a:sym typeface="微软雅黑" pitchFamily="34" charset="-122"/>
            </a:endParaRPr>
          </a:p>
        </p:txBody>
      </p:sp>
      <p:sp>
        <p:nvSpPr>
          <p:cNvPr id="5124" name="KSO_Shape"/>
          <p:cNvSpPr>
            <a:spLocks noChangeArrowheads="1"/>
          </p:cNvSpPr>
          <p:nvPr/>
        </p:nvSpPr>
        <p:spPr bwMode="auto">
          <a:xfrm>
            <a:off x="3940175" y="2905125"/>
            <a:ext cx="254000" cy="252413"/>
          </a:xfrm>
          <a:custGeom>
            <a:avLst/>
            <a:gdLst>
              <a:gd name="T0" fmla="*/ 2147483647 w 7639"/>
              <a:gd name="T1" fmla="*/ 2147483647 h 7641"/>
              <a:gd name="T2" fmla="*/ 2147483647 w 7639"/>
              <a:gd name="T3" fmla="*/ 2147483647 h 7641"/>
              <a:gd name="T4" fmla="*/ 2147483647 w 7639"/>
              <a:gd name="T5" fmla="*/ 2147483647 h 7641"/>
              <a:gd name="T6" fmla="*/ 2147483647 w 7639"/>
              <a:gd name="T7" fmla="*/ 2147483647 h 7641"/>
              <a:gd name="T8" fmla="*/ 2147483647 w 7639"/>
              <a:gd name="T9" fmla="*/ 2147483647 h 7641"/>
              <a:gd name="T10" fmla="*/ 2147483647 w 7639"/>
              <a:gd name="T11" fmla="*/ 2147483647 h 7641"/>
              <a:gd name="T12" fmla="*/ 2147483647 w 7639"/>
              <a:gd name="T13" fmla="*/ 2147483647 h 7641"/>
              <a:gd name="T14" fmla="*/ 2147483647 w 7639"/>
              <a:gd name="T15" fmla="*/ 2147483647 h 7641"/>
              <a:gd name="T16" fmla="*/ 2147483647 w 7639"/>
              <a:gd name="T17" fmla="*/ 2147483647 h 7641"/>
              <a:gd name="T18" fmla="*/ 2147483647 w 7639"/>
              <a:gd name="T19" fmla="*/ 2147483647 h 7641"/>
              <a:gd name="T20" fmla="*/ 2147483647 w 7639"/>
              <a:gd name="T21" fmla="*/ 2147483647 h 7641"/>
              <a:gd name="T22" fmla="*/ 2147483647 w 7639"/>
              <a:gd name="T23" fmla="*/ 2147483647 h 7641"/>
              <a:gd name="T24" fmla="*/ 2147483647 w 7639"/>
              <a:gd name="T25" fmla="*/ 2147483647 h 7641"/>
              <a:gd name="T26" fmla="*/ 2147483647 w 7639"/>
              <a:gd name="T27" fmla="*/ 2147483647 h 7641"/>
              <a:gd name="T28" fmla="*/ 2147483647 w 7639"/>
              <a:gd name="T29" fmla="*/ 2147483647 h 7641"/>
              <a:gd name="T30" fmla="*/ 2147483647 w 7639"/>
              <a:gd name="T31" fmla="*/ 2147483647 h 7641"/>
              <a:gd name="T32" fmla="*/ 2147483647 w 7639"/>
              <a:gd name="T33" fmla="*/ 2147483647 h 7641"/>
              <a:gd name="T34" fmla="*/ 2147483647 w 7639"/>
              <a:gd name="T35" fmla="*/ 2147483647 h 7641"/>
              <a:gd name="T36" fmla="*/ 2147483647 w 7639"/>
              <a:gd name="T37" fmla="*/ 2147483647 h 7641"/>
              <a:gd name="T38" fmla="*/ 2147483647 w 7639"/>
              <a:gd name="T39" fmla="*/ 2147483647 h 7641"/>
              <a:gd name="T40" fmla="*/ 2147483647 w 7639"/>
              <a:gd name="T41" fmla="*/ 2147483647 h 7641"/>
              <a:gd name="T42" fmla="*/ 2147483647 w 7639"/>
              <a:gd name="T43" fmla="*/ 2147483647 h 7641"/>
              <a:gd name="T44" fmla="*/ 2147483647 w 7639"/>
              <a:gd name="T45" fmla="*/ 2147483647 h 7641"/>
              <a:gd name="T46" fmla="*/ 2147483647 w 7639"/>
              <a:gd name="T47" fmla="*/ 2147483647 h 7641"/>
              <a:gd name="T48" fmla="*/ 2147483647 w 7639"/>
              <a:gd name="T49" fmla="*/ 2147483647 h 7641"/>
              <a:gd name="T50" fmla="*/ 2147483647 w 7639"/>
              <a:gd name="T51" fmla="*/ 2147483647 h 7641"/>
              <a:gd name="T52" fmla="*/ 2147483647 w 7639"/>
              <a:gd name="T53" fmla="*/ 2147483647 h 7641"/>
              <a:gd name="T54" fmla="*/ 2147483647 w 7639"/>
              <a:gd name="T55" fmla="*/ 2147483647 h 7641"/>
              <a:gd name="T56" fmla="*/ 2147483647 w 7639"/>
              <a:gd name="T57" fmla="*/ 2147483647 h 7641"/>
              <a:gd name="T58" fmla="*/ 2147483647 w 7639"/>
              <a:gd name="T59" fmla="*/ 2147483647 h 7641"/>
              <a:gd name="T60" fmla="*/ 2147483647 w 7639"/>
              <a:gd name="T61" fmla="*/ 2147483647 h 7641"/>
              <a:gd name="T62" fmla="*/ 2147483647 w 7639"/>
              <a:gd name="T63" fmla="*/ 2147483647 h 7641"/>
              <a:gd name="T64" fmla="*/ 2147483647 w 7639"/>
              <a:gd name="T65" fmla="*/ 2147483647 h 7641"/>
              <a:gd name="T66" fmla="*/ 2147483647 w 7639"/>
              <a:gd name="T67" fmla="*/ 2147483647 h 7641"/>
              <a:gd name="T68" fmla="*/ 2147483647 w 7639"/>
              <a:gd name="T69" fmla="*/ 2147483647 h 7641"/>
              <a:gd name="T70" fmla="*/ 2147483647 w 7639"/>
              <a:gd name="T71" fmla="*/ 2147483647 h 7641"/>
              <a:gd name="T72" fmla="*/ 2147483647 w 7639"/>
              <a:gd name="T73" fmla="*/ 2147483647 h 7641"/>
              <a:gd name="T74" fmla="*/ 2147483647 w 7639"/>
              <a:gd name="T75" fmla="*/ 2147483647 h 7641"/>
              <a:gd name="T76" fmla="*/ 2147483647 w 7639"/>
              <a:gd name="T77" fmla="*/ 2147483647 h 7641"/>
              <a:gd name="T78" fmla="*/ 2147483647 w 7639"/>
              <a:gd name="T79" fmla="*/ 2147483647 h 7641"/>
              <a:gd name="T80" fmla="*/ 2147483647 w 7639"/>
              <a:gd name="T81" fmla="*/ 2147483647 h 7641"/>
              <a:gd name="T82" fmla="*/ 2147483647 w 7639"/>
              <a:gd name="T83" fmla="*/ 2147483647 h 7641"/>
              <a:gd name="T84" fmla="*/ 2147483647 w 7639"/>
              <a:gd name="T85" fmla="*/ 2147483647 h 7641"/>
              <a:gd name="T86" fmla="*/ 2147483647 w 7639"/>
              <a:gd name="T87" fmla="*/ 2147483647 h 7641"/>
              <a:gd name="T88" fmla="*/ 2147483647 w 7639"/>
              <a:gd name="T89" fmla="*/ 2147483647 h 7641"/>
              <a:gd name="T90" fmla="*/ 2147483647 w 7639"/>
              <a:gd name="T91" fmla="*/ 2147483647 h 7641"/>
              <a:gd name="T92" fmla="*/ 2147483647 w 7639"/>
              <a:gd name="T93" fmla="*/ 2147483647 h 7641"/>
              <a:gd name="T94" fmla="*/ 2147483647 w 7639"/>
              <a:gd name="T95" fmla="*/ 2147483647 h 7641"/>
              <a:gd name="T96" fmla="*/ 2147483647 w 7639"/>
              <a:gd name="T97" fmla="*/ 0 h 7641"/>
              <a:gd name="T98" fmla="*/ 2147483647 w 7639"/>
              <a:gd name="T99" fmla="*/ 2147483647 h 7641"/>
              <a:gd name="T100" fmla="*/ 2147483647 w 7639"/>
              <a:gd name="T101" fmla="*/ 2147483647 h 7641"/>
              <a:gd name="T102" fmla="*/ 2147483647 w 7639"/>
              <a:gd name="T103" fmla="*/ 2147483647 h 7641"/>
              <a:gd name="T104" fmla="*/ 2147483647 w 7639"/>
              <a:gd name="T105" fmla="*/ 2147483647 h 7641"/>
              <a:gd name="T106" fmla="*/ 2147483647 w 7639"/>
              <a:gd name="T107" fmla="*/ 2147483647 h 7641"/>
              <a:gd name="T108" fmla="*/ 2147483647 w 7639"/>
              <a:gd name="T109" fmla="*/ 2147483647 h 7641"/>
              <a:gd name="T110" fmla="*/ 2147483647 w 7639"/>
              <a:gd name="T111" fmla="*/ 2147483647 h 7641"/>
              <a:gd name="T112" fmla="*/ 2147483647 w 7639"/>
              <a:gd name="T113" fmla="*/ 2147483647 h 7641"/>
              <a:gd name="T114" fmla="*/ 2147483647 w 7639"/>
              <a:gd name="T115" fmla="*/ 2147483647 h 7641"/>
              <a:gd name="T116" fmla="*/ 2147483647 w 7639"/>
              <a:gd name="T117" fmla="*/ 2147483647 h 7641"/>
              <a:gd name="T118" fmla="*/ 2147483647 w 7639"/>
              <a:gd name="T119" fmla="*/ 2147483647 h 7641"/>
              <a:gd name="T120" fmla="*/ 2147483647 w 7639"/>
              <a:gd name="T121" fmla="*/ 2147483647 h 764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639"/>
              <a:gd name="T184" fmla="*/ 0 h 7641"/>
              <a:gd name="T185" fmla="*/ 7639 w 7639"/>
              <a:gd name="T186" fmla="*/ 7641 h 764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639" h="7641">
                <a:moveTo>
                  <a:pt x="4568" y="2540"/>
                </a:moveTo>
                <a:lnTo>
                  <a:pt x="4568" y="2540"/>
                </a:lnTo>
                <a:lnTo>
                  <a:pt x="4594" y="2506"/>
                </a:lnTo>
                <a:lnTo>
                  <a:pt x="4620" y="2473"/>
                </a:lnTo>
                <a:lnTo>
                  <a:pt x="4644" y="2438"/>
                </a:lnTo>
                <a:lnTo>
                  <a:pt x="4668" y="2401"/>
                </a:lnTo>
                <a:lnTo>
                  <a:pt x="4692" y="2365"/>
                </a:lnTo>
                <a:lnTo>
                  <a:pt x="4714" y="2328"/>
                </a:lnTo>
                <a:lnTo>
                  <a:pt x="4736" y="2290"/>
                </a:lnTo>
                <a:lnTo>
                  <a:pt x="4757" y="2251"/>
                </a:lnTo>
                <a:lnTo>
                  <a:pt x="4777" y="2211"/>
                </a:lnTo>
                <a:lnTo>
                  <a:pt x="4797" y="2171"/>
                </a:lnTo>
                <a:lnTo>
                  <a:pt x="4815" y="2131"/>
                </a:lnTo>
                <a:lnTo>
                  <a:pt x="4833" y="2089"/>
                </a:lnTo>
                <a:lnTo>
                  <a:pt x="4850" y="2046"/>
                </a:lnTo>
                <a:lnTo>
                  <a:pt x="4867" y="2003"/>
                </a:lnTo>
                <a:lnTo>
                  <a:pt x="4882" y="1959"/>
                </a:lnTo>
                <a:lnTo>
                  <a:pt x="4897" y="1914"/>
                </a:lnTo>
                <a:lnTo>
                  <a:pt x="4911" y="1870"/>
                </a:lnTo>
                <a:lnTo>
                  <a:pt x="4924" y="1824"/>
                </a:lnTo>
                <a:lnTo>
                  <a:pt x="4936" y="1777"/>
                </a:lnTo>
                <a:lnTo>
                  <a:pt x="4948" y="1731"/>
                </a:lnTo>
                <a:lnTo>
                  <a:pt x="4957" y="1684"/>
                </a:lnTo>
                <a:lnTo>
                  <a:pt x="4967" y="1636"/>
                </a:lnTo>
                <a:lnTo>
                  <a:pt x="4975" y="1589"/>
                </a:lnTo>
                <a:lnTo>
                  <a:pt x="4984" y="1540"/>
                </a:lnTo>
                <a:lnTo>
                  <a:pt x="4990" y="1492"/>
                </a:lnTo>
                <a:lnTo>
                  <a:pt x="4996" y="1442"/>
                </a:lnTo>
                <a:lnTo>
                  <a:pt x="5001" y="1393"/>
                </a:lnTo>
                <a:lnTo>
                  <a:pt x="5006" y="1343"/>
                </a:lnTo>
                <a:lnTo>
                  <a:pt x="5008" y="1293"/>
                </a:lnTo>
                <a:lnTo>
                  <a:pt x="5011" y="1241"/>
                </a:lnTo>
                <a:lnTo>
                  <a:pt x="5012" y="1190"/>
                </a:lnTo>
                <a:lnTo>
                  <a:pt x="5012" y="1139"/>
                </a:lnTo>
                <a:lnTo>
                  <a:pt x="5089" y="1168"/>
                </a:lnTo>
                <a:lnTo>
                  <a:pt x="5158" y="1198"/>
                </a:lnTo>
                <a:lnTo>
                  <a:pt x="5222" y="1227"/>
                </a:lnTo>
                <a:lnTo>
                  <a:pt x="5250" y="1241"/>
                </a:lnTo>
                <a:lnTo>
                  <a:pt x="5278" y="1256"/>
                </a:lnTo>
                <a:lnTo>
                  <a:pt x="5304" y="1270"/>
                </a:lnTo>
                <a:lnTo>
                  <a:pt x="5328" y="1284"/>
                </a:lnTo>
                <a:lnTo>
                  <a:pt x="5350" y="1298"/>
                </a:lnTo>
                <a:lnTo>
                  <a:pt x="5370" y="1312"/>
                </a:lnTo>
                <a:lnTo>
                  <a:pt x="5389" y="1327"/>
                </a:lnTo>
                <a:lnTo>
                  <a:pt x="5406" y="1340"/>
                </a:lnTo>
                <a:lnTo>
                  <a:pt x="5422" y="1354"/>
                </a:lnTo>
                <a:lnTo>
                  <a:pt x="5435" y="1367"/>
                </a:lnTo>
                <a:lnTo>
                  <a:pt x="5448" y="1381"/>
                </a:lnTo>
                <a:lnTo>
                  <a:pt x="5459" y="1397"/>
                </a:lnTo>
                <a:lnTo>
                  <a:pt x="5470" y="1412"/>
                </a:lnTo>
                <a:lnTo>
                  <a:pt x="5480" y="1427"/>
                </a:lnTo>
                <a:lnTo>
                  <a:pt x="5489" y="1445"/>
                </a:lnTo>
                <a:lnTo>
                  <a:pt x="5497" y="1462"/>
                </a:lnTo>
                <a:lnTo>
                  <a:pt x="5505" y="1480"/>
                </a:lnTo>
                <a:lnTo>
                  <a:pt x="5512" y="1498"/>
                </a:lnTo>
                <a:lnTo>
                  <a:pt x="5518" y="1518"/>
                </a:lnTo>
                <a:lnTo>
                  <a:pt x="5523" y="1537"/>
                </a:lnTo>
                <a:lnTo>
                  <a:pt x="5528" y="1558"/>
                </a:lnTo>
                <a:lnTo>
                  <a:pt x="5531" y="1580"/>
                </a:lnTo>
                <a:lnTo>
                  <a:pt x="5534" y="1602"/>
                </a:lnTo>
                <a:lnTo>
                  <a:pt x="5535" y="1625"/>
                </a:lnTo>
                <a:lnTo>
                  <a:pt x="5536" y="1648"/>
                </a:lnTo>
                <a:lnTo>
                  <a:pt x="5538" y="1672"/>
                </a:lnTo>
                <a:lnTo>
                  <a:pt x="5536" y="1714"/>
                </a:lnTo>
                <a:lnTo>
                  <a:pt x="5535" y="1757"/>
                </a:lnTo>
                <a:lnTo>
                  <a:pt x="5532" y="1799"/>
                </a:lnTo>
                <a:lnTo>
                  <a:pt x="5528" y="1841"/>
                </a:lnTo>
                <a:lnTo>
                  <a:pt x="5521" y="1883"/>
                </a:lnTo>
                <a:lnTo>
                  <a:pt x="5515" y="1924"/>
                </a:lnTo>
                <a:lnTo>
                  <a:pt x="5506" y="1966"/>
                </a:lnTo>
                <a:lnTo>
                  <a:pt x="5497" y="2007"/>
                </a:lnTo>
                <a:lnTo>
                  <a:pt x="5486" y="2049"/>
                </a:lnTo>
                <a:lnTo>
                  <a:pt x="5474" y="2089"/>
                </a:lnTo>
                <a:lnTo>
                  <a:pt x="5461" y="2131"/>
                </a:lnTo>
                <a:lnTo>
                  <a:pt x="5446" y="2172"/>
                </a:lnTo>
                <a:lnTo>
                  <a:pt x="5430" y="2213"/>
                </a:lnTo>
                <a:lnTo>
                  <a:pt x="5413" y="2253"/>
                </a:lnTo>
                <a:lnTo>
                  <a:pt x="5394" y="2293"/>
                </a:lnTo>
                <a:lnTo>
                  <a:pt x="5376" y="2334"/>
                </a:lnTo>
                <a:lnTo>
                  <a:pt x="5355" y="2374"/>
                </a:lnTo>
                <a:lnTo>
                  <a:pt x="5334" y="2410"/>
                </a:lnTo>
                <a:lnTo>
                  <a:pt x="5314" y="2445"/>
                </a:lnTo>
                <a:lnTo>
                  <a:pt x="5293" y="2477"/>
                </a:lnTo>
                <a:lnTo>
                  <a:pt x="5272" y="2506"/>
                </a:lnTo>
                <a:lnTo>
                  <a:pt x="5251" y="2533"/>
                </a:lnTo>
                <a:lnTo>
                  <a:pt x="5231" y="2557"/>
                </a:lnTo>
                <a:lnTo>
                  <a:pt x="5209" y="2578"/>
                </a:lnTo>
                <a:lnTo>
                  <a:pt x="5188" y="2597"/>
                </a:lnTo>
                <a:lnTo>
                  <a:pt x="5166" y="2613"/>
                </a:lnTo>
                <a:lnTo>
                  <a:pt x="5145" y="2628"/>
                </a:lnTo>
                <a:lnTo>
                  <a:pt x="5124" y="2640"/>
                </a:lnTo>
                <a:lnTo>
                  <a:pt x="5102" y="2648"/>
                </a:lnTo>
                <a:lnTo>
                  <a:pt x="5081" y="2655"/>
                </a:lnTo>
                <a:lnTo>
                  <a:pt x="5059" y="2658"/>
                </a:lnTo>
                <a:lnTo>
                  <a:pt x="5037" y="2659"/>
                </a:lnTo>
                <a:lnTo>
                  <a:pt x="5020" y="2659"/>
                </a:lnTo>
                <a:lnTo>
                  <a:pt x="5000" y="2657"/>
                </a:lnTo>
                <a:lnTo>
                  <a:pt x="4980" y="2655"/>
                </a:lnTo>
                <a:lnTo>
                  <a:pt x="4959" y="2652"/>
                </a:lnTo>
                <a:lnTo>
                  <a:pt x="4911" y="2643"/>
                </a:lnTo>
                <a:lnTo>
                  <a:pt x="4856" y="2631"/>
                </a:lnTo>
                <a:lnTo>
                  <a:pt x="4796" y="2613"/>
                </a:lnTo>
                <a:lnTo>
                  <a:pt x="4727" y="2593"/>
                </a:lnTo>
                <a:lnTo>
                  <a:pt x="4652" y="2568"/>
                </a:lnTo>
                <a:lnTo>
                  <a:pt x="4568" y="2540"/>
                </a:lnTo>
                <a:close/>
                <a:moveTo>
                  <a:pt x="1273" y="6198"/>
                </a:moveTo>
                <a:lnTo>
                  <a:pt x="1273" y="6198"/>
                </a:lnTo>
                <a:lnTo>
                  <a:pt x="1212" y="6120"/>
                </a:lnTo>
                <a:lnTo>
                  <a:pt x="1153" y="6041"/>
                </a:lnTo>
                <a:lnTo>
                  <a:pt x="1096" y="5964"/>
                </a:lnTo>
                <a:lnTo>
                  <a:pt x="1041" y="5887"/>
                </a:lnTo>
                <a:lnTo>
                  <a:pt x="988" y="5811"/>
                </a:lnTo>
                <a:lnTo>
                  <a:pt x="938" y="5735"/>
                </a:lnTo>
                <a:lnTo>
                  <a:pt x="890" y="5660"/>
                </a:lnTo>
                <a:lnTo>
                  <a:pt x="844" y="5586"/>
                </a:lnTo>
                <a:lnTo>
                  <a:pt x="799" y="5512"/>
                </a:lnTo>
                <a:lnTo>
                  <a:pt x="758" y="5438"/>
                </a:lnTo>
                <a:lnTo>
                  <a:pt x="718" y="5365"/>
                </a:lnTo>
                <a:lnTo>
                  <a:pt x="681" y="5293"/>
                </a:lnTo>
                <a:lnTo>
                  <a:pt x="646" y="5221"/>
                </a:lnTo>
                <a:lnTo>
                  <a:pt x="613" y="5149"/>
                </a:lnTo>
                <a:lnTo>
                  <a:pt x="583" y="5078"/>
                </a:lnTo>
                <a:lnTo>
                  <a:pt x="554" y="5008"/>
                </a:lnTo>
                <a:lnTo>
                  <a:pt x="527" y="4937"/>
                </a:lnTo>
                <a:lnTo>
                  <a:pt x="502" y="4866"/>
                </a:lnTo>
                <a:lnTo>
                  <a:pt x="479" y="4795"/>
                </a:lnTo>
                <a:lnTo>
                  <a:pt x="457" y="4723"/>
                </a:lnTo>
                <a:lnTo>
                  <a:pt x="438" y="4650"/>
                </a:lnTo>
                <a:lnTo>
                  <a:pt x="420" y="4576"/>
                </a:lnTo>
                <a:lnTo>
                  <a:pt x="404" y="4503"/>
                </a:lnTo>
                <a:lnTo>
                  <a:pt x="388" y="4429"/>
                </a:lnTo>
                <a:lnTo>
                  <a:pt x="375" y="4355"/>
                </a:lnTo>
                <a:lnTo>
                  <a:pt x="364" y="4279"/>
                </a:lnTo>
                <a:lnTo>
                  <a:pt x="356" y="4204"/>
                </a:lnTo>
                <a:lnTo>
                  <a:pt x="347" y="4127"/>
                </a:lnTo>
                <a:lnTo>
                  <a:pt x="341" y="4051"/>
                </a:lnTo>
                <a:lnTo>
                  <a:pt x="337" y="3973"/>
                </a:lnTo>
                <a:lnTo>
                  <a:pt x="335" y="3896"/>
                </a:lnTo>
                <a:lnTo>
                  <a:pt x="334" y="3817"/>
                </a:lnTo>
                <a:lnTo>
                  <a:pt x="335" y="3732"/>
                </a:lnTo>
                <a:lnTo>
                  <a:pt x="338" y="3646"/>
                </a:lnTo>
                <a:lnTo>
                  <a:pt x="344" y="3561"/>
                </a:lnTo>
                <a:lnTo>
                  <a:pt x="350" y="3476"/>
                </a:lnTo>
                <a:lnTo>
                  <a:pt x="360" y="3392"/>
                </a:lnTo>
                <a:lnTo>
                  <a:pt x="371" y="3308"/>
                </a:lnTo>
                <a:lnTo>
                  <a:pt x="385" y="3224"/>
                </a:lnTo>
                <a:lnTo>
                  <a:pt x="400" y="3141"/>
                </a:lnTo>
                <a:lnTo>
                  <a:pt x="418" y="3058"/>
                </a:lnTo>
                <a:lnTo>
                  <a:pt x="438" y="2976"/>
                </a:lnTo>
                <a:lnTo>
                  <a:pt x="459" y="2894"/>
                </a:lnTo>
                <a:lnTo>
                  <a:pt x="483" y="2812"/>
                </a:lnTo>
                <a:lnTo>
                  <a:pt x="509" y="2731"/>
                </a:lnTo>
                <a:lnTo>
                  <a:pt x="537" y="2649"/>
                </a:lnTo>
                <a:lnTo>
                  <a:pt x="568" y="2570"/>
                </a:lnTo>
                <a:lnTo>
                  <a:pt x="599" y="2489"/>
                </a:lnTo>
                <a:lnTo>
                  <a:pt x="633" y="2409"/>
                </a:lnTo>
                <a:lnTo>
                  <a:pt x="669" y="2330"/>
                </a:lnTo>
                <a:lnTo>
                  <a:pt x="706" y="2254"/>
                </a:lnTo>
                <a:lnTo>
                  <a:pt x="746" y="2178"/>
                </a:lnTo>
                <a:lnTo>
                  <a:pt x="787" y="2103"/>
                </a:lnTo>
                <a:lnTo>
                  <a:pt x="830" y="2029"/>
                </a:lnTo>
                <a:lnTo>
                  <a:pt x="875" y="1957"/>
                </a:lnTo>
                <a:lnTo>
                  <a:pt x="920" y="1885"/>
                </a:lnTo>
                <a:lnTo>
                  <a:pt x="968" y="1815"/>
                </a:lnTo>
                <a:lnTo>
                  <a:pt x="1019" y="1746"/>
                </a:lnTo>
                <a:lnTo>
                  <a:pt x="1070" y="1678"/>
                </a:lnTo>
                <a:lnTo>
                  <a:pt x="1124" y="1611"/>
                </a:lnTo>
                <a:lnTo>
                  <a:pt x="1179" y="1545"/>
                </a:lnTo>
                <a:lnTo>
                  <a:pt x="1236" y="1481"/>
                </a:lnTo>
                <a:lnTo>
                  <a:pt x="1294" y="1418"/>
                </a:lnTo>
                <a:lnTo>
                  <a:pt x="1355" y="1356"/>
                </a:lnTo>
                <a:lnTo>
                  <a:pt x="1417" y="1295"/>
                </a:lnTo>
                <a:lnTo>
                  <a:pt x="1480" y="1237"/>
                </a:lnTo>
                <a:lnTo>
                  <a:pt x="1544" y="1180"/>
                </a:lnTo>
                <a:lnTo>
                  <a:pt x="1610" y="1125"/>
                </a:lnTo>
                <a:lnTo>
                  <a:pt x="1676" y="1071"/>
                </a:lnTo>
                <a:lnTo>
                  <a:pt x="1744" y="1020"/>
                </a:lnTo>
                <a:lnTo>
                  <a:pt x="1813" y="969"/>
                </a:lnTo>
                <a:lnTo>
                  <a:pt x="1883" y="921"/>
                </a:lnTo>
                <a:lnTo>
                  <a:pt x="1955" y="875"/>
                </a:lnTo>
                <a:lnTo>
                  <a:pt x="2027" y="831"/>
                </a:lnTo>
                <a:lnTo>
                  <a:pt x="2100" y="788"/>
                </a:lnTo>
                <a:lnTo>
                  <a:pt x="2174" y="747"/>
                </a:lnTo>
                <a:lnTo>
                  <a:pt x="2251" y="707"/>
                </a:lnTo>
                <a:lnTo>
                  <a:pt x="2327" y="670"/>
                </a:lnTo>
                <a:lnTo>
                  <a:pt x="2406" y="634"/>
                </a:lnTo>
                <a:lnTo>
                  <a:pt x="2485" y="600"/>
                </a:lnTo>
                <a:lnTo>
                  <a:pt x="2565" y="568"/>
                </a:lnTo>
                <a:lnTo>
                  <a:pt x="2645" y="538"/>
                </a:lnTo>
                <a:lnTo>
                  <a:pt x="2726" y="511"/>
                </a:lnTo>
                <a:lnTo>
                  <a:pt x="2808" y="484"/>
                </a:lnTo>
                <a:lnTo>
                  <a:pt x="2890" y="460"/>
                </a:lnTo>
                <a:lnTo>
                  <a:pt x="2972" y="438"/>
                </a:lnTo>
                <a:lnTo>
                  <a:pt x="3054" y="419"/>
                </a:lnTo>
                <a:lnTo>
                  <a:pt x="3137" y="401"/>
                </a:lnTo>
                <a:lnTo>
                  <a:pt x="3221" y="386"/>
                </a:lnTo>
                <a:lnTo>
                  <a:pt x="3304" y="372"/>
                </a:lnTo>
                <a:lnTo>
                  <a:pt x="3389" y="361"/>
                </a:lnTo>
                <a:lnTo>
                  <a:pt x="3473" y="351"/>
                </a:lnTo>
                <a:lnTo>
                  <a:pt x="3558" y="345"/>
                </a:lnTo>
                <a:lnTo>
                  <a:pt x="3643" y="339"/>
                </a:lnTo>
                <a:lnTo>
                  <a:pt x="3730" y="336"/>
                </a:lnTo>
                <a:lnTo>
                  <a:pt x="3816" y="335"/>
                </a:lnTo>
                <a:lnTo>
                  <a:pt x="3903" y="336"/>
                </a:lnTo>
                <a:lnTo>
                  <a:pt x="3990" y="339"/>
                </a:lnTo>
                <a:lnTo>
                  <a:pt x="4075" y="345"/>
                </a:lnTo>
                <a:lnTo>
                  <a:pt x="4160" y="351"/>
                </a:lnTo>
                <a:lnTo>
                  <a:pt x="4245" y="361"/>
                </a:lnTo>
                <a:lnTo>
                  <a:pt x="4329" y="372"/>
                </a:lnTo>
                <a:lnTo>
                  <a:pt x="4414" y="385"/>
                </a:lnTo>
                <a:lnTo>
                  <a:pt x="4497" y="400"/>
                </a:lnTo>
                <a:lnTo>
                  <a:pt x="4580" y="418"/>
                </a:lnTo>
                <a:lnTo>
                  <a:pt x="4661" y="437"/>
                </a:lnTo>
                <a:lnTo>
                  <a:pt x="4743" y="459"/>
                </a:lnTo>
                <a:lnTo>
                  <a:pt x="4824" y="482"/>
                </a:lnTo>
                <a:lnTo>
                  <a:pt x="4905" y="508"/>
                </a:lnTo>
                <a:lnTo>
                  <a:pt x="4986" y="536"/>
                </a:lnTo>
                <a:lnTo>
                  <a:pt x="5066" y="565"/>
                </a:lnTo>
                <a:lnTo>
                  <a:pt x="5145" y="597"/>
                </a:lnTo>
                <a:lnTo>
                  <a:pt x="5223" y="631"/>
                </a:lnTo>
                <a:lnTo>
                  <a:pt x="5300" y="667"/>
                </a:lnTo>
                <a:lnTo>
                  <a:pt x="5377" y="704"/>
                </a:lnTo>
                <a:lnTo>
                  <a:pt x="5452" y="743"/>
                </a:lnTo>
                <a:lnTo>
                  <a:pt x="5527" y="785"/>
                </a:lnTo>
                <a:lnTo>
                  <a:pt x="5600" y="827"/>
                </a:lnTo>
                <a:lnTo>
                  <a:pt x="5672" y="872"/>
                </a:lnTo>
                <a:lnTo>
                  <a:pt x="5743" y="918"/>
                </a:lnTo>
                <a:lnTo>
                  <a:pt x="5813" y="967"/>
                </a:lnTo>
                <a:lnTo>
                  <a:pt x="5882" y="1017"/>
                </a:lnTo>
                <a:lnTo>
                  <a:pt x="5949" y="1069"/>
                </a:lnTo>
                <a:lnTo>
                  <a:pt x="6016" y="1122"/>
                </a:lnTo>
                <a:lnTo>
                  <a:pt x="6081" y="1178"/>
                </a:lnTo>
                <a:lnTo>
                  <a:pt x="6146" y="1236"/>
                </a:lnTo>
                <a:lnTo>
                  <a:pt x="6210" y="1295"/>
                </a:lnTo>
                <a:lnTo>
                  <a:pt x="6273" y="1356"/>
                </a:lnTo>
                <a:lnTo>
                  <a:pt x="6333" y="1417"/>
                </a:lnTo>
                <a:lnTo>
                  <a:pt x="6392" y="1481"/>
                </a:lnTo>
                <a:lnTo>
                  <a:pt x="6448" y="1545"/>
                </a:lnTo>
                <a:lnTo>
                  <a:pt x="6504" y="1611"/>
                </a:lnTo>
                <a:lnTo>
                  <a:pt x="6558" y="1677"/>
                </a:lnTo>
                <a:lnTo>
                  <a:pt x="6609" y="1745"/>
                </a:lnTo>
                <a:lnTo>
                  <a:pt x="6659" y="1814"/>
                </a:lnTo>
                <a:lnTo>
                  <a:pt x="6707" y="1885"/>
                </a:lnTo>
                <a:lnTo>
                  <a:pt x="6754" y="1956"/>
                </a:lnTo>
                <a:lnTo>
                  <a:pt x="6799" y="2028"/>
                </a:lnTo>
                <a:lnTo>
                  <a:pt x="6842" y="2101"/>
                </a:lnTo>
                <a:lnTo>
                  <a:pt x="6883" y="2176"/>
                </a:lnTo>
                <a:lnTo>
                  <a:pt x="6923" y="2252"/>
                </a:lnTo>
                <a:lnTo>
                  <a:pt x="6961" y="2328"/>
                </a:lnTo>
                <a:lnTo>
                  <a:pt x="6997" y="2407"/>
                </a:lnTo>
                <a:lnTo>
                  <a:pt x="7031" y="2486"/>
                </a:lnTo>
                <a:lnTo>
                  <a:pt x="7063" y="2566"/>
                </a:lnTo>
                <a:lnTo>
                  <a:pt x="7093" y="2646"/>
                </a:lnTo>
                <a:lnTo>
                  <a:pt x="7121" y="2727"/>
                </a:lnTo>
                <a:lnTo>
                  <a:pt x="7148" y="2809"/>
                </a:lnTo>
                <a:lnTo>
                  <a:pt x="7172" y="2891"/>
                </a:lnTo>
                <a:lnTo>
                  <a:pt x="7193" y="2973"/>
                </a:lnTo>
                <a:lnTo>
                  <a:pt x="7213" y="3055"/>
                </a:lnTo>
                <a:lnTo>
                  <a:pt x="7231" y="3138"/>
                </a:lnTo>
                <a:lnTo>
                  <a:pt x="7247" y="3222"/>
                </a:lnTo>
                <a:lnTo>
                  <a:pt x="7260" y="3305"/>
                </a:lnTo>
                <a:lnTo>
                  <a:pt x="7272" y="3389"/>
                </a:lnTo>
                <a:lnTo>
                  <a:pt x="7281" y="3474"/>
                </a:lnTo>
                <a:lnTo>
                  <a:pt x="7288" y="3558"/>
                </a:lnTo>
                <a:lnTo>
                  <a:pt x="7294" y="3645"/>
                </a:lnTo>
                <a:lnTo>
                  <a:pt x="7297" y="3730"/>
                </a:lnTo>
                <a:lnTo>
                  <a:pt x="7297" y="3816"/>
                </a:lnTo>
                <a:lnTo>
                  <a:pt x="7297" y="3901"/>
                </a:lnTo>
                <a:lnTo>
                  <a:pt x="7294" y="3987"/>
                </a:lnTo>
                <a:lnTo>
                  <a:pt x="7288" y="4072"/>
                </a:lnTo>
                <a:lnTo>
                  <a:pt x="7281" y="4156"/>
                </a:lnTo>
                <a:lnTo>
                  <a:pt x="7272" y="4240"/>
                </a:lnTo>
                <a:lnTo>
                  <a:pt x="7260" y="4324"/>
                </a:lnTo>
                <a:lnTo>
                  <a:pt x="7247" y="4407"/>
                </a:lnTo>
                <a:lnTo>
                  <a:pt x="7231" y="4490"/>
                </a:lnTo>
                <a:lnTo>
                  <a:pt x="7213" y="4573"/>
                </a:lnTo>
                <a:lnTo>
                  <a:pt x="7193" y="4655"/>
                </a:lnTo>
                <a:lnTo>
                  <a:pt x="7172" y="4738"/>
                </a:lnTo>
                <a:lnTo>
                  <a:pt x="7148" y="4819"/>
                </a:lnTo>
                <a:lnTo>
                  <a:pt x="7121" y="4901"/>
                </a:lnTo>
                <a:lnTo>
                  <a:pt x="7093" y="4982"/>
                </a:lnTo>
                <a:lnTo>
                  <a:pt x="7063" y="5063"/>
                </a:lnTo>
                <a:lnTo>
                  <a:pt x="7031" y="5143"/>
                </a:lnTo>
                <a:lnTo>
                  <a:pt x="6997" y="5223"/>
                </a:lnTo>
                <a:lnTo>
                  <a:pt x="6961" y="5302"/>
                </a:lnTo>
                <a:lnTo>
                  <a:pt x="6923" y="5379"/>
                </a:lnTo>
                <a:lnTo>
                  <a:pt x="6883" y="5455"/>
                </a:lnTo>
                <a:lnTo>
                  <a:pt x="6842" y="5530"/>
                </a:lnTo>
                <a:lnTo>
                  <a:pt x="6799" y="5603"/>
                </a:lnTo>
                <a:lnTo>
                  <a:pt x="6754" y="5676"/>
                </a:lnTo>
                <a:lnTo>
                  <a:pt x="6707" y="5747"/>
                </a:lnTo>
                <a:lnTo>
                  <a:pt x="6659" y="5817"/>
                </a:lnTo>
                <a:lnTo>
                  <a:pt x="6609" y="5886"/>
                </a:lnTo>
                <a:lnTo>
                  <a:pt x="6558" y="5954"/>
                </a:lnTo>
                <a:lnTo>
                  <a:pt x="6504" y="6021"/>
                </a:lnTo>
                <a:lnTo>
                  <a:pt x="6448" y="6085"/>
                </a:lnTo>
                <a:lnTo>
                  <a:pt x="6392" y="6149"/>
                </a:lnTo>
                <a:lnTo>
                  <a:pt x="6333" y="6212"/>
                </a:lnTo>
                <a:lnTo>
                  <a:pt x="6273" y="6274"/>
                </a:lnTo>
                <a:lnTo>
                  <a:pt x="6210" y="6334"/>
                </a:lnTo>
                <a:lnTo>
                  <a:pt x="6147" y="6393"/>
                </a:lnTo>
                <a:lnTo>
                  <a:pt x="6083" y="6450"/>
                </a:lnTo>
                <a:lnTo>
                  <a:pt x="6017" y="6506"/>
                </a:lnTo>
                <a:lnTo>
                  <a:pt x="5950" y="6559"/>
                </a:lnTo>
                <a:lnTo>
                  <a:pt x="5883" y="6610"/>
                </a:lnTo>
                <a:lnTo>
                  <a:pt x="5814" y="6661"/>
                </a:lnTo>
                <a:lnTo>
                  <a:pt x="5744" y="6709"/>
                </a:lnTo>
                <a:lnTo>
                  <a:pt x="5672" y="6756"/>
                </a:lnTo>
                <a:lnTo>
                  <a:pt x="5600" y="6801"/>
                </a:lnTo>
                <a:lnTo>
                  <a:pt x="5527" y="6843"/>
                </a:lnTo>
                <a:lnTo>
                  <a:pt x="5451" y="6885"/>
                </a:lnTo>
                <a:lnTo>
                  <a:pt x="5376" y="6924"/>
                </a:lnTo>
                <a:lnTo>
                  <a:pt x="5298" y="6962"/>
                </a:lnTo>
                <a:lnTo>
                  <a:pt x="5220" y="6998"/>
                </a:lnTo>
                <a:lnTo>
                  <a:pt x="5141" y="7032"/>
                </a:lnTo>
                <a:lnTo>
                  <a:pt x="5060" y="7065"/>
                </a:lnTo>
                <a:lnTo>
                  <a:pt x="4979" y="7094"/>
                </a:lnTo>
                <a:lnTo>
                  <a:pt x="4899" y="7123"/>
                </a:lnTo>
                <a:lnTo>
                  <a:pt x="4818" y="7149"/>
                </a:lnTo>
                <a:lnTo>
                  <a:pt x="4736" y="7173"/>
                </a:lnTo>
                <a:lnTo>
                  <a:pt x="4654" y="7195"/>
                </a:lnTo>
                <a:lnTo>
                  <a:pt x="4572" y="7215"/>
                </a:lnTo>
                <a:lnTo>
                  <a:pt x="4489" y="7232"/>
                </a:lnTo>
                <a:lnTo>
                  <a:pt x="4406" y="7248"/>
                </a:lnTo>
                <a:lnTo>
                  <a:pt x="4323" y="7261"/>
                </a:lnTo>
                <a:lnTo>
                  <a:pt x="4239" y="7272"/>
                </a:lnTo>
                <a:lnTo>
                  <a:pt x="4156" y="7282"/>
                </a:lnTo>
                <a:lnTo>
                  <a:pt x="4071" y="7290"/>
                </a:lnTo>
                <a:lnTo>
                  <a:pt x="3986" y="7294"/>
                </a:lnTo>
                <a:lnTo>
                  <a:pt x="3901" y="7298"/>
                </a:lnTo>
                <a:lnTo>
                  <a:pt x="3816" y="7299"/>
                </a:lnTo>
                <a:lnTo>
                  <a:pt x="3713" y="7298"/>
                </a:lnTo>
                <a:lnTo>
                  <a:pt x="3612" y="7294"/>
                </a:lnTo>
                <a:lnTo>
                  <a:pt x="3513" y="7290"/>
                </a:lnTo>
                <a:lnTo>
                  <a:pt x="3418" y="7282"/>
                </a:lnTo>
                <a:lnTo>
                  <a:pt x="3326" y="7272"/>
                </a:lnTo>
                <a:lnTo>
                  <a:pt x="3235" y="7261"/>
                </a:lnTo>
                <a:lnTo>
                  <a:pt x="3146" y="7247"/>
                </a:lnTo>
                <a:lnTo>
                  <a:pt x="3062" y="7232"/>
                </a:lnTo>
                <a:lnTo>
                  <a:pt x="2979" y="7215"/>
                </a:lnTo>
                <a:lnTo>
                  <a:pt x="2939" y="7205"/>
                </a:lnTo>
                <a:lnTo>
                  <a:pt x="2900" y="7195"/>
                </a:lnTo>
                <a:lnTo>
                  <a:pt x="2860" y="7184"/>
                </a:lnTo>
                <a:lnTo>
                  <a:pt x="2822" y="7172"/>
                </a:lnTo>
                <a:lnTo>
                  <a:pt x="2784" y="7161"/>
                </a:lnTo>
                <a:lnTo>
                  <a:pt x="2748" y="7148"/>
                </a:lnTo>
                <a:lnTo>
                  <a:pt x="2711" y="7136"/>
                </a:lnTo>
                <a:lnTo>
                  <a:pt x="2676" y="7122"/>
                </a:lnTo>
                <a:lnTo>
                  <a:pt x="2640" y="7109"/>
                </a:lnTo>
                <a:lnTo>
                  <a:pt x="2606" y="7093"/>
                </a:lnTo>
                <a:lnTo>
                  <a:pt x="2572" y="7079"/>
                </a:lnTo>
                <a:lnTo>
                  <a:pt x="2539" y="7064"/>
                </a:lnTo>
                <a:lnTo>
                  <a:pt x="2506" y="7047"/>
                </a:lnTo>
                <a:lnTo>
                  <a:pt x="2475" y="7031"/>
                </a:lnTo>
                <a:lnTo>
                  <a:pt x="2443" y="7014"/>
                </a:lnTo>
                <a:lnTo>
                  <a:pt x="2414" y="6996"/>
                </a:lnTo>
                <a:lnTo>
                  <a:pt x="2384" y="6979"/>
                </a:lnTo>
                <a:lnTo>
                  <a:pt x="2357" y="6961"/>
                </a:lnTo>
                <a:lnTo>
                  <a:pt x="2329" y="6943"/>
                </a:lnTo>
                <a:lnTo>
                  <a:pt x="2303" y="6924"/>
                </a:lnTo>
                <a:lnTo>
                  <a:pt x="2278" y="6904"/>
                </a:lnTo>
                <a:lnTo>
                  <a:pt x="2254" y="6886"/>
                </a:lnTo>
                <a:lnTo>
                  <a:pt x="2230" y="6866"/>
                </a:lnTo>
                <a:lnTo>
                  <a:pt x="2208" y="6846"/>
                </a:lnTo>
                <a:lnTo>
                  <a:pt x="2187" y="6826"/>
                </a:lnTo>
                <a:lnTo>
                  <a:pt x="2167" y="6805"/>
                </a:lnTo>
                <a:lnTo>
                  <a:pt x="2148" y="6784"/>
                </a:lnTo>
                <a:lnTo>
                  <a:pt x="2130" y="6762"/>
                </a:lnTo>
                <a:lnTo>
                  <a:pt x="2112" y="6742"/>
                </a:lnTo>
                <a:lnTo>
                  <a:pt x="2096" y="6720"/>
                </a:lnTo>
                <a:lnTo>
                  <a:pt x="2080" y="6697"/>
                </a:lnTo>
                <a:lnTo>
                  <a:pt x="2066" y="6675"/>
                </a:lnTo>
                <a:lnTo>
                  <a:pt x="2053" y="6652"/>
                </a:lnTo>
                <a:lnTo>
                  <a:pt x="2041" y="6628"/>
                </a:lnTo>
                <a:lnTo>
                  <a:pt x="2029" y="6605"/>
                </a:lnTo>
                <a:lnTo>
                  <a:pt x="2019" y="6581"/>
                </a:lnTo>
                <a:lnTo>
                  <a:pt x="2009" y="6557"/>
                </a:lnTo>
                <a:lnTo>
                  <a:pt x="2002" y="6533"/>
                </a:lnTo>
                <a:lnTo>
                  <a:pt x="1994" y="6508"/>
                </a:lnTo>
                <a:lnTo>
                  <a:pt x="1988" y="6483"/>
                </a:lnTo>
                <a:lnTo>
                  <a:pt x="1982" y="6456"/>
                </a:lnTo>
                <a:lnTo>
                  <a:pt x="1978" y="6431"/>
                </a:lnTo>
                <a:lnTo>
                  <a:pt x="1974" y="6405"/>
                </a:lnTo>
                <a:lnTo>
                  <a:pt x="1972" y="6379"/>
                </a:lnTo>
                <a:lnTo>
                  <a:pt x="1970" y="6352"/>
                </a:lnTo>
                <a:lnTo>
                  <a:pt x="1970" y="6325"/>
                </a:lnTo>
                <a:lnTo>
                  <a:pt x="1970" y="6301"/>
                </a:lnTo>
                <a:lnTo>
                  <a:pt x="1972" y="6278"/>
                </a:lnTo>
                <a:lnTo>
                  <a:pt x="1974" y="6254"/>
                </a:lnTo>
                <a:lnTo>
                  <a:pt x="1979" y="6231"/>
                </a:lnTo>
                <a:lnTo>
                  <a:pt x="1983" y="6208"/>
                </a:lnTo>
                <a:lnTo>
                  <a:pt x="1989" y="6187"/>
                </a:lnTo>
                <a:lnTo>
                  <a:pt x="1996" y="6164"/>
                </a:lnTo>
                <a:lnTo>
                  <a:pt x="2004" y="6141"/>
                </a:lnTo>
                <a:lnTo>
                  <a:pt x="2013" y="6119"/>
                </a:lnTo>
                <a:lnTo>
                  <a:pt x="2024" y="6096"/>
                </a:lnTo>
                <a:lnTo>
                  <a:pt x="2036" y="6072"/>
                </a:lnTo>
                <a:lnTo>
                  <a:pt x="2049" y="6049"/>
                </a:lnTo>
                <a:lnTo>
                  <a:pt x="2064" y="6025"/>
                </a:lnTo>
                <a:lnTo>
                  <a:pt x="2079" y="6001"/>
                </a:lnTo>
                <a:lnTo>
                  <a:pt x="2097" y="5976"/>
                </a:lnTo>
                <a:lnTo>
                  <a:pt x="2116" y="5950"/>
                </a:lnTo>
                <a:lnTo>
                  <a:pt x="2154" y="5983"/>
                </a:lnTo>
                <a:lnTo>
                  <a:pt x="2189" y="6013"/>
                </a:lnTo>
                <a:lnTo>
                  <a:pt x="2206" y="6025"/>
                </a:lnTo>
                <a:lnTo>
                  <a:pt x="2222" y="6037"/>
                </a:lnTo>
                <a:lnTo>
                  <a:pt x="2239" y="6047"/>
                </a:lnTo>
                <a:lnTo>
                  <a:pt x="2254" y="6057"/>
                </a:lnTo>
                <a:lnTo>
                  <a:pt x="2269" y="6064"/>
                </a:lnTo>
                <a:lnTo>
                  <a:pt x="2285" y="6072"/>
                </a:lnTo>
                <a:lnTo>
                  <a:pt x="2299" y="6077"/>
                </a:lnTo>
                <a:lnTo>
                  <a:pt x="2313" y="6082"/>
                </a:lnTo>
                <a:lnTo>
                  <a:pt x="2326" y="6085"/>
                </a:lnTo>
                <a:lnTo>
                  <a:pt x="2339" y="6088"/>
                </a:lnTo>
                <a:lnTo>
                  <a:pt x="2351" y="6089"/>
                </a:lnTo>
                <a:lnTo>
                  <a:pt x="2364" y="6090"/>
                </a:lnTo>
                <a:lnTo>
                  <a:pt x="2374" y="6089"/>
                </a:lnTo>
                <a:lnTo>
                  <a:pt x="2384" y="6088"/>
                </a:lnTo>
                <a:lnTo>
                  <a:pt x="2395" y="6085"/>
                </a:lnTo>
                <a:lnTo>
                  <a:pt x="2407" y="6082"/>
                </a:lnTo>
                <a:lnTo>
                  <a:pt x="2419" y="6077"/>
                </a:lnTo>
                <a:lnTo>
                  <a:pt x="2432" y="6072"/>
                </a:lnTo>
                <a:lnTo>
                  <a:pt x="2461" y="6058"/>
                </a:lnTo>
                <a:lnTo>
                  <a:pt x="2491" y="6039"/>
                </a:lnTo>
                <a:lnTo>
                  <a:pt x="2524" y="6016"/>
                </a:lnTo>
                <a:lnTo>
                  <a:pt x="2560" y="5989"/>
                </a:lnTo>
                <a:lnTo>
                  <a:pt x="2598" y="5958"/>
                </a:lnTo>
                <a:lnTo>
                  <a:pt x="2639" y="5924"/>
                </a:lnTo>
                <a:lnTo>
                  <a:pt x="2678" y="5887"/>
                </a:lnTo>
                <a:lnTo>
                  <a:pt x="2717" y="5849"/>
                </a:lnTo>
                <a:lnTo>
                  <a:pt x="2757" y="5808"/>
                </a:lnTo>
                <a:lnTo>
                  <a:pt x="2796" y="5764"/>
                </a:lnTo>
                <a:lnTo>
                  <a:pt x="2835" y="5718"/>
                </a:lnTo>
                <a:lnTo>
                  <a:pt x="2874" y="5671"/>
                </a:lnTo>
                <a:lnTo>
                  <a:pt x="2914" y="5621"/>
                </a:lnTo>
                <a:lnTo>
                  <a:pt x="2945" y="5576"/>
                </a:lnTo>
                <a:lnTo>
                  <a:pt x="2976" y="5530"/>
                </a:lnTo>
                <a:lnTo>
                  <a:pt x="3004" y="5483"/>
                </a:lnTo>
                <a:lnTo>
                  <a:pt x="3033" y="5434"/>
                </a:lnTo>
                <a:lnTo>
                  <a:pt x="3060" y="5384"/>
                </a:lnTo>
                <a:lnTo>
                  <a:pt x="3085" y="5332"/>
                </a:lnTo>
                <a:lnTo>
                  <a:pt x="3110" y="5280"/>
                </a:lnTo>
                <a:lnTo>
                  <a:pt x="3133" y="5225"/>
                </a:lnTo>
                <a:lnTo>
                  <a:pt x="3155" y="5173"/>
                </a:lnTo>
                <a:lnTo>
                  <a:pt x="3174" y="5126"/>
                </a:lnTo>
                <a:lnTo>
                  <a:pt x="3190" y="5083"/>
                </a:lnTo>
                <a:lnTo>
                  <a:pt x="3203" y="5046"/>
                </a:lnTo>
                <a:lnTo>
                  <a:pt x="3213" y="5013"/>
                </a:lnTo>
                <a:lnTo>
                  <a:pt x="3220" y="4985"/>
                </a:lnTo>
                <a:lnTo>
                  <a:pt x="3224" y="4963"/>
                </a:lnTo>
                <a:lnTo>
                  <a:pt x="3226" y="4945"/>
                </a:lnTo>
                <a:lnTo>
                  <a:pt x="3225" y="4940"/>
                </a:lnTo>
                <a:lnTo>
                  <a:pt x="3224" y="4935"/>
                </a:lnTo>
                <a:lnTo>
                  <a:pt x="3219" y="4921"/>
                </a:lnTo>
                <a:lnTo>
                  <a:pt x="3211" y="4904"/>
                </a:lnTo>
                <a:lnTo>
                  <a:pt x="3199" y="4884"/>
                </a:lnTo>
                <a:lnTo>
                  <a:pt x="3184" y="4863"/>
                </a:lnTo>
                <a:lnTo>
                  <a:pt x="3165" y="4838"/>
                </a:lnTo>
                <a:lnTo>
                  <a:pt x="3143" y="4809"/>
                </a:lnTo>
                <a:lnTo>
                  <a:pt x="3118" y="4779"/>
                </a:lnTo>
                <a:lnTo>
                  <a:pt x="3105" y="4762"/>
                </a:lnTo>
                <a:lnTo>
                  <a:pt x="3092" y="4747"/>
                </a:lnTo>
                <a:lnTo>
                  <a:pt x="3081" y="4730"/>
                </a:lnTo>
                <a:lnTo>
                  <a:pt x="3070" y="4714"/>
                </a:lnTo>
                <a:lnTo>
                  <a:pt x="3060" y="4698"/>
                </a:lnTo>
                <a:lnTo>
                  <a:pt x="3051" y="4681"/>
                </a:lnTo>
                <a:lnTo>
                  <a:pt x="3043" y="4666"/>
                </a:lnTo>
                <a:lnTo>
                  <a:pt x="3036" y="4650"/>
                </a:lnTo>
                <a:lnTo>
                  <a:pt x="3030" y="4633"/>
                </a:lnTo>
                <a:lnTo>
                  <a:pt x="3024" y="4617"/>
                </a:lnTo>
                <a:lnTo>
                  <a:pt x="3019" y="4600"/>
                </a:lnTo>
                <a:lnTo>
                  <a:pt x="3015" y="4584"/>
                </a:lnTo>
                <a:lnTo>
                  <a:pt x="3012" y="4568"/>
                </a:lnTo>
                <a:lnTo>
                  <a:pt x="3010" y="4551"/>
                </a:lnTo>
                <a:lnTo>
                  <a:pt x="3009" y="4534"/>
                </a:lnTo>
                <a:lnTo>
                  <a:pt x="3009" y="4517"/>
                </a:lnTo>
                <a:lnTo>
                  <a:pt x="3009" y="4496"/>
                </a:lnTo>
                <a:lnTo>
                  <a:pt x="3010" y="4473"/>
                </a:lnTo>
                <a:lnTo>
                  <a:pt x="3012" y="4449"/>
                </a:lnTo>
                <a:lnTo>
                  <a:pt x="3014" y="4423"/>
                </a:lnTo>
                <a:lnTo>
                  <a:pt x="3023" y="4371"/>
                </a:lnTo>
                <a:lnTo>
                  <a:pt x="3034" y="4314"/>
                </a:lnTo>
                <a:lnTo>
                  <a:pt x="3048" y="4255"/>
                </a:lnTo>
                <a:lnTo>
                  <a:pt x="3065" y="4192"/>
                </a:lnTo>
                <a:lnTo>
                  <a:pt x="3085" y="4125"/>
                </a:lnTo>
                <a:lnTo>
                  <a:pt x="3109" y="4055"/>
                </a:lnTo>
                <a:lnTo>
                  <a:pt x="3136" y="3981"/>
                </a:lnTo>
                <a:lnTo>
                  <a:pt x="3165" y="3905"/>
                </a:lnTo>
                <a:lnTo>
                  <a:pt x="3197" y="3824"/>
                </a:lnTo>
                <a:lnTo>
                  <a:pt x="3232" y="3740"/>
                </a:lnTo>
                <a:lnTo>
                  <a:pt x="3270" y="3652"/>
                </a:lnTo>
                <a:lnTo>
                  <a:pt x="3310" y="3561"/>
                </a:lnTo>
                <a:lnTo>
                  <a:pt x="3354" y="3467"/>
                </a:lnTo>
                <a:lnTo>
                  <a:pt x="3401" y="3368"/>
                </a:lnTo>
                <a:lnTo>
                  <a:pt x="3456" y="3260"/>
                </a:lnTo>
                <a:lnTo>
                  <a:pt x="3507" y="3161"/>
                </a:lnTo>
                <a:lnTo>
                  <a:pt x="3556" y="3070"/>
                </a:lnTo>
                <a:lnTo>
                  <a:pt x="3602" y="2987"/>
                </a:lnTo>
                <a:lnTo>
                  <a:pt x="3646" y="2912"/>
                </a:lnTo>
                <a:lnTo>
                  <a:pt x="3687" y="2846"/>
                </a:lnTo>
                <a:lnTo>
                  <a:pt x="3726" y="2788"/>
                </a:lnTo>
                <a:lnTo>
                  <a:pt x="3745" y="2762"/>
                </a:lnTo>
                <a:lnTo>
                  <a:pt x="3763" y="2738"/>
                </a:lnTo>
                <a:lnTo>
                  <a:pt x="3780" y="2716"/>
                </a:lnTo>
                <a:lnTo>
                  <a:pt x="3797" y="2695"/>
                </a:lnTo>
                <a:lnTo>
                  <a:pt x="3814" y="2675"/>
                </a:lnTo>
                <a:lnTo>
                  <a:pt x="3831" y="2656"/>
                </a:lnTo>
                <a:lnTo>
                  <a:pt x="3850" y="2637"/>
                </a:lnTo>
                <a:lnTo>
                  <a:pt x="3867" y="2621"/>
                </a:lnTo>
                <a:lnTo>
                  <a:pt x="3885" y="2605"/>
                </a:lnTo>
                <a:lnTo>
                  <a:pt x="3902" y="2589"/>
                </a:lnTo>
                <a:lnTo>
                  <a:pt x="3920" y="2575"/>
                </a:lnTo>
                <a:lnTo>
                  <a:pt x="3938" y="2563"/>
                </a:lnTo>
                <a:lnTo>
                  <a:pt x="3956" y="2551"/>
                </a:lnTo>
                <a:lnTo>
                  <a:pt x="3974" y="2540"/>
                </a:lnTo>
                <a:lnTo>
                  <a:pt x="3992" y="2530"/>
                </a:lnTo>
                <a:lnTo>
                  <a:pt x="4010" y="2521"/>
                </a:lnTo>
                <a:lnTo>
                  <a:pt x="4029" y="2513"/>
                </a:lnTo>
                <a:lnTo>
                  <a:pt x="4047" y="2506"/>
                </a:lnTo>
                <a:lnTo>
                  <a:pt x="4066" y="2500"/>
                </a:lnTo>
                <a:lnTo>
                  <a:pt x="4091" y="2494"/>
                </a:lnTo>
                <a:lnTo>
                  <a:pt x="4122" y="2489"/>
                </a:lnTo>
                <a:lnTo>
                  <a:pt x="4158" y="2485"/>
                </a:lnTo>
                <a:lnTo>
                  <a:pt x="4189" y="2480"/>
                </a:lnTo>
                <a:lnTo>
                  <a:pt x="4218" y="2476"/>
                </a:lnTo>
                <a:lnTo>
                  <a:pt x="4248" y="2469"/>
                </a:lnTo>
                <a:lnTo>
                  <a:pt x="4276" y="2460"/>
                </a:lnTo>
                <a:lnTo>
                  <a:pt x="4302" y="2452"/>
                </a:lnTo>
                <a:lnTo>
                  <a:pt x="4328" y="2442"/>
                </a:lnTo>
                <a:lnTo>
                  <a:pt x="4353" y="2430"/>
                </a:lnTo>
                <a:lnTo>
                  <a:pt x="4377" y="2417"/>
                </a:lnTo>
                <a:lnTo>
                  <a:pt x="4400" y="2403"/>
                </a:lnTo>
                <a:lnTo>
                  <a:pt x="4422" y="2387"/>
                </a:lnTo>
                <a:lnTo>
                  <a:pt x="4444" y="2370"/>
                </a:lnTo>
                <a:lnTo>
                  <a:pt x="4464" y="2352"/>
                </a:lnTo>
                <a:lnTo>
                  <a:pt x="4482" y="2333"/>
                </a:lnTo>
                <a:lnTo>
                  <a:pt x="4501" y="2312"/>
                </a:lnTo>
                <a:lnTo>
                  <a:pt x="4518" y="2290"/>
                </a:lnTo>
                <a:lnTo>
                  <a:pt x="4534" y="2267"/>
                </a:lnTo>
                <a:lnTo>
                  <a:pt x="4562" y="2217"/>
                </a:lnTo>
                <a:lnTo>
                  <a:pt x="4589" y="2164"/>
                </a:lnTo>
                <a:lnTo>
                  <a:pt x="4616" y="2108"/>
                </a:lnTo>
                <a:lnTo>
                  <a:pt x="4641" y="2048"/>
                </a:lnTo>
                <a:lnTo>
                  <a:pt x="4666" y="1984"/>
                </a:lnTo>
                <a:lnTo>
                  <a:pt x="4689" y="1916"/>
                </a:lnTo>
                <a:lnTo>
                  <a:pt x="4712" y="1847"/>
                </a:lnTo>
                <a:lnTo>
                  <a:pt x="4734" y="1772"/>
                </a:lnTo>
                <a:lnTo>
                  <a:pt x="4754" y="1699"/>
                </a:lnTo>
                <a:lnTo>
                  <a:pt x="4772" y="1628"/>
                </a:lnTo>
                <a:lnTo>
                  <a:pt x="4786" y="1560"/>
                </a:lnTo>
                <a:lnTo>
                  <a:pt x="4798" y="1495"/>
                </a:lnTo>
                <a:lnTo>
                  <a:pt x="4808" y="1433"/>
                </a:lnTo>
                <a:lnTo>
                  <a:pt x="4814" y="1374"/>
                </a:lnTo>
                <a:lnTo>
                  <a:pt x="4819" y="1317"/>
                </a:lnTo>
                <a:lnTo>
                  <a:pt x="4820" y="1289"/>
                </a:lnTo>
                <a:lnTo>
                  <a:pt x="4820" y="1262"/>
                </a:lnTo>
                <a:lnTo>
                  <a:pt x="4819" y="1222"/>
                </a:lnTo>
                <a:lnTo>
                  <a:pt x="4817" y="1183"/>
                </a:lnTo>
                <a:lnTo>
                  <a:pt x="4812" y="1150"/>
                </a:lnTo>
                <a:lnTo>
                  <a:pt x="4807" y="1119"/>
                </a:lnTo>
                <a:lnTo>
                  <a:pt x="4799" y="1092"/>
                </a:lnTo>
                <a:lnTo>
                  <a:pt x="4795" y="1080"/>
                </a:lnTo>
                <a:lnTo>
                  <a:pt x="4789" y="1069"/>
                </a:lnTo>
                <a:lnTo>
                  <a:pt x="4784" y="1058"/>
                </a:lnTo>
                <a:lnTo>
                  <a:pt x="4778" y="1048"/>
                </a:lnTo>
                <a:lnTo>
                  <a:pt x="4773" y="1039"/>
                </a:lnTo>
                <a:lnTo>
                  <a:pt x="4765" y="1032"/>
                </a:lnTo>
                <a:lnTo>
                  <a:pt x="4759" y="1025"/>
                </a:lnTo>
                <a:lnTo>
                  <a:pt x="4751" y="1017"/>
                </a:lnTo>
                <a:lnTo>
                  <a:pt x="4742" y="1012"/>
                </a:lnTo>
                <a:lnTo>
                  <a:pt x="4732" y="1005"/>
                </a:lnTo>
                <a:lnTo>
                  <a:pt x="4722" y="1001"/>
                </a:lnTo>
                <a:lnTo>
                  <a:pt x="4710" y="996"/>
                </a:lnTo>
                <a:lnTo>
                  <a:pt x="4698" y="991"/>
                </a:lnTo>
                <a:lnTo>
                  <a:pt x="4683" y="987"/>
                </a:lnTo>
                <a:lnTo>
                  <a:pt x="4654" y="980"/>
                </a:lnTo>
                <a:lnTo>
                  <a:pt x="4620" y="976"/>
                </a:lnTo>
                <a:lnTo>
                  <a:pt x="4583" y="973"/>
                </a:lnTo>
                <a:lnTo>
                  <a:pt x="4541" y="972"/>
                </a:lnTo>
                <a:lnTo>
                  <a:pt x="4476" y="973"/>
                </a:lnTo>
                <a:lnTo>
                  <a:pt x="4412" y="975"/>
                </a:lnTo>
                <a:lnTo>
                  <a:pt x="4351" y="977"/>
                </a:lnTo>
                <a:lnTo>
                  <a:pt x="4292" y="981"/>
                </a:lnTo>
                <a:lnTo>
                  <a:pt x="4237" y="987"/>
                </a:lnTo>
                <a:lnTo>
                  <a:pt x="4184" y="993"/>
                </a:lnTo>
                <a:lnTo>
                  <a:pt x="4133" y="1001"/>
                </a:lnTo>
                <a:lnTo>
                  <a:pt x="4085" y="1010"/>
                </a:lnTo>
                <a:lnTo>
                  <a:pt x="4039" y="1021"/>
                </a:lnTo>
                <a:lnTo>
                  <a:pt x="3996" y="1032"/>
                </a:lnTo>
                <a:lnTo>
                  <a:pt x="3957" y="1044"/>
                </a:lnTo>
                <a:lnTo>
                  <a:pt x="3920" y="1058"/>
                </a:lnTo>
                <a:lnTo>
                  <a:pt x="3885" y="1072"/>
                </a:lnTo>
                <a:lnTo>
                  <a:pt x="3853" y="1087"/>
                </a:lnTo>
                <a:lnTo>
                  <a:pt x="3825" y="1104"/>
                </a:lnTo>
                <a:lnTo>
                  <a:pt x="3799" y="1122"/>
                </a:lnTo>
                <a:lnTo>
                  <a:pt x="3783" y="1134"/>
                </a:lnTo>
                <a:lnTo>
                  <a:pt x="3767" y="1147"/>
                </a:lnTo>
                <a:lnTo>
                  <a:pt x="3748" y="1163"/>
                </a:lnTo>
                <a:lnTo>
                  <a:pt x="3730" y="1180"/>
                </a:lnTo>
                <a:lnTo>
                  <a:pt x="3689" y="1221"/>
                </a:lnTo>
                <a:lnTo>
                  <a:pt x="3643" y="1270"/>
                </a:lnTo>
                <a:lnTo>
                  <a:pt x="3593" y="1326"/>
                </a:lnTo>
                <a:lnTo>
                  <a:pt x="3539" y="1389"/>
                </a:lnTo>
                <a:lnTo>
                  <a:pt x="3481" y="1461"/>
                </a:lnTo>
                <a:lnTo>
                  <a:pt x="3416" y="1541"/>
                </a:lnTo>
                <a:lnTo>
                  <a:pt x="3351" y="1626"/>
                </a:lnTo>
                <a:lnTo>
                  <a:pt x="3285" y="1713"/>
                </a:lnTo>
                <a:lnTo>
                  <a:pt x="3219" y="1804"/>
                </a:lnTo>
                <a:lnTo>
                  <a:pt x="3151" y="1897"/>
                </a:lnTo>
                <a:lnTo>
                  <a:pt x="3084" y="1994"/>
                </a:lnTo>
                <a:lnTo>
                  <a:pt x="3016" y="2093"/>
                </a:lnTo>
                <a:lnTo>
                  <a:pt x="2949" y="2196"/>
                </a:lnTo>
                <a:lnTo>
                  <a:pt x="2880" y="2301"/>
                </a:lnTo>
                <a:lnTo>
                  <a:pt x="2819" y="2399"/>
                </a:lnTo>
                <a:lnTo>
                  <a:pt x="2758" y="2498"/>
                </a:lnTo>
                <a:lnTo>
                  <a:pt x="2700" y="2597"/>
                </a:lnTo>
                <a:lnTo>
                  <a:pt x="2642" y="2698"/>
                </a:lnTo>
                <a:lnTo>
                  <a:pt x="2585" y="2799"/>
                </a:lnTo>
                <a:lnTo>
                  <a:pt x="2530" y="2902"/>
                </a:lnTo>
                <a:lnTo>
                  <a:pt x="2478" y="3004"/>
                </a:lnTo>
                <a:lnTo>
                  <a:pt x="2426" y="3108"/>
                </a:lnTo>
                <a:lnTo>
                  <a:pt x="2375" y="3212"/>
                </a:lnTo>
                <a:lnTo>
                  <a:pt x="2326" y="3318"/>
                </a:lnTo>
                <a:lnTo>
                  <a:pt x="2278" y="3424"/>
                </a:lnTo>
                <a:lnTo>
                  <a:pt x="2232" y="3531"/>
                </a:lnTo>
                <a:lnTo>
                  <a:pt x="2186" y="3638"/>
                </a:lnTo>
                <a:lnTo>
                  <a:pt x="2144" y="3747"/>
                </a:lnTo>
                <a:lnTo>
                  <a:pt x="2101" y="3857"/>
                </a:lnTo>
                <a:lnTo>
                  <a:pt x="2061" y="3966"/>
                </a:lnTo>
                <a:lnTo>
                  <a:pt x="2021" y="4075"/>
                </a:lnTo>
                <a:lnTo>
                  <a:pt x="1985" y="4181"/>
                </a:lnTo>
                <a:lnTo>
                  <a:pt x="1952" y="4283"/>
                </a:lnTo>
                <a:lnTo>
                  <a:pt x="1920" y="4382"/>
                </a:lnTo>
                <a:lnTo>
                  <a:pt x="1891" y="4477"/>
                </a:lnTo>
                <a:lnTo>
                  <a:pt x="1865" y="4569"/>
                </a:lnTo>
                <a:lnTo>
                  <a:pt x="1841" y="4656"/>
                </a:lnTo>
                <a:lnTo>
                  <a:pt x="1819" y="4741"/>
                </a:lnTo>
                <a:lnTo>
                  <a:pt x="1801" y="4822"/>
                </a:lnTo>
                <a:lnTo>
                  <a:pt x="1784" y="4900"/>
                </a:lnTo>
                <a:lnTo>
                  <a:pt x="1771" y="4975"/>
                </a:lnTo>
                <a:lnTo>
                  <a:pt x="1759" y="5045"/>
                </a:lnTo>
                <a:lnTo>
                  <a:pt x="1751" y="5113"/>
                </a:lnTo>
                <a:lnTo>
                  <a:pt x="1745" y="5177"/>
                </a:lnTo>
                <a:lnTo>
                  <a:pt x="1741" y="5237"/>
                </a:lnTo>
                <a:lnTo>
                  <a:pt x="1740" y="5295"/>
                </a:lnTo>
                <a:lnTo>
                  <a:pt x="1741" y="5317"/>
                </a:lnTo>
                <a:lnTo>
                  <a:pt x="1742" y="5339"/>
                </a:lnTo>
                <a:lnTo>
                  <a:pt x="1745" y="5362"/>
                </a:lnTo>
                <a:lnTo>
                  <a:pt x="1749" y="5384"/>
                </a:lnTo>
                <a:lnTo>
                  <a:pt x="1755" y="5407"/>
                </a:lnTo>
                <a:lnTo>
                  <a:pt x="1761" y="5430"/>
                </a:lnTo>
                <a:lnTo>
                  <a:pt x="1769" y="5454"/>
                </a:lnTo>
                <a:lnTo>
                  <a:pt x="1778" y="5478"/>
                </a:lnTo>
                <a:lnTo>
                  <a:pt x="1789" y="5503"/>
                </a:lnTo>
                <a:lnTo>
                  <a:pt x="1801" y="5529"/>
                </a:lnTo>
                <a:lnTo>
                  <a:pt x="1815" y="5558"/>
                </a:lnTo>
                <a:lnTo>
                  <a:pt x="1831" y="5589"/>
                </a:lnTo>
                <a:lnTo>
                  <a:pt x="1850" y="5622"/>
                </a:lnTo>
                <a:lnTo>
                  <a:pt x="1870" y="5657"/>
                </a:lnTo>
                <a:lnTo>
                  <a:pt x="1914" y="5731"/>
                </a:lnTo>
                <a:lnTo>
                  <a:pt x="1883" y="5773"/>
                </a:lnTo>
                <a:lnTo>
                  <a:pt x="1852" y="5814"/>
                </a:lnTo>
                <a:lnTo>
                  <a:pt x="1825" y="5856"/>
                </a:lnTo>
                <a:lnTo>
                  <a:pt x="1799" y="5897"/>
                </a:lnTo>
                <a:lnTo>
                  <a:pt x="1776" y="5939"/>
                </a:lnTo>
                <a:lnTo>
                  <a:pt x="1754" y="5979"/>
                </a:lnTo>
                <a:lnTo>
                  <a:pt x="1735" y="6021"/>
                </a:lnTo>
                <a:lnTo>
                  <a:pt x="1718" y="6061"/>
                </a:lnTo>
                <a:lnTo>
                  <a:pt x="1702" y="6101"/>
                </a:lnTo>
                <a:lnTo>
                  <a:pt x="1690" y="6142"/>
                </a:lnTo>
                <a:lnTo>
                  <a:pt x="1680" y="6183"/>
                </a:lnTo>
                <a:lnTo>
                  <a:pt x="1670" y="6224"/>
                </a:lnTo>
                <a:lnTo>
                  <a:pt x="1663" y="6265"/>
                </a:lnTo>
                <a:lnTo>
                  <a:pt x="1658" y="6306"/>
                </a:lnTo>
                <a:lnTo>
                  <a:pt x="1654" y="6347"/>
                </a:lnTo>
                <a:lnTo>
                  <a:pt x="1653" y="6389"/>
                </a:lnTo>
                <a:lnTo>
                  <a:pt x="1654" y="6424"/>
                </a:lnTo>
                <a:lnTo>
                  <a:pt x="1655" y="6458"/>
                </a:lnTo>
                <a:lnTo>
                  <a:pt x="1659" y="6490"/>
                </a:lnTo>
                <a:lnTo>
                  <a:pt x="1663" y="6523"/>
                </a:lnTo>
                <a:lnTo>
                  <a:pt x="1669" y="6556"/>
                </a:lnTo>
                <a:lnTo>
                  <a:pt x="1674" y="6589"/>
                </a:lnTo>
                <a:lnTo>
                  <a:pt x="1682" y="6620"/>
                </a:lnTo>
                <a:lnTo>
                  <a:pt x="1690" y="6652"/>
                </a:lnTo>
                <a:lnTo>
                  <a:pt x="1700" y="6684"/>
                </a:lnTo>
                <a:lnTo>
                  <a:pt x="1711" y="6714"/>
                </a:lnTo>
                <a:lnTo>
                  <a:pt x="1724" y="6744"/>
                </a:lnTo>
                <a:lnTo>
                  <a:pt x="1737" y="6774"/>
                </a:lnTo>
                <a:lnTo>
                  <a:pt x="1752" y="6804"/>
                </a:lnTo>
                <a:lnTo>
                  <a:pt x="1767" y="6833"/>
                </a:lnTo>
                <a:lnTo>
                  <a:pt x="1784" y="6862"/>
                </a:lnTo>
                <a:lnTo>
                  <a:pt x="1802" y="6890"/>
                </a:lnTo>
                <a:lnTo>
                  <a:pt x="1822" y="6917"/>
                </a:lnTo>
                <a:lnTo>
                  <a:pt x="1841" y="6946"/>
                </a:lnTo>
                <a:lnTo>
                  <a:pt x="1863" y="6973"/>
                </a:lnTo>
                <a:lnTo>
                  <a:pt x="1886" y="6999"/>
                </a:lnTo>
                <a:lnTo>
                  <a:pt x="1910" y="7026"/>
                </a:lnTo>
                <a:lnTo>
                  <a:pt x="1934" y="7052"/>
                </a:lnTo>
                <a:lnTo>
                  <a:pt x="1960" y="7078"/>
                </a:lnTo>
                <a:lnTo>
                  <a:pt x="1988" y="7103"/>
                </a:lnTo>
                <a:lnTo>
                  <a:pt x="2016" y="7127"/>
                </a:lnTo>
                <a:lnTo>
                  <a:pt x="2045" y="7152"/>
                </a:lnTo>
                <a:lnTo>
                  <a:pt x="2076" y="7176"/>
                </a:lnTo>
                <a:lnTo>
                  <a:pt x="2108" y="7199"/>
                </a:lnTo>
                <a:lnTo>
                  <a:pt x="2142" y="7223"/>
                </a:lnTo>
                <a:lnTo>
                  <a:pt x="2175" y="7246"/>
                </a:lnTo>
                <a:lnTo>
                  <a:pt x="2210" y="7268"/>
                </a:lnTo>
                <a:lnTo>
                  <a:pt x="2248" y="7290"/>
                </a:lnTo>
                <a:lnTo>
                  <a:pt x="2285" y="7312"/>
                </a:lnTo>
                <a:lnTo>
                  <a:pt x="2323" y="7333"/>
                </a:lnTo>
                <a:lnTo>
                  <a:pt x="2362" y="7353"/>
                </a:lnTo>
                <a:lnTo>
                  <a:pt x="2402" y="7372"/>
                </a:lnTo>
                <a:lnTo>
                  <a:pt x="2442" y="7391"/>
                </a:lnTo>
                <a:lnTo>
                  <a:pt x="2483" y="7409"/>
                </a:lnTo>
                <a:lnTo>
                  <a:pt x="2526" y="7426"/>
                </a:lnTo>
                <a:lnTo>
                  <a:pt x="2569" y="7444"/>
                </a:lnTo>
                <a:lnTo>
                  <a:pt x="2611" y="7459"/>
                </a:lnTo>
                <a:lnTo>
                  <a:pt x="2656" y="7475"/>
                </a:lnTo>
                <a:lnTo>
                  <a:pt x="2701" y="7490"/>
                </a:lnTo>
                <a:lnTo>
                  <a:pt x="2747" y="7504"/>
                </a:lnTo>
                <a:lnTo>
                  <a:pt x="2793" y="7517"/>
                </a:lnTo>
                <a:lnTo>
                  <a:pt x="2840" y="7529"/>
                </a:lnTo>
                <a:lnTo>
                  <a:pt x="2888" y="7541"/>
                </a:lnTo>
                <a:lnTo>
                  <a:pt x="2937" y="7553"/>
                </a:lnTo>
                <a:lnTo>
                  <a:pt x="2986" y="7563"/>
                </a:lnTo>
                <a:lnTo>
                  <a:pt x="3036" y="7574"/>
                </a:lnTo>
                <a:lnTo>
                  <a:pt x="3086" y="7583"/>
                </a:lnTo>
                <a:lnTo>
                  <a:pt x="3139" y="7591"/>
                </a:lnTo>
                <a:lnTo>
                  <a:pt x="3190" y="7599"/>
                </a:lnTo>
                <a:lnTo>
                  <a:pt x="3244" y="7607"/>
                </a:lnTo>
                <a:lnTo>
                  <a:pt x="3297" y="7613"/>
                </a:lnTo>
                <a:lnTo>
                  <a:pt x="3352" y="7619"/>
                </a:lnTo>
                <a:lnTo>
                  <a:pt x="3408" y="7624"/>
                </a:lnTo>
                <a:lnTo>
                  <a:pt x="3463" y="7629"/>
                </a:lnTo>
                <a:lnTo>
                  <a:pt x="3520" y="7632"/>
                </a:lnTo>
                <a:lnTo>
                  <a:pt x="3578" y="7635"/>
                </a:lnTo>
                <a:lnTo>
                  <a:pt x="3636" y="7637"/>
                </a:lnTo>
                <a:lnTo>
                  <a:pt x="3695" y="7639"/>
                </a:lnTo>
                <a:lnTo>
                  <a:pt x="3755" y="7641"/>
                </a:lnTo>
                <a:lnTo>
                  <a:pt x="3815" y="7641"/>
                </a:lnTo>
                <a:lnTo>
                  <a:pt x="3909" y="7639"/>
                </a:lnTo>
                <a:lnTo>
                  <a:pt x="4002" y="7636"/>
                </a:lnTo>
                <a:lnTo>
                  <a:pt x="4095" y="7630"/>
                </a:lnTo>
                <a:lnTo>
                  <a:pt x="4186" y="7622"/>
                </a:lnTo>
                <a:lnTo>
                  <a:pt x="4278" y="7612"/>
                </a:lnTo>
                <a:lnTo>
                  <a:pt x="4370" y="7599"/>
                </a:lnTo>
                <a:lnTo>
                  <a:pt x="4462" y="7585"/>
                </a:lnTo>
                <a:lnTo>
                  <a:pt x="4552" y="7567"/>
                </a:lnTo>
                <a:lnTo>
                  <a:pt x="4643" y="7548"/>
                </a:lnTo>
                <a:lnTo>
                  <a:pt x="4734" y="7526"/>
                </a:lnTo>
                <a:lnTo>
                  <a:pt x="4824" y="7502"/>
                </a:lnTo>
                <a:lnTo>
                  <a:pt x="4914" y="7476"/>
                </a:lnTo>
                <a:lnTo>
                  <a:pt x="5003" y="7447"/>
                </a:lnTo>
                <a:lnTo>
                  <a:pt x="5093" y="7416"/>
                </a:lnTo>
                <a:lnTo>
                  <a:pt x="5181" y="7383"/>
                </a:lnTo>
                <a:lnTo>
                  <a:pt x="5271" y="7347"/>
                </a:lnTo>
                <a:lnTo>
                  <a:pt x="5358" y="7310"/>
                </a:lnTo>
                <a:lnTo>
                  <a:pt x="5445" y="7270"/>
                </a:lnTo>
                <a:lnTo>
                  <a:pt x="5530" y="7230"/>
                </a:lnTo>
                <a:lnTo>
                  <a:pt x="5613" y="7186"/>
                </a:lnTo>
                <a:lnTo>
                  <a:pt x="5696" y="7141"/>
                </a:lnTo>
                <a:lnTo>
                  <a:pt x="5777" y="7094"/>
                </a:lnTo>
                <a:lnTo>
                  <a:pt x="5856" y="7045"/>
                </a:lnTo>
                <a:lnTo>
                  <a:pt x="5935" y="6995"/>
                </a:lnTo>
                <a:lnTo>
                  <a:pt x="6013" y="6943"/>
                </a:lnTo>
                <a:lnTo>
                  <a:pt x="6088" y="6888"/>
                </a:lnTo>
                <a:lnTo>
                  <a:pt x="6163" y="6831"/>
                </a:lnTo>
                <a:lnTo>
                  <a:pt x="6237" y="6773"/>
                </a:lnTo>
                <a:lnTo>
                  <a:pt x="6308" y="6712"/>
                </a:lnTo>
                <a:lnTo>
                  <a:pt x="6379" y="6650"/>
                </a:lnTo>
                <a:lnTo>
                  <a:pt x="6447" y="6586"/>
                </a:lnTo>
                <a:lnTo>
                  <a:pt x="6516" y="6520"/>
                </a:lnTo>
                <a:lnTo>
                  <a:pt x="6582" y="6452"/>
                </a:lnTo>
                <a:lnTo>
                  <a:pt x="6646" y="6383"/>
                </a:lnTo>
                <a:lnTo>
                  <a:pt x="6710" y="6312"/>
                </a:lnTo>
                <a:lnTo>
                  <a:pt x="6770" y="6240"/>
                </a:lnTo>
                <a:lnTo>
                  <a:pt x="6829" y="6168"/>
                </a:lnTo>
                <a:lnTo>
                  <a:pt x="6885" y="6093"/>
                </a:lnTo>
                <a:lnTo>
                  <a:pt x="6940" y="6017"/>
                </a:lnTo>
                <a:lnTo>
                  <a:pt x="6992" y="5941"/>
                </a:lnTo>
                <a:lnTo>
                  <a:pt x="7044" y="5862"/>
                </a:lnTo>
                <a:lnTo>
                  <a:pt x="7093" y="5782"/>
                </a:lnTo>
                <a:lnTo>
                  <a:pt x="7140" y="5702"/>
                </a:lnTo>
                <a:lnTo>
                  <a:pt x="7185" y="5620"/>
                </a:lnTo>
                <a:lnTo>
                  <a:pt x="7228" y="5536"/>
                </a:lnTo>
                <a:lnTo>
                  <a:pt x="7269" y="5451"/>
                </a:lnTo>
                <a:lnTo>
                  <a:pt x="7308" y="5365"/>
                </a:lnTo>
                <a:lnTo>
                  <a:pt x="7345" y="5278"/>
                </a:lnTo>
                <a:lnTo>
                  <a:pt x="7381" y="5189"/>
                </a:lnTo>
                <a:lnTo>
                  <a:pt x="7414" y="5101"/>
                </a:lnTo>
                <a:lnTo>
                  <a:pt x="7446" y="5011"/>
                </a:lnTo>
                <a:lnTo>
                  <a:pt x="7474" y="4922"/>
                </a:lnTo>
                <a:lnTo>
                  <a:pt x="7500" y="4832"/>
                </a:lnTo>
                <a:lnTo>
                  <a:pt x="7524" y="4741"/>
                </a:lnTo>
                <a:lnTo>
                  <a:pt x="7546" y="4651"/>
                </a:lnTo>
                <a:lnTo>
                  <a:pt x="7566" y="4560"/>
                </a:lnTo>
                <a:lnTo>
                  <a:pt x="7582" y="4468"/>
                </a:lnTo>
                <a:lnTo>
                  <a:pt x="7598" y="4377"/>
                </a:lnTo>
                <a:lnTo>
                  <a:pt x="7611" y="4284"/>
                </a:lnTo>
                <a:lnTo>
                  <a:pt x="7621" y="4192"/>
                </a:lnTo>
                <a:lnTo>
                  <a:pt x="7628" y="4098"/>
                </a:lnTo>
                <a:lnTo>
                  <a:pt x="7635" y="4005"/>
                </a:lnTo>
                <a:lnTo>
                  <a:pt x="7638" y="3911"/>
                </a:lnTo>
                <a:lnTo>
                  <a:pt x="7639" y="3816"/>
                </a:lnTo>
                <a:lnTo>
                  <a:pt x="7638" y="3722"/>
                </a:lnTo>
                <a:lnTo>
                  <a:pt x="7635" y="3628"/>
                </a:lnTo>
                <a:lnTo>
                  <a:pt x="7628" y="3534"/>
                </a:lnTo>
                <a:lnTo>
                  <a:pt x="7621" y="3441"/>
                </a:lnTo>
                <a:lnTo>
                  <a:pt x="7611" y="3349"/>
                </a:lnTo>
                <a:lnTo>
                  <a:pt x="7599" y="3257"/>
                </a:lnTo>
                <a:lnTo>
                  <a:pt x="7583" y="3165"/>
                </a:lnTo>
                <a:lnTo>
                  <a:pt x="7567" y="3074"/>
                </a:lnTo>
                <a:lnTo>
                  <a:pt x="7547" y="2984"/>
                </a:lnTo>
                <a:lnTo>
                  <a:pt x="7525" y="2894"/>
                </a:lnTo>
                <a:lnTo>
                  <a:pt x="7501" y="2805"/>
                </a:lnTo>
                <a:lnTo>
                  <a:pt x="7476" y="2715"/>
                </a:lnTo>
                <a:lnTo>
                  <a:pt x="7448" y="2627"/>
                </a:lnTo>
                <a:lnTo>
                  <a:pt x="7416" y="2538"/>
                </a:lnTo>
                <a:lnTo>
                  <a:pt x="7383" y="2451"/>
                </a:lnTo>
                <a:lnTo>
                  <a:pt x="7349" y="2363"/>
                </a:lnTo>
                <a:lnTo>
                  <a:pt x="7311" y="2277"/>
                </a:lnTo>
                <a:lnTo>
                  <a:pt x="7272" y="2192"/>
                </a:lnTo>
                <a:lnTo>
                  <a:pt x="7231" y="2108"/>
                </a:lnTo>
                <a:lnTo>
                  <a:pt x="7188" y="2025"/>
                </a:lnTo>
                <a:lnTo>
                  <a:pt x="7142" y="1943"/>
                </a:lnTo>
                <a:lnTo>
                  <a:pt x="7095" y="1863"/>
                </a:lnTo>
                <a:lnTo>
                  <a:pt x="7046" y="1783"/>
                </a:lnTo>
                <a:lnTo>
                  <a:pt x="6995" y="1705"/>
                </a:lnTo>
                <a:lnTo>
                  <a:pt x="6942" y="1628"/>
                </a:lnTo>
                <a:lnTo>
                  <a:pt x="6888" y="1552"/>
                </a:lnTo>
                <a:lnTo>
                  <a:pt x="6830" y="1477"/>
                </a:lnTo>
                <a:lnTo>
                  <a:pt x="6771" y="1403"/>
                </a:lnTo>
                <a:lnTo>
                  <a:pt x="6711" y="1331"/>
                </a:lnTo>
                <a:lnTo>
                  <a:pt x="6647" y="1260"/>
                </a:lnTo>
                <a:lnTo>
                  <a:pt x="6583" y="1190"/>
                </a:lnTo>
                <a:lnTo>
                  <a:pt x="6516" y="1121"/>
                </a:lnTo>
                <a:lnTo>
                  <a:pt x="6447" y="1054"/>
                </a:lnTo>
                <a:lnTo>
                  <a:pt x="6379" y="989"/>
                </a:lnTo>
                <a:lnTo>
                  <a:pt x="6308" y="926"/>
                </a:lnTo>
                <a:lnTo>
                  <a:pt x="6235" y="865"/>
                </a:lnTo>
                <a:lnTo>
                  <a:pt x="6163" y="806"/>
                </a:lnTo>
                <a:lnTo>
                  <a:pt x="6089" y="749"/>
                </a:lnTo>
                <a:lnTo>
                  <a:pt x="6014" y="694"/>
                </a:lnTo>
                <a:lnTo>
                  <a:pt x="5936" y="641"/>
                </a:lnTo>
                <a:lnTo>
                  <a:pt x="5859" y="590"/>
                </a:lnTo>
                <a:lnTo>
                  <a:pt x="5780" y="541"/>
                </a:lnTo>
                <a:lnTo>
                  <a:pt x="5699" y="494"/>
                </a:lnTo>
                <a:lnTo>
                  <a:pt x="5617" y="449"/>
                </a:lnTo>
                <a:lnTo>
                  <a:pt x="5534" y="407"/>
                </a:lnTo>
                <a:lnTo>
                  <a:pt x="5450" y="365"/>
                </a:lnTo>
                <a:lnTo>
                  <a:pt x="5365" y="327"/>
                </a:lnTo>
                <a:lnTo>
                  <a:pt x="5278" y="290"/>
                </a:lnTo>
                <a:lnTo>
                  <a:pt x="5190" y="255"/>
                </a:lnTo>
                <a:lnTo>
                  <a:pt x="5103" y="222"/>
                </a:lnTo>
                <a:lnTo>
                  <a:pt x="5013" y="192"/>
                </a:lnTo>
                <a:lnTo>
                  <a:pt x="4925" y="163"/>
                </a:lnTo>
                <a:lnTo>
                  <a:pt x="4835" y="137"/>
                </a:lnTo>
                <a:lnTo>
                  <a:pt x="4746" y="113"/>
                </a:lnTo>
                <a:lnTo>
                  <a:pt x="4655" y="92"/>
                </a:lnTo>
                <a:lnTo>
                  <a:pt x="4563" y="73"/>
                </a:lnTo>
                <a:lnTo>
                  <a:pt x="4471" y="56"/>
                </a:lnTo>
                <a:lnTo>
                  <a:pt x="4380" y="41"/>
                </a:lnTo>
                <a:lnTo>
                  <a:pt x="4287" y="29"/>
                </a:lnTo>
                <a:lnTo>
                  <a:pt x="4193" y="19"/>
                </a:lnTo>
                <a:lnTo>
                  <a:pt x="4100" y="10"/>
                </a:lnTo>
                <a:lnTo>
                  <a:pt x="4005" y="5"/>
                </a:lnTo>
                <a:lnTo>
                  <a:pt x="3910" y="2"/>
                </a:lnTo>
                <a:lnTo>
                  <a:pt x="3815" y="0"/>
                </a:lnTo>
                <a:lnTo>
                  <a:pt x="3720" y="2"/>
                </a:lnTo>
                <a:lnTo>
                  <a:pt x="3626" y="5"/>
                </a:lnTo>
                <a:lnTo>
                  <a:pt x="3532" y="11"/>
                </a:lnTo>
                <a:lnTo>
                  <a:pt x="3438" y="19"/>
                </a:lnTo>
                <a:lnTo>
                  <a:pt x="3345" y="29"/>
                </a:lnTo>
                <a:lnTo>
                  <a:pt x="3254" y="41"/>
                </a:lnTo>
                <a:lnTo>
                  <a:pt x="3162" y="56"/>
                </a:lnTo>
                <a:lnTo>
                  <a:pt x="3070" y="73"/>
                </a:lnTo>
                <a:lnTo>
                  <a:pt x="2979" y="92"/>
                </a:lnTo>
                <a:lnTo>
                  <a:pt x="2889" y="114"/>
                </a:lnTo>
                <a:lnTo>
                  <a:pt x="2799" y="138"/>
                </a:lnTo>
                <a:lnTo>
                  <a:pt x="2710" y="163"/>
                </a:lnTo>
                <a:lnTo>
                  <a:pt x="2620" y="192"/>
                </a:lnTo>
                <a:lnTo>
                  <a:pt x="2532" y="222"/>
                </a:lnTo>
                <a:lnTo>
                  <a:pt x="2444" y="256"/>
                </a:lnTo>
                <a:lnTo>
                  <a:pt x="2357" y="291"/>
                </a:lnTo>
                <a:lnTo>
                  <a:pt x="2269" y="328"/>
                </a:lnTo>
                <a:lnTo>
                  <a:pt x="2184" y="367"/>
                </a:lnTo>
                <a:lnTo>
                  <a:pt x="2100" y="409"/>
                </a:lnTo>
                <a:lnTo>
                  <a:pt x="2017" y="452"/>
                </a:lnTo>
                <a:lnTo>
                  <a:pt x="1935" y="497"/>
                </a:lnTo>
                <a:lnTo>
                  <a:pt x="1854" y="544"/>
                </a:lnTo>
                <a:lnTo>
                  <a:pt x="1776" y="594"/>
                </a:lnTo>
                <a:lnTo>
                  <a:pt x="1698" y="644"/>
                </a:lnTo>
                <a:lnTo>
                  <a:pt x="1621" y="697"/>
                </a:lnTo>
                <a:lnTo>
                  <a:pt x="1545" y="752"/>
                </a:lnTo>
                <a:lnTo>
                  <a:pt x="1472" y="809"/>
                </a:lnTo>
                <a:lnTo>
                  <a:pt x="1399" y="867"/>
                </a:lnTo>
                <a:lnTo>
                  <a:pt x="1327" y="928"/>
                </a:lnTo>
                <a:lnTo>
                  <a:pt x="1257" y="990"/>
                </a:lnTo>
                <a:lnTo>
                  <a:pt x="1188" y="1055"/>
                </a:lnTo>
                <a:lnTo>
                  <a:pt x="1120" y="1121"/>
                </a:lnTo>
                <a:lnTo>
                  <a:pt x="1054" y="1188"/>
                </a:lnTo>
                <a:lnTo>
                  <a:pt x="989" y="1257"/>
                </a:lnTo>
                <a:lnTo>
                  <a:pt x="927" y="1327"/>
                </a:lnTo>
                <a:lnTo>
                  <a:pt x="867" y="1399"/>
                </a:lnTo>
                <a:lnTo>
                  <a:pt x="809" y="1471"/>
                </a:lnTo>
                <a:lnTo>
                  <a:pt x="752" y="1545"/>
                </a:lnTo>
                <a:lnTo>
                  <a:pt x="698" y="1620"/>
                </a:lnTo>
                <a:lnTo>
                  <a:pt x="645" y="1697"/>
                </a:lnTo>
                <a:lnTo>
                  <a:pt x="595" y="1776"/>
                </a:lnTo>
                <a:lnTo>
                  <a:pt x="546" y="1854"/>
                </a:lnTo>
                <a:lnTo>
                  <a:pt x="499" y="1935"/>
                </a:lnTo>
                <a:lnTo>
                  <a:pt x="454" y="2018"/>
                </a:lnTo>
                <a:lnTo>
                  <a:pt x="410" y="2101"/>
                </a:lnTo>
                <a:lnTo>
                  <a:pt x="370" y="2185"/>
                </a:lnTo>
                <a:lnTo>
                  <a:pt x="331" y="2272"/>
                </a:lnTo>
                <a:lnTo>
                  <a:pt x="293" y="2359"/>
                </a:lnTo>
                <a:lnTo>
                  <a:pt x="257" y="2447"/>
                </a:lnTo>
                <a:lnTo>
                  <a:pt x="225" y="2537"/>
                </a:lnTo>
                <a:lnTo>
                  <a:pt x="193" y="2625"/>
                </a:lnTo>
                <a:lnTo>
                  <a:pt x="165" y="2715"/>
                </a:lnTo>
                <a:lnTo>
                  <a:pt x="138" y="2806"/>
                </a:lnTo>
                <a:lnTo>
                  <a:pt x="114" y="2895"/>
                </a:lnTo>
                <a:lnTo>
                  <a:pt x="92" y="2986"/>
                </a:lnTo>
                <a:lnTo>
                  <a:pt x="73" y="3077"/>
                </a:lnTo>
                <a:lnTo>
                  <a:pt x="56" y="3168"/>
                </a:lnTo>
                <a:lnTo>
                  <a:pt x="41" y="3260"/>
                </a:lnTo>
                <a:lnTo>
                  <a:pt x="28" y="3352"/>
                </a:lnTo>
                <a:lnTo>
                  <a:pt x="18" y="3445"/>
                </a:lnTo>
                <a:lnTo>
                  <a:pt x="11" y="3538"/>
                </a:lnTo>
                <a:lnTo>
                  <a:pt x="4" y="3630"/>
                </a:lnTo>
                <a:lnTo>
                  <a:pt x="1" y="3723"/>
                </a:lnTo>
                <a:lnTo>
                  <a:pt x="0" y="3817"/>
                </a:lnTo>
                <a:lnTo>
                  <a:pt x="1" y="3900"/>
                </a:lnTo>
                <a:lnTo>
                  <a:pt x="3" y="3981"/>
                </a:lnTo>
                <a:lnTo>
                  <a:pt x="7" y="4062"/>
                </a:lnTo>
                <a:lnTo>
                  <a:pt x="13" y="4142"/>
                </a:lnTo>
                <a:lnTo>
                  <a:pt x="19" y="4221"/>
                </a:lnTo>
                <a:lnTo>
                  <a:pt x="28" y="4300"/>
                </a:lnTo>
                <a:lnTo>
                  <a:pt x="39" y="4378"/>
                </a:lnTo>
                <a:lnTo>
                  <a:pt x="50" y="4455"/>
                </a:lnTo>
                <a:lnTo>
                  <a:pt x="64" y="4531"/>
                </a:lnTo>
                <a:lnTo>
                  <a:pt x="78" y="4607"/>
                </a:lnTo>
                <a:lnTo>
                  <a:pt x="95" y="4681"/>
                </a:lnTo>
                <a:lnTo>
                  <a:pt x="113" y="4756"/>
                </a:lnTo>
                <a:lnTo>
                  <a:pt x="133" y="4828"/>
                </a:lnTo>
                <a:lnTo>
                  <a:pt x="154" y="4901"/>
                </a:lnTo>
                <a:lnTo>
                  <a:pt x="177" y="4972"/>
                </a:lnTo>
                <a:lnTo>
                  <a:pt x="201" y="5043"/>
                </a:lnTo>
                <a:lnTo>
                  <a:pt x="227" y="5113"/>
                </a:lnTo>
                <a:lnTo>
                  <a:pt x="254" y="5182"/>
                </a:lnTo>
                <a:lnTo>
                  <a:pt x="284" y="5250"/>
                </a:lnTo>
                <a:lnTo>
                  <a:pt x="313" y="5317"/>
                </a:lnTo>
                <a:lnTo>
                  <a:pt x="346" y="5384"/>
                </a:lnTo>
                <a:lnTo>
                  <a:pt x="379" y="5449"/>
                </a:lnTo>
                <a:lnTo>
                  <a:pt x="414" y="5513"/>
                </a:lnTo>
                <a:lnTo>
                  <a:pt x="450" y="5576"/>
                </a:lnTo>
                <a:lnTo>
                  <a:pt x="488" y="5638"/>
                </a:lnTo>
                <a:lnTo>
                  <a:pt x="527" y="5700"/>
                </a:lnTo>
                <a:lnTo>
                  <a:pt x="568" y="5761"/>
                </a:lnTo>
                <a:lnTo>
                  <a:pt x="610" y="5820"/>
                </a:lnTo>
                <a:lnTo>
                  <a:pt x="654" y="5879"/>
                </a:lnTo>
                <a:lnTo>
                  <a:pt x="700" y="5935"/>
                </a:lnTo>
                <a:lnTo>
                  <a:pt x="747" y="5992"/>
                </a:lnTo>
                <a:lnTo>
                  <a:pt x="795" y="6048"/>
                </a:lnTo>
                <a:lnTo>
                  <a:pt x="814" y="6071"/>
                </a:lnTo>
                <a:lnTo>
                  <a:pt x="835" y="6092"/>
                </a:lnTo>
                <a:lnTo>
                  <a:pt x="855" y="6112"/>
                </a:lnTo>
                <a:lnTo>
                  <a:pt x="876" y="6131"/>
                </a:lnTo>
                <a:lnTo>
                  <a:pt x="895" y="6148"/>
                </a:lnTo>
                <a:lnTo>
                  <a:pt x="915" y="6164"/>
                </a:lnTo>
                <a:lnTo>
                  <a:pt x="936" y="6178"/>
                </a:lnTo>
                <a:lnTo>
                  <a:pt x="955" y="6191"/>
                </a:lnTo>
                <a:lnTo>
                  <a:pt x="975" y="6202"/>
                </a:lnTo>
                <a:lnTo>
                  <a:pt x="994" y="6213"/>
                </a:lnTo>
                <a:lnTo>
                  <a:pt x="1013" y="6220"/>
                </a:lnTo>
                <a:lnTo>
                  <a:pt x="1032" y="6228"/>
                </a:lnTo>
                <a:lnTo>
                  <a:pt x="1049" y="6234"/>
                </a:lnTo>
                <a:lnTo>
                  <a:pt x="1068" y="6237"/>
                </a:lnTo>
                <a:lnTo>
                  <a:pt x="1085" y="6239"/>
                </a:lnTo>
                <a:lnTo>
                  <a:pt x="1103" y="6240"/>
                </a:lnTo>
                <a:lnTo>
                  <a:pt x="1115" y="6239"/>
                </a:lnTo>
                <a:lnTo>
                  <a:pt x="1129" y="6237"/>
                </a:lnTo>
                <a:lnTo>
                  <a:pt x="1166" y="6230"/>
                </a:lnTo>
                <a:lnTo>
                  <a:pt x="1189" y="6224"/>
                </a:lnTo>
                <a:lnTo>
                  <a:pt x="1215" y="6216"/>
                </a:lnTo>
                <a:lnTo>
                  <a:pt x="1273" y="6198"/>
                </a:lnTo>
                <a:close/>
                <a:moveTo>
                  <a:pt x="2554" y="6214"/>
                </a:moveTo>
                <a:lnTo>
                  <a:pt x="2554" y="6214"/>
                </a:lnTo>
                <a:lnTo>
                  <a:pt x="2595" y="6184"/>
                </a:lnTo>
                <a:lnTo>
                  <a:pt x="2634" y="6154"/>
                </a:lnTo>
                <a:lnTo>
                  <a:pt x="2674" y="6123"/>
                </a:lnTo>
                <a:lnTo>
                  <a:pt x="2711" y="6093"/>
                </a:lnTo>
                <a:lnTo>
                  <a:pt x="2747" y="6061"/>
                </a:lnTo>
                <a:lnTo>
                  <a:pt x="2783" y="6028"/>
                </a:lnTo>
                <a:lnTo>
                  <a:pt x="2818" y="5997"/>
                </a:lnTo>
                <a:lnTo>
                  <a:pt x="2852" y="5963"/>
                </a:lnTo>
                <a:lnTo>
                  <a:pt x="2884" y="5929"/>
                </a:lnTo>
                <a:lnTo>
                  <a:pt x="2917" y="5895"/>
                </a:lnTo>
                <a:lnTo>
                  <a:pt x="2948" y="5860"/>
                </a:lnTo>
                <a:lnTo>
                  <a:pt x="2978" y="5825"/>
                </a:lnTo>
                <a:lnTo>
                  <a:pt x="3008" y="5789"/>
                </a:lnTo>
                <a:lnTo>
                  <a:pt x="3037" y="5753"/>
                </a:lnTo>
                <a:lnTo>
                  <a:pt x="3065" y="5716"/>
                </a:lnTo>
                <a:lnTo>
                  <a:pt x="3092" y="5679"/>
                </a:lnTo>
                <a:lnTo>
                  <a:pt x="3118" y="5640"/>
                </a:lnTo>
                <a:lnTo>
                  <a:pt x="3143" y="5602"/>
                </a:lnTo>
                <a:lnTo>
                  <a:pt x="3167" y="5563"/>
                </a:lnTo>
                <a:lnTo>
                  <a:pt x="3190" y="5524"/>
                </a:lnTo>
                <a:lnTo>
                  <a:pt x="3212" y="5484"/>
                </a:lnTo>
                <a:lnTo>
                  <a:pt x="3233" y="5444"/>
                </a:lnTo>
                <a:lnTo>
                  <a:pt x="3254" y="5402"/>
                </a:lnTo>
                <a:lnTo>
                  <a:pt x="3272" y="5362"/>
                </a:lnTo>
                <a:lnTo>
                  <a:pt x="3291" y="5319"/>
                </a:lnTo>
                <a:lnTo>
                  <a:pt x="3308" y="5278"/>
                </a:lnTo>
                <a:lnTo>
                  <a:pt x="3325" y="5235"/>
                </a:lnTo>
                <a:lnTo>
                  <a:pt x="3340" y="5191"/>
                </a:lnTo>
                <a:lnTo>
                  <a:pt x="3354" y="5148"/>
                </a:lnTo>
                <a:lnTo>
                  <a:pt x="3368" y="5103"/>
                </a:lnTo>
                <a:lnTo>
                  <a:pt x="3380" y="5059"/>
                </a:lnTo>
                <a:lnTo>
                  <a:pt x="3392" y="5013"/>
                </a:lnTo>
                <a:lnTo>
                  <a:pt x="3447" y="5051"/>
                </a:lnTo>
                <a:lnTo>
                  <a:pt x="3496" y="5085"/>
                </a:lnTo>
                <a:lnTo>
                  <a:pt x="3542" y="5118"/>
                </a:lnTo>
                <a:lnTo>
                  <a:pt x="3582" y="5150"/>
                </a:lnTo>
                <a:lnTo>
                  <a:pt x="3618" y="5178"/>
                </a:lnTo>
                <a:lnTo>
                  <a:pt x="3650" y="5207"/>
                </a:lnTo>
                <a:lnTo>
                  <a:pt x="3676" y="5232"/>
                </a:lnTo>
                <a:lnTo>
                  <a:pt x="3698" y="5256"/>
                </a:lnTo>
                <a:lnTo>
                  <a:pt x="3717" y="5279"/>
                </a:lnTo>
                <a:lnTo>
                  <a:pt x="3733" y="5302"/>
                </a:lnTo>
                <a:lnTo>
                  <a:pt x="3746" y="5326"/>
                </a:lnTo>
                <a:lnTo>
                  <a:pt x="3757" y="5349"/>
                </a:lnTo>
                <a:lnTo>
                  <a:pt x="3766" y="5373"/>
                </a:lnTo>
                <a:lnTo>
                  <a:pt x="3772" y="5397"/>
                </a:lnTo>
                <a:lnTo>
                  <a:pt x="3776" y="5421"/>
                </a:lnTo>
                <a:lnTo>
                  <a:pt x="3777" y="5445"/>
                </a:lnTo>
                <a:lnTo>
                  <a:pt x="3776" y="5479"/>
                </a:lnTo>
                <a:lnTo>
                  <a:pt x="3772" y="5512"/>
                </a:lnTo>
                <a:lnTo>
                  <a:pt x="3768" y="5546"/>
                </a:lnTo>
                <a:lnTo>
                  <a:pt x="3760" y="5581"/>
                </a:lnTo>
                <a:lnTo>
                  <a:pt x="3752" y="5617"/>
                </a:lnTo>
                <a:lnTo>
                  <a:pt x="3740" y="5654"/>
                </a:lnTo>
                <a:lnTo>
                  <a:pt x="3726" y="5692"/>
                </a:lnTo>
                <a:lnTo>
                  <a:pt x="3711" y="5730"/>
                </a:lnTo>
                <a:lnTo>
                  <a:pt x="3694" y="5768"/>
                </a:lnTo>
                <a:lnTo>
                  <a:pt x="3674" y="5808"/>
                </a:lnTo>
                <a:lnTo>
                  <a:pt x="3652" y="5848"/>
                </a:lnTo>
                <a:lnTo>
                  <a:pt x="3628" y="5889"/>
                </a:lnTo>
                <a:lnTo>
                  <a:pt x="3602" y="5931"/>
                </a:lnTo>
                <a:lnTo>
                  <a:pt x="3574" y="5974"/>
                </a:lnTo>
                <a:lnTo>
                  <a:pt x="3544" y="6017"/>
                </a:lnTo>
                <a:lnTo>
                  <a:pt x="3511" y="6061"/>
                </a:lnTo>
                <a:lnTo>
                  <a:pt x="3479" y="6104"/>
                </a:lnTo>
                <a:lnTo>
                  <a:pt x="3446" y="6144"/>
                </a:lnTo>
                <a:lnTo>
                  <a:pt x="3413" y="6181"/>
                </a:lnTo>
                <a:lnTo>
                  <a:pt x="3381" y="6216"/>
                </a:lnTo>
                <a:lnTo>
                  <a:pt x="3349" y="6248"/>
                </a:lnTo>
                <a:lnTo>
                  <a:pt x="3317" y="6277"/>
                </a:lnTo>
                <a:lnTo>
                  <a:pt x="3285" y="6303"/>
                </a:lnTo>
                <a:lnTo>
                  <a:pt x="3254" y="6326"/>
                </a:lnTo>
                <a:lnTo>
                  <a:pt x="3222" y="6347"/>
                </a:lnTo>
                <a:lnTo>
                  <a:pt x="3191" y="6366"/>
                </a:lnTo>
                <a:lnTo>
                  <a:pt x="3160" y="6381"/>
                </a:lnTo>
                <a:lnTo>
                  <a:pt x="3129" y="6393"/>
                </a:lnTo>
                <a:lnTo>
                  <a:pt x="3098" y="6403"/>
                </a:lnTo>
                <a:lnTo>
                  <a:pt x="3084" y="6407"/>
                </a:lnTo>
                <a:lnTo>
                  <a:pt x="3069" y="6409"/>
                </a:lnTo>
                <a:lnTo>
                  <a:pt x="3054" y="6413"/>
                </a:lnTo>
                <a:lnTo>
                  <a:pt x="3038" y="6414"/>
                </a:lnTo>
                <a:lnTo>
                  <a:pt x="3023" y="6415"/>
                </a:lnTo>
                <a:lnTo>
                  <a:pt x="3009" y="6415"/>
                </a:lnTo>
                <a:lnTo>
                  <a:pt x="2990" y="6415"/>
                </a:lnTo>
                <a:lnTo>
                  <a:pt x="2970" y="6412"/>
                </a:lnTo>
                <a:lnTo>
                  <a:pt x="2948" y="6408"/>
                </a:lnTo>
                <a:lnTo>
                  <a:pt x="2926" y="6403"/>
                </a:lnTo>
                <a:lnTo>
                  <a:pt x="2901" y="6395"/>
                </a:lnTo>
                <a:lnTo>
                  <a:pt x="2876" y="6387"/>
                </a:lnTo>
                <a:lnTo>
                  <a:pt x="2848" y="6376"/>
                </a:lnTo>
                <a:lnTo>
                  <a:pt x="2820" y="6365"/>
                </a:lnTo>
                <a:lnTo>
                  <a:pt x="2790" y="6350"/>
                </a:lnTo>
                <a:lnTo>
                  <a:pt x="2761" y="6335"/>
                </a:lnTo>
                <a:lnTo>
                  <a:pt x="2729" y="6319"/>
                </a:lnTo>
                <a:lnTo>
                  <a:pt x="2696" y="6300"/>
                </a:lnTo>
                <a:lnTo>
                  <a:pt x="2663" y="6281"/>
                </a:lnTo>
                <a:lnTo>
                  <a:pt x="2628" y="6260"/>
                </a:lnTo>
                <a:lnTo>
                  <a:pt x="2554" y="6214"/>
                </a:lnTo>
                <a:close/>
              </a:path>
            </a:pathLst>
          </a:custGeom>
          <a:solidFill>
            <a:srgbClr val="602629"/>
          </a:solidFill>
          <a:ln w="9525">
            <a:solidFill>
              <a:srgbClr val="987834"/>
            </a:solidFill>
            <a:bevel/>
            <a:headEnd/>
            <a:tailEnd/>
          </a:ln>
        </p:spPr>
        <p:txBody>
          <a:bodyPr anchor="ctr"/>
          <a:lstStyle/>
          <a:p>
            <a:endParaRPr lang="zh-CN" altLang="en-US"/>
          </a:p>
        </p:txBody>
      </p:sp>
      <p:sp>
        <p:nvSpPr>
          <p:cNvPr id="5125" name="矩形 1"/>
          <p:cNvSpPr>
            <a:spLocks noChangeArrowheads="1"/>
          </p:cNvSpPr>
          <p:nvPr/>
        </p:nvSpPr>
        <p:spPr bwMode="auto">
          <a:xfrm>
            <a:off x="4265613" y="2890838"/>
            <a:ext cx="21224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电话：</a:t>
            </a:r>
            <a:r>
              <a:rPr lang="en-US" altLang="zh-CN" sz="1600">
                <a:solidFill>
                  <a:srgbClr val="602629"/>
                </a:solidFill>
                <a:latin typeface="微软雅黑" pitchFamily="34" charset="-122"/>
                <a:ea typeface="微软雅黑" pitchFamily="34" charset="-122"/>
                <a:sym typeface="微软雅黑" pitchFamily="34" charset="-122"/>
              </a:rPr>
              <a:t>18888888888</a:t>
            </a:r>
            <a:endParaRPr lang="zh-CN" altLang="en-US" sz="1600">
              <a:solidFill>
                <a:srgbClr val="602629"/>
              </a:solidFill>
              <a:latin typeface="微软雅黑" pitchFamily="34" charset="-122"/>
              <a:ea typeface="微软雅黑" pitchFamily="34" charset="-122"/>
              <a:sym typeface="微软雅黑" pitchFamily="34" charset="-122"/>
            </a:endParaRPr>
          </a:p>
        </p:txBody>
      </p:sp>
      <p:sp>
        <p:nvSpPr>
          <p:cNvPr id="5126" name="KSO_Shape"/>
          <p:cNvSpPr>
            <a:spLocks noChangeArrowheads="1"/>
          </p:cNvSpPr>
          <p:nvPr/>
        </p:nvSpPr>
        <p:spPr bwMode="auto">
          <a:xfrm>
            <a:off x="3940175" y="2384425"/>
            <a:ext cx="250825" cy="215900"/>
          </a:xfrm>
          <a:custGeom>
            <a:avLst/>
            <a:gdLst>
              <a:gd name="T0" fmla="*/ 18786 w 648072"/>
              <a:gd name="T1" fmla="*/ 0 h 400516"/>
              <a:gd name="T2" fmla="*/ 37572 w 648072"/>
              <a:gd name="T3" fmla="*/ 33838 h 400516"/>
              <a:gd name="T4" fmla="*/ 30158 w 648072"/>
              <a:gd name="T5" fmla="*/ 33838 h 400516"/>
              <a:gd name="T6" fmla="*/ 30265 w 648072"/>
              <a:gd name="T7" fmla="*/ 34538 h 400516"/>
              <a:gd name="T8" fmla="*/ 30265 w 648072"/>
              <a:gd name="T9" fmla="*/ 57096 h 400516"/>
              <a:gd name="T10" fmla="*/ 28178 w 648072"/>
              <a:gd name="T11" fmla="*/ 62736 h 400516"/>
              <a:gd name="T12" fmla="*/ 21917 w 648072"/>
              <a:gd name="T13" fmla="*/ 62736 h 400516"/>
              <a:gd name="T14" fmla="*/ 21917 w 648072"/>
              <a:gd name="T15" fmla="*/ 40180 h 400516"/>
              <a:gd name="T16" fmla="*/ 15655 w 648072"/>
              <a:gd name="T17" fmla="*/ 40180 h 400516"/>
              <a:gd name="T18" fmla="*/ 15655 w 648072"/>
              <a:gd name="T19" fmla="*/ 62736 h 400516"/>
              <a:gd name="T20" fmla="*/ 9394 w 648072"/>
              <a:gd name="T21" fmla="*/ 62736 h 400516"/>
              <a:gd name="T22" fmla="*/ 7307 w 648072"/>
              <a:gd name="T23" fmla="*/ 57096 h 400516"/>
              <a:gd name="T24" fmla="*/ 7307 w 648072"/>
              <a:gd name="T25" fmla="*/ 34538 h 400516"/>
              <a:gd name="T26" fmla="*/ 7414 w 648072"/>
              <a:gd name="T27" fmla="*/ 33838 h 400516"/>
              <a:gd name="T28" fmla="*/ 0 w 648072"/>
              <a:gd name="T29" fmla="*/ 33838 h 400516"/>
              <a:gd name="T30" fmla="*/ 18786 w 648072"/>
              <a:gd name="T31" fmla="*/ 0 h 4005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8072"/>
              <a:gd name="T49" fmla="*/ 0 h 400516"/>
              <a:gd name="T50" fmla="*/ 648072 w 648072"/>
              <a:gd name="T51" fmla="*/ 400516 h 4005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8072" h="400516">
                <a:moveTo>
                  <a:pt x="324036" y="0"/>
                </a:moveTo>
                <a:lnTo>
                  <a:pt x="648072" y="216024"/>
                </a:lnTo>
                <a:lnTo>
                  <a:pt x="520183" y="216024"/>
                </a:lnTo>
                <a:cubicBezTo>
                  <a:pt x="521934" y="217353"/>
                  <a:pt x="522036" y="218913"/>
                  <a:pt x="522036" y="220497"/>
                </a:cubicBezTo>
                <a:lnTo>
                  <a:pt x="522036" y="364511"/>
                </a:lnTo>
                <a:cubicBezTo>
                  <a:pt x="522036" y="384396"/>
                  <a:pt x="505916" y="400516"/>
                  <a:pt x="486031" y="400516"/>
                </a:cubicBezTo>
                <a:lnTo>
                  <a:pt x="378042" y="400516"/>
                </a:lnTo>
                <a:lnTo>
                  <a:pt x="378042" y="256516"/>
                </a:lnTo>
                <a:lnTo>
                  <a:pt x="270030" y="256516"/>
                </a:lnTo>
                <a:lnTo>
                  <a:pt x="270030" y="400516"/>
                </a:lnTo>
                <a:lnTo>
                  <a:pt x="162041" y="400516"/>
                </a:lnTo>
                <a:cubicBezTo>
                  <a:pt x="142156" y="400516"/>
                  <a:pt x="126036" y="384396"/>
                  <a:pt x="126036" y="364511"/>
                </a:cubicBezTo>
                <a:lnTo>
                  <a:pt x="126036" y="220497"/>
                </a:lnTo>
                <a:lnTo>
                  <a:pt x="127889" y="216024"/>
                </a:lnTo>
                <a:lnTo>
                  <a:pt x="0" y="216024"/>
                </a:lnTo>
                <a:lnTo>
                  <a:pt x="324036" y="0"/>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5127" name="矩形 3"/>
          <p:cNvSpPr>
            <a:spLocks noChangeArrowheads="1"/>
          </p:cNvSpPr>
          <p:nvPr/>
        </p:nvSpPr>
        <p:spPr bwMode="auto">
          <a:xfrm>
            <a:off x="4251325" y="2365375"/>
            <a:ext cx="2032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地址：上海市徐汇区</a:t>
            </a:r>
            <a:endParaRPr lang="zh-CN" altLang="en-US"/>
          </a:p>
        </p:txBody>
      </p:sp>
      <p:sp>
        <p:nvSpPr>
          <p:cNvPr id="5128" name="椭圆 7"/>
          <p:cNvSpPr>
            <a:spLocks noChangeArrowheads="1"/>
          </p:cNvSpPr>
          <p:nvPr/>
        </p:nvSpPr>
        <p:spPr bwMode="auto">
          <a:xfrm>
            <a:off x="1692275" y="2474913"/>
            <a:ext cx="1690688" cy="1690687"/>
          </a:xfrm>
          <a:prstGeom prst="ellipse">
            <a:avLst/>
          </a:prstGeom>
          <a:blipFill dpi="0" rotWithShape="1">
            <a:blip r:embed="rId3"/>
            <a:srcRect/>
            <a:stretch>
              <a:fillRect/>
            </a:stretch>
          </a:blipFill>
          <a:ln w="50800">
            <a:solidFill>
              <a:srgbClr val="602629"/>
            </a:solidFill>
            <a:bevel/>
            <a:headEnd/>
            <a:tailEnd/>
          </a:ln>
        </p:spPr>
        <p:txBody>
          <a:bodyPr anchor="ctr"/>
          <a:lstStyle/>
          <a:p>
            <a:pPr algn="ctr">
              <a:buFont typeface="Arial" pitchFamily="34" charset="0"/>
              <a:buNone/>
            </a:pPr>
            <a:endParaRPr lang="zh-CN" altLang="zh-CN">
              <a:solidFill>
                <a:srgbClr val="FFFFFF"/>
              </a:solidFill>
              <a:ea typeface="微软雅黑" pitchFamily="34" charset="-122"/>
              <a:sym typeface="Arial" pitchFamily="34" charset="0"/>
            </a:endParaRPr>
          </a:p>
        </p:txBody>
      </p:sp>
      <p:pic>
        <p:nvPicPr>
          <p:cNvPr id="5129" name="Picture 3" descr="C:\Users\Administrator\Desktop\11111111111111.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0700" y="1989138"/>
            <a:ext cx="3657600" cy="16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0" name="KSO_Shape"/>
          <p:cNvSpPr>
            <a:spLocks noChangeArrowheads="1"/>
          </p:cNvSpPr>
          <p:nvPr/>
        </p:nvSpPr>
        <p:spPr bwMode="auto">
          <a:xfrm>
            <a:off x="3946525" y="3873500"/>
            <a:ext cx="265113" cy="303213"/>
          </a:xfrm>
          <a:custGeom>
            <a:avLst/>
            <a:gdLst>
              <a:gd name="T0" fmla="*/ 2147483647 w 11599"/>
              <a:gd name="T1" fmla="*/ 2147483647 h 13257"/>
              <a:gd name="T2" fmla="*/ 2147483647 w 11599"/>
              <a:gd name="T3" fmla="*/ 2147483647 h 13257"/>
              <a:gd name="T4" fmla="*/ 2147483647 w 11599"/>
              <a:gd name="T5" fmla="*/ 2147483647 h 13257"/>
              <a:gd name="T6" fmla="*/ 2147483647 w 11599"/>
              <a:gd name="T7" fmla="*/ 2147483647 h 13257"/>
              <a:gd name="T8" fmla="*/ 2147483647 w 11599"/>
              <a:gd name="T9" fmla="*/ 2147483647 h 13257"/>
              <a:gd name="T10" fmla="*/ 2147483647 w 11599"/>
              <a:gd name="T11" fmla="*/ 2147483647 h 13257"/>
              <a:gd name="T12" fmla="*/ 2147483647 w 11599"/>
              <a:gd name="T13" fmla="*/ 2147483647 h 13257"/>
              <a:gd name="T14" fmla="*/ 2147483647 w 11599"/>
              <a:gd name="T15" fmla="*/ 2147483647 h 13257"/>
              <a:gd name="T16" fmla="*/ 2147483647 w 11599"/>
              <a:gd name="T17" fmla="*/ 2147483647 h 13257"/>
              <a:gd name="T18" fmla="*/ 2147483647 w 11599"/>
              <a:gd name="T19" fmla="*/ 2147483647 h 13257"/>
              <a:gd name="T20" fmla="*/ 2147483647 w 11599"/>
              <a:gd name="T21" fmla="*/ 2147483647 h 13257"/>
              <a:gd name="T22" fmla="*/ 2147483647 w 11599"/>
              <a:gd name="T23" fmla="*/ 2147483647 h 13257"/>
              <a:gd name="T24" fmla="*/ 2147483647 w 11599"/>
              <a:gd name="T25" fmla="*/ 2147483647 h 13257"/>
              <a:gd name="T26" fmla="*/ 2147483647 w 11599"/>
              <a:gd name="T27" fmla="*/ 2147483647 h 13257"/>
              <a:gd name="T28" fmla="*/ 2147483647 w 11599"/>
              <a:gd name="T29" fmla="*/ 2147483647 h 13257"/>
              <a:gd name="T30" fmla="*/ 2147483647 w 11599"/>
              <a:gd name="T31" fmla="*/ 2147483647 h 13257"/>
              <a:gd name="T32" fmla="*/ 2147483647 w 11599"/>
              <a:gd name="T33" fmla="*/ 2147483647 h 13257"/>
              <a:gd name="T34" fmla="*/ 2147483647 w 11599"/>
              <a:gd name="T35" fmla="*/ 2147483647 h 13257"/>
              <a:gd name="T36" fmla="*/ 2147483647 w 11599"/>
              <a:gd name="T37" fmla="*/ 2147483647 h 13257"/>
              <a:gd name="T38" fmla="*/ 0 w 11599"/>
              <a:gd name="T39" fmla="*/ 2147483647 h 13257"/>
              <a:gd name="T40" fmla="*/ 2147483647 w 11599"/>
              <a:gd name="T41" fmla="*/ 2147483647 h 13257"/>
              <a:gd name="T42" fmla="*/ 2147483647 w 11599"/>
              <a:gd name="T43" fmla="*/ 2147483647 h 13257"/>
              <a:gd name="T44" fmla="*/ 2147483647 w 11599"/>
              <a:gd name="T45" fmla="*/ 2147483647 h 13257"/>
              <a:gd name="T46" fmla="*/ 2147483647 w 11599"/>
              <a:gd name="T47" fmla="*/ 2147483647 h 13257"/>
              <a:gd name="T48" fmla="*/ 2147483647 w 11599"/>
              <a:gd name="T49" fmla="*/ 2147483647 h 13257"/>
              <a:gd name="T50" fmla="*/ 2147483647 w 11599"/>
              <a:gd name="T51" fmla="*/ 2147483647 h 13257"/>
              <a:gd name="T52" fmla="*/ 2147483647 w 11599"/>
              <a:gd name="T53" fmla="*/ 2147483647 h 13257"/>
              <a:gd name="T54" fmla="*/ 2147483647 w 11599"/>
              <a:gd name="T55" fmla="*/ 2147483647 h 13257"/>
              <a:gd name="T56" fmla="*/ 2147483647 w 11599"/>
              <a:gd name="T57" fmla="*/ 2147483647 h 13257"/>
              <a:gd name="T58" fmla="*/ 2147483647 w 11599"/>
              <a:gd name="T59" fmla="*/ 2147483647 h 13257"/>
              <a:gd name="T60" fmla="*/ 2147483647 w 11599"/>
              <a:gd name="T61" fmla="*/ 2147483647 h 13257"/>
              <a:gd name="T62" fmla="*/ 2147483647 w 11599"/>
              <a:gd name="T63" fmla="*/ 2147483647 h 13257"/>
              <a:gd name="T64" fmla="*/ 2147483647 w 11599"/>
              <a:gd name="T65" fmla="*/ 2147483647 h 13257"/>
              <a:gd name="T66" fmla="*/ 2147483647 w 11599"/>
              <a:gd name="T67" fmla="*/ 2147483647 h 13257"/>
              <a:gd name="T68" fmla="*/ 2147483647 w 11599"/>
              <a:gd name="T69" fmla="*/ 2147483647 h 13257"/>
              <a:gd name="T70" fmla="*/ 2147483647 w 11599"/>
              <a:gd name="T71" fmla="*/ 2147483647 h 13257"/>
              <a:gd name="T72" fmla="*/ 2147483647 w 11599"/>
              <a:gd name="T73" fmla="*/ 2147483647 h 13257"/>
              <a:gd name="T74" fmla="*/ 2147483647 w 11599"/>
              <a:gd name="T75" fmla="*/ 2147483647 h 13257"/>
              <a:gd name="T76" fmla="*/ 2147483647 w 11599"/>
              <a:gd name="T77" fmla="*/ 2147483647 h 13257"/>
              <a:gd name="T78" fmla="*/ 2147483647 w 11599"/>
              <a:gd name="T79" fmla="*/ 2147483647 h 13257"/>
              <a:gd name="T80" fmla="*/ 2147483647 w 11599"/>
              <a:gd name="T81" fmla="*/ 2147483647 h 13257"/>
              <a:gd name="T82" fmla="*/ 2147483647 w 11599"/>
              <a:gd name="T83" fmla="*/ 2147483647 h 13257"/>
              <a:gd name="T84" fmla="*/ 2147483647 w 11599"/>
              <a:gd name="T85" fmla="*/ 2147483647 h 13257"/>
              <a:gd name="T86" fmla="*/ 2147483647 w 11599"/>
              <a:gd name="T87" fmla="*/ 2147483647 h 13257"/>
              <a:gd name="T88" fmla="*/ 2147483647 w 11599"/>
              <a:gd name="T89" fmla="*/ 2147483647 h 13257"/>
              <a:gd name="T90" fmla="*/ 2147483647 w 11599"/>
              <a:gd name="T91" fmla="*/ 2147483647 h 13257"/>
              <a:gd name="T92" fmla="*/ 2147483647 w 11599"/>
              <a:gd name="T93" fmla="*/ 2147483647 h 13257"/>
              <a:gd name="T94" fmla="*/ 2147483647 w 11599"/>
              <a:gd name="T95" fmla="*/ 2147483647 h 13257"/>
              <a:gd name="T96" fmla="*/ 2147483647 w 11599"/>
              <a:gd name="T97" fmla="*/ 2147483647 h 13257"/>
              <a:gd name="T98" fmla="*/ 2147483647 w 11599"/>
              <a:gd name="T99" fmla="*/ 2147483647 h 13257"/>
              <a:gd name="T100" fmla="*/ 2147483647 w 11599"/>
              <a:gd name="T101" fmla="*/ 2147483647 h 13257"/>
              <a:gd name="T102" fmla="*/ 2147483647 w 11599"/>
              <a:gd name="T103" fmla="*/ 0 h 13257"/>
              <a:gd name="T104" fmla="*/ 2147483647 w 11599"/>
              <a:gd name="T105" fmla="*/ 2147483647 h 13257"/>
              <a:gd name="T106" fmla="*/ 2147483647 w 11599"/>
              <a:gd name="T107" fmla="*/ 2147483647 h 13257"/>
              <a:gd name="T108" fmla="*/ 2147483647 w 11599"/>
              <a:gd name="T109" fmla="*/ 2147483647 h 13257"/>
              <a:gd name="T110" fmla="*/ 2147483647 w 11599"/>
              <a:gd name="T111" fmla="*/ 2147483647 h 13257"/>
              <a:gd name="T112" fmla="*/ 2147483647 w 11599"/>
              <a:gd name="T113" fmla="*/ 2147483647 h 13257"/>
              <a:gd name="T114" fmla="*/ 2147483647 w 11599"/>
              <a:gd name="T115" fmla="*/ 2147483647 h 13257"/>
              <a:gd name="T116" fmla="*/ 2147483647 w 11599"/>
              <a:gd name="T117" fmla="*/ 2147483647 h 13257"/>
              <a:gd name="T118" fmla="*/ 2147483647 w 11599"/>
              <a:gd name="T119" fmla="*/ 2147483647 h 13257"/>
              <a:gd name="T120" fmla="*/ 2147483647 w 11599"/>
              <a:gd name="T121" fmla="*/ 2147483647 h 13257"/>
              <a:gd name="T122" fmla="*/ 2147483647 w 11599"/>
              <a:gd name="T123" fmla="*/ 2147483647 h 1325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1599"/>
              <a:gd name="T187" fmla="*/ 0 h 13257"/>
              <a:gd name="T188" fmla="*/ 11599 w 11599"/>
              <a:gd name="T189" fmla="*/ 13257 h 1325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1599" h="13257">
                <a:moveTo>
                  <a:pt x="1287" y="5090"/>
                </a:moveTo>
                <a:lnTo>
                  <a:pt x="1753" y="4571"/>
                </a:lnTo>
                <a:lnTo>
                  <a:pt x="2098" y="4352"/>
                </a:lnTo>
                <a:lnTo>
                  <a:pt x="2701" y="5362"/>
                </a:lnTo>
                <a:lnTo>
                  <a:pt x="2698" y="5964"/>
                </a:lnTo>
                <a:lnTo>
                  <a:pt x="2115" y="6439"/>
                </a:lnTo>
                <a:lnTo>
                  <a:pt x="1287" y="6561"/>
                </a:lnTo>
                <a:lnTo>
                  <a:pt x="1287" y="6242"/>
                </a:lnTo>
                <a:lnTo>
                  <a:pt x="1346" y="6230"/>
                </a:lnTo>
                <a:lnTo>
                  <a:pt x="1391" y="6222"/>
                </a:lnTo>
                <a:lnTo>
                  <a:pt x="1433" y="6211"/>
                </a:lnTo>
                <a:lnTo>
                  <a:pt x="1476" y="6200"/>
                </a:lnTo>
                <a:lnTo>
                  <a:pt x="1515" y="6189"/>
                </a:lnTo>
                <a:lnTo>
                  <a:pt x="1554" y="6177"/>
                </a:lnTo>
                <a:lnTo>
                  <a:pt x="1591" y="6164"/>
                </a:lnTo>
                <a:lnTo>
                  <a:pt x="1627" y="6151"/>
                </a:lnTo>
                <a:lnTo>
                  <a:pt x="1662" y="6137"/>
                </a:lnTo>
                <a:lnTo>
                  <a:pt x="1696" y="6122"/>
                </a:lnTo>
                <a:lnTo>
                  <a:pt x="1728" y="6107"/>
                </a:lnTo>
                <a:lnTo>
                  <a:pt x="1760" y="6091"/>
                </a:lnTo>
                <a:lnTo>
                  <a:pt x="1789" y="6075"/>
                </a:lnTo>
                <a:lnTo>
                  <a:pt x="1818" y="6058"/>
                </a:lnTo>
                <a:lnTo>
                  <a:pt x="1845" y="6041"/>
                </a:lnTo>
                <a:lnTo>
                  <a:pt x="1872" y="6024"/>
                </a:lnTo>
                <a:lnTo>
                  <a:pt x="1897" y="6006"/>
                </a:lnTo>
                <a:lnTo>
                  <a:pt x="1922" y="5987"/>
                </a:lnTo>
                <a:lnTo>
                  <a:pt x="1945" y="5969"/>
                </a:lnTo>
                <a:lnTo>
                  <a:pt x="1966" y="5950"/>
                </a:lnTo>
                <a:lnTo>
                  <a:pt x="1987" y="5931"/>
                </a:lnTo>
                <a:lnTo>
                  <a:pt x="2008" y="5912"/>
                </a:lnTo>
                <a:lnTo>
                  <a:pt x="2027" y="5892"/>
                </a:lnTo>
                <a:lnTo>
                  <a:pt x="2045" y="5872"/>
                </a:lnTo>
                <a:lnTo>
                  <a:pt x="2062" y="5853"/>
                </a:lnTo>
                <a:lnTo>
                  <a:pt x="2078" y="5833"/>
                </a:lnTo>
                <a:lnTo>
                  <a:pt x="2092" y="5811"/>
                </a:lnTo>
                <a:lnTo>
                  <a:pt x="2107" y="5791"/>
                </a:lnTo>
                <a:lnTo>
                  <a:pt x="2120" y="5771"/>
                </a:lnTo>
                <a:lnTo>
                  <a:pt x="2133" y="5751"/>
                </a:lnTo>
                <a:lnTo>
                  <a:pt x="2144" y="5730"/>
                </a:lnTo>
                <a:lnTo>
                  <a:pt x="2155" y="5710"/>
                </a:lnTo>
                <a:lnTo>
                  <a:pt x="2164" y="5690"/>
                </a:lnTo>
                <a:lnTo>
                  <a:pt x="2174" y="5668"/>
                </a:lnTo>
                <a:lnTo>
                  <a:pt x="2180" y="5647"/>
                </a:lnTo>
                <a:lnTo>
                  <a:pt x="2187" y="5626"/>
                </a:lnTo>
                <a:lnTo>
                  <a:pt x="2190" y="5605"/>
                </a:lnTo>
                <a:lnTo>
                  <a:pt x="2192" y="5582"/>
                </a:lnTo>
                <a:lnTo>
                  <a:pt x="2193" y="5560"/>
                </a:lnTo>
                <a:lnTo>
                  <a:pt x="2193" y="5537"/>
                </a:lnTo>
                <a:lnTo>
                  <a:pt x="2191" y="5515"/>
                </a:lnTo>
                <a:lnTo>
                  <a:pt x="2189" y="5491"/>
                </a:lnTo>
                <a:lnTo>
                  <a:pt x="2185" y="5469"/>
                </a:lnTo>
                <a:lnTo>
                  <a:pt x="2179" y="5446"/>
                </a:lnTo>
                <a:lnTo>
                  <a:pt x="2173" y="5423"/>
                </a:lnTo>
                <a:lnTo>
                  <a:pt x="2167" y="5400"/>
                </a:lnTo>
                <a:lnTo>
                  <a:pt x="2159" y="5378"/>
                </a:lnTo>
                <a:lnTo>
                  <a:pt x="2151" y="5356"/>
                </a:lnTo>
                <a:lnTo>
                  <a:pt x="2141" y="5334"/>
                </a:lnTo>
                <a:lnTo>
                  <a:pt x="2132" y="5312"/>
                </a:lnTo>
                <a:lnTo>
                  <a:pt x="2121" y="5291"/>
                </a:lnTo>
                <a:lnTo>
                  <a:pt x="2100" y="5251"/>
                </a:lnTo>
                <a:lnTo>
                  <a:pt x="2076" y="5211"/>
                </a:lnTo>
                <a:lnTo>
                  <a:pt x="2053" y="5175"/>
                </a:lnTo>
                <a:lnTo>
                  <a:pt x="2029" y="5143"/>
                </a:lnTo>
                <a:lnTo>
                  <a:pt x="2007" y="5114"/>
                </a:lnTo>
                <a:lnTo>
                  <a:pt x="1984" y="5088"/>
                </a:lnTo>
                <a:lnTo>
                  <a:pt x="1964" y="5068"/>
                </a:lnTo>
                <a:lnTo>
                  <a:pt x="1955" y="5060"/>
                </a:lnTo>
                <a:lnTo>
                  <a:pt x="1945" y="5051"/>
                </a:lnTo>
                <a:lnTo>
                  <a:pt x="1933" y="5045"/>
                </a:lnTo>
                <a:lnTo>
                  <a:pt x="1923" y="5039"/>
                </a:lnTo>
                <a:lnTo>
                  <a:pt x="1911" y="5033"/>
                </a:lnTo>
                <a:lnTo>
                  <a:pt x="1899" y="5029"/>
                </a:lnTo>
                <a:lnTo>
                  <a:pt x="1888" y="5026"/>
                </a:lnTo>
                <a:lnTo>
                  <a:pt x="1875" y="5023"/>
                </a:lnTo>
                <a:lnTo>
                  <a:pt x="1862" y="5021"/>
                </a:lnTo>
                <a:lnTo>
                  <a:pt x="1850" y="5020"/>
                </a:lnTo>
                <a:lnTo>
                  <a:pt x="1836" y="5018"/>
                </a:lnTo>
                <a:lnTo>
                  <a:pt x="1823" y="5018"/>
                </a:lnTo>
                <a:lnTo>
                  <a:pt x="1809" y="5020"/>
                </a:lnTo>
                <a:lnTo>
                  <a:pt x="1796" y="5021"/>
                </a:lnTo>
                <a:lnTo>
                  <a:pt x="1768" y="5025"/>
                </a:lnTo>
                <a:lnTo>
                  <a:pt x="1741" y="5032"/>
                </a:lnTo>
                <a:lnTo>
                  <a:pt x="1713" y="5041"/>
                </a:lnTo>
                <a:lnTo>
                  <a:pt x="1685" y="5052"/>
                </a:lnTo>
                <a:lnTo>
                  <a:pt x="1659" y="5065"/>
                </a:lnTo>
                <a:lnTo>
                  <a:pt x="1632" y="5080"/>
                </a:lnTo>
                <a:lnTo>
                  <a:pt x="1607" y="5096"/>
                </a:lnTo>
                <a:lnTo>
                  <a:pt x="1583" y="5114"/>
                </a:lnTo>
                <a:lnTo>
                  <a:pt x="1560" y="5132"/>
                </a:lnTo>
                <a:lnTo>
                  <a:pt x="1544" y="5147"/>
                </a:lnTo>
                <a:lnTo>
                  <a:pt x="1530" y="5162"/>
                </a:lnTo>
                <a:lnTo>
                  <a:pt x="1515" y="5179"/>
                </a:lnTo>
                <a:lnTo>
                  <a:pt x="1500" y="5198"/>
                </a:lnTo>
                <a:lnTo>
                  <a:pt x="1485" y="5217"/>
                </a:lnTo>
                <a:lnTo>
                  <a:pt x="1470" y="5238"/>
                </a:lnTo>
                <a:lnTo>
                  <a:pt x="1440" y="5284"/>
                </a:lnTo>
                <a:lnTo>
                  <a:pt x="1372" y="5388"/>
                </a:lnTo>
                <a:lnTo>
                  <a:pt x="1331" y="5447"/>
                </a:lnTo>
                <a:lnTo>
                  <a:pt x="1287" y="5510"/>
                </a:lnTo>
                <a:lnTo>
                  <a:pt x="1287" y="5090"/>
                </a:lnTo>
                <a:close/>
                <a:moveTo>
                  <a:pt x="3078" y="0"/>
                </a:moveTo>
                <a:lnTo>
                  <a:pt x="3078" y="0"/>
                </a:lnTo>
                <a:lnTo>
                  <a:pt x="3063" y="61"/>
                </a:lnTo>
                <a:lnTo>
                  <a:pt x="3021" y="224"/>
                </a:lnTo>
                <a:lnTo>
                  <a:pt x="2990" y="337"/>
                </a:lnTo>
                <a:lnTo>
                  <a:pt x="2954" y="467"/>
                </a:lnTo>
                <a:lnTo>
                  <a:pt x="2914" y="609"/>
                </a:lnTo>
                <a:lnTo>
                  <a:pt x="2868" y="761"/>
                </a:lnTo>
                <a:lnTo>
                  <a:pt x="2819" y="920"/>
                </a:lnTo>
                <a:lnTo>
                  <a:pt x="2793" y="1001"/>
                </a:lnTo>
                <a:lnTo>
                  <a:pt x="2766" y="1082"/>
                </a:lnTo>
                <a:lnTo>
                  <a:pt x="2739" y="1164"/>
                </a:lnTo>
                <a:lnTo>
                  <a:pt x="2711" y="1246"/>
                </a:lnTo>
                <a:lnTo>
                  <a:pt x="2682" y="1326"/>
                </a:lnTo>
                <a:lnTo>
                  <a:pt x="2653" y="1406"/>
                </a:lnTo>
                <a:lnTo>
                  <a:pt x="2623" y="1483"/>
                </a:lnTo>
                <a:lnTo>
                  <a:pt x="2593" y="1560"/>
                </a:lnTo>
                <a:lnTo>
                  <a:pt x="2562" y="1633"/>
                </a:lnTo>
                <a:lnTo>
                  <a:pt x="2531" y="1704"/>
                </a:lnTo>
                <a:lnTo>
                  <a:pt x="2499" y="1772"/>
                </a:lnTo>
                <a:lnTo>
                  <a:pt x="2469" y="1836"/>
                </a:lnTo>
                <a:lnTo>
                  <a:pt x="2437" y="1897"/>
                </a:lnTo>
                <a:lnTo>
                  <a:pt x="2405" y="1953"/>
                </a:lnTo>
                <a:lnTo>
                  <a:pt x="2376" y="2002"/>
                </a:lnTo>
                <a:lnTo>
                  <a:pt x="2344" y="2060"/>
                </a:lnTo>
                <a:lnTo>
                  <a:pt x="2308" y="2126"/>
                </a:lnTo>
                <a:lnTo>
                  <a:pt x="2268" y="2199"/>
                </a:lnTo>
                <a:lnTo>
                  <a:pt x="2179" y="2368"/>
                </a:lnTo>
                <a:lnTo>
                  <a:pt x="2080" y="2563"/>
                </a:lnTo>
                <a:lnTo>
                  <a:pt x="1969" y="2782"/>
                </a:lnTo>
                <a:lnTo>
                  <a:pt x="1852" y="3021"/>
                </a:lnTo>
                <a:lnTo>
                  <a:pt x="1727" y="3277"/>
                </a:lnTo>
                <a:lnTo>
                  <a:pt x="1597" y="3546"/>
                </a:lnTo>
                <a:lnTo>
                  <a:pt x="1466" y="3826"/>
                </a:lnTo>
                <a:lnTo>
                  <a:pt x="1331" y="4114"/>
                </a:lnTo>
                <a:lnTo>
                  <a:pt x="1198" y="4407"/>
                </a:lnTo>
                <a:lnTo>
                  <a:pt x="1066" y="4700"/>
                </a:lnTo>
                <a:lnTo>
                  <a:pt x="1002" y="4847"/>
                </a:lnTo>
                <a:lnTo>
                  <a:pt x="938" y="4992"/>
                </a:lnTo>
                <a:lnTo>
                  <a:pt x="876" y="5136"/>
                </a:lnTo>
                <a:lnTo>
                  <a:pt x="814" y="5279"/>
                </a:lnTo>
                <a:lnTo>
                  <a:pt x="755" y="5419"/>
                </a:lnTo>
                <a:lnTo>
                  <a:pt x="698" y="5558"/>
                </a:lnTo>
                <a:lnTo>
                  <a:pt x="643" y="5693"/>
                </a:lnTo>
                <a:lnTo>
                  <a:pt x="591" y="5825"/>
                </a:lnTo>
                <a:lnTo>
                  <a:pt x="1087" y="5315"/>
                </a:lnTo>
                <a:lnTo>
                  <a:pt x="1287" y="5090"/>
                </a:lnTo>
                <a:lnTo>
                  <a:pt x="1287" y="5510"/>
                </a:lnTo>
                <a:lnTo>
                  <a:pt x="1248" y="5564"/>
                </a:lnTo>
                <a:lnTo>
                  <a:pt x="1203" y="5622"/>
                </a:lnTo>
                <a:lnTo>
                  <a:pt x="1179" y="5650"/>
                </a:lnTo>
                <a:lnTo>
                  <a:pt x="1153" y="5681"/>
                </a:lnTo>
                <a:lnTo>
                  <a:pt x="1127" y="5711"/>
                </a:lnTo>
                <a:lnTo>
                  <a:pt x="1098" y="5743"/>
                </a:lnTo>
                <a:lnTo>
                  <a:pt x="1047" y="5796"/>
                </a:lnTo>
                <a:lnTo>
                  <a:pt x="993" y="5851"/>
                </a:lnTo>
                <a:lnTo>
                  <a:pt x="937" y="5906"/>
                </a:lnTo>
                <a:lnTo>
                  <a:pt x="879" y="5961"/>
                </a:lnTo>
                <a:lnTo>
                  <a:pt x="821" y="6014"/>
                </a:lnTo>
                <a:lnTo>
                  <a:pt x="762" y="6067"/>
                </a:lnTo>
                <a:lnTo>
                  <a:pt x="705" y="6117"/>
                </a:lnTo>
                <a:lnTo>
                  <a:pt x="650" y="6164"/>
                </a:lnTo>
                <a:lnTo>
                  <a:pt x="548" y="6250"/>
                </a:lnTo>
                <a:lnTo>
                  <a:pt x="466" y="6318"/>
                </a:lnTo>
                <a:lnTo>
                  <a:pt x="407" y="6365"/>
                </a:lnTo>
                <a:lnTo>
                  <a:pt x="383" y="6384"/>
                </a:lnTo>
                <a:lnTo>
                  <a:pt x="382" y="6385"/>
                </a:lnTo>
                <a:lnTo>
                  <a:pt x="497" y="6430"/>
                </a:lnTo>
                <a:lnTo>
                  <a:pt x="558" y="6414"/>
                </a:lnTo>
                <a:lnTo>
                  <a:pt x="629" y="6394"/>
                </a:lnTo>
                <a:lnTo>
                  <a:pt x="724" y="6370"/>
                </a:lnTo>
                <a:lnTo>
                  <a:pt x="840" y="6341"/>
                </a:lnTo>
                <a:lnTo>
                  <a:pt x="974" y="6310"/>
                </a:lnTo>
                <a:lnTo>
                  <a:pt x="1124" y="6277"/>
                </a:lnTo>
                <a:lnTo>
                  <a:pt x="1287" y="6242"/>
                </a:lnTo>
                <a:lnTo>
                  <a:pt x="1287" y="6561"/>
                </a:lnTo>
                <a:lnTo>
                  <a:pt x="487" y="6680"/>
                </a:lnTo>
                <a:lnTo>
                  <a:pt x="498" y="6687"/>
                </a:lnTo>
                <a:lnTo>
                  <a:pt x="512" y="6695"/>
                </a:lnTo>
                <a:lnTo>
                  <a:pt x="533" y="6706"/>
                </a:lnTo>
                <a:lnTo>
                  <a:pt x="559" y="6720"/>
                </a:lnTo>
                <a:lnTo>
                  <a:pt x="592" y="6735"/>
                </a:lnTo>
                <a:lnTo>
                  <a:pt x="631" y="6751"/>
                </a:lnTo>
                <a:lnTo>
                  <a:pt x="676" y="6768"/>
                </a:lnTo>
                <a:lnTo>
                  <a:pt x="728" y="6785"/>
                </a:lnTo>
                <a:lnTo>
                  <a:pt x="787" y="6802"/>
                </a:lnTo>
                <a:lnTo>
                  <a:pt x="852" y="6818"/>
                </a:lnTo>
                <a:lnTo>
                  <a:pt x="888" y="6826"/>
                </a:lnTo>
                <a:lnTo>
                  <a:pt x="925" y="6834"/>
                </a:lnTo>
                <a:lnTo>
                  <a:pt x="964" y="6841"/>
                </a:lnTo>
                <a:lnTo>
                  <a:pt x="1005" y="6848"/>
                </a:lnTo>
                <a:lnTo>
                  <a:pt x="1047" y="6855"/>
                </a:lnTo>
                <a:lnTo>
                  <a:pt x="1092" y="6861"/>
                </a:lnTo>
                <a:lnTo>
                  <a:pt x="1137" y="6866"/>
                </a:lnTo>
                <a:lnTo>
                  <a:pt x="1186" y="6870"/>
                </a:lnTo>
                <a:lnTo>
                  <a:pt x="1236" y="6875"/>
                </a:lnTo>
                <a:lnTo>
                  <a:pt x="1287" y="6878"/>
                </a:lnTo>
                <a:lnTo>
                  <a:pt x="1287" y="7110"/>
                </a:lnTo>
                <a:lnTo>
                  <a:pt x="1089" y="7099"/>
                </a:lnTo>
                <a:lnTo>
                  <a:pt x="895" y="7086"/>
                </a:lnTo>
                <a:lnTo>
                  <a:pt x="711" y="7073"/>
                </a:lnTo>
                <a:lnTo>
                  <a:pt x="545" y="7060"/>
                </a:lnTo>
                <a:lnTo>
                  <a:pt x="295" y="7039"/>
                </a:lnTo>
                <a:lnTo>
                  <a:pt x="198" y="7030"/>
                </a:lnTo>
                <a:lnTo>
                  <a:pt x="198" y="7036"/>
                </a:lnTo>
                <a:lnTo>
                  <a:pt x="197" y="7050"/>
                </a:lnTo>
                <a:lnTo>
                  <a:pt x="197" y="7072"/>
                </a:lnTo>
                <a:lnTo>
                  <a:pt x="199" y="7102"/>
                </a:lnTo>
                <a:lnTo>
                  <a:pt x="204" y="7140"/>
                </a:lnTo>
                <a:lnTo>
                  <a:pt x="211" y="7184"/>
                </a:lnTo>
                <a:lnTo>
                  <a:pt x="216" y="7209"/>
                </a:lnTo>
                <a:lnTo>
                  <a:pt x="223" y="7235"/>
                </a:lnTo>
                <a:lnTo>
                  <a:pt x="230" y="7264"/>
                </a:lnTo>
                <a:lnTo>
                  <a:pt x="239" y="7293"/>
                </a:lnTo>
                <a:lnTo>
                  <a:pt x="249" y="7324"/>
                </a:lnTo>
                <a:lnTo>
                  <a:pt x="261" y="7357"/>
                </a:lnTo>
                <a:lnTo>
                  <a:pt x="274" y="7392"/>
                </a:lnTo>
                <a:lnTo>
                  <a:pt x="289" y="7427"/>
                </a:lnTo>
                <a:lnTo>
                  <a:pt x="305" y="7464"/>
                </a:lnTo>
                <a:lnTo>
                  <a:pt x="323" y="7502"/>
                </a:lnTo>
                <a:lnTo>
                  <a:pt x="345" y="7542"/>
                </a:lnTo>
                <a:lnTo>
                  <a:pt x="367" y="7583"/>
                </a:lnTo>
                <a:lnTo>
                  <a:pt x="391" y="7625"/>
                </a:lnTo>
                <a:lnTo>
                  <a:pt x="419" y="7669"/>
                </a:lnTo>
                <a:lnTo>
                  <a:pt x="447" y="7712"/>
                </a:lnTo>
                <a:lnTo>
                  <a:pt x="479" y="7758"/>
                </a:lnTo>
                <a:lnTo>
                  <a:pt x="514" y="7804"/>
                </a:lnTo>
                <a:lnTo>
                  <a:pt x="551" y="7852"/>
                </a:lnTo>
                <a:lnTo>
                  <a:pt x="591" y="7901"/>
                </a:lnTo>
                <a:lnTo>
                  <a:pt x="634" y="7950"/>
                </a:lnTo>
                <a:lnTo>
                  <a:pt x="691" y="8015"/>
                </a:lnTo>
                <a:lnTo>
                  <a:pt x="746" y="8078"/>
                </a:lnTo>
                <a:lnTo>
                  <a:pt x="798" y="8139"/>
                </a:lnTo>
                <a:lnTo>
                  <a:pt x="847" y="8199"/>
                </a:lnTo>
                <a:lnTo>
                  <a:pt x="938" y="8310"/>
                </a:lnTo>
                <a:lnTo>
                  <a:pt x="1021" y="8414"/>
                </a:lnTo>
                <a:lnTo>
                  <a:pt x="1165" y="8597"/>
                </a:lnTo>
                <a:lnTo>
                  <a:pt x="1228" y="8677"/>
                </a:lnTo>
                <a:lnTo>
                  <a:pt x="1258" y="8714"/>
                </a:lnTo>
                <a:lnTo>
                  <a:pt x="1287" y="8749"/>
                </a:lnTo>
                <a:lnTo>
                  <a:pt x="1287" y="8975"/>
                </a:lnTo>
                <a:lnTo>
                  <a:pt x="1229" y="8927"/>
                </a:lnTo>
                <a:lnTo>
                  <a:pt x="1168" y="8877"/>
                </a:lnTo>
                <a:lnTo>
                  <a:pt x="1107" y="8824"/>
                </a:lnTo>
                <a:lnTo>
                  <a:pt x="1046" y="8768"/>
                </a:lnTo>
                <a:lnTo>
                  <a:pt x="987" y="8711"/>
                </a:lnTo>
                <a:lnTo>
                  <a:pt x="958" y="8682"/>
                </a:lnTo>
                <a:lnTo>
                  <a:pt x="930" y="8652"/>
                </a:lnTo>
                <a:lnTo>
                  <a:pt x="903" y="8623"/>
                </a:lnTo>
                <a:lnTo>
                  <a:pt x="877" y="8593"/>
                </a:lnTo>
                <a:lnTo>
                  <a:pt x="851" y="8562"/>
                </a:lnTo>
                <a:lnTo>
                  <a:pt x="827" y="8533"/>
                </a:lnTo>
                <a:lnTo>
                  <a:pt x="777" y="8467"/>
                </a:lnTo>
                <a:lnTo>
                  <a:pt x="725" y="8397"/>
                </a:lnTo>
                <a:lnTo>
                  <a:pt x="672" y="8325"/>
                </a:lnTo>
                <a:lnTo>
                  <a:pt x="619" y="8252"/>
                </a:lnTo>
                <a:lnTo>
                  <a:pt x="514" y="8103"/>
                </a:lnTo>
                <a:lnTo>
                  <a:pt x="416" y="7962"/>
                </a:lnTo>
                <a:lnTo>
                  <a:pt x="330" y="7837"/>
                </a:lnTo>
                <a:lnTo>
                  <a:pt x="262" y="7736"/>
                </a:lnTo>
                <a:lnTo>
                  <a:pt x="201" y="7646"/>
                </a:lnTo>
                <a:lnTo>
                  <a:pt x="116" y="7455"/>
                </a:lnTo>
                <a:lnTo>
                  <a:pt x="108" y="7498"/>
                </a:lnTo>
                <a:lnTo>
                  <a:pt x="101" y="7541"/>
                </a:lnTo>
                <a:lnTo>
                  <a:pt x="101" y="7544"/>
                </a:lnTo>
                <a:lnTo>
                  <a:pt x="100" y="7548"/>
                </a:lnTo>
                <a:lnTo>
                  <a:pt x="82" y="7679"/>
                </a:lnTo>
                <a:lnTo>
                  <a:pt x="59" y="7853"/>
                </a:lnTo>
                <a:lnTo>
                  <a:pt x="50" y="7930"/>
                </a:lnTo>
                <a:lnTo>
                  <a:pt x="42" y="8009"/>
                </a:lnTo>
                <a:lnTo>
                  <a:pt x="34" y="8086"/>
                </a:lnTo>
                <a:lnTo>
                  <a:pt x="28" y="8164"/>
                </a:lnTo>
                <a:lnTo>
                  <a:pt x="22" y="8241"/>
                </a:lnTo>
                <a:lnTo>
                  <a:pt x="17" y="8317"/>
                </a:lnTo>
                <a:lnTo>
                  <a:pt x="12" y="8395"/>
                </a:lnTo>
                <a:lnTo>
                  <a:pt x="9" y="8471"/>
                </a:lnTo>
                <a:lnTo>
                  <a:pt x="6" y="8547"/>
                </a:lnTo>
                <a:lnTo>
                  <a:pt x="2" y="8623"/>
                </a:lnTo>
                <a:lnTo>
                  <a:pt x="1" y="8698"/>
                </a:lnTo>
                <a:lnTo>
                  <a:pt x="0" y="8773"/>
                </a:lnTo>
                <a:lnTo>
                  <a:pt x="0" y="8847"/>
                </a:lnTo>
                <a:lnTo>
                  <a:pt x="0" y="8921"/>
                </a:lnTo>
                <a:lnTo>
                  <a:pt x="1" y="8993"/>
                </a:lnTo>
                <a:lnTo>
                  <a:pt x="3" y="9065"/>
                </a:lnTo>
                <a:lnTo>
                  <a:pt x="9" y="9123"/>
                </a:lnTo>
                <a:lnTo>
                  <a:pt x="15" y="9180"/>
                </a:lnTo>
                <a:lnTo>
                  <a:pt x="22" y="9238"/>
                </a:lnTo>
                <a:lnTo>
                  <a:pt x="30" y="9295"/>
                </a:lnTo>
                <a:lnTo>
                  <a:pt x="38" y="9352"/>
                </a:lnTo>
                <a:lnTo>
                  <a:pt x="47" y="9409"/>
                </a:lnTo>
                <a:lnTo>
                  <a:pt x="57" y="9466"/>
                </a:lnTo>
                <a:lnTo>
                  <a:pt x="68" y="9523"/>
                </a:lnTo>
                <a:lnTo>
                  <a:pt x="79" y="9579"/>
                </a:lnTo>
                <a:lnTo>
                  <a:pt x="91" y="9635"/>
                </a:lnTo>
                <a:lnTo>
                  <a:pt x="103" y="9691"/>
                </a:lnTo>
                <a:lnTo>
                  <a:pt x="117" y="9746"/>
                </a:lnTo>
                <a:lnTo>
                  <a:pt x="131" y="9801"/>
                </a:lnTo>
                <a:lnTo>
                  <a:pt x="144" y="9856"/>
                </a:lnTo>
                <a:lnTo>
                  <a:pt x="159" y="9910"/>
                </a:lnTo>
                <a:lnTo>
                  <a:pt x="175" y="9963"/>
                </a:lnTo>
                <a:lnTo>
                  <a:pt x="207" y="10069"/>
                </a:lnTo>
                <a:lnTo>
                  <a:pt x="241" y="10171"/>
                </a:lnTo>
                <a:lnTo>
                  <a:pt x="277" y="10271"/>
                </a:lnTo>
                <a:lnTo>
                  <a:pt x="314" y="10369"/>
                </a:lnTo>
                <a:lnTo>
                  <a:pt x="353" y="10463"/>
                </a:lnTo>
                <a:lnTo>
                  <a:pt x="392" y="10554"/>
                </a:lnTo>
                <a:lnTo>
                  <a:pt x="434" y="10641"/>
                </a:lnTo>
                <a:lnTo>
                  <a:pt x="475" y="10725"/>
                </a:lnTo>
                <a:lnTo>
                  <a:pt x="540" y="10814"/>
                </a:lnTo>
                <a:lnTo>
                  <a:pt x="604" y="10901"/>
                </a:lnTo>
                <a:lnTo>
                  <a:pt x="669" y="10986"/>
                </a:lnTo>
                <a:lnTo>
                  <a:pt x="734" y="11069"/>
                </a:lnTo>
                <a:lnTo>
                  <a:pt x="861" y="11231"/>
                </a:lnTo>
                <a:lnTo>
                  <a:pt x="922" y="11311"/>
                </a:lnTo>
                <a:lnTo>
                  <a:pt x="983" y="11389"/>
                </a:lnTo>
                <a:lnTo>
                  <a:pt x="1041" y="11468"/>
                </a:lnTo>
                <a:lnTo>
                  <a:pt x="1097" y="11547"/>
                </a:lnTo>
                <a:lnTo>
                  <a:pt x="1125" y="11587"/>
                </a:lnTo>
                <a:lnTo>
                  <a:pt x="1150" y="11626"/>
                </a:lnTo>
                <a:lnTo>
                  <a:pt x="1176" y="11666"/>
                </a:lnTo>
                <a:lnTo>
                  <a:pt x="1201" y="11705"/>
                </a:lnTo>
                <a:lnTo>
                  <a:pt x="1224" y="11746"/>
                </a:lnTo>
                <a:lnTo>
                  <a:pt x="1248" y="11786"/>
                </a:lnTo>
                <a:lnTo>
                  <a:pt x="1270" y="11827"/>
                </a:lnTo>
                <a:lnTo>
                  <a:pt x="1290" y="11869"/>
                </a:lnTo>
                <a:lnTo>
                  <a:pt x="1310" y="11910"/>
                </a:lnTo>
                <a:lnTo>
                  <a:pt x="1329" y="11951"/>
                </a:lnTo>
                <a:lnTo>
                  <a:pt x="1347" y="11994"/>
                </a:lnTo>
                <a:lnTo>
                  <a:pt x="1364" y="12037"/>
                </a:lnTo>
                <a:lnTo>
                  <a:pt x="1392" y="12115"/>
                </a:lnTo>
                <a:lnTo>
                  <a:pt x="1419" y="12190"/>
                </a:lnTo>
                <a:lnTo>
                  <a:pt x="1445" y="12265"/>
                </a:lnTo>
                <a:lnTo>
                  <a:pt x="1470" y="12338"/>
                </a:lnTo>
                <a:lnTo>
                  <a:pt x="1487" y="12382"/>
                </a:lnTo>
                <a:lnTo>
                  <a:pt x="1503" y="12424"/>
                </a:lnTo>
                <a:lnTo>
                  <a:pt x="1518" y="12465"/>
                </a:lnTo>
                <a:lnTo>
                  <a:pt x="1532" y="12505"/>
                </a:lnTo>
                <a:lnTo>
                  <a:pt x="1554" y="12578"/>
                </a:lnTo>
                <a:lnTo>
                  <a:pt x="1573" y="12641"/>
                </a:lnTo>
                <a:lnTo>
                  <a:pt x="1587" y="12694"/>
                </a:lnTo>
                <a:lnTo>
                  <a:pt x="1595" y="12734"/>
                </a:lnTo>
                <a:lnTo>
                  <a:pt x="1603" y="12768"/>
                </a:lnTo>
                <a:lnTo>
                  <a:pt x="1623" y="12845"/>
                </a:lnTo>
                <a:lnTo>
                  <a:pt x="1639" y="12916"/>
                </a:lnTo>
                <a:lnTo>
                  <a:pt x="1651" y="12983"/>
                </a:lnTo>
                <a:lnTo>
                  <a:pt x="1661" y="13043"/>
                </a:lnTo>
                <a:lnTo>
                  <a:pt x="1664" y="13071"/>
                </a:lnTo>
                <a:lnTo>
                  <a:pt x="1667" y="13097"/>
                </a:lnTo>
                <a:lnTo>
                  <a:pt x="1668" y="13122"/>
                </a:lnTo>
                <a:lnTo>
                  <a:pt x="1670" y="13145"/>
                </a:lnTo>
                <a:lnTo>
                  <a:pt x="1670" y="13167"/>
                </a:lnTo>
                <a:lnTo>
                  <a:pt x="1668" y="13186"/>
                </a:lnTo>
                <a:lnTo>
                  <a:pt x="1666" y="13204"/>
                </a:lnTo>
                <a:lnTo>
                  <a:pt x="1663" y="13220"/>
                </a:lnTo>
                <a:lnTo>
                  <a:pt x="1663" y="13224"/>
                </a:lnTo>
                <a:lnTo>
                  <a:pt x="1664" y="13228"/>
                </a:lnTo>
                <a:lnTo>
                  <a:pt x="1667" y="13231"/>
                </a:lnTo>
                <a:lnTo>
                  <a:pt x="1672" y="13234"/>
                </a:lnTo>
                <a:lnTo>
                  <a:pt x="1677" y="13237"/>
                </a:lnTo>
                <a:lnTo>
                  <a:pt x="1683" y="13239"/>
                </a:lnTo>
                <a:lnTo>
                  <a:pt x="1701" y="13245"/>
                </a:lnTo>
                <a:lnTo>
                  <a:pt x="1724" y="13249"/>
                </a:lnTo>
                <a:lnTo>
                  <a:pt x="1752" y="13252"/>
                </a:lnTo>
                <a:lnTo>
                  <a:pt x="1785" y="13254"/>
                </a:lnTo>
                <a:lnTo>
                  <a:pt x="1823" y="13256"/>
                </a:lnTo>
                <a:lnTo>
                  <a:pt x="1866" y="13257"/>
                </a:lnTo>
                <a:lnTo>
                  <a:pt x="1913" y="13257"/>
                </a:lnTo>
                <a:lnTo>
                  <a:pt x="1965" y="13257"/>
                </a:lnTo>
                <a:lnTo>
                  <a:pt x="2021" y="13256"/>
                </a:lnTo>
                <a:lnTo>
                  <a:pt x="2148" y="13252"/>
                </a:lnTo>
                <a:lnTo>
                  <a:pt x="2288" y="13245"/>
                </a:lnTo>
                <a:lnTo>
                  <a:pt x="2445" y="13235"/>
                </a:lnTo>
                <a:lnTo>
                  <a:pt x="2617" y="13222"/>
                </a:lnTo>
                <a:lnTo>
                  <a:pt x="2801" y="13206"/>
                </a:lnTo>
                <a:lnTo>
                  <a:pt x="2999" y="13189"/>
                </a:lnTo>
                <a:lnTo>
                  <a:pt x="3207" y="13168"/>
                </a:lnTo>
                <a:lnTo>
                  <a:pt x="3426" y="13145"/>
                </a:lnTo>
                <a:lnTo>
                  <a:pt x="3654" y="13119"/>
                </a:lnTo>
                <a:lnTo>
                  <a:pt x="3891" y="13092"/>
                </a:lnTo>
                <a:lnTo>
                  <a:pt x="4135" y="13061"/>
                </a:lnTo>
                <a:lnTo>
                  <a:pt x="4385" y="13028"/>
                </a:lnTo>
                <a:lnTo>
                  <a:pt x="4641" y="12993"/>
                </a:lnTo>
                <a:lnTo>
                  <a:pt x="4902" y="12955"/>
                </a:lnTo>
                <a:lnTo>
                  <a:pt x="5167" y="12915"/>
                </a:lnTo>
                <a:lnTo>
                  <a:pt x="5434" y="12874"/>
                </a:lnTo>
                <a:lnTo>
                  <a:pt x="5703" y="12829"/>
                </a:lnTo>
                <a:lnTo>
                  <a:pt x="5973" y="12782"/>
                </a:lnTo>
                <a:lnTo>
                  <a:pt x="6242" y="12734"/>
                </a:lnTo>
                <a:lnTo>
                  <a:pt x="6510" y="12683"/>
                </a:lnTo>
                <a:lnTo>
                  <a:pt x="6776" y="12631"/>
                </a:lnTo>
                <a:lnTo>
                  <a:pt x="6908" y="12603"/>
                </a:lnTo>
                <a:lnTo>
                  <a:pt x="7039" y="12576"/>
                </a:lnTo>
                <a:lnTo>
                  <a:pt x="7169" y="12547"/>
                </a:lnTo>
                <a:lnTo>
                  <a:pt x="7297" y="12518"/>
                </a:lnTo>
                <a:lnTo>
                  <a:pt x="7426" y="12490"/>
                </a:lnTo>
                <a:lnTo>
                  <a:pt x="7552" y="12460"/>
                </a:lnTo>
                <a:lnTo>
                  <a:pt x="7676" y="12430"/>
                </a:lnTo>
                <a:lnTo>
                  <a:pt x="7799" y="12400"/>
                </a:lnTo>
                <a:lnTo>
                  <a:pt x="7921" y="12369"/>
                </a:lnTo>
                <a:lnTo>
                  <a:pt x="8040" y="12337"/>
                </a:lnTo>
                <a:lnTo>
                  <a:pt x="8157" y="12305"/>
                </a:lnTo>
                <a:lnTo>
                  <a:pt x="8271" y="12272"/>
                </a:lnTo>
                <a:lnTo>
                  <a:pt x="8384" y="12239"/>
                </a:lnTo>
                <a:lnTo>
                  <a:pt x="8494" y="12205"/>
                </a:lnTo>
                <a:lnTo>
                  <a:pt x="8601" y="12171"/>
                </a:lnTo>
                <a:lnTo>
                  <a:pt x="8706" y="12135"/>
                </a:lnTo>
                <a:lnTo>
                  <a:pt x="8809" y="12100"/>
                </a:lnTo>
                <a:lnTo>
                  <a:pt x="8909" y="12063"/>
                </a:lnTo>
                <a:lnTo>
                  <a:pt x="9008" y="12027"/>
                </a:lnTo>
                <a:lnTo>
                  <a:pt x="9103" y="11988"/>
                </a:lnTo>
                <a:lnTo>
                  <a:pt x="9197" y="11951"/>
                </a:lnTo>
                <a:lnTo>
                  <a:pt x="9288" y="11913"/>
                </a:lnTo>
                <a:lnTo>
                  <a:pt x="9378" y="11874"/>
                </a:lnTo>
                <a:lnTo>
                  <a:pt x="9465" y="11835"/>
                </a:lnTo>
                <a:lnTo>
                  <a:pt x="9550" y="11795"/>
                </a:lnTo>
                <a:lnTo>
                  <a:pt x="9632" y="11756"/>
                </a:lnTo>
                <a:lnTo>
                  <a:pt x="9713" y="11716"/>
                </a:lnTo>
                <a:lnTo>
                  <a:pt x="9791" y="11676"/>
                </a:lnTo>
                <a:lnTo>
                  <a:pt x="9868" y="11634"/>
                </a:lnTo>
                <a:lnTo>
                  <a:pt x="9942" y="11593"/>
                </a:lnTo>
                <a:lnTo>
                  <a:pt x="10014" y="11552"/>
                </a:lnTo>
                <a:lnTo>
                  <a:pt x="10085" y="11510"/>
                </a:lnTo>
                <a:lnTo>
                  <a:pt x="10153" y="11469"/>
                </a:lnTo>
                <a:lnTo>
                  <a:pt x="10219" y="11428"/>
                </a:lnTo>
                <a:lnTo>
                  <a:pt x="10284" y="11385"/>
                </a:lnTo>
                <a:lnTo>
                  <a:pt x="10347" y="11343"/>
                </a:lnTo>
                <a:lnTo>
                  <a:pt x="10407" y="11301"/>
                </a:lnTo>
                <a:lnTo>
                  <a:pt x="10466" y="11259"/>
                </a:lnTo>
                <a:lnTo>
                  <a:pt x="10524" y="11217"/>
                </a:lnTo>
                <a:lnTo>
                  <a:pt x="10579" y="11174"/>
                </a:lnTo>
                <a:lnTo>
                  <a:pt x="10632" y="11132"/>
                </a:lnTo>
                <a:lnTo>
                  <a:pt x="10684" y="11089"/>
                </a:lnTo>
                <a:lnTo>
                  <a:pt x="10735" y="11047"/>
                </a:lnTo>
                <a:lnTo>
                  <a:pt x="10782" y="11006"/>
                </a:lnTo>
                <a:lnTo>
                  <a:pt x="10829" y="10963"/>
                </a:lnTo>
                <a:lnTo>
                  <a:pt x="10874" y="10921"/>
                </a:lnTo>
                <a:lnTo>
                  <a:pt x="10918" y="10880"/>
                </a:lnTo>
                <a:lnTo>
                  <a:pt x="10959" y="10838"/>
                </a:lnTo>
                <a:lnTo>
                  <a:pt x="10999" y="10796"/>
                </a:lnTo>
                <a:lnTo>
                  <a:pt x="11039" y="10756"/>
                </a:lnTo>
                <a:lnTo>
                  <a:pt x="11076" y="10714"/>
                </a:lnTo>
                <a:lnTo>
                  <a:pt x="11111" y="10673"/>
                </a:lnTo>
                <a:lnTo>
                  <a:pt x="11146" y="10633"/>
                </a:lnTo>
                <a:lnTo>
                  <a:pt x="11179" y="10592"/>
                </a:lnTo>
                <a:lnTo>
                  <a:pt x="11209" y="10553"/>
                </a:lnTo>
                <a:lnTo>
                  <a:pt x="11239" y="10513"/>
                </a:lnTo>
                <a:lnTo>
                  <a:pt x="11268" y="10475"/>
                </a:lnTo>
                <a:lnTo>
                  <a:pt x="11295" y="10435"/>
                </a:lnTo>
                <a:lnTo>
                  <a:pt x="11321" y="10397"/>
                </a:lnTo>
                <a:lnTo>
                  <a:pt x="11345" y="10359"/>
                </a:lnTo>
                <a:lnTo>
                  <a:pt x="11368" y="10322"/>
                </a:lnTo>
                <a:lnTo>
                  <a:pt x="11391" y="10285"/>
                </a:lnTo>
                <a:lnTo>
                  <a:pt x="11411" y="10249"/>
                </a:lnTo>
                <a:lnTo>
                  <a:pt x="11430" y="10213"/>
                </a:lnTo>
                <a:lnTo>
                  <a:pt x="11449" y="10178"/>
                </a:lnTo>
                <a:lnTo>
                  <a:pt x="11466" y="10143"/>
                </a:lnTo>
                <a:lnTo>
                  <a:pt x="11482" y="10109"/>
                </a:lnTo>
                <a:lnTo>
                  <a:pt x="11497" y="10075"/>
                </a:lnTo>
                <a:lnTo>
                  <a:pt x="11510" y="10042"/>
                </a:lnTo>
                <a:lnTo>
                  <a:pt x="11523" y="10010"/>
                </a:lnTo>
                <a:lnTo>
                  <a:pt x="11535" y="9978"/>
                </a:lnTo>
                <a:lnTo>
                  <a:pt x="11545" y="9948"/>
                </a:lnTo>
                <a:lnTo>
                  <a:pt x="11555" y="9918"/>
                </a:lnTo>
                <a:lnTo>
                  <a:pt x="11563" y="9889"/>
                </a:lnTo>
                <a:lnTo>
                  <a:pt x="11571" y="9860"/>
                </a:lnTo>
                <a:lnTo>
                  <a:pt x="11577" y="9830"/>
                </a:lnTo>
                <a:lnTo>
                  <a:pt x="11583" y="9800"/>
                </a:lnTo>
                <a:lnTo>
                  <a:pt x="11588" y="9770"/>
                </a:lnTo>
                <a:lnTo>
                  <a:pt x="11592" y="9738"/>
                </a:lnTo>
                <a:lnTo>
                  <a:pt x="11595" y="9706"/>
                </a:lnTo>
                <a:lnTo>
                  <a:pt x="11597" y="9674"/>
                </a:lnTo>
                <a:lnTo>
                  <a:pt x="11599" y="9641"/>
                </a:lnTo>
                <a:lnTo>
                  <a:pt x="11599" y="9609"/>
                </a:lnTo>
                <a:lnTo>
                  <a:pt x="11599" y="9575"/>
                </a:lnTo>
                <a:lnTo>
                  <a:pt x="11599" y="9541"/>
                </a:lnTo>
                <a:lnTo>
                  <a:pt x="11597" y="9507"/>
                </a:lnTo>
                <a:lnTo>
                  <a:pt x="11595" y="9473"/>
                </a:lnTo>
                <a:lnTo>
                  <a:pt x="11592" y="9438"/>
                </a:lnTo>
                <a:lnTo>
                  <a:pt x="11588" y="9403"/>
                </a:lnTo>
                <a:lnTo>
                  <a:pt x="11583" y="9367"/>
                </a:lnTo>
                <a:lnTo>
                  <a:pt x="11572" y="9296"/>
                </a:lnTo>
                <a:lnTo>
                  <a:pt x="11559" y="9224"/>
                </a:lnTo>
                <a:lnTo>
                  <a:pt x="11542" y="9151"/>
                </a:lnTo>
                <a:lnTo>
                  <a:pt x="11524" y="9077"/>
                </a:lnTo>
                <a:lnTo>
                  <a:pt x="11503" y="9004"/>
                </a:lnTo>
                <a:lnTo>
                  <a:pt x="11481" y="8931"/>
                </a:lnTo>
                <a:lnTo>
                  <a:pt x="11456" y="8857"/>
                </a:lnTo>
                <a:lnTo>
                  <a:pt x="11430" y="8785"/>
                </a:lnTo>
                <a:lnTo>
                  <a:pt x="11401" y="8712"/>
                </a:lnTo>
                <a:lnTo>
                  <a:pt x="11371" y="8641"/>
                </a:lnTo>
                <a:lnTo>
                  <a:pt x="11341" y="8570"/>
                </a:lnTo>
                <a:lnTo>
                  <a:pt x="11308" y="8500"/>
                </a:lnTo>
                <a:lnTo>
                  <a:pt x="11275" y="8431"/>
                </a:lnTo>
                <a:lnTo>
                  <a:pt x="11240" y="8364"/>
                </a:lnTo>
                <a:lnTo>
                  <a:pt x="11205" y="8298"/>
                </a:lnTo>
                <a:lnTo>
                  <a:pt x="11168" y="8235"/>
                </a:lnTo>
                <a:lnTo>
                  <a:pt x="11132" y="8173"/>
                </a:lnTo>
                <a:lnTo>
                  <a:pt x="11094" y="8114"/>
                </a:lnTo>
                <a:lnTo>
                  <a:pt x="11057" y="8057"/>
                </a:lnTo>
                <a:lnTo>
                  <a:pt x="11019" y="8001"/>
                </a:lnTo>
                <a:lnTo>
                  <a:pt x="10980" y="7950"/>
                </a:lnTo>
                <a:lnTo>
                  <a:pt x="10942" y="7900"/>
                </a:lnTo>
                <a:lnTo>
                  <a:pt x="10905" y="7854"/>
                </a:lnTo>
                <a:lnTo>
                  <a:pt x="10867" y="7812"/>
                </a:lnTo>
                <a:lnTo>
                  <a:pt x="10833" y="7773"/>
                </a:lnTo>
                <a:lnTo>
                  <a:pt x="10796" y="7727"/>
                </a:lnTo>
                <a:lnTo>
                  <a:pt x="10755" y="7675"/>
                </a:lnTo>
                <a:lnTo>
                  <a:pt x="10710" y="7617"/>
                </a:lnTo>
                <a:lnTo>
                  <a:pt x="10661" y="7553"/>
                </a:lnTo>
                <a:lnTo>
                  <a:pt x="10610" y="7483"/>
                </a:lnTo>
                <a:lnTo>
                  <a:pt x="10498" y="7327"/>
                </a:lnTo>
                <a:lnTo>
                  <a:pt x="10375" y="7153"/>
                </a:lnTo>
                <a:lnTo>
                  <a:pt x="10241" y="6963"/>
                </a:lnTo>
                <a:lnTo>
                  <a:pt x="10096" y="6758"/>
                </a:lnTo>
                <a:lnTo>
                  <a:pt x="9943" y="6542"/>
                </a:lnTo>
                <a:lnTo>
                  <a:pt x="9782" y="6316"/>
                </a:lnTo>
                <a:lnTo>
                  <a:pt x="9614" y="6084"/>
                </a:lnTo>
                <a:lnTo>
                  <a:pt x="9527" y="5965"/>
                </a:lnTo>
                <a:lnTo>
                  <a:pt x="9439" y="5846"/>
                </a:lnTo>
                <a:lnTo>
                  <a:pt x="9350" y="5728"/>
                </a:lnTo>
                <a:lnTo>
                  <a:pt x="9260" y="5608"/>
                </a:lnTo>
                <a:lnTo>
                  <a:pt x="9168" y="5488"/>
                </a:lnTo>
                <a:lnTo>
                  <a:pt x="9076" y="5369"/>
                </a:lnTo>
                <a:lnTo>
                  <a:pt x="8983" y="5251"/>
                </a:lnTo>
                <a:lnTo>
                  <a:pt x="8888" y="5133"/>
                </a:lnTo>
                <a:lnTo>
                  <a:pt x="8794" y="5016"/>
                </a:lnTo>
                <a:lnTo>
                  <a:pt x="8699" y="4902"/>
                </a:lnTo>
                <a:lnTo>
                  <a:pt x="8603" y="4790"/>
                </a:lnTo>
                <a:lnTo>
                  <a:pt x="8508" y="4678"/>
                </a:lnTo>
                <a:lnTo>
                  <a:pt x="8500" y="4695"/>
                </a:lnTo>
                <a:lnTo>
                  <a:pt x="8491" y="4712"/>
                </a:lnTo>
                <a:lnTo>
                  <a:pt x="8480" y="4731"/>
                </a:lnTo>
                <a:lnTo>
                  <a:pt x="8467" y="4750"/>
                </a:lnTo>
                <a:lnTo>
                  <a:pt x="8454" y="4771"/>
                </a:lnTo>
                <a:lnTo>
                  <a:pt x="8437" y="4794"/>
                </a:lnTo>
                <a:lnTo>
                  <a:pt x="8418" y="4816"/>
                </a:lnTo>
                <a:lnTo>
                  <a:pt x="8395" y="4840"/>
                </a:lnTo>
                <a:lnTo>
                  <a:pt x="8372" y="4866"/>
                </a:lnTo>
                <a:lnTo>
                  <a:pt x="8346" y="4892"/>
                </a:lnTo>
                <a:lnTo>
                  <a:pt x="8316" y="4921"/>
                </a:lnTo>
                <a:lnTo>
                  <a:pt x="8284" y="4950"/>
                </a:lnTo>
                <a:lnTo>
                  <a:pt x="8248" y="4979"/>
                </a:lnTo>
                <a:lnTo>
                  <a:pt x="8210" y="5011"/>
                </a:lnTo>
                <a:lnTo>
                  <a:pt x="8169" y="5044"/>
                </a:lnTo>
                <a:lnTo>
                  <a:pt x="8124" y="5079"/>
                </a:lnTo>
                <a:lnTo>
                  <a:pt x="8018" y="5156"/>
                </a:lnTo>
                <a:lnTo>
                  <a:pt x="7909" y="5235"/>
                </a:lnTo>
                <a:lnTo>
                  <a:pt x="7797" y="5313"/>
                </a:lnTo>
                <a:lnTo>
                  <a:pt x="7682" y="5391"/>
                </a:lnTo>
                <a:lnTo>
                  <a:pt x="7564" y="5468"/>
                </a:lnTo>
                <a:lnTo>
                  <a:pt x="7446" y="5543"/>
                </a:lnTo>
                <a:lnTo>
                  <a:pt x="7325" y="5616"/>
                </a:lnTo>
                <a:lnTo>
                  <a:pt x="7265" y="5652"/>
                </a:lnTo>
                <a:lnTo>
                  <a:pt x="7204" y="5688"/>
                </a:lnTo>
                <a:lnTo>
                  <a:pt x="7143" y="5722"/>
                </a:lnTo>
                <a:lnTo>
                  <a:pt x="7081" y="5756"/>
                </a:lnTo>
                <a:lnTo>
                  <a:pt x="7020" y="5790"/>
                </a:lnTo>
                <a:lnTo>
                  <a:pt x="6958" y="5822"/>
                </a:lnTo>
                <a:lnTo>
                  <a:pt x="6898" y="5854"/>
                </a:lnTo>
                <a:lnTo>
                  <a:pt x="6836" y="5883"/>
                </a:lnTo>
                <a:lnTo>
                  <a:pt x="6775" y="5913"/>
                </a:lnTo>
                <a:lnTo>
                  <a:pt x="6713" y="5942"/>
                </a:lnTo>
                <a:lnTo>
                  <a:pt x="6653" y="5969"/>
                </a:lnTo>
                <a:lnTo>
                  <a:pt x="6592" y="5995"/>
                </a:lnTo>
                <a:lnTo>
                  <a:pt x="6531" y="6020"/>
                </a:lnTo>
                <a:lnTo>
                  <a:pt x="6472" y="6044"/>
                </a:lnTo>
                <a:lnTo>
                  <a:pt x="6411" y="6066"/>
                </a:lnTo>
                <a:lnTo>
                  <a:pt x="6352" y="6087"/>
                </a:lnTo>
                <a:lnTo>
                  <a:pt x="6294" y="6106"/>
                </a:lnTo>
                <a:lnTo>
                  <a:pt x="6235" y="6124"/>
                </a:lnTo>
                <a:lnTo>
                  <a:pt x="6175" y="6142"/>
                </a:lnTo>
                <a:lnTo>
                  <a:pt x="6114" y="6161"/>
                </a:lnTo>
                <a:lnTo>
                  <a:pt x="5981" y="6205"/>
                </a:lnTo>
                <a:lnTo>
                  <a:pt x="5841" y="6253"/>
                </a:lnTo>
                <a:lnTo>
                  <a:pt x="5695" y="6306"/>
                </a:lnTo>
                <a:lnTo>
                  <a:pt x="5545" y="6361"/>
                </a:lnTo>
                <a:lnTo>
                  <a:pt x="5394" y="6418"/>
                </a:lnTo>
                <a:lnTo>
                  <a:pt x="5092" y="6530"/>
                </a:lnTo>
                <a:lnTo>
                  <a:pt x="4947" y="6584"/>
                </a:lnTo>
                <a:lnTo>
                  <a:pt x="4808" y="6635"/>
                </a:lnTo>
                <a:lnTo>
                  <a:pt x="4677" y="6682"/>
                </a:lnTo>
                <a:lnTo>
                  <a:pt x="4558" y="6722"/>
                </a:lnTo>
                <a:lnTo>
                  <a:pt x="4501" y="6740"/>
                </a:lnTo>
                <a:lnTo>
                  <a:pt x="4450" y="6757"/>
                </a:lnTo>
                <a:lnTo>
                  <a:pt x="4401" y="6771"/>
                </a:lnTo>
                <a:lnTo>
                  <a:pt x="4356" y="6783"/>
                </a:lnTo>
                <a:lnTo>
                  <a:pt x="4316" y="6793"/>
                </a:lnTo>
                <a:lnTo>
                  <a:pt x="4280" y="6802"/>
                </a:lnTo>
                <a:lnTo>
                  <a:pt x="4248" y="6807"/>
                </a:lnTo>
                <a:lnTo>
                  <a:pt x="4222" y="6809"/>
                </a:lnTo>
                <a:lnTo>
                  <a:pt x="4194" y="6811"/>
                </a:lnTo>
                <a:lnTo>
                  <a:pt x="4160" y="6814"/>
                </a:lnTo>
                <a:lnTo>
                  <a:pt x="4072" y="6826"/>
                </a:lnTo>
                <a:lnTo>
                  <a:pt x="3963" y="6842"/>
                </a:lnTo>
                <a:lnTo>
                  <a:pt x="3834" y="6862"/>
                </a:lnTo>
                <a:lnTo>
                  <a:pt x="3530" y="6912"/>
                </a:lnTo>
                <a:lnTo>
                  <a:pt x="3187" y="6968"/>
                </a:lnTo>
                <a:lnTo>
                  <a:pt x="3009" y="6995"/>
                </a:lnTo>
                <a:lnTo>
                  <a:pt x="2831" y="7023"/>
                </a:lnTo>
                <a:lnTo>
                  <a:pt x="2655" y="7050"/>
                </a:lnTo>
                <a:lnTo>
                  <a:pt x="2487" y="7073"/>
                </a:lnTo>
                <a:lnTo>
                  <a:pt x="2327" y="7093"/>
                </a:lnTo>
                <a:lnTo>
                  <a:pt x="2251" y="7102"/>
                </a:lnTo>
                <a:lnTo>
                  <a:pt x="2179" y="7109"/>
                </a:lnTo>
                <a:lnTo>
                  <a:pt x="2111" y="7115"/>
                </a:lnTo>
                <a:lnTo>
                  <a:pt x="2048" y="7121"/>
                </a:lnTo>
                <a:lnTo>
                  <a:pt x="1990" y="7124"/>
                </a:lnTo>
                <a:lnTo>
                  <a:pt x="1936" y="7126"/>
                </a:lnTo>
                <a:lnTo>
                  <a:pt x="1869" y="7127"/>
                </a:lnTo>
                <a:lnTo>
                  <a:pt x="1797" y="7127"/>
                </a:lnTo>
                <a:lnTo>
                  <a:pt x="1719" y="7126"/>
                </a:lnTo>
                <a:lnTo>
                  <a:pt x="1639" y="7124"/>
                </a:lnTo>
                <a:lnTo>
                  <a:pt x="1467" y="7118"/>
                </a:lnTo>
                <a:lnTo>
                  <a:pt x="1287" y="7110"/>
                </a:lnTo>
                <a:lnTo>
                  <a:pt x="1287" y="6878"/>
                </a:lnTo>
                <a:lnTo>
                  <a:pt x="1373" y="6881"/>
                </a:lnTo>
                <a:lnTo>
                  <a:pt x="1462" y="6882"/>
                </a:lnTo>
                <a:lnTo>
                  <a:pt x="1529" y="6881"/>
                </a:lnTo>
                <a:lnTo>
                  <a:pt x="1601" y="6880"/>
                </a:lnTo>
                <a:lnTo>
                  <a:pt x="1678" y="6877"/>
                </a:lnTo>
                <a:lnTo>
                  <a:pt x="1760" y="6873"/>
                </a:lnTo>
                <a:lnTo>
                  <a:pt x="1845" y="6867"/>
                </a:lnTo>
                <a:lnTo>
                  <a:pt x="1936" y="6862"/>
                </a:lnTo>
                <a:lnTo>
                  <a:pt x="2029" y="6855"/>
                </a:lnTo>
                <a:lnTo>
                  <a:pt x="2126" y="6846"/>
                </a:lnTo>
                <a:lnTo>
                  <a:pt x="2227" y="6835"/>
                </a:lnTo>
                <a:lnTo>
                  <a:pt x="2331" y="6825"/>
                </a:lnTo>
                <a:lnTo>
                  <a:pt x="2438" y="6813"/>
                </a:lnTo>
                <a:lnTo>
                  <a:pt x="2547" y="6799"/>
                </a:lnTo>
                <a:lnTo>
                  <a:pt x="2658" y="6786"/>
                </a:lnTo>
                <a:lnTo>
                  <a:pt x="2772" y="6770"/>
                </a:lnTo>
                <a:lnTo>
                  <a:pt x="2886" y="6754"/>
                </a:lnTo>
                <a:lnTo>
                  <a:pt x="3003" y="6736"/>
                </a:lnTo>
                <a:lnTo>
                  <a:pt x="3122" y="6717"/>
                </a:lnTo>
                <a:lnTo>
                  <a:pt x="3240" y="6697"/>
                </a:lnTo>
                <a:lnTo>
                  <a:pt x="3360" y="6675"/>
                </a:lnTo>
                <a:lnTo>
                  <a:pt x="3480" y="6652"/>
                </a:lnTo>
                <a:lnTo>
                  <a:pt x="3601" y="6629"/>
                </a:lnTo>
                <a:lnTo>
                  <a:pt x="3720" y="6603"/>
                </a:lnTo>
                <a:lnTo>
                  <a:pt x="3841" y="6578"/>
                </a:lnTo>
                <a:lnTo>
                  <a:pt x="3961" y="6550"/>
                </a:lnTo>
                <a:lnTo>
                  <a:pt x="4080" y="6522"/>
                </a:lnTo>
                <a:lnTo>
                  <a:pt x="4197" y="6492"/>
                </a:lnTo>
                <a:lnTo>
                  <a:pt x="4314" y="6461"/>
                </a:lnTo>
                <a:lnTo>
                  <a:pt x="4429" y="6429"/>
                </a:lnTo>
                <a:lnTo>
                  <a:pt x="4543" y="6397"/>
                </a:lnTo>
                <a:lnTo>
                  <a:pt x="4654" y="6362"/>
                </a:lnTo>
                <a:lnTo>
                  <a:pt x="4762" y="6326"/>
                </a:lnTo>
                <a:lnTo>
                  <a:pt x="4869" y="6289"/>
                </a:lnTo>
                <a:lnTo>
                  <a:pt x="4971" y="6253"/>
                </a:lnTo>
                <a:lnTo>
                  <a:pt x="5067" y="6221"/>
                </a:lnTo>
                <a:lnTo>
                  <a:pt x="5159" y="6190"/>
                </a:lnTo>
                <a:lnTo>
                  <a:pt x="5244" y="6162"/>
                </a:lnTo>
                <a:lnTo>
                  <a:pt x="5326" y="6138"/>
                </a:lnTo>
                <a:lnTo>
                  <a:pt x="5402" y="6115"/>
                </a:lnTo>
                <a:lnTo>
                  <a:pt x="5544" y="6074"/>
                </a:lnTo>
                <a:lnTo>
                  <a:pt x="5674" y="6038"/>
                </a:lnTo>
                <a:lnTo>
                  <a:pt x="5792" y="6006"/>
                </a:lnTo>
                <a:lnTo>
                  <a:pt x="5904" y="5977"/>
                </a:lnTo>
                <a:lnTo>
                  <a:pt x="5958" y="5961"/>
                </a:lnTo>
                <a:lnTo>
                  <a:pt x="6011" y="5945"/>
                </a:lnTo>
                <a:lnTo>
                  <a:pt x="6063" y="5929"/>
                </a:lnTo>
                <a:lnTo>
                  <a:pt x="6116" y="5911"/>
                </a:lnTo>
                <a:lnTo>
                  <a:pt x="6168" y="5893"/>
                </a:lnTo>
                <a:lnTo>
                  <a:pt x="6221" y="5873"/>
                </a:lnTo>
                <a:lnTo>
                  <a:pt x="6275" y="5852"/>
                </a:lnTo>
                <a:lnTo>
                  <a:pt x="6331" y="5827"/>
                </a:lnTo>
                <a:lnTo>
                  <a:pt x="6387" y="5802"/>
                </a:lnTo>
                <a:lnTo>
                  <a:pt x="6446" y="5773"/>
                </a:lnTo>
                <a:lnTo>
                  <a:pt x="6508" y="5743"/>
                </a:lnTo>
                <a:lnTo>
                  <a:pt x="6571" y="5709"/>
                </a:lnTo>
                <a:lnTo>
                  <a:pt x="6638" y="5673"/>
                </a:lnTo>
                <a:lnTo>
                  <a:pt x="6709" y="5632"/>
                </a:lnTo>
                <a:lnTo>
                  <a:pt x="6783" y="5588"/>
                </a:lnTo>
                <a:lnTo>
                  <a:pt x="6862" y="5540"/>
                </a:lnTo>
                <a:lnTo>
                  <a:pt x="6944" y="5487"/>
                </a:lnTo>
                <a:lnTo>
                  <a:pt x="7031" y="5431"/>
                </a:lnTo>
                <a:lnTo>
                  <a:pt x="7119" y="5373"/>
                </a:lnTo>
                <a:lnTo>
                  <a:pt x="7202" y="5316"/>
                </a:lnTo>
                <a:lnTo>
                  <a:pt x="7281" y="5261"/>
                </a:lnTo>
                <a:lnTo>
                  <a:pt x="7357" y="5208"/>
                </a:lnTo>
                <a:lnTo>
                  <a:pt x="7427" y="5156"/>
                </a:lnTo>
                <a:lnTo>
                  <a:pt x="7495" y="5106"/>
                </a:lnTo>
                <a:lnTo>
                  <a:pt x="7557" y="5058"/>
                </a:lnTo>
                <a:lnTo>
                  <a:pt x="7616" y="5011"/>
                </a:lnTo>
                <a:lnTo>
                  <a:pt x="7673" y="4967"/>
                </a:lnTo>
                <a:lnTo>
                  <a:pt x="7724" y="4923"/>
                </a:lnTo>
                <a:lnTo>
                  <a:pt x="7773" y="4882"/>
                </a:lnTo>
                <a:lnTo>
                  <a:pt x="7819" y="4841"/>
                </a:lnTo>
                <a:lnTo>
                  <a:pt x="7861" y="4804"/>
                </a:lnTo>
                <a:lnTo>
                  <a:pt x="7900" y="4768"/>
                </a:lnTo>
                <a:lnTo>
                  <a:pt x="7936" y="4733"/>
                </a:lnTo>
                <a:lnTo>
                  <a:pt x="7969" y="4702"/>
                </a:lnTo>
                <a:lnTo>
                  <a:pt x="8000" y="4671"/>
                </a:lnTo>
                <a:lnTo>
                  <a:pt x="8028" y="4641"/>
                </a:lnTo>
                <a:lnTo>
                  <a:pt x="8075" y="4590"/>
                </a:lnTo>
                <a:lnTo>
                  <a:pt x="8113" y="4546"/>
                </a:lnTo>
                <a:lnTo>
                  <a:pt x="8143" y="4509"/>
                </a:lnTo>
                <a:lnTo>
                  <a:pt x="8164" y="4480"/>
                </a:lnTo>
                <a:lnTo>
                  <a:pt x="8179" y="4460"/>
                </a:lnTo>
                <a:lnTo>
                  <a:pt x="8190" y="4443"/>
                </a:lnTo>
                <a:lnTo>
                  <a:pt x="8201" y="4343"/>
                </a:lnTo>
                <a:lnTo>
                  <a:pt x="8147" y="4286"/>
                </a:lnTo>
                <a:lnTo>
                  <a:pt x="8092" y="4231"/>
                </a:lnTo>
                <a:lnTo>
                  <a:pt x="8037" y="4177"/>
                </a:lnTo>
                <a:lnTo>
                  <a:pt x="7982" y="4124"/>
                </a:lnTo>
                <a:lnTo>
                  <a:pt x="7451" y="3613"/>
                </a:lnTo>
                <a:lnTo>
                  <a:pt x="7168" y="3341"/>
                </a:lnTo>
                <a:lnTo>
                  <a:pt x="6874" y="3063"/>
                </a:lnTo>
                <a:lnTo>
                  <a:pt x="6725" y="2921"/>
                </a:lnTo>
                <a:lnTo>
                  <a:pt x="6572" y="2779"/>
                </a:lnTo>
                <a:lnTo>
                  <a:pt x="6419" y="2635"/>
                </a:lnTo>
                <a:lnTo>
                  <a:pt x="6264" y="2491"/>
                </a:lnTo>
                <a:lnTo>
                  <a:pt x="6106" y="2348"/>
                </a:lnTo>
                <a:lnTo>
                  <a:pt x="5948" y="2204"/>
                </a:lnTo>
                <a:lnTo>
                  <a:pt x="5789" y="2062"/>
                </a:lnTo>
                <a:lnTo>
                  <a:pt x="5629" y="1920"/>
                </a:lnTo>
                <a:lnTo>
                  <a:pt x="5468" y="1779"/>
                </a:lnTo>
                <a:lnTo>
                  <a:pt x="5306" y="1639"/>
                </a:lnTo>
                <a:lnTo>
                  <a:pt x="5144" y="1501"/>
                </a:lnTo>
                <a:lnTo>
                  <a:pt x="4982" y="1366"/>
                </a:lnTo>
                <a:lnTo>
                  <a:pt x="4819" y="1232"/>
                </a:lnTo>
                <a:lnTo>
                  <a:pt x="4657" y="1101"/>
                </a:lnTo>
                <a:lnTo>
                  <a:pt x="4495" y="972"/>
                </a:lnTo>
                <a:lnTo>
                  <a:pt x="4333" y="847"/>
                </a:lnTo>
                <a:lnTo>
                  <a:pt x="4173" y="726"/>
                </a:lnTo>
                <a:lnTo>
                  <a:pt x="4092" y="667"/>
                </a:lnTo>
                <a:lnTo>
                  <a:pt x="4012" y="609"/>
                </a:lnTo>
                <a:lnTo>
                  <a:pt x="3932" y="551"/>
                </a:lnTo>
                <a:lnTo>
                  <a:pt x="3853" y="495"/>
                </a:lnTo>
                <a:lnTo>
                  <a:pt x="3774" y="440"/>
                </a:lnTo>
                <a:lnTo>
                  <a:pt x="3695" y="386"/>
                </a:lnTo>
                <a:lnTo>
                  <a:pt x="3616" y="333"/>
                </a:lnTo>
                <a:lnTo>
                  <a:pt x="3538" y="282"/>
                </a:lnTo>
                <a:lnTo>
                  <a:pt x="3461" y="231"/>
                </a:lnTo>
                <a:lnTo>
                  <a:pt x="3383" y="183"/>
                </a:lnTo>
                <a:lnTo>
                  <a:pt x="3306" y="135"/>
                </a:lnTo>
                <a:lnTo>
                  <a:pt x="3230" y="88"/>
                </a:lnTo>
                <a:lnTo>
                  <a:pt x="3153" y="44"/>
                </a:lnTo>
                <a:lnTo>
                  <a:pt x="3078" y="0"/>
                </a:lnTo>
                <a:close/>
                <a:moveTo>
                  <a:pt x="1287" y="8749"/>
                </a:moveTo>
                <a:lnTo>
                  <a:pt x="1287" y="8749"/>
                </a:lnTo>
                <a:lnTo>
                  <a:pt x="1317" y="8782"/>
                </a:lnTo>
                <a:lnTo>
                  <a:pt x="1345" y="8812"/>
                </a:lnTo>
                <a:lnTo>
                  <a:pt x="1374" y="8842"/>
                </a:lnTo>
                <a:lnTo>
                  <a:pt x="1402" y="8870"/>
                </a:lnTo>
                <a:lnTo>
                  <a:pt x="1430" y="8895"/>
                </a:lnTo>
                <a:lnTo>
                  <a:pt x="1459" y="8918"/>
                </a:lnTo>
                <a:lnTo>
                  <a:pt x="1486" y="8940"/>
                </a:lnTo>
                <a:lnTo>
                  <a:pt x="1515" y="8959"/>
                </a:lnTo>
                <a:lnTo>
                  <a:pt x="1538" y="8973"/>
                </a:lnTo>
                <a:lnTo>
                  <a:pt x="1561" y="8986"/>
                </a:lnTo>
                <a:lnTo>
                  <a:pt x="1587" y="8999"/>
                </a:lnTo>
                <a:lnTo>
                  <a:pt x="1614" y="9011"/>
                </a:lnTo>
                <a:lnTo>
                  <a:pt x="1643" y="9022"/>
                </a:lnTo>
                <a:lnTo>
                  <a:pt x="1674" y="9034"/>
                </a:lnTo>
                <a:lnTo>
                  <a:pt x="1737" y="9057"/>
                </a:lnTo>
                <a:lnTo>
                  <a:pt x="1806" y="9080"/>
                </a:lnTo>
                <a:lnTo>
                  <a:pt x="1878" y="9102"/>
                </a:lnTo>
                <a:lnTo>
                  <a:pt x="2033" y="9147"/>
                </a:lnTo>
                <a:lnTo>
                  <a:pt x="2113" y="9172"/>
                </a:lnTo>
                <a:lnTo>
                  <a:pt x="2194" y="9198"/>
                </a:lnTo>
                <a:lnTo>
                  <a:pt x="2276" y="9226"/>
                </a:lnTo>
                <a:lnTo>
                  <a:pt x="2358" y="9256"/>
                </a:lnTo>
                <a:lnTo>
                  <a:pt x="2399" y="9271"/>
                </a:lnTo>
                <a:lnTo>
                  <a:pt x="2439" y="9287"/>
                </a:lnTo>
                <a:lnTo>
                  <a:pt x="2479" y="9305"/>
                </a:lnTo>
                <a:lnTo>
                  <a:pt x="2518" y="9323"/>
                </a:lnTo>
                <a:lnTo>
                  <a:pt x="2558" y="9342"/>
                </a:lnTo>
                <a:lnTo>
                  <a:pt x="2597" y="9362"/>
                </a:lnTo>
                <a:lnTo>
                  <a:pt x="2635" y="9383"/>
                </a:lnTo>
                <a:lnTo>
                  <a:pt x="2672" y="9405"/>
                </a:lnTo>
                <a:lnTo>
                  <a:pt x="2817" y="9494"/>
                </a:lnTo>
                <a:lnTo>
                  <a:pt x="2889" y="9539"/>
                </a:lnTo>
                <a:lnTo>
                  <a:pt x="2960" y="9584"/>
                </a:lnTo>
                <a:lnTo>
                  <a:pt x="3031" y="9631"/>
                </a:lnTo>
                <a:lnTo>
                  <a:pt x="3101" y="9679"/>
                </a:lnTo>
                <a:lnTo>
                  <a:pt x="3170" y="9727"/>
                </a:lnTo>
                <a:lnTo>
                  <a:pt x="3239" y="9777"/>
                </a:lnTo>
                <a:lnTo>
                  <a:pt x="3307" y="9829"/>
                </a:lnTo>
                <a:lnTo>
                  <a:pt x="3374" y="9883"/>
                </a:lnTo>
                <a:lnTo>
                  <a:pt x="3441" y="9939"/>
                </a:lnTo>
                <a:lnTo>
                  <a:pt x="3506" y="9998"/>
                </a:lnTo>
                <a:lnTo>
                  <a:pt x="3539" y="10027"/>
                </a:lnTo>
                <a:lnTo>
                  <a:pt x="3571" y="10059"/>
                </a:lnTo>
                <a:lnTo>
                  <a:pt x="3603" y="10090"/>
                </a:lnTo>
                <a:lnTo>
                  <a:pt x="3634" y="10123"/>
                </a:lnTo>
                <a:lnTo>
                  <a:pt x="3666" y="10156"/>
                </a:lnTo>
                <a:lnTo>
                  <a:pt x="3698" y="10189"/>
                </a:lnTo>
                <a:lnTo>
                  <a:pt x="3729" y="10223"/>
                </a:lnTo>
                <a:lnTo>
                  <a:pt x="3761" y="10259"/>
                </a:lnTo>
                <a:lnTo>
                  <a:pt x="3819" y="10327"/>
                </a:lnTo>
                <a:lnTo>
                  <a:pt x="3870" y="10388"/>
                </a:lnTo>
                <a:lnTo>
                  <a:pt x="3914" y="10443"/>
                </a:lnTo>
                <a:lnTo>
                  <a:pt x="3952" y="10493"/>
                </a:lnTo>
                <a:lnTo>
                  <a:pt x="3985" y="10537"/>
                </a:lnTo>
                <a:lnTo>
                  <a:pt x="4014" y="10577"/>
                </a:lnTo>
                <a:lnTo>
                  <a:pt x="4037" y="10616"/>
                </a:lnTo>
                <a:lnTo>
                  <a:pt x="4058" y="10652"/>
                </a:lnTo>
                <a:lnTo>
                  <a:pt x="4076" y="10687"/>
                </a:lnTo>
                <a:lnTo>
                  <a:pt x="4093" y="10722"/>
                </a:lnTo>
                <a:lnTo>
                  <a:pt x="4108" y="10757"/>
                </a:lnTo>
                <a:lnTo>
                  <a:pt x="4122" y="10792"/>
                </a:lnTo>
                <a:lnTo>
                  <a:pt x="4152" y="10871"/>
                </a:lnTo>
                <a:lnTo>
                  <a:pt x="4187" y="10964"/>
                </a:lnTo>
                <a:lnTo>
                  <a:pt x="4195" y="10991"/>
                </a:lnTo>
                <a:lnTo>
                  <a:pt x="4205" y="11018"/>
                </a:lnTo>
                <a:lnTo>
                  <a:pt x="4213" y="11047"/>
                </a:lnTo>
                <a:lnTo>
                  <a:pt x="4221" y="11076"/>
                </a:lnTo>
                <a:lnTo>
                  <a:pt x="4228" y="11106"/>
                </a:lnTo>
                <a:lnTo>
                  <a:pt x="4235" y="11137"/>
                </a:lnTo>
                <a:lnTo>
                  <a:pt x="4247" y="11200"/>
                </a:lnTo>
                <a:lnTo>
                  <a:pt x="4258" y="11263"/>
                </a:lnTo>
                <a:lnTo>
                  <a:pt x="4266" y="11328"/>
                </a:lnTo>
                <a:lnTo>
                  <a:pt x="4274" y="11393"/>
                </a:lnTo>
                <a:lnTo>
                  <a:pt x="4279" y="11455"/>
                </a:lnTo>
                <a:lnTo>
                  <a:pt x="4283" y="11515"/>
                </a:lnTo>
                <a:lnTo>
                  <a:pt x="4285" y="11572"/>
                </a:lnTo>
                <a:lnTo>
                  <a:pt x="4287" y="11625"/>
                </a:lnTo>
                <a:lnTo>
                  <a:pt x="4287" y="11672"/>
                </a:lnTo>
                <a:lnTo>
                  <a:pt x="4287" y="11714"/>
                </a:lnTo>
                <a:lnTo>
                  <a:pt x="4285" y="11749"/>
                </a:lnTo>
                <a:lnTo>
                  <a:pt x="4283" y="11776"/>
                </a:lnTo>
                <a:lnTo>
                  <a:pt x="4280" y="11794"/>
                </a:lnTo>
                <a:lnTo>
                  <a:pt x="4278" y="11801"/>
                </a:lnTo>
                <a:lnTo>
                  <a:pt x="4276" y="11806"/>
                </a:lnTo>
                <a:lnTo>
                  <a:pt x="4274" y="11810"/>
                </a:lnTo>
                <a:lnTo>
                  <a:pt x="4270" y="11812"/>
                </a:lnTo>
                <a:lnTo>
                  <a:pt x="4266" y="11813"/>
                </a:lnTo>
                <a:lnTo>
                  <a:pt x="4263" y="11815"/>
                </a:lnTo>
                <a:lnTo>
                  <a:pt x="4259" y="11813"/>
                </a:lnTo>
                <a:lnTo>
                  <a:pt x="4255" y="11812"/>
                </a:lnTo>
                <a:lnTo>
                  <a:pt x="4246" y="11806"/>
                </a:lnTo>
                <a:lnTo>
                  <a:pt x="4236" y="11799"/>
                </a:lnTo>
                <a:lnTo>
                  <a:pt x="4227" y="11788"/>
                </a:lnTo>
                <a:lnTo>
                  <a:pt x="4216" y="11776"/>
                </a:lnTo>
                <a:lnTo>
                  <a:pt x="4197" y="11751"/>
                </a:lnTo>
                <a:lnTo>
                  <a:pt x="4181" y="11727"/>
                </a:lnTo>
                <a:lnTo>
                  <a:pt x="4167" y="11702"/>
                </a:lnTo>
                <a:lnTo>
                  <a:pt x="3940" y="10941"/>
                </a:lnTo>
                <a:lnTo>
                  <a:pt x="3920" y="10913"/>
                </a:lnTo>
                <a:lnTo>
                  <a:pt x="3891" y="10877"/>
                </a:lnTo>
                <a:lnTo>
                  <a:pt x="3849" y="10824"/>
                </a:lnTo>
                <a:lnTo>
                  <a:pt x="3789" y="10751"/>
                </a:lnTo>
                <a:lnTo>
                  <a:pt x="3713" y="10659"/>
                </a:lnTo>
                <a:lnTo>
                  <a:pt x="3618" y="10546"/>
                </a:lnTo>
                <a:lnTo>
                  <a:pt x="3500" y="10408"/>
                </a:lnTo>
                <a:lnTo>
                  <a:pt x="3438" y="10335"/>
                </a:lnTo>
                <a:lnTo>
                  <a:pt x="3382" y="10264"/>
                </a:lnTo>
                <a:lnTo>
                  <a:pt x="3329" y="10196"/>
                </a:lnTo>
                <a:lnTo>
                  <a:pt x="3279" y="10131"/>
                </a:lnTo>
                <a:lnTo>
                  <a:pt x="3186" y="10008"/>
                </a:lnTo>
                <a:lnTo>
                  <a:pt x="3143" y="9952"/>
                </a:lnTo>
                <a:lnTo>
                  <a:pt x="3098" y="9897"/>
                </a:lnTo>
                <a:lnTo>
                  <a:pt x="3054" y="9845"/>
                </a:lnTo>
                <a:lnTo>
                  <a:pt x="3031" y="9821"/>
                </a:lnTo>
                <a:lnTo>
                  <a:pt x="3008" y="9796"/>
                </a:lnTo>
                <a:lnTo>
                  <a:pt x="2985" y="9773"/>
                </a:lnTo>
                <a:lnTo>
                  <a:pt x="2961" y="9750"/>
                </a:lnTo>
                <a:lnTo>
                  <a:pt x="2936" y="9727"/>
                </a:lnTo>
                <a:lnTo>
                  <a:pt x="2912" y="9705"/>
                </a:lnTo>
                <a:lnTo>
                  <a:pt x="2885" y="9685"/>
                </a:lnTo>
                <a:lnTo>
                  <a:pt x="2859" y="9664"/>
                </a:lnTo>
                <a:lnTo>
                  <a:pt x="2830" y="9645"/>
                </a:lnTo>
                <a:lnTo>
                  <a:pt x="2801" y="9625"/>
                </a:lnTo>
                <a:lnTo>
                  <a:pt x="2771" y="9607"/>
                </a:lnTo>
                <a:lnTo>
                  <a:pt x="2740" y="9589"/>
                </a:lnTo>
                <a:lnTo>
                  <a:pt x="2707" y="9572"/>
                </a:lnTo>
                <a:lnTo>
                  <a:pt x="2673" y="9556"/>
                </a:lnTo>
                <a:lnTo>
                  <a:pt x="2637" y="9540"/>
                </a:lnTo>
                <a:lnTo>
                  <a:pt x="2599" y="9523"/>
                </a:lnTo>
                <a:lnTo>
                  <a:pt x="2520" y="9491"/>
                </a:lnTo>
                <a:lnTo>
                  <a:pt x="2435" y="9458"/>
                </a:lnTo>
                <a:lnTo>
                  <a:pt x="2347" y="9426"/>
                </a:lnTo>
                <a:lnTo>
                  <a:pt x="2258" y="9395"/>
                </a:lnTo>
                <a:lnTo>
                  <a:pt x="2168" y="9366"/>
                </a:lnTo>
                <a:lnTo>
                  <a:pt x="2079" y="9337"/>
                </a:lnTo>
                <a:lnTo>
                  <a:pt x="1993" y="9310"/>
                </a:lnTo>
                <a:lnTo>
                  <a:pt x="1836" y="9263"/>
                </a:lnTo>
                <a:lnTo>
                  <a:pt x="1709" y="9226"/>
                </a:lnTo>
                <a:lnTo>
                  <a:pt x="1592" y="9193"/>
                </a:lnTo>
                <a:lnTo>
                  <a:pt x="1568" y="9178"/>
                </a:lnTo>
                <a:lnTo>
                  <a:pt x="1503" y="9134"/>
                </a:lnTo>
                <a:lnTo>
                  <a:pt x="1458" y="9102"/>
                </a:lnTo>
                <a:lnTo>
                  <a:pt x="1406" y="9064"/>
                </a:lnTo>
                <a:lnTo>
                  <a:pt x="1348" y="9021"/>
                </a:lnTo>
                <a:lnTo>
                  <a:pt x="1287" y="8975"/>
                </a:lnTo>
                <a:lnTo>
                  <a:pt x="1287" y="8749"/>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nchorCtr="1"/>
          <a:lstStyle/>
          <a:p>
            <a:endParaRPr lang="zh-CN" altLang="en-US"/>
          </a:p>
        </p:txBody>
      </p:sp>
      <p:sp>
        <p:nvSpPr>
          <p:cNvPr id="5131" name="矩形 15"/>
          <p:cNvSpPr>
            <a:spLocks noChangeArrowheads="1"/>
          </p:cNvSpPr>
          <p:nvPr/>
        </p:nvSpPr>
        <p:spPr bwMode="auto">
          <a:xfrm>
            <a:off x="4313238" y="3838575"/>
            <a:ext cx="1985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en-US" altLang="zh-CN" sz="1600">
                <a:solidFill>
                  <a:srgbClr val="602629"/>
                </a:solidFill>
                <a:latin typeface="微软雅黑" pitchFamily="34" charset="-122"/>
                <a:ea typeface="微软雅黑" pitchFamily="34" charset="-122"/>
                <a:sym typeface="微软雅黑" pitchFamily="34" charset="-122"/>
              </a:rPr>
              <a:t>QQ</a:t>
            </a:r>
            <a:r>
              <a:rPr lang="zh-CN" altLang="en-US" sz="1600">
                <a:solidFill>
                  <a:srgbClr val="602629"/>
                </a:solidFill>
                <a:latin typeface="微软雅黑" pitchFamily="34" charset="-122"/>
                <a:ea typeface="微软雅黑" pitchFamily="34" charset="-122"/>
                <a:sym typeface="微软雅黑" pitchFamily="34" charset="-122"/>
              </a:rPr>
              <a:t>： </a:t>
            </a:r>
            <a:r>
              <a:rPr lang="en-US" altLang="zh-CN" sz="1600">
                <a:solidFill>
                  <a:srgbClr val="602629"/>
                </a:solidFill>
                <a:latin typeface="微软雅黑" pitchFamily="34" charset="-122"/>
                <a:ea typeface="微软雅黑" pitchFamily="34" charset="-122"/>
                <a:sym typeface="微软雅黑" pitchFamily="34" charset="-122"/>
              </a:rPr>
              <a:t>8888888888</a:t>
            </a:r>
            <a:endParaRPr lang="zh-CN" altLang="en-US" sz="1600">
              <a:solidFill>
                <a:srgbClr val="602629"/>
              </a:solidFill>
              <a:latin typeface="微软雅黑" pitchFamily="34" charset="-122"/>
              <a:ea typeface="微软雅黑" pitchFamily="34" charset="-122"/>
              <a:sym typeface="微软雅黑" pitchFamily="34" charset="-122"/>
            </a:endParaRPr>
          </a:p>
        </p:txBody>
      </p:sp>
      <p:pic>
        <p:nvPicPr>
          <p:cNvPr id="5132" name="Picture 3" descr="C:\Users\Administrator\Desktop\11111111111111.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0700" y="4997450"/>
            <a:ext cx="3657600" cy="16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3" name="KSO_Shape"/>
          <p:cNvSpPr>
            <a:spLocks noChangeArrowheads="1"/>
          </p:cNvSpPr>
          <p:nvPr/>
        </p:nvSpPr>
        <p:spPr bwMode="auto">
          <a:xfrm>
            <a:off x="3924300" y="4387850"/>
            <a:ext cx="250825" cy="257175"/>
          </a:xfrm>
          <a:custGeom>
            <a:avLst/>
            <a:gdLst>
              <a:gd name="T0" fmla="*/ 36 w 2482850"/>
              <a:gd name="T1" fmla="*/ 147 h 2544763"/>
              <a:gd name="T2" fmla="*/ 32 w 2482850"/>
              <a:gd name="T3" fmla="*/ 156 h 2544763"/>
              <a:gd name="T4" fmla="*/ 1 w 2482850"/>
              <a:gd name="T5" fmla="*/ 154 h 2544763"/>
              <a:gd name="T6" fmla="*/ 2 w 2482850"/>
              <a:gd name="T7" fmla="*/ 144 h 2544763"/>
              <a:gd name="T8" fmla="*/ 192 w 2482850"/>
              <a:gd name="T9" fmla="*/ 139 h 2544763"/>
              <a:gd name="T10" fmla="*/ 191 w 2482850"/>
              <a:gd name="T11" fmla="*/ 167 h 2544763"/>
              <a:gd name="T12" fmla="*/ 120 w 2482850"/>
              <a:gd name="T13" fmla="*/ 113 h 2544763"/>
              <a:gd name="T14" fmla="*/ 138 w 2482850"/>
              <a:gd name="T15" fmla="*/ 135 h 2544763"/>
              <a:gd name="T16" fmla="*/ 60 w 2482850"/>
              <a:gd name="T17" fmla="*/ 122 h 2544763"/>
              <a:gd name="T18" fmla="*/ 189 w 2482850"/>
              <a:gd name="T19" fmla="*/ 101 h 2544763"/>
              <a:gd name="T20" fmla="*/ 193 w 2482850"/>
              <a:gd name="T21" fmla="*/ 129 h 2544763"/>
              <a:gd name="T22" fmla="*/ 30 w 2482850"/>
              <a:gd name="T23" fmla="*/ 92 h 2544763"/>
              <a:gd name="T24" fmla="*/ 36 w 2482850"/>
              <a:gd name="T25" fmla="*/ 100 h 2544763"/>
              <a:gd name="T26" fmla="*/ 30 w 2482850"/>
              <a:gd name="T27" fmla="*/ 106 h 2544763"/>
              <a:gd name="T28" fmla="*/ 0 w 2482850"/>
              <a:gd name="T29" fmla="*/ 101 h 2544763"/>
              <a:gd name="T30" fmla="*/ 4 w 2482850"/>
              <a:gd name="T31" fmla="*/ 93 h 2544763"/>
              <a:gd name="T32" fmla="*/ 114 w 2482850"/>
              <a:gd name="T33" fmla="*/ 69 h 2544763"/>
              <a:gd name="T34" fmla="*/ 119 w 2482850"/>
              <a:gd name="T35" fmla="*/ 85 h 2544763"/>
              <a:gd name="T36" fmla="*/ 106 w 2482850"/>
              <a:gd name="T37" fmla="*/ 106 h 2544763"/>
              <a:gd name="T38" fmla="*/ 91 w 2482850"/>
              <a:gd name="T39" fmla="*/ 107 h 2544763"/>
              <a:gd name="T40" fmla="*/ 77 w 2482850"/>
              <a:gd name="T41" fmla="*/ 87 h 2544763"/>
              <a:gd name="T42" fmla="*/ 80 w 2482850"/>
              <a:gd name="T43" fmla="*/ 74 h 2544763"/>
              <a:gd name="T44" fmla="*/ 98 w 2482850"/>
              <a:gd name="T45" fmla="*/ 66 h 2544763"/>
              <a:gd name="T46" fmla="*/ 192 w 2482850"/>
              <a:gd name="T47" fmla="*/ 67 h 2544763"/>
              <a:gd name="T48" fmla="*/ 192 w 2482850"/>
              <a:gd name="T49" fmla="*/ 96 h 2544763"/>
              <a:gd name="T50" fmla="*/ 108 w 2482850"/>
              <a:gd name="T51" fmla="*/ 52 h 2544763"/>
              <a:gd name="T52" fmla="*/ 117 w 2482850"/>
              <a:gd name="T53" fmla="*/ 59 h 2544763"/>
              <a:gd name="T54" fmla="*/ 115 w 2482850"/>
              <a:gd name="T55" fmla="*/ 73 h 2544763"/>
              <a:gd name="T56" fmla="*/ 105 w 2482850"/>
              <a:gd name="T57" fmla="*/ 62 h 2544763"/>
              <a:gd name="T58" fmla="*/ 82 w 2482850"/>
              <a:gd name="T59" fmla="*/ 64 h 2544763"/>
              <a:gd name="T60" fmla="*/ 76 w 2482850"/>
              <a:gd name="T61" fmla="*/ 71 h 2544763"/>
              <a:gd name="T62" fmla="*/ 84 w 2482850"/>
              <a:gd name="T63" fmla="*/ 52 h 2544763"/>
              <a:gd name="T64" fmla="*/ 33 w 2482850"/>
              <a:gd name="T65" fmla="*/ 43 h 2544763"/>
              <a:gd name="T66" fmla="*/ 35 w 2482850"/>
              <a:gd name="T67" fmla="*/ 52 h 2544763"/>
              <a:gd name="T68" fmla="*/ 5 w 2482850"/>
              <a:gd name="T69" fmla="*/ 56 h 2544763"/>
              <a:gd name="T70" fmla="*/ 0 w 2482850"/>
              <a:gd name="T71" fmla="*/ 49 h 2544763"/>
              <a:gd name="T72" fmla="*/ 7 w 2482850"/>
              <a:gd name="T73" fmla="*/ 42 h 2544763"/>
              <a:gd name="T74" fmla="*/ 193 w 2482850"/>
              <a:gd name="T75" fmla="*/ 54 h 2544763"/>
              <a:gd name="T76" fmla="*/ 36 w 2482850"/>
              <a:gd name="T77" fmla="*/ 2 h 2544763"/>
              <a:gd name="T78" fmla="*/ 20 w 2482850"/>
              <a:gd name="T79" fmla="*/ 15 h 2544763"/>
              <a:gd name="T80" fmla="*/ 39 w 2482850"/>
              <a:gd name="T81" fmla="*/ 45 h 2544763"/>
              <a:gd name="T82" fmla="*/ 34 w 2482850"/>
              <a:gd name="T83" fmla="*/ 58 h 2544763"/>
              <a:gd name="T84" fmla="*/ 36 w 2482850"/>
              <a:gd name="T85" fmla="*/ 91 h 2544763"/>
              <a:gd name="T86" fmla="*/ 38 w 2482850"/>
              <a:gd name="T87" fmla="*/ 105 h 2544763"/>
              <a:gd name="T88" fmla="*/ 32 w 2482850"/>
              <a:gd name="T89" fmla="*/ 139 h 2544763"/>
              <a:gd name="T90" fmla="*/ 39 w 2482850"/>
              <a:gd name="T91" fmla="*/ 151 h 2544763"/>
              <a:gd name="T92" fmla="*/ 29 w 2482850"/>
              <a:gd name="T93" fmla="*/ 160 h 2544763"/>
              <a:gd name="T94" fmla="*/ 32 w 2482850"/>
              <a:gd name="T95" fmla="*/ 196 h 2544763"/>
              <a:gd name="T96" fmla="*/ 173 w 2482850"/>
              <a:gd name="T97" fmla="*/ 188 h 2544763"/>
              <a:gd name="T98" fmla="*/ 168 w 2482850"/>
              <a:gd name="T99" fmla="*/ 5 h 2544763"/>
              <a:gd name="T100" fmla="*/ 169 w 2482850"/>
              <a:gd name="T101" fmla="*/ 4 h 2544763"/>
              <a:gd name="T102" fmla="*/ 174 w 2482850"/>
              <a:gd name="T103" fmla="*/ 189 h 2544763"/>
              <a:gd name="T104" fmla="*/ 31 w 2482850"/>
              <a:gd name="T105" fmla="*/ 198 h 2544763"/>
              <a:gd name="T106" fmla="*/ 29 w 2482850"/>
              <a:gd name="T107" fmla="*/ 158 h 2544763"/>
              <a:gd name="T108" fmla="*/ 38 w 2482850"/>
              <a:gd name="T109" fmla="*/ 151 h 2544763"/>
              <a:gd name="T110" fmla="*/ 31 w 2482850"/>
              <a:gd name="T111" fmla="*/ 141 h 2544763"/>
              <a:gd name="T112" fmla="*/ 36 w 2482850"/>
              <a:gd name="T113" fmla="*/ 104 h 2544763"/>
              <a:gd name="T114" fmla="*/ 35 w 2482850"/>
              <a:gd name="T115" fmla="*/ 93 h 2544763"/>
              <a:gd name="T116" fmla="*/ 33 w 2482850"/>
              <a:gd name="T117" fmla="*/ 57 h 2544763"/>
              <a:gd name="T118" fmla="*/ 37 w 2482850"/>
              <a:gd name="T119" fmla="*/ 46 h 2544763"/>
              <a:gd name="T120" fmla="*/ 18 w 2482850"/>
              <a:gd name="T121" fmla="*/ 15 h 2544763"/>
              <a:gd name="T122" fmla="*/ 36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482850"/>
              <a:gd name="T187" fmla="*/ 0 h 2544763"/>
              <a:gd name="T188" fmla="*/ 2482850 w 2482850"/>
              <a:gd name="T189" fmla="*/ 2544763 h 25447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5134" name="矩形 18"/>
          <p:cNvSpPr>
            <a:spLocks noChangeArrowheads="1"/>
          </p:cNvSpPr>
          <p:nvPr/>
        </p:nvSpPr>
        <p:spPr bwMode="auto">
          <a:xfrm>
            <a:off x="4206875" y="4365625"/>
            <a:ext cx="21971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生日： </a:t>
            </a:r>
            <a:r>
              <a:rPr lang="en-US" altLang="zh-CN" sz="1600">
                <a:solidFill>
                  <a:srgbClr val="602629"/>
                </a:solidFill>
                <a:latin typeface="微软雅黑" pitchFamily="34" charset="-122"/>
                <a:ea typeface="微软雅黑" pitchFamily="34" charset="-122"/>
                <a:sym typeface="微软雅黑" pitchFamily="34" charset="-122"/>
              </a:rPr>
              <a:t>1988</a:t>
            </a:r>
            <a:r>
              <a:rPr lang="zh-CN" altLang="en-US" sz="1600">
                <a:solidFill>
                  <a:srgbClr val="602629"/>
                </a:solidFill>
                <a:latin typeface="微软雅黑" pitchFamily="34" charset="-122"/>
                <a:ea typeface="微软雅黑" pitchFamily="34" charset="-122"/>
                <a:sym typeface="微软雅黑" pitchFamily="34" charset="-122"/>
              </a:rPr>
              <a:t>年</a:t>
            </a:r>
            <a:r>
              <a:rPr lang="en-US" altLang="zh-CN" sz="1600">
                <a:solidFill>
                  <a:srgbClr val="602629"/>
                </a:solidFill>
                <a:latin typeface="微软雅黑" pitchFamily="34" charset="-122"/>
                <a:ea typeface="微软雅黑" pitchFamily="34" charset="-122"/>
                <a:sym typeface="微软雅黑" pitchFamily="34" charset="-122"/>
              </a:rPr>
              <a:t>8</a:t>
            </a:r>
            <a:r>
              <a:rPr lang="zh-CN" altLang="en-US" sz="1600">
                <a:solidFill>
                  <a:srgbClr val="602629"/>
                </a:solidFill>
                <a:latin typeface="微软雅黑" pitchFamily="34" charset="-122"/>
                <a:ea typeface="微软雅黑" pitchFamily="34" charset="-122"/>
                <a:sym typeface="微软雅黑" pitchFamily="34" charset="-122"/>
              </a:rPr>
              <a:t>月</a:t>
            </a:r>
            <a:r>
              <a:rPr lang="en-US" altLang="zh-CN" sz="1600">
                <a:solidFill>
                  <a:srgbClr val="602629"/>
                </a:solidFill>
                <a:latin typeface="微软雅黑" pitchFamily="34" charset="-122"/>
                <a:ea typeface="微软雅黑" pitchFamily="34" charset="-122"/>
                <a:sym typeface="微软雅黑" pitchFamily="34" charset="-122"/>
              </a:rPr>
              <a:t>8</a:t>
            </a:r>
            <a:r>
              <a:rPr lang="zh-CN" altLang="en-US" sz="1600">
                <a:solidFill>
                  <a:srgbClr val="602629"/>
                </a:solidFill>
                <a:latin typeface="微软雅黑" pitchFamily="34" charset="-122"/>
                <a:ea typeface="微软雅黑" pitchFamily="34" charset="-122"/>
                <a:sym typeface="微软雅黑" pitchFamily="34" charset="-122"/>
              </a:rPr>
              <a:t>日</a:t>
            </a:r>
          </a:p>
        </p:txBody>
      </p:sp>
      <p:sp>
        <p:nvSpPr>
          <p:cNvPr id="5135" name="矩形 64"/>
          <p:cNvSpPr>
            <a:spLocks noChangeArrowheads="1"/>
          </p:cNvSpPr>
          <p:nvPr/>
        </p:nvSpPr>
        <p:spPr bwMode="auto">
          <a:xfrm>
            <a:off x="3027363" y="406400"/>
            <a:ext cx="34163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个人基本资料篇</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64"/>
          <p:cNvSpPr>
            <a:spLocks noChangeArrowheads="1"/>
          </p:cNvSpPr>
          <p:nvPr/>
        </p:nvSpPr>
        <p:spPr bwMode="auto">
          <a:xfrm>
            <a:off x="3549650" y="406400"/>
            <a:ext cx="2030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求职意向</a:t>
            </a:r>
          </a:p>
        </p:txBody>
      </p:sp>
      <p:sp>
        <p:nvSpPr>
          <p:cNvPr id="6147" name="同心圆 2"/>
          <p:cNvSpPr>
            <a:spLocks noChangeArrowheads="1"/>
          </p:cNvSpPr>
          <p:nvPr/>
        </p:nvSpPr>
        <p:spPr bwMode="auto">
          <a:xfrm>
            <a:off x="3413125" y="2489200"/>
            <a:ext cx="2438400" cy="24384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77" y="10800"/>
                </a:moveTo>
                <a:cubicBezTo>
                  <a:pt x="2077" y="15618"/>
                  <a:pt x="5982" y="19523"/>
                  <a:pt x="10800" y="19523"/>
                </a:cubicBezTo>
                <a:cubicBezTo>
                  <a:pt x="15618" y="19523"/>
                  <a:pt x="19523" y="15618"/>
                  <a:pt x="19523" y="10800"/>
                </a:cubicBezTo>
                <a:cubicBezTo>
                  <a:pt x="19523" y="5982"/>
                  <a:pt x="15618" y="2077"/>
                  <a:pt x="10800" y="2077"/>
                </a:cubicBezTo>
                <a:cubicBezTo>
                  <a:pt x="5982" y="2077"/>
                  <a:pt x="2077" y="5982"/>
                  <a:pt x="2077" y="10800"/>
                </a:cubicBez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6148" name="同心圆 3"/>
          <p:cNvSpPr>
            <a:spLocks noChangeArrowheads="1"/>
          </p:cNvSpPr>
          <p:nvPr/>
        </p:nvSpPr>
        <p:spPr bwMode="auto">
          <a:xfrm>
            <a:off x="3883025" y="2959100"/>
            <a:ext cx="1498600" cy="14986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445" y="10800"/>
                </a:moveTo>
                <a:cubicBezTo>
                  <a:pt x="3445" y="14862"/>
                  <a:pt x="6738" y="18155"/>
                  <a:pt x="10800" y="18155"/>
                </a:cubicBezTo>
                <a:cubicBezTo>
                  <a:pt x="14862" y="18155"/>
                  <a:pt x="18155" y="14862"/>
                  <a:pt x="18155" y="10800"/>
                </a:cubicBezTo>
                <a:cubicBezTo>
                  <a:pt x="18155" y="6738"/>
                  <a:pt x="14862" y="3445"/>
                  <a:pt x="10800" y="3445"/>
                </a:cubicBezTo>
                <a:cubicBezTo>
                  <a:pt x="6738" y="3445"/>
                  <a:pt x="3445" y="6738"/>
                  <a:pt x="3445" y="10800"/>
                </a:cubicBez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6149" name="矩形 4"/>
          <p:cNvSpPr>
            <a:spLocks noChangeArrowheads="1"/>
          </p:cNvSpPr>
          <p:nvPr/>
        </p:nvSpPr>
        <p:spPr bwMode="auto">
          <a:xfrm rot="-1260000">
            <a:off x="5491163" y="3049588"/>
            <a:ext cx="719137" cy="152400"/>
          </a:xfrm>
          <a:prstGeom prst="rect">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6150" name="同心圆 5"/>
          <p:cNvSpPr>
            <a:spLocks noChangeArrowheads="1"/>
          </p:cNvSpPr>
          <p:nvPr/>
        </p:nvSpPr>
        <p:spPr bwMode="auto">
          <a:xfrm>
            <a:off x="4340225" y="3416300"/>
            <a:ext cx="584200" cy="584200"/>
          </a:xfrm>
          <a:custGeom>
            <a:avLst/>
            <a:gdLst>
              <a:gd name="T0" fmla="*/ 2147483647 w 21600"/>
              <a:gd name="T1" fmla="*/ 0 h 21600"/>
              <a:gd name="T2" fmla="*/ 1692498190 w 21600"/>
              <a:gd name="T3" fmla="*/ 1692498190 h 21600"/>
              <a:gd name="T4" fmla="*/ 0 w 21600"/>
              <a:gd name="T5" fmla="*/ 2147483647 h 21600"/>
              <a:gd name="T6" fmla="*/ 1692498190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1692498190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6388" y="10800"/>
                </a:moveTo>
                <a:cubicBezTo>
                  <a:pt x="6388" y="13237"/>
                  <a:pt x="8363" y="15212"/>
                  <a:pt x="10800" y="15212"/>
                </a:cubicBezTo>
                <a:cubicBezTo>
                  <a:pt x="13237" y="15212"/>
                  <a:pt x="15212" y="13237"/>
                  <a:pt x="15212" y="10800"/>
                </a:cubicBezTo>
                <a:cubicBezTo>
                  <a:pt x="15212" y="8363"/>
                  <a:pt x="13237" y="6388"/>
                  <a:pt x="10800" y="6388"/>
                </a:cubicBezTo>
                <a:cubicBezTo>
                  <a:pt x="8363" y="6388"/>
                  <a:pt x="6388" y="8363"/>
                  <a:pt x="6388" y="10800"/>
                </a:cubicBez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6151" name="矩形 6"/>
          <p:cNvSpPr>
            <a:spLocks noChangeArrowheads="1"/>
          </p:cNvSpPr>
          <p:nvPr/>
        </p:nvSpPr>
        <p:spPr bwMode="auto">
          <a:xfrm rot="3420000">
            <a:off x="4693444" y="4517232"/>
            <a:ext cx="1081087" cy="152400"/>
          </a:xfrm>
          <a:prstGeom prst="rect">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6152" name="椭圆 7"/>
          <p:cNvSpPr>
            <a:spLocks noChangeArrowheads="1"/>
          </p:cNvSpPr>
          <p:nvPr/>
        </p:nvSpPr>
        <p:spPr bwMode="auto">
          <a:xfrm>
            <a:off x="5281613" y="4813300"/>
            <a:ext cx="504825" cy="503238"/>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r>
              <a:rPr lang="en-US" altLang="zh-CN" sz="2400">
                <a:solidFill>
                  <a:srgbClr val="FFFFFF"/>
                </a:solidFill>
                <a:latin typeface="Arial Black" pitchFamily="34" charset="0"/>
                <a:sym typeface="Arial Black" pitchFamily="34" charset="0"/>
              </a:rPr>
              <a:t>B</a:t>
            </a:r>
            <a:endParaRPr lang="zh-CN" altLang="en-US" sz="2400">
              <a:solidFill>
                <a:srgbClr val="FFFFFF"/>
              </a:solidFill>
              <a:latin typeface="Arial Black" pitchFamily="34" charset="0"/>
              <a:sym typeface="Arial Black" pitchFamily="34" charset="0"/>
            </a:endParaRPr>
          </a:p>
        </p:txBody>
      </p:sp>
      <p:sp>
        <p:nvSpPr>
          <p:cNvPr id="6153" name="椭圆 8"/>
          <p:cNvSpPr>
            <a:spLocks noChangeArrowheads="1"/>
          </p:cNvSpPr>
          <p:nvPr/>
        </p:nvSpPr>
        <p:spPr bwMode="auto">
          <a:xfrm>
            <a:off x="5957888" y="2728913"/>
            <a:ext cx="503237" cy="504825"/>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r>
              <a:rPr lang="en-US" altLang="zh-CN" sz="2400">
                <a:solidFill>
                  <a:srgbClr val="FFFFFF"/>
                </a:solidFill>
                <a:latin typeface="Arial Black" pitchFamily="34" charset="0"/>
                <a:sym typeface="Arial Black" pitchFamily="34" charset="0"/>
              </a:rPr>
              <a:t>C</a:t>
            </a:r>
            <a:endParaRPr lang="zh-CN" altLang="en-US" sz="2400">
              <a:solidFill>
                <a:srgbClr val="FFFFFF"/>
              </a:solidFill>
              <a:latin typeface="Arial Black" pitchFamily="34" charset="0"/>
              <a:sym typeface="Arial Black" pitchFamily="34" charset="0"/>
            </a:endParaRPr>
          </a:p>
        </p:txBody>
      </p:sp>
      <p:sp>
        <p:nvSpPr>
          <p:cNvPr id="6154" name="矩形 9"/>
          <p:cNvSpPr>
            <a:spLocks noChangeArrowheads="1"/>
          </p:cNvSpPr>
          <p:nvPr/>
        </p:nvSpPr>
        <p:spPr bwMode="auto">
          <a:xfrm rot="840000">
            <a:off x="2965450" y="3414713"/>
            <a:ext cx="1439863" cy="144462"/>
          </a:xfrm>
          <a:prstGeom prst="rect">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6155" name="椭圆 10"/>
          <p:cNvSpPr>
            <a:spLocks noChangeArrowheads="1"/>
          </p:cNvSpPr>
          <p:nvPr/>
        </p:nvSpPr>
        <p:spPr bwMode="auto">
          <a:xfrm>
            <a:off x="2663825" y="3021013"/>
            <a:ext cx="503238" cy="503237"/>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r>
              <a:rPr lang="en-US" altLang="zh-CN" sz="2400">
                <a:solidFill>
                  <a:srgbClr val="FFFFFF"/>
                </a:solidFill>
                <a:latin typeface="Arial Black" pitchFamily="34" charset="0"/>
                <a:sym typeface="Arial Black" pitchFamily="34" charset="0"/>
              </a:rPr>
              <a:t>A</a:t>
            </a:r>
            <a:endParaRPr lang="zh-CN" altLang="en-US" sz="2400">
              <a:solidFill>
                <a:srgbClr val="FFFFFF"/>
              </a:solidFill>
              <a:latin typeface="Arial Black" pitchFamily="34" charset="0"/>
              <a:sym typeface="Arial Black" pitchFamily="34" charset="0"/>
            </a:endParaRPr>
          </a:p>
        </p:txBody>
      </p:sp>
      <p:sp>
        <p:nvSpPr>
          <p:cNvPr id="6156" name="矩形 11"/>
          <p:cNvSpPr>
            <a:spLocks noChangeArrowheads="1"/>
          </p:cNvSpPr>
          <p:nvPr/>
        </p:nvSpPr>
        <p:spPr bwMode="auto">
          <a:xfrm>
            <a:off x="681038" y="2924175"/>
            <a:ext cx="1946275"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itchFamily="34" charset="0"/>
              <a:buNone/>
            </a:pPr>
            <a:r>
              <a:rPr lang="zh-CN" altLang="en-US" sz="2800">
                <a:solidFill>
                  <a:srgbClr val="602629"/>
                </a:solidFill>
                <a:latin typeface="华文隶书" pitchFamily="2" charset="-122"/>
                <a:ea typeface="华文隶书" pitchFamily="2" charset="-122"/>
                <a:sym typeface="华文隶书" pitchFamily="2" charset="-122"/>
              </a:rPr>
              <a:t>创意总监</a:t>
            </a:r>
          </a:p>
        </p:txBody>
      </p:sp>
      <p:sp>
        <p:nvSpPr>
          <p:cNvPr id="6157" name="矩形 14"/>
          <p:cNvSpPr>
            <a:spLocks noChangeArrowheads="1"/>
          </p:cNvSpPr>
          <p:nvPr/>
        </p:nvSpPr>
        <p:spPr bwMode="auto">
          <a:xfrm>
            <a:off x="6732588" y="2646363"/>
            <a:ext cx="19462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itchFamily="34" charset="0"/>
              <a:buNone/>
            </a:pPr>
            <a:r>
              <a:rPr lang="zh-CN" altLang="en-US" sz="2800">
                <a:solidFill>
                  <a:srgbClr val="602629"/>
                </a:solidFill>
                <a:latin typeface="华文隶书" pitchFamily="2" charset="-122"/>
                <a:ea typeface="华文隶书" pitchFamily="2" charset="-122"/>
                <a:sym typeface="华文隶书" pitchFamily="2" charset="-122"/>
              </a:rPr>
              <a:t>市场总监</a:t>
            </a:r>
          </a:p>
        </p:txBody>
      </p:sp>
      <p:sp>
        <p:nvSpPr>
          <p:cNvPr id="6158" name="矩形 15"/>
          <p:cNvSpPr>
            <a:spLocks noChangeArrowheads="1"/>
          </p:cNvSpPr>
          <p:nvPr/>
        </p:nvSpPr>
        <p:spPr bwMode="auto">
          <a:xfrm>
            <a:off x="5878513" y="5022850"/>
            <a:ext cx="194627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itchFamily="34" charset="0"/>
              <a:buNone/>
            </a:pPr>
            <a:r>
              <a:rPr lang="zh-CN" altLang="en-US" sz="2800">
                <a:solidFill>
                  <a:srgbClr val="602629"/>
                </a:solidFill>
                <a:latin typeface="华文隶书" pitchFamily="2" charset="-122"/>
                <a:ea typeface="华文隶书" pitchFamily="2" charset="-122"/>
                <a:sym typeface="华文隶书" pitchFamily="2" charset="-122"/>
              </a:rPr>
              <a:t>营销总监</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KSO_Shape"/>
          <p:cNvSpPr>
            <a:spLocks noChangeArrowheads="1"/>
          </p:cNvSpPr>
          <p:nvPr/>
        </p:nvSpPr>
        <p:spPr bwMode="auto">
          <a:xfrm rot="16200000" flipV="1">
            <a:off x="544512" y="2925763"/>
            <a:ext cx="1158875" cy="22479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3401 h 21600"/>
              <a:gd name="T14" fmla="*/ 19221 w 21600"/>
              <a:gd name="T15" fmla="*/ 8757 h 21600"/>
            </a:gdLst>
            <a:ahLst/>
            <a:cxnLst>
              <a:cxn ang="T8">
                <a:pos x="T0" y="T1"/>
              </a:cxn>
              <a:cxn ang="T9">
                <a:pos x="T2" y="T3"/>
              </a:cxn>
              <a:cxn ang="T10">
                <a:pos x="T4" y="T5"/>
              </a:cxn>
              <a:cxn ang="T11">
                <a:pos x="T6" y="T7"/>
              </a:cxn>
            </a:cxnLst>
            <a:rect l="T12" t="T13" r="T14" b="T15"/>
            <a:pathLst>
              <a:path w="21600" h="21600">
                <a:moveTo>
                  <a:pt x="21600" y="6079"/>
                </a:moveTo>
                <a:lnTo>
                  <a:pt x="16200" y="0"/>
                </a:lnTo>
                <a:lnTo>
                  <a:pt x="16200" y="3401"/>
                </a:lnTo>
                <a:lnTo>
                  <a:pt x="12427" y="3401"/>
                </a:lnTo>
                <a:cubicBezTo>
                  <a:pt x="5564" y="3401"/>
                  <a:pt x="0" y="7322"/>
                  <a:pt x="0" y="12158"/>
                </a:cubicBezTo>
                <a:lnTo>
                  <a:pt x="0" y="21600"/>
                </a:lnTo>
                <a:lnTo>
                  <a:pt x="5474" y="21600"/>
                </a:lnTo>
                <a:lnTo>
                  <a:pt x="5474" y="12158"/>
                </a:lnTo>
                <a:cubicBezTo>
                  <a:pt x="5474" y="10280"/>
                  <a:pt x="8587" y="8757"/>
                  <a:pt x="12427" y="8757"/>
                </a:cubicBezTo>
                <a:lnTo>
                  <a:pt x="16200" y="8757"/>
                </a:lnTo>
                <a:lnTo>
                  <a:pt x="16200" y="12158"/>
                </a:lnTo>
                <a:lnTo>
                  <a:pt x="21600" y="6079"/>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1" name="KSO_Shape"/>
          <p:cNvSpPr>
            <a:spLocks noChangeArrowheads="1"/>
          </p:cNvSpPr>
          <p:nvPr/>
        </p:nvSpPr>
        <p:spPr bwMode="auto">
          <a:xfrm rot="16200000" flipV="1">
            <a:off x="3364706" y="3164682"/>
            <a:ext cx="1158875" cy="176688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3401 h 21600"/>
              <a:gd name="T14" fmla="*/ 19221 w 21600"/>
              <a:gd name="T15" fmla="*/ 8757 h 21600"/>
            </a:gdLst>
            <a:ahLst/>
            <a:cxnLst>
              <a:cxn ang="T8">
                <a:pos x="T0" y="T1"/>
              </a:cxn>
              <a:cxn ang="T9">
                <a:pos x="T2" y="T3"/>
              </a:cxn>
              <a:cxn ang="T10">
                <a:pos x="T4" y="T5"/>
              </a:cxn>
              <a:cxn ang="T11">
                <a:pos x="T6" y="T7"/>
              </a:cxn>
            </a:cxnLst>
            <a:rect l="T12" t="T13" r="T14" b="T15"/>
            <a:pathLst>
              <a:path w="21600" h="21600">
                <a:moveTo>
                  <a:pt x="21600" y="6079"/>
                </a:moveTo>
                <a:lnTo>
                  <a:pt x="16200" y="0"/>
                </a:lnTo>
                <a:lnTo>
                  <a:pt x="16200" y="3401"/>
                </a:lnTo>
                <a:lnTo>
                  <a:pt x="12427" y="3401"/>
                </a:lnTo>
                <a:cubicBezTo>
                  <a:pt x="5564" y="3401"/>
                  <a:pt x="0" y="7322"/>
                  <a:pt x="0" y="12158"/>
                </a:cubicBezTo>
                <a:lnTo>
                  <a:pt x="0" y="21600"/>
                </a:lnTo>
                <a:lnTo>
                  <a:pt x="5474" y="21600"/>
                </a:lnTo>
                <a:lnTo>
                  <a:pt x="5474" y="12158"/>
                </a:lnTo>
                <a:cubicBezTo>
                  <a:pt x="5474" y="10280"/>
                  <a:pt x="8587" y="8757"/>
                  <a:pt x="12427" y="8757"/>
                </a:cubicBezTo>
                <a:lnTo>
                  <a:pt x="16200" y="8757"/>
                </a:lnTo>
                <a:lnTo>
                  <a:pt x="16200" y="12158"/>
                </a:lnTo>
                <a:lnTo>
                  <a:pt x="21600" y="6079"/>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2" name="KSO_Shape"/>
          <p:cNvSpPr>
            <a:spLocks noChangeArrowheads="1"/>
          </p:cNvSpPr>
          <p:nvPr/>
        </p:nvSpPr>
        <p:spPr bwMode="auto">
          <a:xfrm rot="16200000" flipV="1">
            <a:off x="5942806" y="3164682"/>
            <a:ext cx="1158875" cy="176688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3401 h 21600"/>
              <a:gd name="T14" fmla="*/ 19221 w 21600"/>
              <a:gd name="T15" fmla="*/ 8757 h 21600"/>
            </a:gdLst>
            <a:ahLst/>
            <a:cxnLst>
              <a:cxn ang="T8">
                <a:pos x="T0" y="T1"/>
              </a:cxn>
              <a:cxn ang="T9">
                <a:pos x="T2" y="T3"/>
              </a:cxn>
              <a:cxn ang="T10">
                <a:pos x="T4" y="T5"/>
              </a:cxn>
              <a:cxn ang="T11">
                <a:pos x="T6" y="T7"/>
              </a:cxn>
            </a:cxnLst>
            <a:rect l="T12" t="T13" r="T14" b="T15"/>
            <a:pathLst>
              <a:path w="21600" h="21600">
                <a:moveTo>
                  <a:pt x="21600" y="6079"/>
                </a:moveTo>
                <a:lnTo>
                  <a:pt x="16200" y="0"/>
                </a:lnTo>
                <a:lnTo>
                  <a:pt x="16200" y="3401"/>
                </a:lnTo>
                <a:lnTo>
                  <a:pt x="12427" y="3401"/>
                </a:lnTo>
                <a:cubicBezTo>
                  <a:pt x="5564" y="3401"/>
                  <a:pt x="0" y="7322"/>
                  <a:pt x="0" y="12158"/>
                </a:cubicBezTo>
                <a:lnTo>
                  <a:pt x="0" y="21600"/>
                </a:lnTo>
                <a:lnTo>
                  <a:pt x="5474" y="21600"/>
                </a:lnTo>
                <a:lnTo>
                  <a:pt x="5474" y="12158"/>
                </a:lnTo>
                <a:cubicBezTo>
                  <a:pt x="5474" y="10280"/>
                  <a:pt x="8587" y="8757"/>
                  <a:pt x="12427" y="8757"/>
                </a:cubicBezTo>
                <a:lnTo>
                  <a:pt x="16200" y="8757"/>
                </a:lnTo>
                <a:lnTo>
                  <a:pt x="16200" y="12158"/>
                </a:lnTo>
                <a:lnTo>
                  <a:pt x="21600" y="6079"/>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3" name="任意多边形 20"/>
          <p:cNvSpPr>
            <a:spLocks noChangeArrowheads="1"/>
          </p:cNvSpPr>
          <p:nvPr/>
        </p:nvSpPr>
        <p:spPr bwMode="auto">
          <a:xfrm rot="5400000">
            <a:off x="7927975" y="3408363"/>
            <a:ext cx="214313" cy="2217737"/>
          </a:xfrm>
          <a:custGeom>
            <a:avLst/>
            <a:gdLst>
              <a:gd name="T0" fmla="*/ 0 w 214382"/>
              <a:gd name="T1" fmla="*/ 7170558 h 1499785"/>
              <a:gd name="T2" fmla="*/ 0 w 214382"/>
              <a:gd name="T3" fmla="*/ 0 h 1499785"/>
              <a:gd name="T4" fmla="*/ 214106 w 214382"/>
              <a:gd name="T5" fmla="*/ 0 h 1499785"/>
              <a:gd name="T6" fmla="*/ 214106 w 214382"/>
              <a:gd name="T7" fmla="*/ 7170558 h 1499785"/>
              <a:gd name="T8" fmla="*/ 0 60000 65536"/>
              <a:gd name="T9" fmla="*/ 0 60000 65536"/>
              <a:gd name="T10" fmla="*/ 0 60000 65536"/>
              <a:gd name="T11" fmla="*/ 0 60000 65536"/>
              <a:gd name="T12" fmla="*/ 0 w 214382"/>
              <a:gd name="T13" fmla="*/ 0 h 1499785"/>
              <a:gd name="T14" fmla="*/ 214382 w 214382"/>
              <a:gd name="T15" fmla="*/ 1499785 h 1499785"/>
            </a:gdLst>
            <a:ahLst/>
            <a:cxnLst>
              <a:cxn ang="T8">
                <a:pos x="T0" y="T1"/>
              </a:cxn>
              <a:cxn ang="T9">
                <a:pos x="T2" y="T3"/>
              </a:cxn>
              <a:cxn ang="T10">
                <a:pos x="T4" y="T5"/>
              </a:cxn>
              <a:cxn ang="T11">
                <a:pos x="T6" y="T7"/>
              </a:cxn>
            </a:cxnLst>
            <a:rect l="T12" t="T13" r="T14" b="T15"/>
            <a:pathLst>
              <a:path w="214382" h="1499785">
                <a:moveTo>
                  <a:pt x="0" y="1499785"/>
                </a:moveTo>
                <a:lnTo>
                  <a:pt x="0" y="0"/>
                </a:lnTo>
                <a:lnTo>
                  <a:pt x="214382" y="0"/>
                </a:lnTo>
                <a:lnTo>
                  <a:pt x="214382" y="1499785"/>
                </a:lnTo>
                <a:lnTo>
                  <a:pt x="0" y="1499785"/>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4" name="矩形 27"/>
          <p:cNvSpPr>
            <a:spLocks noChangeArrowheads="1"/>
          </p:cNvSpPr>
          <p:nvPr/>
        </p:nvSpPr>
        <p:spPr bwMode="auto">
          <a:xfrm>
            <a:off x="942975" y="2349500"/>
            <a:ext cx="203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buFont typeface="Arial" pitchFamily="34" charset="0"/>
              <a:buNone/>
            </a:pPr>
            <a:r>
              <a:rPr lang="zh-CN" altLang="en-US">
                <a:solidFill>
                  <a:srgbClr val="602629"/>
                </a:solidFill>
                <a:latin typeface="微软雅黑" pitchFamily="34" charset="-122"/>
                <a:ea typeface="微软雅黑" pitchFamily="34" charset="-122"/>
                <a:sym typeface="宋体" pitchFamily="2" charset="-122"/>
              </a:rPr>
              <a:t>填入就读学校相关资料</a:t>
            </a:r>
          </a:p>
        </p:txBody>
      </p:sp>
      <p:sp>
        <p:nvSpPr>
          <p:cNvPr id="7175" name="矩形 32"/>
          <p:cNvSpPr>
            <a:spLocks noChangeArrowheads="1"/>
          </p:cNvSpPr>
          <p:nvPr/>
        </p:nvSpPr>
        <p:spPr bwMode="auto">
          <a:xfrm>
            <a:off x="942975" y="2933700"/>
            <a:ext cx="203835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b="1">
                <a:solidFill>
                  <a:srgbClr val="602629"/>
                </a:solidFill>
                <a:latin typeface="Calibri" pitchFamily="34" charset="0"/>
                <a:ea typeface="幼圆" pitchFamily="49" charset="-122"/>
                <a:sym typeface="宋体" pitchFamily="2" charset="-122"/>
              </a:rPr>
              <a:t>2011.9----2012.7</a:t>
            </a:r>
          </a:p>
        </p:txBody>
      </p:sp>
      <p:sp>
        <p:nvSpPr>
          <p:cNvPr id="7176" name="矩形 35"/>
          <p:cNvSpPr>
            <a:spLocks noChangeArrowheads="1"/>
          </p:cNvSpPr>
          <p:nvPr/>
        </p:nvSpPr>
        <p:spPr bwMode="auto">
          <a:xfrm>
            <a:off x="3514725" y="2933700"/>
            <a:ext cx="203835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b="1">
                <a:solidFill>
                  <a:srgbClr val="602629"/>
                </a:solidFill>
                <a:latin typeface="Calibri" pitchFamily="34" charset="0"/>
                <a:ea typeface="幼圆" pitchFamily="49" charset="-122"/>
                <a:sym typeface="宋体" pitchFamily="2" charset="-122"/>
              </a:rPr>
              <a:t>2013.9-2014.9</a:t>
            </a:r>
          </a:p>
        </p:txBody>
      </p:sp>
      <p:sp>
        <p:nvSpPr>
          <p:cNvPr id="7177" name="矩形 37"/>
          <p:cNvSpPr>
            <a:spLocks noChangeArrowheads="1"/>
          </p:cNvSpPr>
          <p:nvPr/>
        </p:nvSpPr>
        <p:spPr bwMode="auto">
          <a:xfrm>
            <a:off x="6086475" y="2349500"/>
            <a:ext cx="203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buFont typeface="Arial" pitchFamily="34" charset="0"/>
              <a:buNone/>
            </a:pPr>
            <a:r>
              <a:rPr lang="zh-CN" altLang="en-US">
                <a:solidFill>
                  <a:srgbClr val="602629"/>
                </a:solidFill>
                <a:latin typeface="微软雅黑" pitchFamily="34" charset="-122"/>
                <a:ea typeface="微软雅黑" pitchFamily="34" charset="-122"/>
                <a:sym typeface="宋体" pitchFamily="2" charset="-122"/>
              </a:rPr>
              <a:t>填入就读学校相关资料</a:t>
            </a:r>
          </a:p>
        </p:txBody>
      </p:sp>
      <p:sp>
        <p:nvSpPr>
          <p:cNvPr id="7178" name="矩形 38"/>
          <p:cNvSpPr>
            <a:spLocks noChangeArrowheads="1"/>
          </p:cNvSpPr>
          <p:nvPr/>
        </p:nvSpPr>
        <p:spPr bwMode="auto">
          <a:xfrm>
            <a:off x="6086475" y="2933700"/>
            <a:ext cx="203835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b="1">
                <a:solidFill>
                  <a:srgbClr val="602629"/>
                </a:solidFill>
                <a:latin typeface="Calibri" pitchFamily="34" charset="0"/>
                <a:ea typeface="幼圆" pitchFamily="49" charset="-122"/>
                <a:sym typeface="宋体" pitchFamily="2" charset="-122"/>
              </a:rPr>
              <a:t>2014.10-2015.9</a:t>
            </a:r>
          </a:p>
        </p:txBody>
      </p:sp>
      <p:sp>
        <p:nvSpPr>
          <p:cNvPr id="7179" name="矩形 64"/>
          <p:cNvSpPr>
            <a:spLocks noChangeArrowheads="1"/>
          </p:cNvSpPr>
          <p:nvPr/>
        </p:nvSpPr>
        <p:spPr bwMode="auto">
          <a:xfrm>
            <a:off x="3549650" y="406400"/>
            <a:ext cx="2030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教育背景</a:t>
            </a:r>
          </a:p>
        </p:txBody>
      </p:sp>
      <p:sp>
        <p:nvSpPr>
          <p:cNvPr id="7180" name="任意多边形 23"/>
          <p:cNvSpPr>
            <a:spLocks noChangeArrowheads="1"/>
          </p:cNvSpPr>
          <p:nvPr/>
        </p:nvSpPr>
        <p:spPr bwMode="auto">
          <a:xfrm rot="5400000">
            <a:off x="5214143" y="3409157"/>
            <a:ext cx="214313" cy="2216150"/>
          </a:xfrm>
          <a:custGeom>
            <a:avLst/>
            <a:gdLst>
              <a:gd name="T0" fmla="*/ 0 w 214382"/>
              <a:gd name="T1" fmla="*/ 7150053 h 1499785"/>
              <a:gd name="T2" fmla="*/ 0 w 214382"/>
              <a:gd name="T3" fmla="*/ 0 h 1499785"/>
              <a:gd name="T4" fmla="*/ 214106 w 214382"/>
              <a:gd name="T5" fmla="*/ 0 h 1499785"/>
              <a:gd name="T6" fmla="*/ 214106 w 214382"/>
              <a:gd name="T7" fmla="*/ 7150053 h 1499785"/>
              <a:gd name="T8" fmla="*/ 0 60000 65536"/>
              <a:gd name="T9" fmla="*/ 0 60000 65536"/>
              <a:gd name="T10" fmla="*/ 0 60000 65536"/>
              <a:gd name="T11" fmla="*/ 0 60000 65536"/>
              <a:gd name="T12" fmla="*/ 0 w 214382"/>
              <a:gd name="T13" fmla="*/ 0 h 1499785"/>
              <a:gd name="T14" fmla="*/ 214382 w 214382"/>
              <a:gd name="T15" fmla="*/ 1499785 h 1499785"/>
            </a:gdLst>
            <a:ahLst/>
            <a:cxnLst>
              <a:cxn ang="T8">
                <a:pos x="T0" y="T1"/>
              </a:cxn>
              <a:cxn ang="T9">
                <a:pos x="T2" y="T3"/>
              </a:cxn>
              <a:cxn ang="T10">
                <a:pos x="T4" y="T5"/>
              </a:cxn>
              <a:cxn ang="T11">
                <a:pos x="T6" y="T7"/>
              </a:cxn>
            </a:cxnLst>
            <a:rect l="T12" t="T13" r="T14" b="T15"/>
            <a:pathLst>
              <a:path w="214382" h="1499785">
                <a:moveTo>
                  <a:pt x="0" y="1499785"/>
                </a:moveTo>
                <a:lnTo>
                  <a:pt x="0" y="0"/>
                </a:lnTo>
                <a:lnTo>
                  <a:pt x="214382" y="0"/>
                </a:lnTo>
                <a:lnTo>
                  <a:pt x="214382" y="1499785"/>
                </a:lnTo>
                <a:lnTo>
                  <a:pt x="0" y="1499785"/>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81" name="任意多边形 24"/>
          <p:cNvSpPr>
            <a:spLocks noChangeArrowheads="1"/>
          </p:cNvSpPr>
          <p:nvPr/>
        </p:nvSpPr>
        <p:spPr bwMode="auto">
          <a:xfrm rot="5400000">
            <a:off x="2477293" y="3409157"/>
            <a:ext cx="214313" cy="2216150"/>
          </a:xfrm>
          <a:custGeom>
            <a:avLst/>
            <a:gdLst>
              <a:gd name="T0" fmla="*/ 0 w 214382"/>
              <a:gd name="T1" fmla="*/ 7150053 h 1499785"/>
              <a:gd name="T2" fmla="*/ 0 w 214382"/>
              <a:gd name="T3" fmla="*/ 0 h 1499785"/>
              <a:gd name="T4" fmla="*/ 214106 w 214382"/>
              <a:gd name="T5" fmla="*/ 0 h 1499785"/>
              <a:gd name="T6" fmla="*/ 214106 w 214382"/>
              <a:gd name="T7" fmla="*/ 7150053 h 1499785"/>
              <a:gd name="T8" fmla="*/ 0 60000 65536"/>
              <a:gd name="T9" fmla="*/ 0 60000 65536"/>
              <a:gd name="T10" fmla="*/ 0 60000 65536"/>
              <a:gd name="T11" fmla="*/ 0 60000 65536"/>
              <a:gd name="T12" fmla="*/ 0 w 214382"/>
              <a:gd name="T13" fmla="*/ 0 h 1499785"/>
              <a:gd name="T14" fmla="*/ 214382 w 214382"/>
              <a:gd name="T15" fmla="*/ 1499785 h 1499785"/>
            </a:gdLst>
            <a:ahLst/>
            <a:cxnLst>
              <a:cxn ang="T8">
                <a:pos x="T0" y="T1"/>
              </a:cxn>
              <a:cxn ang="T9">
                <a:pos x="T2" y="T3"/>
              </a:cxn>
              <a:cxn ang="T10">
                <a:pos x="T4" y="T5"/>
              </a:cxn>
              <a:cxn ang="T11">
                <a:pos x="T6" y="T7"/>
              </a:cxn>
            </a:cxnLst>
            <a:rect l="T12" t="T13" r="T14" b="T15"/>
            <a:pathLst>
              <a:path w="214382" h="1499785">
                <a:moveTo>
                  <a:pt x="0" y="1499785"/>
                </a:moveTo>
                <a:lnTo>
                  <a:pt x="0" y="0"/>
                </a:lnTo>
                <a:lnTo>
                  <a:pt x="214382" y="0"/>
                </a:lnTo>
                <a:lnTo>
                  <a:pt x="214382" y="1499785"/>
                </a:lnTo>
                <a:lnTo>
                  <a:pt x="0" y="1499785"/>
                </a:lnTo>
                <a:close/>
              </a:path>
            </a:pathLst>
          </a:cu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82" name="矩形 25"/>
          <p:cNvSpPr>
            <a:spLocks noChangeArrowheads="1"/>
          </p:cNvSpPr>
          <p:nvPr/>
        </p:nvSpPr>
        <p:spPr bwMode="auto">
          <a:xfrm>
            <a:off x="3563938" y="2349500"/>
            <a:ext cx="203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buFont typeface="Arial" pitchFamily="34" charset="0"/>
              <a:buNone/>
            </a:pPr>
            <a:r>
              <a:rPr lang="zh-CN" altLang="en-US">
                <a:solidFill>
                  <a:srgbClr val="602629"/>
                </a:solidFill>
                <a:latin typeface="微软雅黑" pitchFamily="34" charset="-122"/>
                <a:ea typeface="微软雅黑" pitchFamily="34" charset="-122"/>
                <a:sym typeface="宋体" pitchFamily="2" charset="-122"/>
              </a:rPr>
              <a:t>填入就读学校相关资料</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64"/>
          <p:cNvSpPr>
            <a:spLocks noChangeArrowheads="1"/>
          </p:cNvSpPr>
          <p:nvPr/>
        </p:nvSpPr>
        <p:spPr bwMode="auto">
          <a:xfrm>
            <a:off x="3549650" y="406400"/>
            <a:ext cx="2030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工作经历</a:t>
            </a:r>
          </a:p>
        </p:txBody>
      </p:sp>
      <p:sp>
        <p:nvSpPr>
          <p:cNvPr id="8195" name="矩形 37"/>
          <p:cNvSpPr>
            <a:spLocks noChangeArrowheads="1"/>
          </p:cNvSpPr>
          <p:nvPr/>
        </p:nvSpPr>
        <p:spPr bwMode="auto">
          <a:xfrm>
            <a:off x="800100" y="3232150"/>
            <a:ext cx="7596188" cy="82550"/>
          </a:xfrm>
          <a:prstGeom prst="rect">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FFFFFF"/>
              </a:solidFill>
              <a:ea typeface="黑体" pitchFamily="49" charset="-122"/>
            </a:endParaRPr>
          </a:p>
        </p:txBody>
      </p:sp>
      <p:grpSp>
        <p:nvGrpSpPr>
          <p:cNvPr id="8196" name="组合 33"/>
          <p:cNvGrpSpPr>
            <a:grpSpLocks/>
          </p:cNvGrpSpPr>
          <p:nvPr/>
        </p:nvGrpSpPr>
        <p:grpSpPr bwMode="auto">
          <a:xfrm>
            <a:off x="1287463" y="2428875"/>
            <a:ext cx="6646862" cy="2749550"/>
            <a:chOff x="0" y="0"/>
            <a:chExt cx="6645747" cy="2747819"/>
          </a:xfrm>
        </p:grpSpPr>
        <p:sp>
          <p:nvSpPr>
            <p:cNvPr id="8212" name="椭圆 39"/>
            <p:cNvSpPr>
              <a:spLocks noChangeArrowheads="1"/>
            </p:cNvSpPr>
            <p:nvPr/>
          </p:nvSpPr>
          <p:spPr bwMode="auto">
            <a:xfrm>
              <a:off x="541285" y="669757"/>
              <a:ext cx="334931"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13" name="椭圆 40"/>
            <p:cNvSpPr>
              <a:spLocks noChangeArrowheads="1"/>
            </p:cNvSpPr>
            <p:nvPr/>
          </p:nvSpPr>
          <p:spPr bwMode="auto">
            <a:xfrm>
              <a:off x="598429" y="728480"/>
              <a:ext cx="220642"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14" name="文本框 20"/>
            <p:cNvSpPr>
              <a:spLocks noChangeArrowheads="1"/>
            </p:cNvSpPr>
            <p:nvPr/>
          </p:nvSpPr>
          <p:spPr bwMode="auto">
            <a:xfrm>
              <a:off x="226990" y="0"/>
              <a:ext cx="973044"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sz="2800" b="1">
                  <a:solidFill>
                    <a:srgbClr val="602629"/>
                  </a:solidFill>
                  <a:latin typeface="Calibri" pitchFamily="34" charset="0"/>
                  <a:ea typeface="黑体" pitchFamily="49" charset="-122"/>
                  <a:sym typeface="Times New Roman" pitchFamily="18" charset="0"/>
                </a:rPr>
                <a:t>2012</a:t>
              </a:r>
              <a:endParaRPr lang="zh-CN" altLang="en-US" sz="2800" b="1">
                <a:solidFill>
                  <a:srgbClr val="602629"/>
                </a:solidFill>
                <a:latin typeface="Calibri" pitchFamily="34" charset="0"/>
                <a:ea typeface="黑体" pitchFamily="49" charset="-122"/>
                <a:sym typeface="Times New Roman" pitchFamily="18" charset="0"/>
              </a:endParaRPr>
            </a:p>
          </p:txBody>
        </p:sp>
        <p:sp>
          <p:nvSpPr>
            <p:cNvPr id="8215" name="文本框 25"/>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公司名称</a:t>
              </a:r>
            </a:p>
          </p:txBody>
        </p:sp>
        <p:sp>
          <p:nvSpPr>
            <p:cNvPr id="8216" name="文本框 25"/>
            <p:cNvSpPr>
              <a:spLocks noChangeArrowheads="1"/>
            </p:cNvSpPr>
            <p:nvPr/>
          </p:nvSpPr>
          <p:spPr bwMode="auto">
            <a:xfrm>
              <a:off x="0"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请输入相关</a:t>
              </a:r>
              <a:endParaRPr lang="en-US">
                <a:solidFill>
                  <a:srgbClr val="602629"/>
                </a:solidFill>
                <a:latin typeface="Calibri" pitchFamily="34" charset="0"/>
                <a:ea typeface="黑体" pitchFamily="49" charset="-122"/>
                <a:sym typeface="Calibri" pitchFamily="34" charset="0"/>
              </a:endParaRPr>
            </a:p>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内容</a:t>
              </a:r>
            </a:p>
          </p:txBody>
        </p:sp>
        <p:sp>
          <p:nvSpPr>
            <p:cNvPr id="8217" name="文本框 25"/>
            <p:cNvSpPr>
              <a:spLocks noChangeArrowheads="1"/>
            </p:cNvSpPr>
            <p:nvPr/>
          </p:nvSpPr>
          <p:spPr bwMode="auto">
            <a:xfrm>
              <a:off x="1722717"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请输入相关</a:t>
              </a:r>
              <a:endParaRPr lang="en-US">
                <a:solidFill>
                  <a:srgbClr val="602629"/>
                </a:solidFill>
                <a:latin typeface="Calibri" pitchFamily="34" charset="0"/>
                <a:ea typeface="黑体" pitchFamily="49" charset="-122"/>
                <a:sym typeface="Calibri" pitchFamily="34" charset="0"/>
              </a:endParaRPr>
            </a:p>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内容</a:t>
              </a:r>
            </a:p>
          </p:txBody>
        </p:sp>
        <p:sp>
          <p:nvSpPr>
            <p:cNvPr id="8218" name="文本框 25"/>
            <p:cNvSpPr>
              <a:spLocks noChangeArrowheads="1"/>
            </p:cNvSpPr>
            <p:nvPr/>
          </p:nvSpPr>
          <p:spPr bwMode="auto">
            <a:xfrm>
              <a:off x="3450742"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请输入相关</a:t>
              </a:r>
              <a:endParaRPr lang="en-US">
                <a:solidFill>
                  <a:srgbClr val="602629"/>
                </a:solidFill>
                <a:latin typeface="Calibri" pitchFamily="34" charset="0"/>
                <a:ea typeface="黑体" pitchFamily="49" charset="-122"/>
                <a:sym typeface="Calibri" pitchFamily="34" charset="0"/>
              </a:endParaRPr>
            </a:p>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内容</a:t>
              </a:r>
            </a:p>
          </p:txBody>
        </p:sp>
        <p:sp>
          <p:nvSpPr>
            <p:cNvPr id="8219" name="文本框 25"/>
            <p:cNvSpPr>
              <a:spLocks noChangeArrowheads="1"/>
            </p:cNvSpPr>
            <p:nvPr/>
          </p:nvSpPr>
          <p:spPr bwMode="auto">
            <a:xfrm>
              <a:off x="5228247"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请输入相关</a:t>
              </a:r>
              <a:endParaRPr lang="en-US">
                <a:solidFill>
                  <a:srgbClr val="602629"/>
                </a:solidFill>
                <a:latin typeface="Calibri" pitchFamily="34" charset="0"/>
                <a:ea typeface="黑体" pitchFamily="49" charset="-122"/>
                <a:sym typeface="Calibri" pitchFamily="34" charset="0"/>
              </a:endParaRPr>
            </a:p>
            <a:p>
              <a:pPr algn="ctr">
                <a:buFont typeface="Arial" pitchFamily="34" charset="0"/>
                <a:buNone/>
              </a:pPr>
              <a:r>
                <a:rPr lang="zh-CN" altLang="en-US">
                  <a:solidFill>
                    <a:srgbClr val="602629"/>
                  </a:solidFill>
                  <a:latin typeface="Calibri" pitchFamily="34" charset="0"/>
                  <a:ea typeface="黑体" pitchFamily="49" charset="-122"/>
                  <a:sym typeface="Calibri" pitchFamily="34" charset="0"/>
                </a:rPr>
                <a:t>内容</a:t>
              </a:r>
            </a:p>
          </p:txBody>
        </p:sp>
      </p:grpSp>
      <p:grpSp>
        <p:nvGrpSpPr>
          <p:cNvPr id="8197" name="组合 34"/>
          <p:cNvGrpSpPr>
            <a:grpSpLocks/>
          </p:cNvGrpSpPr>
          <p:nvPr/>
        </p:nvGrpSpPr>
        <p:grpSpPr bwMode="auto">
          <a:xfrm>
            <a:off x="3014663" y="2428875"/>
            <a:ext cx="1417637" cy="1898650"/>
            <a:chOff x="0" y="0"/>
            <a:chExt cx="1417500" cy="1896587"/>
          </a:xfrm>
        </p:grpSpPr>
        <p:sp>
          <p:nvSpPr>
            <p:cNvPr id="8208" name="椭圆 44"/>
            <p:cNvSpPr>
              <a:spLocks noChangeArrowheads="1"/>
            </p:cNvSpPr>
            <p:nvPr/>
          </p:nvSpPr>
          <p:spPr bwMode="auto">
            <a:xfrm>
              <a:off x="541285" y="669757"/>
              <a:ext cx="334931"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09" name="椭圆 45"/>
            <p:cNvSpPr>
              <a:spLocks noChangeArrowheads="1"/>
            </p:cNvSpPr>
            <p:nvPr/>
          </p:nvSpPr>
          <p:spPr bwMode="auto">
            <a:xfrm>
              <a:off x="598429" y="728480"/>
              <a:ext cx="220642"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10" name="文本框 21"/>
            <p:cNvSpPr>
              <a:spLocks noChangeArrowheads="1"/>
            </p:cNvSpPr>
            <p:nvPr/>
          </p:nvSpPr>
          <p:spPr bwMode="auto">
            <a:xfrm>
              <a:off x="222229" y="0"/>
              <a:ext cx="973043"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sz="2800" b="1">
                  <a:solidFill>
                    <a:srgbClr val="602629"/>
                  </a:solidFill>
                  <a:latin typeface="Calibri" pitchFamily="34" charset="0"/>
                  <a:ea typeface="黑体" pitchFamily="49" charset="-122"/>
                  <a:sym typeface="Times New Roman" pitchFamily="18" charset="0"/>
                </a:rPr>
                <a:t>2013</a:t>
              </a:r>
              <a:endParaRPr lang="zh-CN" altLang="en-US" sz="2800" b="1">
                <a:solidFill>
                  <a:srgbClr val="602629"/>
                </a:solidFill>
                <a:latin typeface="Calibri" pitchFamily="34" charset="0"/>
                <a:ea typeface="黑体" pitchFamily="49" charset="-122"/>
                <a:sym typeface="Times New Roman" pitchFamily="18" charset="0"/>
              </a:endParaRPr>
            </a:p>
          </p:txBody>
        </p:sp>
        <p:sp>
          <p:nvSpPr>
            <p:cNvPr id="8211" name="文本框 26"/>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40000"/>
                </a:lnSpc>
                <a:buFont typeface="Arial" pitchFamily="34" charset="0"/>
                <a:buNone/>
              </a:pPr>
              <a:r>
                <a:rPr lang="zh-CN" altLang="en-US">
                  <a:solidFill>
                    <a:srgbClr val="602629"/>
                  </a:solidFill>
                  <a:ea typeface="黑体" pitchFamily="49" charset="-122"/>
                </a:rPr>
                <a:t>公司名称</a:t>
              </a:r>
              <a:endParaRPr lang="zh-CN" altLang="en-US"/>
            </a:p>
          </p:txBody>
        </p:sp>
      </p:grpSp>
      <p:grpSp>
        <p:nvGrpSpPr>
          <p:cNvPr id="8198" name="组合 35"/>
          <p:cNvGrpSpPr>
            <a:grpSpLocks/>
          </p:cNvGrpSpPr>
          <p:nvPr/>
        </p:nvGrpSpPr>
        <p:grpSpPr bwMode="auto">
          <a:xfrm>
            <a:off x="4741863" y="2428875"/>
            <a:ext cx="1417637" cy="1898650"/>
            <a:chOff x="0" y="0"/>
            <a:chExt cx="1417500" cy="1896587"/>
          </a:xfrm>
        </p:grpSpPr>
        <p:sp>
          <p:nvSpPr>
            <p:cNvPr id="8204" name="椭圆 49"/>
            <p:cNvSpPr>
              <a:spLocks noChangeArrowheads="1"/>
            </p:cNvSpPr>
            <p:nvPr/>
          </p:nvSpPr>
          <p:spPr bwMode="auto">
            <a:xfrm>
              <a:off x="541285" y="669757"/>
              <a:ext cx="334931"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05" name="椭圆 50"/>
            <p:cNvSpPr>
              <a:spLocks noChangeArrowheads="1"/>
            </p:cNvSpPr>
            <p:nvPr/>
          </p:nvSpPr>
          <p:spPr bwMode="auto">
            <a:xfrm>
              <a:off x="598429" y="728480"/>
              <a:ext cx="220642"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06" name="文本框 22"/>
            <p:cNvSpPr>
              <a:spLocks noChangeArrowheads="1"/>
            </p:cNvSpPr>
            <p:nvPr/>
          </p:nvSpPr>
          <p:spPr bwMode="auto">
            <a:xfrm>
              <a:off x="217466" y="0"/>
              <a:ext cx="973044"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sz="2800" b="1">
                  <a:solidFill>
                    <a:srgbClr val="602629"/>
                  </a:solidFill>
                  <a:latin typeface="Calibri" pitchFamily="34" charset="0"/>
                  <a:ea typeface="黑体" pitchFamily="49" charset="-122"/>
                  <a:sym typeface="Times New Roman" pitchFamily="18" charset="0"/>
                </a:rPr>
                <a:t>2014</a:t>
              </a:r>
              <a:endParaRPr lang="zh-CN" altLang="en-US" sz="2800" b="1">
                <a:solidFill>
                  <a:srgbClr val="602629"/>
                </a:solidFill>
                <a:latin typeface="Calibri" pitchFamily="34" charset="0"/>
                <a:ea typeface="黑体" pitchFamily="49" charset="-122"/>
                <a:sym typeface="Times New Roman" pitchFamily="18" charset="0"/>
              </a:endParaRPr>
            </a:p>
          </p:txBody>
        </p:sp>
        <p:sp>
          <p:nvSpPr>
            <p:cNvPr id="8207" name="文本框 27"/>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40000"/>
                </a:lnSpc>
                <a:buFont typeface="Arial" pitchFamily="34" charset="0"/>
                <a:buNone/>
              </a:pPr>
              <a:r>
                <a:rPr lang="zh-CN" altLang="en-US">
                  <a:solidFill>
                    <a:srgbClr val="602629"/>
                  </a:solidFill>
                  <a:ea typeface="黑体" pitchFamily="49" charset="-122"/>
                </a:rPr>
                <a:t>公司名称</a:t>
              </a:r>
              <a:endParaRPr lang="zh-CN" altLang="en-US"/>
            </a:p>
          </p:txBody>
        </p:sp>
      </p:grpSp>
      <p:grpSp>
        <p:nvGrpSpPr>
          <p:cNvPr id="8199" name="组合 36"/>
          <p:cNvGrpSpPr>
            <a:grpSpLocks/>
          </p:cNvGrpSpPr>
          <p:nvPr/>
        </p:nvGrpSpPr>
        <p:grpSpPr bwMode="auto">
          <a:xfrm>
            <a:off x="6467475" y="2428875"/>
            <a:ext cx="1417638" cy="1898650"/>
            <a:chOff x="0" y="0"/>
            <a:chExt cx="1417500" cy="1896587"/>
          </a:xfrm>
        </p:grpSpPr>
        <p:sp>
          <p:nvSpPr>
            <p:cNvPr id="8200" name="椭圆 54"/>
            <p:cNvSpPr>
              <a:spLocks noChangeArrowheads="1"/>
            </p:cNvSpPr>
            <p:nvPr/>
          </p:nvSpPr>
          <p:spPr bwMode="auto">
            <a:xfrm>
              <a:off x="541285" y="669757"/>
              <a:ext cx="334929"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01" name="椭圆 55"/>
            <p:cNvSpPr>
              <a:spLocks noChangeArrowheads="1"/>
            </p:cNvSpPr>
            <p:nvPr/>
          </p:nvSpPr>
          <p:spPr bwMode="auto">
            <a:xfrm>
              <a:off x="598430" y="728480"/>
              <a:ext cx="220641"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400">
                <a:solidFill>
                  <a:srgbClr val="602629"/>
                </a:solidFill>
                <a:ea typeface="黑体" pitchFamily="49" charset="-122"/>
              </a:endParaRPr>
            </a:p>
          </p:txBody>
        </p:sp>
        <p:sp>
          <p:nvSpPr>
            <p:cNvPr id="8202" name="文本框 23"/>
            <p:cNvSpPr>
              <a:spLocks noChangeArrowheads="1"/>
            </p:cNvSpPr>
            <p:nvPr/>
          </p:nvSpPr>
          <p:spPr bwMode="auto">
            <a:xfrm>
              <a:off x="212704" y="0"/>
              <a:ext cx="973043"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en-US" altLang="zh-CN" sz="2800" b="1">
                  <a:solidFill>
                    <a:srgbClr val="602629"/>
                  </a:solidFill>
                  <a:latin typeface="Calibri" pitchFamily="34" charset="0"/>
                  <a:ea typeface="黑体" pitchFamily="49" charset="-122"/>
                  <a:sym typeface="Times New Roman" pitchFamily="18" charset="0"/>
                </a:rPr>
                <a:t>2015</a:t>
              </a:r>
              <a:endParaRPr lang="zh-CN" altLang="en-US" sz="2800" b="1">
                <a:solidFill>
                  <a:srgbClr val="602629"/>
                </a:solidFill>
                <a:latin typeface="Calibri" pitchFamily="34" charset="0"/>
                <a:ea typeface="黑体" pitchFamily="49" charset="-122"/>
                <a:sym typeface="Times New Roman" pitchFamily="18" charset="0"/>
              </a:endParaRPr>
            </a:p>
          </p:txBody>
        </p:sp>
        <p:sp>
          <p:nvSpPr>
            <p:cNvPr id="8203" name="文本框 28"/>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40000"/>
                </a:lnSpc>
                <a:buFont typeface="Arial" pitchFamily="34" charset="0"/>
                <a:buNone/>
              </a:pPr>
              <a:r>
                <a:rPr lang="zh-CN" altLang="en-US">
                  <a:solidFill>
                    <a:srgbClr val="602629"/>
                  </a:solidFill>
                  <a:ea typeface="黑体" pitchFamily="49" charset="-122"/>
                </a:rPr>
                <a:t>公司名称</a:t>
              </a:r>
              <a:endParaRPr lang="zh-CN" alt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64"/>
          <p:cNvSpPr>
            <a:spLocks noChangeArrowheads="1"/>
          </p:cNvSpPr>
          <p:nvPr/>
        </p:nvSpPr>
        <p:spPr bwMode="auto">
          <a:xfrm>
            <a:off x="3492500" y="550863"/>
            <a:ext cx="20304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证书展示</a:t>
            </a:r>
            <a:endParaRPr lang="zh-CN" altLang="en-US"/>
          </a:p>
        </p:txBody>
      </p:sp>
      <p:pic>
        <p:nvPicPr>
          <p:cNvPr id="9219" name="Picture 2" descr="C:\Users\Administrator\Desktop\3041938_093111051136_2.jpg"/>
          <p:cNvPicPr>
            <a:picLocks noChangeAspect="1" noChangeArrowheads="1"/>
          </p:cNvPicPr>
          <p:nvPr/>
        </p:nvPicPr>
        <p:blipFill>
          <a:blip r:embed="rId3">
            <a:extLst>
              <a:ext uri="{28A0092B-C50C-407E-A947-70E740481C1C}">
                <a14:useLocalDpi xmlns:a14="http://schemas.microsoft.com/office/drawing/2010/main" val="0"/>
              </a:ext>
            </a:extLst>
          </a:blip>
          <a:srcRect t="-3685" b="3685"/>
          <a:stretch>
            <a:fillRect/>
          </a:stretch>
        </p:blipFill>
        <p:spPr bwMode="auto">
          <a:xfrm>
            <a:off x="0" y="1784350"/>
            <a:ext cx="4572000"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 descr="C:\Users\Administrator\Desktop\3041938_093111051136_2.jpg"/>
          <p:cNvPicPr>
            <a:picLocks noChangeAspect="1" noChangeArrowheads="1"/>
          </p:cNvPicPr>
          <p:nvPr/>
        </p:nvPicPr>
        <p:blipFill>
          <a:blip r:embed="rId3">
            <a:extLst>
              <a:ext uri="{28A0092B-C50C-407E-A947-70E740481C1C}">
                <a14:useLocalDpi xmlns:a14="http://schemas.microsoft.com/office/drawing/2010/main" val="0"/>
              </a:ext>
            </a:extLst>
          </a:blip>
          <a:srcRect t="-3685" b="3685"/>
          <a:stretch>
            <a:fillRect/>
          </a:stretch>
        </p:blipFill>
        <p:spPr bwMode="auto">
          <a:xfrm>
            <a:off x="4606925" y="1784350"/>
            <a:ext cx="4572000"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文本框 25"/>
          <p:cNvSpPr>
            <a:spLocks noChangeArrowheads="1"/>
          </p:cNvSpPr>
          <p:nvPr/>
        </p:nvSpPr>
        <p:spPr bwMode="auto">
          <a:xfrm>
            <a:off x="495300" y="5092700"/>
            <a:ext cx="400367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a:solidFill>
                  <a:srgbClr val="602629"/>
                </a:solidFill>
                <a:latin typeface="Calibri" pitchFamily="34" charset="0"/>
                <a:ea typeface="黑体" pitchFamily="49" charset="-122"/>
                <a:sym typeface="Calibri" pitchFamily="34" charset="0"/>
              </a:rPr>
              <a:t>在此输入你相关证书和内容描述</a:t>
            </a:r>
          </a:p>
        </p:txBody>
      </p:sp>
      <p:sp>
        <p:nvSpPr>
          <p:cNvPr id="9222" name="文本框 25"/>
          <p:cNvSpPr>
            <a:spLocks noChangeArrowheads="1"/>
          </p:cNvSpPr>
          <p:nvPr/>
        </p:nvSpPr>
        <p:spPr bwMode="auto">
          <a:xfrm>
            <a:off x="4889500" y="5092700"/>
            <a:ext cx="4005263"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a:solidFill>
                  <a:srgbClr val="602629"/>
                </a:solidFill>
                <a:latin typeface="Calibri" pitchFamily="34" charset="0"/>
                <a:ea typeface="黑体" pitchFamily="49" charset="-122"/>
                <a:sym typeface="Calibri" pitchFamily="34" charset="0"/>
              </a:rPr>
              <a:t>在此输入你相关证书和内容描述</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64"/>
          <p:cNvSpPr>
            <a:spLocks noChangeArrowheads="1"/>
          </p:cNvSpPr>
          <p:nvPr/>
        </p:nvSpPr>
        <p:spPr bwMode="auto">
          <a:xfrm>
            <a:off x="3492500" y="620713"/>
            <a:ext cx="20304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作品展示</a:t>
            </a:r>
          </a:p>
        </p:txBody>
      </p:sp>
      <p:pic>
        <p:nvPicPr>
          <p:cNvPr id="10243" name="Picture 2" descr="C:\Users\Administrator\Desktop\3.jpg"/>
          <p:cNvPicPr>
            <a:picLocks noChangeAspect="1" noChangeArrowheads="1"/>
          </p:cNvPicPr>
          <p:nvPr/>
        </p:nvPicPr>
        <p:blipFill>
          <a:blip r:embed="rId3">
            <a:extLst>
              <a:ext uri="{28A0092B-C50C-407E-A947-70E740481C1C}">
                <a14:useLocalDpi xmlns:a14="http://schemas.microsoft.com/office/drawing/2010/main" val="0"/>
              </a:ext>
            </a:extLst>
          </a:blip>
          <a:srcRect l="1392" r="-1392" b="12598"/>
          <a:stretch>
            <a:fillRect/>
          </a:stretch>
        </p:blipFill>
        <p:spPr bwMode="auto">
          <a:xfrm>
            <a:off x="433388" y="2087563"/>
            <a:ext cx="4211637" cy="367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C:\Users\Administrator\Desktop\22.jpg"/>
          <p:cNvPicPr>
            <a:picLocks noChangeAspect="1" noChangeArrowheads="1"/>
          </p:cNvPicPr>
          <p:nvPr/>
        </p:nvPicPr>
        <p:blipFill>
          <a:blip r:embed="rId4">
            <a:extLst>
              <a:ext uri="{28A0092B-C50C-407E-A947-70E740481C1C}">
                <a14:useLocalDpi xmlns:a14="http://schemas.microsoft.com/office/drawing/2010/main" val="0"/>
              </a:ext>
            </a:extLst>
          </a:blip>
          <a:srcRect b="14020"/>
          <a:stretch>
            <a:fillRect/>
          </a:stretch>
        </p:blipFill>
        <p:spPr bwMode="auto">
          <a:xfrm>
            <a:off x="4572000" y="2087563"/>
            <a:ext cx="4322763"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文本框 25"/>
          <p:cNvSpPr>
            <a:spLocks noChangeArrowheads="1"/>
          </p:cNvSpPr>
          <p:nvPr/>
        </p:nvSpPr>
        <p:spPr bwMode="auto">
          <a:xfrm>
            <a:off x="568325" y="5805488"/>
            <a:ext cx="40036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a:solidFill>
                  <a:srgbClr val="602629"/>
                </a:solidFill>
                <a:latin typeface="Calibri" pitchFamily="34" charset="0"/>
                <a:ea typeface="黑体" pitchFamily="49" charset="-122"/>
                <a:sym typeface="Calibri" pitchFamily="34" charset="0"/>
              </a:rPr>
              <a:t>在此输入你相关作品和内容描述</a:t>
            </a:r>
          </a:p>
        </p:txBody>
      </p:sp>
      <p:sp>
        <p:nvSpPr>
          <p:cNvPr id="10246" name="文本框 25"/>
          <p:cNvSpPr>
            <a:spLocks noChangeArrowheads="1"/>
          </p:cNvSpPr>
          <p:nvPr/>
        </p:nvSpPr>
        <p:spPr bwMode="auto">
          <a:xfrm>
            <a:off x="5032375" y="5805488"/>
            <a:ext cx="40036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a:solidFill>
                  <a:srgbClr val="602629"/>
                </a:solidFill>
                <a:latin typeface="Calibri" pitchFamily="34" charset="0"/>
                <a:ea typeface="黑体" pitchFamily="49" charset="-122"/>
                <a:sym typeface="Calibri" pitchFamily="34" charset="0"/>
              </a:rPr>
              <a:t>在此输入你相关作品和内容描述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个人荣誉</a:t>
            </a:r>
          </a:p>
        </p:txBody>
      </p:sp>
      <p:sp>
        <p:nvSpPr>
          <p:cNvPr id="11267" name="KSO_Shape"/>
          <p:cNvSpPr>
            <a:spLocks noChangeArrowheads="1"/>
          </p:cNvSpPr>
          <p:nvPr/>
        </p:nvSpPr>
        <p:spPr bwMode="auto">
          <a:xfrm>
            <a:off x="1263650" y="2244725"/>
            <a:ext cx="1095375" cy="1184275"/>
          </a:xfrm>
          <a:custGeom>
            <a:avLst/>
            <a:gdLst>
              <a:gd name="T0" fmla="*/ 67317 w 1938337"/>
              <a:gd name="T1" fmla="*/ 181592 h 2097088"/>
              <a:gd name="T2" fmla="*/ 109571 w 1938337"/>
              <a:gd name="T3" fmla="*/ 183818 h 2097088"/>
              <a:gd name="T4" fmla="*/ 111166 w 1938337"/>
              <a:gd name="T5" fmla="*/ 167698 h 2097088"/>
              <a:gd name="T6" fmla="*/ 101686 w 1938337"/>
              <a:gd name="T7" fmla="*/ 143441 h 2097088"/>
              <a:gd name="T8" fmla="*/ 75516 w 1938337"/>
              <a:gd name="T9" fmla="*/ 146645 h 2097088"/>
              <a:gd name="T10" fmla="*/ 118168 w 1938337"/>
              <a:gd name="T11" fmla="*/ 24580 h 2097088"/>
              <a:gd name="T12" fmla="*/ 108309 w 1938337"/>
              <a:gd name="T13" fmla="*/ 59275 h 2097088"/>
              <a:gd name="T14" fmla="*/ 97862 w 1938337"/>
              <a:gd name="T15" fmla="*/ 76012 h 2097088"/>
              <a:gd name="T16" fmla="*/ 102963 w 1938337"/>
              <a:gd name="T17" fmla="*/ 77112 h 2097088"/>
              <a:gd name="T18" fmla="*/ 121037 w 1938337"/>
              <a:gd name="T19" fmla="*/ 43249 h 2097088"/>
              <a:gd name="T20" fmla="*/ 123220 w 1938337"/>
              <a:gd name="T21" fmla="*/ 20690 h 2097088"/>
              <a:gd name="T22" fmla="*/ 130430 w 1938337"/>
              <a:gd name="T23" fmla="*/ 48510 h 2097088"/>
              <a:gd name="T24" fmla="*/ 117383 w 1938337"/>
              <a:gd name="T25" fmla="*/ 73491 h 2097088"/>
              <a:gd name="T26" fmla="*/ 103429 w 1938337"/>
              <a:gd name="T27" fmla="*/ 92528 h 2097088"/>
              <a:gd name="T28" fmla="*/ 98695 w 1938337"/>
              <a:gd name="T29" fmla="*/ 103636 h 2097088"/>
              <a:gd name="T30" fmla="*/ 96121 w 1938337"/>
              <a:gd name="T31" fmla="*/ 136349 h 2097088"/>
              <a:gd name="T32" fmla="*/ 80940 w 1938337"/>
              <a:gd name="T33" fmla="*/ 137132 h 2097088"/>
              <a:gd name="T34" fmla="*/ 83319 w 1938337"/>
              <a:gd name="T35" fmla="*/ 106719 h 2097088"/>
              <a:gd name="T36" fmla="*/ 80720 w 1938337"/>
              <a:gd name="T37" fmla="*/ 99232 h 2097088"/>
              <a:gd name="T38" fmla="*/ 76133 w 1938337"/>
              <a:gd name="T39" fmla="*/ 92528 h 2097088"/>
              <a:gd name="T40" fmla="*/ 61762 w 1938337"/>
              <a:gd name="T41" fmla="*/ 73027 h 2097088"/>
              <a:gd name="T42" fmla="*/ 49132 w 1938337"/>
              <a:gd name="T43" fmla="*/ 48510 h 2097088"/>
              <a:gd name="T44" fmla="*/ 25472 w 1938337"/>
              <a:gd name="T45" fmla="*/ 8116 h 2097088"/>
              <a:gd name="T46" fmla="*/ 37915 w 1938337"/>
              <a:gd name="T47" fmla="*/ 18752 h 2097088"/>
              <a:gd name="T48" fmla="*/ 41467 w 1938337"/>
              <a:gd name="T49" fmla="*/ 32983 h 2097088"/>
              <a:gd name="T50" fmla="*/ 34682 w 1938337"/>
              <a:gd name="T51" fmla="*/ 32127 h 2097088"/>
              <a:gd name="T52" fmla="*/ 27579 w 1938337"/>
              <a:gd name="T53" fmla="*/ 18655 h 2097088"/>
              <a:gd name="T54" fmla="*/ 15798 w 1938337"/>
              <a:gd name="T55" fmla="*/ 16283 h 2097088"/>
              <a:gd name="T56" fmla="*/ 8842 w 1938337"/>
              <a:gd name="T57" fmla="*/ 25158 h 2097088"/>
              <a:gd name="T58" fmla="*/ 8989 w 1938337"/>
              <a:gd name="T59" fmla="*/ 39610 h 2097088"/>
              <a:gd name="T60" fmla="*/ 18615 w 1938337"/>
              <a:gd name="T61" fmla="*/ 53180 h 2097088"/>
              <a:gd name="T62" fmla="*/ 50847 w 1938337"/>
              <a:gd name="T63" fmla="*/ 69807 h 2097088"/>
              <a:gd name="T64" fmla="*/ 63951 w 1938337"/>
              <a:gd name="T65" fmla="*/ 81153 h 2097088"/>
              <a:gd name="T66" fmla="*/ 60106 w 1938337"/>
              <a:gd name="T67" fmla="*/ 91080 h 2097088"/>
              <a:gd name="T68" fmla="*/ 50259 w 1938337"/>
              <a:gd name="T69" fmla="*/ 93207 h 2097088"/>
              <a:gd name="T70" fmla="*/ 50896 w 1938337"/>
              <a:gd name="T71" fmla="*/ 86141 h 2097088"/>
              <a:gd name="T72" fmla="*/ 55966 w 1938337"/>
              <a:gd name="T73" fmla="*/ 81788 h 2097088"/>
              <a:gd name="T74" fmla="*/ 31743 w 1938337"/>
              <a:gd name="T75" fmla="*/ 71226 h 2097088"/>
              <a:gd name="T76" fmla="*/ 6393 w 1938337"/>
              <a:gd name="T77" fmla="*/ 51738 h 2097088"/>
              <a:gd name="T78" fmla="*/ 0 w 1938337"/>
              <a:gd name="T79" fmla="*/ 32152 h 2097088"/>
              <a:gd name="T80" fmla="*/ 5217 w 1938337"/>
              <a:gd name="T81" fmla="*/ 14351 h 2097088"/>
              <a:gd name="T82" fmla="*/ 18664 w 1938337"/>
              <a:gd name="T83" fmla="*/ 7358 h 2097088"/>
              <a:gd name="T84" fmla="*/ 172099 w 1938337"/>
              <a:gd name="T85" fmla="*/ 11710 h 2097088"/>
              <a:gd name="T86" fmla="*/ 179611 w 1938337"/>
              <a:gd name="T87" fmla="*/ 29364 h 2097088"/>
              <a:gd name="T88" fmla="*/ 175733 w 1938337"/>
              <a:gd name="T89" fmla="*/ 47996 h 2097088"/>
              <a:gd name="T90" fmla="*/ 159898 w 1938337"/>
              <a:gd name="T91" fmla="*/ 64428 h 2097088"/>
              <a:gd name="T92" fmla="*/ 125014 w 1938337"/>
              <a:gd name="T93" fmla="*/ 79881 h 2097088"/>
              <a:gd name="T94" fmla="*/ 125235 w 1938337"/>
              <a:gd name="T95" fmla="*/ 85065 h 2097088"/>
              <a:gd name="T96" fmla="*/ 130832 w 1938337"/>
              <a:gd name="T97" fmla="*/ 90909 h 2097088"/>
              <a:gd name="T98" fmla="*/ 122854 w 1938337"/>
              <a:gd name="T99" fmla="*/ 93061 h 2097088"/>
              <a:gd name="T100" fmla="*/ 115759 w 1938337"/>
              <a:gd name="T101" fmla="*/ 85016 h 2097088"/>
              <a:gd name="T102" fmla="*/ 120792 w 1938337"/>
              <a:gd name="T103" fmla="*/ 72766 h 2097088"/>
              <a:gd name="T104" fmla="*/ 150398 w 1938337"/>
              <a:gd name="T105" fmla="*/ 60662 h 2097088"/>
              <a:gd name="T106" fmla="*/ 169203 w 1938337"/>
              <a:gd name="T107" fmla="*/ 43131 h 2097088"/>
              <a:gd name="T108" fmla="*/ 171437 w 1938337"/>
              <a:gd name="T109" fmla="*/ 27897 h 2097088"/>
              <a:gd name="T110" fmla="*/ 163335 w 1938337"/>
              <a:gd name="T111" fmla="*/ 16136 h 2097088"/>
              <a:gd name="T112" fmla="*/ 151233 w 1938337"/>
              <a:gd name="T113" fmla="*/ 19462 h 2097088"/>
              <a:gd name="T114" fmla="*/ 144334 w 1938337"/>
              <a:gd name="T115" fmla="*/ 33130 h 2097088"/>
              <a:gd name="T116" fmla="*/ 137608 w 1938337"/>
              <a:gd name="T117" fmla="*/ 31932 h 2097088"/>
              <a:gd name="T118" fmla="*/ 143573 w 1938337"/>
              <a:gd name="T119" fmla="*/ 15965 h 2097088"/>
              <a:gd name="T120" fmla="*/ 158008 w 1938337"/>
              <a:gd name="T121" fmla="*/ 7382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8337"/>
              <a:gd name="T184" fmla="*/ 0 h 2097088"/>
              <a:gd name="T185" fmla="*/ 1938337 w 1938337"/>
              <a:gd name="T186" fmla="*/ 2097088 h 209708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1268" name="KSO_Shape"/>
          <p:cNvSpPr>
            <a:spLocks noChangeArrowheads="1"/>
          </p:cNvSpPr>
          <p:nvPr/>
        </p:nvSpPr>
        <p:spPr bwMode="auto">
          <a:xfrm>
            <a:off x="3959225" y="2244725"/>
            <a:ext cx="1095375" cy="1184275"/>
          </a:xfrm>
          <a:custGeom>
            <a:avLst/>
            <a:gdLst>
              <a:gd name="T0" fmla="*/ 67317 w 1938337"/>
              <a:gd name="T1" fmla="*/ 181592 h 2097088"/>
              <a:gd name="T2" fmla="*/ 109571 w 1938337"/>
              <a:gd name="T3" fmla="*/ 183818 h 2097088"/>
              <a:gd name="T4" fmla="*/ 111166 w 1938337"/>
              <a:gd name="T5" fmla="*/ 167698 h 2097088"/>
              <a:gd name="T6" fmla="*/ 101686 w 1938337"/>
              <a:gd name="T7" fmla="*/ 143441 h 2097088"/>
              <a:gd name="T8" fmla="*/ 75516 w 1938337"/>
              <a:gd name="T9" fmla="*/ 146645 h 2097088"/>
              <a:gd name="T10" fmla="*/ 118168 w 1938337"/>
              <a:gd name="T11" fmla="*/ 24580 h 2097088"/>
              <a:gd name="T12" fmla="*/ 108309 w 1938337"/>
              <a:gd name="T13" fmla="*/ 59275 h 2097088"/>
              <a:gd name="T14" fmla="*/ 97862 w 1938337"/>
              <a:gd name="T15" fmla="*/ 76012 h 2097088"/>
              <a:gd name="T16" fmla="*/ 102963 w 1938337"/>
              <a:gd name="T17" fmla="*/ 77112 h 2097088"/>
              <a:gd name="T18" fmla="*/ 121037 w 1938337"/>
              <a:gd name="T19" fmla="*/ 43249 h 2097088"/>
              <a:gd name="T20" fmla="*/ 123220 w 1938337"/>
              <a:gd name="T21" fmla="*/ 20690 h 2097088"/>
              <a:gd name="T22" fmla="*/ 130430 w 1938337"/>
              <a:gd name="T23" fmla="*/ 48510 h 2097088"/>
              <a:gd name="T24" fmla="*/ 117383 w 1938337"/>
              <a:gd name="T25" fmla="*/ 73491 h 2097088"/>
              <a:gd name="T26" fmla="*/ 103429 w 1938337"/>
              <a:gd name="T27" fmla="*/ 92528 h 2097088"/>
              <a:gd name="T28" fmla="*/ 98695 w 1938337"/>
              <a:gd name="T29" fmla="*/ 103636 h 2097088"/>
              <a:gd name="T30" fmla="*/ 96121 w 1938337"/>
              <a:gd name="T31" fmla="*/ 136349 h 2097088"/>
              <a:gd name="T32" fmla="*/ 80940 w 1938337"/>
              <a:gd name="T33" fmla="*/ 137132 h 2097088"/>
              <a:gd name="T34" fmla="*/ 83319 w 1938337"/>
              <a:gd name="T35" fmla="*/ 106719 h 2097088"/>
              <a:gd name="T36" fmla="*/ 80720 w 1938337"/>
              <a:gd name="T37" fmla="*/ 99232 h 2097088"/>
              <a:gd name="T38" fmla="*/ 76133 w 1938337"/>
              <a:gd name="T39" fmla="*/ 92528 h 2097088"/>
              <a:gd name="T40" fmla="*/ 61762 w 1938337"/>
              <a:gd name="T41" fmla="*/ 73027 h 2097088"/>
              <a:gd name="T42" fmla="*/ 49132 w 1938337"/>
              <a:gd name="T43" fmla="*/ 48510 h 2097088"/>
              <a:gd name="T44" fmla="*/ 25472 w 1938337"/>
              <a:gd name="T45" fmla="*/ 8116 h 2097088"/>
              <a:gd name="T46" fmla="*/ 37915 w 1938337"/>
              <a:gd name="T47" fmla="*/ 18752 h 2097088"/>
              <a:gd name="T48" fmla="*/ 41467 w 1938337"/>
              <a:gd name="T49" fmla="*/ 32983 h 2097088"/>
              <a:gd name="T50" fmla="*/ 34682 w 1938337"/>
              <a:gd name="T51" fmla="*/ 32127 h 2097088"/>
              <a:gd name="T52" fmla="*/ 27579 w 1938337"/>
              <a:gd name="T53" fmla="*/ 18655 h 2097088"/>
              <a:gd name="T54" fmla="*/ 15798 w 1938337"/>
              <a:gd name="T55" fmla="*/ 16283 h 2097088"/>
              <a:gd name="T56" fmla="*/ 8842 w 1938337"/>
              <a:gd name="T57" fmla="*/ 25158 h 2097088"/>
              <a:gd name="T58" fmla="*/ 8989 w 1938337"/>
              <a:gd name="T59" fmla="*/ 39610 h 2097088"/>
              <a:gd name="T60" fmla="*/ 18615 w 1938337"/>
              <a:gd name="T61" fmla="*/ 53180 h 2097088"/>
              <a:gd name="T62" fmla="*/ 50847 w 1938337"/>
              <a:gd name="T63" fmla="*/ 69807 h 2097088"/>
              <a:gd name="T64" fmla="*/ 63951 w 1938337"/>
              <a:gd name="T65" fmla="*/ 81153 h 2097088"/>
              <a:gd name="T66" fmla="*/ 60106 w 1938337"/>
              <a:gd name="T67" fmla="*/ 91080 h 2097088"/>
              <a:gd name="T68" fmla="*/ 50259 w 1938337"/>
              <a:gd name="T69" fmla="*/ 93207 h 2097088"/>
              <a:gd name="T70" fmla="*/ 50896 w 1938337"/>
              <a:gd name="T71" fmla="*/ 86141 h 2097088"/>
              <a:gd name="T72" fmla="*/ 55966 w 1938337"/>
              <a:gd name="T73" fmla="*/ 81788 h 2097088"/>
              <a:gd name="T74" fmla="*/ 31743 w 1938337"/>
              <a:gd name="T75" fmla="*/ 71226 h 2097088"/>
              <a:gd name="T76" fmla="*/ 6393 w 1938337"/>
              <a:gd name="T77" fmla="*/ 51738 h 2097088"/>
              <a:gd name="T78" fmla="*/ 0 w 1938337"/>
              <a:gd name="T79" fmla="*/ 32152 h 2097088"/>
              <a:gd name="T80" fmla="*/ 5217 w 1938337"/>
              <a:gd name="T81" fmla="*/ 14351 h 2097088"/>
              <a:gd name="T82" fmla="*/ 18664 w 1938337"/>
              <a:gd name="T83" fmla="*/ 7358 h 2097088"/>
              <a:gd name="T84" fmla="*/ 172099 w 1938337"/>
              <a:gd name="T85" fmla="*/ 11710 h 2097088"/>
              <a:gd name="T86" fmla="*/ 179611 w 1938337"/>
              <a:gd name="T87" fmla="*/ 29364 h 2097088"/>
              <a:gd name="T88" fmla="*/ 175733 w 1938337"/>
              <a:gd name="T89" fmla="*/ 47996 h 2097088"/>
              <a:gd name="T90" fmla="*/ 159898 w 1938337"/>
              <a:gd name="T91" fmla="*/ 64428 h 2097088"/>
              <a:gd name="T92" fmla="*/ 125014 w 1938337"/>
              <a:gd name="T93" fmla="*/ 79881 h 2097088"/>
              <a:gd name="T94" fmla="*/ 125235 w 1938337"/>
              <a:gd name="T95" fmla="*/ 85065 h 2097088"/>
              <a:gd name="T96" fmla="*/ 130832 w 1938337"/>
              <a:gd name="T97" fmla="*/ 90909 h 2097088"/>
              <a:gd name="T98" fmla="*/ 122854 w 1938337"/>
              <a:gd name="T99" fmla="*/ 93061 h 2097088"/>
              <a:gd name="T100" fmla="*/ 115759 w 1938337"/>
              <a:gd name="T101" fmla="*/ 85016 h 2097088"/>
              <a:gd name="T102" fmla="*/ 120792 w 1938337"/>
              <a:gd name="T103" fmla="*/ 72766 h 2097088"/>
              <a:gd name="T104" fmla="*/ 150398 w 1938337"/>
              <a:gd name="T105" fmla="*/ 60662 h 2097088"/>
              <a:gd name="T106" fmla="*/ 169203 w 1938337"/>
              <a:gd name="T107" fmla="*/ 43131 h 2097088"/>
              <a:gd name="T108" fmla="*/ 171437 w 1938337"/>
              <a:gd name="T109" fmla="*/ 27897 h 2097088"/>
              <a:gd name="T110" fmla="*/ 163335 w 1938337"/>
              <a:gd name="T111" fmla="*/ 16136 h 2097088"/>
              <a:gd name="T112" fmla="*/ 151233 w 1938337"/>
              <a:gd name="T113" fmla="*/ 19462 h 2097088"/>
              <a:gd name="T114" fmla="*/ 144334 w 1938337"/>
              <a:gd name="T115" fmla="*/ 33130 h 2097088"/>
              <a:gd name="T116" fmla="*/ 137608 w 1938337"/>
              <a:gd name="T117" fmla="*/ 31932 h 2097088"/>
              <a:gd name="T118" fmla="*/ 143573 w 1938337"/>
              <a:gd name="T119" fmla="*/ 15965 h 2097088"/>
              <a:gd name="T120" fmla="*/ 158008 w 1938337"/>
              <a:gd name="T121" fmla="*/ 7382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8337"/>
              <a:gd name="T184" fmla="*/ 0 h 2097088"/>
              <a:gd name="T185" fmla="*/ 1938337 w 1938337"/>
              <a:gd name="T186" fmla="*/ 2097088 h 209708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1269" name="KSO_Shape"/>
          <p:cNvSpPr>
            <a:spLocks noChangeArrowheads="1"/>
          </p:cNvSpPr>
          <p:nvPr/>
        </p:nvSpPr>
        <p:spPr bwMode="auto">
          <a:xfrm>
            <a:off x="6732588" y="2244725"/>
            <a:ext cx="1095375" cy="1184275"/>
          </a:xfrm>
          <a:custGeom>
            <a:avLst/>
            <a:gdLst>
              <a:gd name="T0" fmla="*/ 67317 w 1938337"/>
              <a:gd name="T1" fmla="*/ 181592 h 2097088"/>
              <a:gd name="T2" fmla="*/ 109571 w 1938337"/>
              <a:gd name="T3" fmla="*/ 183818 h 2097088"/>
              <a:gd name="T4" fmla="*/ 111166 w 1938337"/>
              <a:gd name="T5" fmla="*/ 167698 h 2097088"/>
              <a:gd name="T6" fmla="*/ 101686 w 1938337"/>
              <a:gd name="T7" fmla="*/ 143441 h 2097088"/>
              <a:gd name="T8" fmla="*/ 75516 w 1938337"/>
              <a:gd name="T9" fmla="*/ 146645 h 2097088"/>
              <a:gd name="T10" fmla="*/ 118168 w 1938337"/>
              <a:gd name="T11" fmla="*/ 24580 h 2097088"/>
              <a:gd name="T12" fmla="*/ 108309 w 1938337"/>
              <a:gd name="T13" fmla="*/ 59275 h 2097088"/>
              <a:gd name="T14" fmla="*/ 97862 w 1938337"/>
              <a:gd name="T15" fmla="*/ 76012 h 2097088"/>
              <a:gd name="T16" fmla="*/ 102963 w 1938337"/>
              <a:gd name="T17" fmla="*/ 77112 h 2097088"/>
              <a:gd name="T18" fmla="*/ 121037 w 1938337"/>
              <a:gd name="T19" fmla="*/ 43249 h 2097088"/>
              <a:gd name="T20" fmla="*/ 123220 w 1938337"/>
              <a:gd name="T21" fmla="*/ 20690 h 2097088"/>
              <a:gd name="T22" fmla="*/ 130430 w 1938337"/>
              <a:gd name="T23" fmla="*/ 48510 h 2097088"/>
              <a:gd name="T24" fmla="*/ 117383 w 1938337"/>
              <a:gd name="T25" fmla="*/ 73491 h 2097088"/>
              <a:gd name="T26" fmla="*/ 103429 w 1938337"/>
              <a:gd name="T27" fmla="*/ 92528 h 2097088"/>
              <a:gd name="T28" fmla="*/ 98695 w 1938337"/>
              <a:gd name="T29" fmla="*/ 103636 h 2097088"/>
              <a:gd name="T30" fmla="*/ 96121 w 1938337"/>
              <a:gd name="T31" fmla="*/ 136349 h 2097088"/>
              <a:gd name="T32" fmla="*/ 80940 w 1938337"/>
              <a:gd name="T33" fmla="*/ 137132 h 2097088"/>
              <a:gd name="T34" fmla="*/ 83319 w 1938337"/>
              <a:gd name="T35" fmla="*/ 106719 h 2097088"/>
              <a:gd name="T36" fmla="*/ 80720 w 1938337"/>
              <a:gd name="T37" fmla="*/ 99232 h 2097088"/>
              <a:gd name="T38" fmla="*/ 76133 w 1938337"/>
              <a:gd name="T39" fmla="*/ 92528 h 2097088"/>
              <a:gd name="T40" fmla="*/ 61762 w 1938337"/>
              <a:gd name="T41" fmla="*/ 73027 h 2097088"/>
              <a:gd name="T42" fmla="*/ 49132 w 1938337"/>
              <a:gd name="T43" fmla="*/ 48510 h 2097088"/>
              <a:gd name="T44" fmla="*/ 25472 w 1938337"/>
              <a:gd name="T45" fmla="*/ 8116 h 2097088"/>
              <a:gd name="T46" fmla="*/ 37915 w 1938337"/>
              <a:gd name="T47" fmla="*/ 18752 h 2097088"/>
              <a:gd name="T48" fmla="*/ 41467 w 1938337"/>
              <a:gd name="T49" fmla="*/ 32983 h 2097088"/>
              <a:gd name="T50" fmla="*/ 34682 w 1938337"/>
              <a:gd name="T51" fmla="*/ 32127 h 2097088"/>
              <a:gd name="T52" fmla="*/ 27579 w 1938337"/>
              <a:gd name="T53" fmla="*/ 18655 h 2097088"/>
              <a:gd name="T54" fmla="*/ 15798 w 1938337"/>
              <a:gd name="T55" fmla="*/ 16283 h 2097088"/>
              <a:gd name="T56" fmla="*/ 8842 w 1938337"/>
              <a:gd name="T57" fmla="*/ 25158 h 2097088"/>
              <a:gd name="T58" fmla="*/ 8989 w 1938337"/>
              <a:gd name="T59" fmla="*/ 39610 h 2097088"/>
              <a:gd name="T60" fmla="*/ 18615 w 1938337"/>
              <a:gd name="T61" fmla="*/ 53180 h 2097088"/>
              <a:gd name="T62" fmla="*/ 50847 w 1938337"/>
              <a:gd name="T63" fmla="*/ 69807 h 2097088"/>
              <a:gd name="T64" fmla="*/ 63951 w 1938337"/>
              <a:gd name="T65" fmla="*/ 81153 h 2097088"/>
              <a:gd name="T66" fmla="*/ 60106 w 1938337"/>
              <a:gd name="T67" fmla="*/ 91080 h 2097088"/>
              <a:gd name="T68" fmla="*/ 50259 w 1938337"/>
              <a:gd name="T69" fmla="*/ 93207 h 2097088"/>
              <a:gd name="T70" fmla="*/ 50896 w 1938337"/>
              <a:gd name="T71" fmla="*/ 86141 h 2097088"/>
              <a:gd name="T72" fmla="*/ 55966 w 1938337"/>
              <a:gd name="T73" fmla="*/ 81788 h 2097088"/>
              <a:gd name="T74" fmla="*/ 31743 w 1938337"/>
              <a:gd name="T75" fmla="*/ 71226 h 2097088"/>
              <a:gd name="T76" fmla="*/ 6393 w 1938337"/>
              <a:gd name="T77" fmla="*/ 51738 h 2097088"/>
              <a:gd name="T78" fmla="*/ 0 w 1938337"/>
              <a:gd name="T79" fmla="*/ 32152 h 2097088"/>
              <a:gd name="T80" fmla="*/ 5217 w 1938337"/>
              <a:gd name="T81" fmla="*/ 14351 h 2097088"/>
              <a:gd name="T82" fmla="*/ 18664 w 1938337"/>
              <a:gd name="T83" fmla="*/ 7358 h 2097088"/>
              <a:gd name="T84" fmla="*/ 172099 w 1938337"/>
              <a:gd name="T85" fmla="*/ 11710 h 2097088"/>
              <a:gd name="T86" fmla="*/ 179611 w 1938337"/>
              <a:gd name="T87" fmla="*/ 29364 h 2097088"/>
              <a:gd name="T88" fmla="*/ 175733 w 1938337"/>
              <a:gd name="T89" fmla="*/ 47996 h 2097088"/>
              <a:gd name="T90" fmla="*/ 159898 w 1938337"/>
              <a:gd name="T91" fmla="*/ 64428 h 2097088"/>
              <a:gd name="T92" fmla="*/ 125014 w 1938337"/>
              <a:gd name="T93" fmla="*/ 79881 h 2097088"/>
              <a:gd name="T94" fmla="*/ 125235 w 1938337"/>
              <a:gd name="T95" fmla="*/ 85065 h 2097088"/>
              <a:gd name="T96" fmla="*/ 130832 w 1938337"/>
              <a:gd name="T97" fmla="*/ 90909 h 2097088"/>
              <a:gd name="T98" fmla="*/ 122854 w 1938337"/>
              <a:gd name="T99" fmla="*/ 93061 h 2097088"/>
              <a:gd name="T100" fmla="*/ 115759 w 1938337"/>
              <a:gd name="T101" fmla="*/ 85016 h 2097088"/>
              <a:gd name="T102" fmla="*/ 120792 w 1938337"/>
              <a:gd name="T103" fmla="*/ 72766 h 2097088"/>
              <a:gd name="T104" fmla="*/ 150398 w 1938337"/>
              <a:gd name="T105" fmla="*/ 60662 h 2097088"/>
              <a:gd name="T106" fmla="*/ 169203 w 1938337"/>
              <a:gd name="T107" fmla="*/ 43131 h 2097088"/>
              <a:gd name="T108" fmla="*/ 171437 w 1938337"/>
              <a:gd name="T109" fmla="*/ 27897 h 2097088"/>
              <a:gd name="T110" fmla="*/ 163335 w 1938337"/>
              <a:gd name="T111" fmla="*/ 16136 h 2097088"/>
              <a:gd name="T112" fmla="*/ 151233 w 1938337"/>
              <a:gd name="T113" fmla="*/ 19462 h 2097088"/>
              <a:gd name="T114" fmla="*/ 144334 w 1938337"/>
              <a:gd name="T115" fmla="*/ 33130 h 2097088"/>
              <a:gd name="T116" fmla="*/ 137608 w 1938337"/>
              <a:gd name="T117" fmla="*/ 31932 h 2097088"/>
              <a:gd name="T118" fmla="*/ 143573 w 1938337"/>
              <a:gd name="T119" fmla="*/ 15965 h 2097088"/>
              <a:gd name="T120" fmla="*/ 158008 w 1938337"/>
              <a:gd name="T121" fmla="*/ 7382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8337"/>
              <a:gd name="T184" fmla="*/ 0 h 2097088"/>
              <a:gd name="T185" fmla="*/ 1938337 w 1938337"/>
              <a:gd name="T186" fmla="*/ 2097088 h 209708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1270" name="文本框 25"/>
          <p:cNvSpPr>
            <a:spLocks noChangeArrowheads="1"/>
          </p:cNvSpPr>
          <p:nvPr/>
        </p:nvSpPr>
        <p:spPr bwMode="auto">
          <a:xfrm>
            <a:off x="1000125" y="3789363"/>
            <a:ext cx="19875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sz="1600">
                <a:solidFill>
                  <a:srgbClr val="602629"/>
                </a:solidFill>
                <a:latin typeface="Calibri" pitchFamily="34" charset="0"/>
                <a:ea typeface="黑体" pitchFamily="49" charset="-122"/>
                <a:sym typeface="Calibri" pitchFamily="34" charset="0"/>
              </a:rPr>
              <a:t>在此输入你相荣誉</a:t>
            </a:r>
            <a:endParaRPr lang="en-US" sz="1600">
              <a:solidFill>
                <a:srgbClr val="602629"/>
              </a:solidFill>
              <a:latin typeface="Calibri" pitchFamily="34" charset="0"/>
              <a:ea typeface="黑体" pitchFamily="49" charset="-122"/>
              <a:sym typeface="Calibri" pitchFamily="34" charset="0"/>
            </a:endParaRPr>
          </a:p>
          <a:p>
            <a:pPr>
              <a:buFont typeface="Arial" pitchFamily="34" charset="0"/>
              <a:buNone/>
            </a:pPr>
            <a:r>
              <a:rPr lang="zh-CN" altLang="en-US" sz="1600">
                <a:solidFill>
                  <a:srgbClr val="602629"/>
                </a:solidFill>
                <a:latin typeface="Calibri" pitchFamily="34" charset="0"/>
                <a:ea typeface="黑体" pitchFamily="49" charset="-122"/>
                <a:sym typeface="Calibri" pitchFamily="34" charset="0"/>
              </a:rPr>
              <a:t>和内容描述</a:t>
            </a:r>
          </a:p>
        </p:txBody>
      </p:sp>
      <p:sp>
        <p:nvSpPr>
          <p:cNvPr id="11271" name="文本框 25"/>
          <p:cNvSpPr>
            <a:spLocks noChangeArrowheads="1"/>
          </p:cNvSpPr>
          <p:nvPr/>
        </p:nvSpPr>
        <p:spPr bwMode="auto">
          <a:xfrm>
            <a:off x="3578225" y="3789363"/>
            <a:ext cx="19875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sz="1600">
                <a:solidFill>
                  <a:srgbClr val="602629"/>
                </a:solidFill>
                <a:latin typeface="Calibri" pitchFamily="34" charset="0"/>
                <a:ea typeface="黑体" pitchFamily="49" charset="-122"/>
                <a:sym typeface="Calibri" pitchFamily="34" charset="0"/>
              </a:rPr>
              <a:t>在此输入你相荣誉</a:t>
            </a:r>
            <a:endParaRPr lang="en-US" sz="1600">
              <a:solidFill>
                <a:srgbClr val="602629"/>
              </a:solidFill>
              <a:latin typeface="Calibri" pitchFamily="34" charset="0"/>
              <a:ea typeface="黑体" pitchFamily="49" charset="-122"/>
              <a:sym typeface="Calibri" pitchFamily="34" charset="0"/>
            </a:endParaRPr>
          </a:p>
          <a:p>
            <a:pPr>
              <a:buFont typeface="Arial" pitchFamily="34" charset="0"/>
              <a:buNone/>
            </a:pPr>
            <a:r>
              <a:rPr lang="zh-CN" altLang="en-US" sz="1600">
                <a:solidFill>
                  <a:srgbClr val="602629"/>
                </a:solidFill>
                <a:latin typeface="Calibri" pitchFamily="34" charset="0"/>
                <a:ea typeface="黑体" pitchFamily="49" charset="-122"/>
                <a:sym typeface="Calibri" pitchFamily="34" charset="0"/>
              </a:rPr>
              <a:t>和内容描述</a:t>
            </a:r>
          </a:p>
        </p:txBody>
      </p:sp>
      <p:sp>
        <p:nvSpPr>
          <p:cNvPr id="11272" name="文本框 25"/>
          <p:cNvSpPr>
            <a:spLocks noChangeArrowheads="1"/>
          </p:cNvSpPr>
          <p:nvPr/>
        </p:nvSpPr>
        <p:spPr bwMode="auto">
          <a:xfrm>
            <a:off x="6286500" y="3789363"/>
            <a:ext cx="19875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itchFamily="34" charset="0"/>
              <a:buNone/>
            </a:pPr>
            <a:r>
              <a:rPr lang="zh-CN" altLang="en-US" sz="1600">
                <a:solidFill>
                  <a:srgbClr val="602629"/>
                </a:solidFill>
                <a:latin typeface="Calibri" pitchFamily="34" charset="0"/>
                <a:ea typeface="黑体" pitchFamily="49" charset="-122"/>
                <a:sym typeface="Calibri" pitchFamily="34" charset="0"/>
              </a:rPr>
              <a:t>在此输入你相荣誉</a:t>
            </a:r>
            <a:endParaRPr lang="en-US" sz="1600">
              <a:solidFill>
                <a:srgbClr val="602629"/>
              </a:solidFill>
              <a:latin typeface="Calibri" pitchFamily="34" charset="0"/>
              <a:ea typeface="黑体" pitchFamily="49" charset="-122"/>
              <a:sym typeface="Calibri" pitchFamily="34" charset="0"/>
            </a:endParaRPr>
          </a:p>
          <a:p>
            <a:pPr>
              <a:buFont typeface="Arial" pitchFamily="34" charset="0"/>
              <a:buNone/>
            </a:pPr>
            <a:r>
              <a:rPr lang="zh-CN" altLang="en-US" sz="1600">
                <a:solidFill>
                  <a:srgbClr val="602629"/>
                </a:solidFill>
                <a:latin typeface="Calibri" pitchFamily="34" charset="0"/>
                <a:ea typeface="黑体" pitchFamily="49" charset="-122"/>
                <a:sym typeface="Calibri" pitchFamily="34" charset="0"/>
              </a:rPr>
              <a:t>和内容描述</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立方体 1"/>
          <p:cNvSpPr>
            <a:spLocks noChangeArrowheads="1"/>
          </p:cNvSpPr>
          <p:nvPr/>
        </p:nvSpPr>
        <p:spPr bwMode="auto">
          <a:xfrm>
            <a:off x="2705100" y="2998788"/>
            <a:ext cx="3629025" cy="395287"/>
          </a:xfrm>
          <a:prstGeom prst="cube">
            <a:avLst>
              <a:gd name="adj" fmla="val 25000"/>
            </a:avLst>
          </a:prstGeom>
          <a:solidFill>
            <a:srgbClr val="5F5F5F">
              <a:alpha val="12157"/>
            </a:srgbClr>
          </a:solidFill>
          <a:ln w="0">
            <a:solidFill>
              <a:srgbClr val="333333">
                <a:alpha val="7059"/>
              </a:srgbClr>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2291" name="立方体 2"/>
          <p:cNvSpPr>
            <a:spLocks noChangeArrowheads="1"/>
          </p:cNvSpPr>
          <p:nvPr/>
        </p:nvSpPr>
        <p:spPr bwMode="auto">
          <a:xfrm>
            <a:off x="2705100" y="4410075"/>
            <a:ext cx="3629025" cy="393700"/>
          </a:xfrm>
          <a:prstGeom prst="cube">
            <a:avLst>
              <a:gd name="adj" fmla="val 25000"/>
            </a:avLst>
          </a:prstGeom>
          <a:solidFill>
            <a:srgbClr val="5F5F5F">
              <a:alpha val="12157"/>
            </a:srgbClr>
          </a:solidFill>
          <a:ln w="0">
            <a:solidFill>
              <a:srgbClr val="333333">
                <a:alpha val="7059"/>
              </a:srgbClr>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2292" name="立方体 3"/>
          <p:cNvSpPr>
            <a:spLocks noChangeArrowheads="1"/>
          </p:cNvSpPr>
          <p:nvPr/>
        </p:nvSpPr>
        <p:spPr bwMode="auto">
          <a:xfrm>
            <a:off x="2705100" y="3705225"/>
            <a:ext cx="3629025" cy="393700"/>
          </a:xfrm>
          <a:prstGeom prst="cube">
            <a:avLst>
              <a:gd name="adj" fmla="val 25000"/>
            </a:avLst>
          </a:prstGeom>
          <a:solidFill>
            <a:srgbClr val="5F5F5F">
              <a:alpha val="12157"/>
            </a:srgbClr>
          </a:solidFill>
          <a:ln w="0">
            <a:solidFill>
              <a:srgbClr val="333333">
                <a:alpha val="7059"/>
              </a:srgbClr>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2293" name="立方体 4"/>
          <p:cNvSpPr>
            <a:spLocks noChangeArrowheads="1"/>
          </p:cNvSpPr>
          <p:nvPr/>
        </p:nvSpPr>
        <p:spPr bwMode="auto">
          <a:xfrm>
            <a:off x="2705100" y="4410075"/>
            <a:ext cx="2944813" cy="393700"/>
          </a:xfrm>
          <a:prstGeom prst="cube">
            <a:avLst>
              <a:gd name="adj" fmla="val 25000"/>
            </a:avLst>
          </a:prstGeom>
          <a:solidFill>
            <a:srgbClr val="6DAA2D"/>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12294" name="立方体 5"/>
          <p:cNvSpPr>
            <a:spLocks noChangeArrowheads="1"/>
          </p:cNvSpPr>
          <p:nvPr/>
        </p:nvSpPr>
        <p:spPr bwMode="auto">
          <a:xfrm>
            <a:off x="2705100" y="2293938"/>
            <a:ext cx="3629025" cy="395287"/>
          </a:xfrm>
          <a:prstGeom prst="cube">
            <a:avLst>
              <a:gd name="adj" fmla="val 25000"/>
            </a:avLst>
          </a:prstGeom>
          <a:solidFill>
            <a:srgbClr val="5F5F5F">
              <a:alpha val="12157"/>
            </a:srgbClr>
          </a:solidFill>
          <a:ln w="0">
            <a:solidFill>
              <a:srgbClr val="333333">
                <a:alpha val="7059"/>
              </a:srgbClr>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2295" name="文本框 6"/>
          <p:cNvSpPr>
            <a:spLocks noChangeArrowheads="1"/>
          </p:cNvSpPr>
          <p:nvPr/>
        </p:nvSpPr>
        <p:spPr bwMode="auto">
          <a:xfrm>
            <a:off x="1560513" y="2330450"/>
            <a:ext cx="11303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r">
              <a:buFont typeface="Arial" pitchFamily="34" charset="0"/>
              <a:buNone/>
            </a:pPr>
            <a:r>
              <a:rPr lang="zh-CN" altLang="en-US">
                <a:solidFill>
                  <a:srgbClr val="602629"/>
                </a:solidFill>
                <a:latin typeface="微软雅黑" pitchFamily="34" charset="-122"/>
                <a:ea typeface="微软雅黑" pitchFamily="34" charset="-122"/>
                <a:sym typeface="微软雅黑" pitchFamily="34" charset="-122"/>
              </a:rPr>
              <a:t>普通话</a:t>
            </a:r>
          </a:p>
        </p:txBody>
      </p:sp>
      <p:sp>
        <p:nvSpPr>
          <p:cNvPr id="12296" name="文本框 7"/>
          <p:cNvSpPr>
            <a:spLocks noChangeArrowheads="1"/>
          </p:cNvSpPr>
          <p:nvPr/>
        </p:nvSpPr>
        <p:spPr bwMode="auto">
          <a:xfrm>
            <a:off x="6491288" y="2276475"/>
            <a:ext cx="6318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buFont typeface="Arial" pitchFamily="34" charset="0"/>
              <a:buNone/>
            </a:pPr>
            <a:r>
              <a:rPr lang="en-US" altLang="zh-CN">
                <a:latin typeface="Calibri" pitchFamily="34" charset="0"/>
                <a:ea typeface="华文细黑" pitchFamily="2" charset="-122"/>
              </a:rPr>
              <a:t>70</a:t>
            </a:r>
            <a:r>
              <a:rPr lang="en-US" altLang="zh-CN" sz="1400">
                <a:latin typeface="Calibri" pitchFamily="34" charset="0"/>
                <a:ea typeface="华文细黑" pitchFamily="2" charset="-122"/>
              </a:rPr>
              <a:t>%</a:t>
            </a:r>
            <a:endParaRPr lang="zh-CN" altLang="en-US" sz="1400">
              <a:latin typeface="Calibri" pitchFamily="34" charset="0"/>
              <a:ea typeface="华文细黑" pitchFamily="2" charset="-122"/>
            </a:endParaRPr>
          </a:p>
        </p:txBody>
      </p:sp>
      <p:sp>
        <p:nvSpPr>
          <p:cNvPr id="12297" name="立方体 8"/>
          <p:cNvSpPr>
            <a:spLocks noChangeArrowheads="1"/>
          </p:cNvSpPr>
          <p:nvPr/>
        </p:nvSpPr>
        <p:spPr bwMode="auto">
          <a:xfrm>
            <a:off x="2705100" y="2998788"/>
            <a:ext cx="1882775" cy="395287"/>
          </a:xfrm>
          <a:prstGeom prst="cube">
            <a:avLst>
              <a:gd name="adj" fmla="val 25000"/>
            </a:avLst>
          </a:prstGeom>
          <a:solidFill>
            <a:schemeClr val="accent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12298" name="文本框 12"/>
          <p:cNvSpPr>
            <a:spLocks noChangeArrowheads="1"/>
          </p:cNvSpPr>
          <p:nvPr/>
        </p:nvSpPr>
        <p:spPr bwMode="auto">
          <a:xfrm>
            <a:off x="1560513" y="3035300"/>
            <a:ext cx="11303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zh-CN" altLang="en-US">
                <a:solidFill>
                  <a:srgbClr val="602629"/>
                </a:solidFill>
                <a:latin typeface="微软雅黑" pitchFamily="34" charset="-122"/>
                <a:ea typeface="微软雅黑" pitchFamily="34" charset="-122"/>
                <a:sym typeface="微软雅黑" pitchFamily="34" charset="-122"/>
              </a:rPr>
              <a:t>英语</a:t>
            </a:r>
          </a:p>
        </p:txBody>
      </p:sp>
      <p:sp>
        <p:nvSpPr>
          <p:cNvPr id="12299" name="文本框 13"/>
          <p:cNvSpPr>
            <a:spLocks noChangeArrowheads="1"/>
          </p:cNvSpPr>
          <p:nvPr/>
        </p:nvSpPr>
        <p:spPr bwMode="auto">
          <a:xfrm>
            <a:off x="6491288" y="2981325"/>
            <a:ext cx="6318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buFont typeface="Arial" pitchFamily="34" charset="0"/>
              <a:buNone/>
            </a:pPr>
            <a:r>
              <a:rPr lang="en-US" altLang="zh-CN">
                <a:latin typeface="Calibri" pitchFamily="34" charset="0"/>
                <a:ea typeface="华文细黑" pitchFamily="2" charset="-122"/>
              </a:rPr>
              <a:t>53</a:t>
            </a:r>
            <a:r>
              <a:rPr lang="en-US" altLang="zh-CN" sz="1400">
                <a:latin typeface="Calibri" pitchFamily="34" charset="0"/>
                <a:ea typeface="华文细黑" pitchFamily="2" charset="-122"/>
              </a:rPr>
              <a:t>%</a:t>
            </a:r>
            <a:endParaRPr lang="zh-CN" altLang="en-US" sz="1400">
              <a:latin typeface="Calibri" pitchFamily="34" charset="0"/>
              <a:ea typeface="华文细黑" pitchFamily="2" charset="-122"/>
            </a:endParaRPr>
          </a:p>
        </p:txBody>
      </p:sp>
      <p:sp>
        <p:nvSpPr>
          <p:cNvPr id="12300" name="立方体 11"/>
          <p:cNvSpPr>
            <a:spLocks noChangeArrowheads="1"/>
          </p:cNvSpPr>
          <p:nvPr/>
        </p:nvSpPr>
        <p:spPr bwMode="auto">
          <a:xfrm>
            <a:off x="2705100" y="3705225"/>
            <a:ext cx="3189288" cy="393700"/>
          </a:xfrm>
          <a:prstGeom prst="cube">
            <a:avLst>
              <a:gd name="adj" fmla="val 25000"/>
            </a:avLst>
          </a:prstGeom>
          <a:solidFill>
            <a:schemeClr val="accent2"/>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12301" name="文本框 17"/>
          <p:cNvSpPr>
            <a:spLocks noChangeArrowheads="1"/>
          </p:cNvSpPr>
          <p:nvPr/>
        </p:nvSpPr>
        <p:spPr bwMode="auto">
          <a:xfrm>
            <a:off x="1560513" y="3740150"/>
            <a:ext cx="11303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zh-CN" altLang="en-US">
                <a:solidFill>
                  <a:srgbClr val="602629"/>
                </a:solidFill>
                <a:latin typeface="微软雅黑" pitchFamily="34" charset="-122"/>
                <a:ea typeface="微软雅黑" pitchFamily="34" charset="-122"/>
                <a:sym typeface="微软雅黑" pitchFamily="34" charset="-122"/>
              </a:rPr>
              <a:t>韩语</a:t>
            </a:r>
          </a:p>
        </p:txBody>
      </p:sp>
      <p:sp>
        <p:nvSpPr>
          <p:cNvPr id="12302" name="文本框 18"/>
          <p:cNvSpPr>
            <a:spLocks noChangeArrowheads="1"/>
          </p:cNvSpPr>
          <p:nvPr/>
        </p:nvSpPr>
        <p:spPr bwMode="auto">
          <a:xfrm>
            <a:off x="6491288" y="3687763"/>
            <a:ext cx="1092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buFont typeface="Arial" pitchFamily="34" charset="0"/>
              <a:buNone/>
            </a:pPr>
            <a:r>
              <a:rPr lang="en-US" altLang="zh-CN" sz="2800" b="1">
                <a:solidFill>
                  <a:srgbClr val="ED7D31"/>
                </a:solidFill>
                <a:latin typeface="Calibri" pitchFamily="34" charset="0"/>
                <a:ea typeface="华文细黑" pitchFamily="2" charset="-122"/>
              </a:rPr>
              <a:t>90</a:t>
            </a:r>
            <a:r>
              <a:rPr lang="en-US" altLang="zh-CN" sz="2000" b="1">
                <a:solidFill>
                  <a:srgbClr val="ED7D31"/>
                </a:solidFill>
                <a:latin typeface="Calibri" pitchFamily="34" charset="0"/>
                <a:ea typeface="华文细黑" pitchFamily="2" charset="-122"/>
              </a:rPr>
              <a:t>%</a:t>
            </a:r>
            <a:endParaRPr lang="zh-CN" altLang="en-US" sz="2000" b="1">
              <a:solidFill>
                <a:srgbClr val="ED7D31"/>
              </a:solidFill>
              <a:latin typeface="Calibri" pitchFamily="34" charset="0"/>
              <a:ea typeface="华文细黑" pitchFamily="2" charset="-122"/>
            </a:endParaRPr>
          </a:p>
        </p:txBody>
      </p:sp>
      <p:sp>
        <p:nvSpPr>
          <p:cNvPr id="12303" name="文本框 22"/>
          <p:cNvSpPr>
            <a:spLocks noChangeArrowheads="1"/>
          </p:cNvSpPr>
          <p:nvPr/>
        </p:nvSpPr>
        <p:spPr bwMode="auto">
          <a:xfrm>
            <a:off x="1560513" y="4445000"/>
            <a:ext cx="11303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itchFamily="34" charset="0"/>
              <a:buNone/>
            </a:pPr>
            <a:r>
              <a:rPr lang="zh-CN" altLang="en-US">
                <a:solidFill>
                  <a:srgbClr val="602629"/>
                </a:solidFill>
                <a:latin typeface="微软雅黑" pitchFamily="34" charset="-122"/>
                <a:ea typeface="微软雅黑" pitchFamily="34" charset="-122"/>
                <a:sym typeface="微软雅黑" pitchFamily="34" charset="-122"/>
              </a:rPr>
              <a:t>德语</a:t>
            </a:r>
          </a:p>
        </p:txBody>
      </p:sp>
      <p:sp>
        <p:nvSpPr>
          <p:cNvPr id="12304" name="文本框 23"/>
          <p:cNvSpPr>
            <a:spLocks noChangeArrowheads="1"/>
          </p:cNvSpPr>
          <p:nvPr/>
        </p:nvSpPr>
        <p:spPr bwMode="auto">
          <a:xfrm>
            <a:off x="6491288" y="4392613"/>
            <a:ext cx="6318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buFont typeface="Arial" pitchFamily="34" charset="0"/>
              <a:buNone/>
            </a:pPr>
            <a:r>
              <a:rPr lang="en-US" altLang="zh-CN">
                <a:latin typeface="Calibri" pitchFamily="34" charset="0"/>
                <a:ea typeface="华文细黑" pitchFamily="2" charset="-122"/>
              </a:rPr>
              <a:t>82</a:t>
            </a:r>
            <a:r>
              <a:rPr lang="en-US" altLang="zh-CN" sz="1400">
                <a:latin typeface="Calibri" pitchFamily="34" charset="0"/>
                <a:ea typeface="华文细黑" pitchFamily="2" charset="-122"/>
              </a:rPr>
              <a:t>%</a:t>
            </a:r>
            <a:endParaRPr lang="zh-CN" altLang="en-US" sz="1400">
              <a:latin typeface="Calibri" pitchFamily="34" charset="0"/>
              <a:ea typeface="华文细黑" pitchFamily="2" charset="-122"/>
            </a:endParaRPr>
          </a:p>
        </p:txBody>
      </p:sp>
      <p:sp>
        <p:nvSpPr>
          <p:cNvPr id="12305" name="立方体 16"/>
          <p:cNvSpPr>
            <a:spLocks noChangeArrowheads="1"/>
          </p:cNvSpPr>
          <p:nvPr/>
        </p:nvSpPr>
        <p:spPr bwMode="auto">
          <a:xfrm>
            <a:off x="2705100" y="2293938"/>
            <a:ext cx="2479675" cy="395287"/>
          </a:xfrm>
          <a:prstGeom prst="cube">
            <a:avLst>
              <a:gd name="adj" fmla="val 25000"/>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a:solidFill>
                <a:srgbClr val="FFFFFF"/>
              </a:solidFill>
            </a:endParaRPr>
          </a:p>
        </p:txBody>
      </p:sp>
      <p:sp>
        <p:nvSpPr>
          <p:cNvPr id="12306"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语言能力</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椭圆 1"/>
          <p:cNvSpPr>
            <a:spLocks noChangeArrowheads="1"/>
          </p:cNvSpPr>
          <p:nvPr/>
        </p:nvSpPr>
        <p:spPr bwMode="auto">
          <a:xfrm>
            <a:off x="1677988" y="2841625"/>
            <a:ext cx="1228725" cy="1228725"/>
          </a:xfrm>
          <a:prstGeom prst="ellipse">
            <a:avLst/>
          </a:prstGeom>
          <a:solidFill>
            <a:srgbClr val="FFFFFF"/>
          </a:solidFill>
          <a:ln w="9525">
            <a:solidFill>
              <a:schemeClr val="accent1"/>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3315" name="椭圆 3"/>
          <p:cNvSpPr>
            <a:spLocks noChangeArrowheads="1"/>
          </p:cNvSpPr>
          <p:nvPr/>
        </p:nvSpPr>
        <p:spPr bwMode="auto">
          <a:xfrm>
            <a:off x="1739900" y="2905125"/>
            <a:ext cx="1104900" cy="1104900"/>
          </a:xfrm>
          <a:prstGeom prst="ellipse">
            <a:avLst/>
          </a:prstGeom>
          <a:solidFill>
            <a:srgbClr val="FFFFFF"/>
          </a:solidFill>
          <a:ln w="9525">
            <a:solidFill>
              <a:schemeClr val="accent1"/>
            </a:solidFill>
            <a:bevel/>
            <a:headEnd/>
            <a:tailEnd/>
          </a:ln>
        </p:spPr>
        <p:txBody>
          <a:bodyPr lIns="0" tIns="0" rIns="0" bIns="0" anchor="ctr"/>
          <a:lstStyle/>
          <a:p>
            <a:pPr algn="ctr">
              <a:buFont typeface="Arial" pitchFamily="34" charset="0"/>
              <a:buNone/>
            </a:pPr>
            <a:endParaRPr lang="zh-CN" altLang="zh-CN" sz="2000">
              <a:solidFill>
                <a:schemeClr val="accent1"/>
              </a:solidFill>
              <a:latin typeface="Impact" pitchFamily="34" charset="0"/>
              <a:sym typeface="Impact" pitchFamily="34" charset="0"/>
            </a:endParaRPr>
          </a:p>
        </p:txBody>
      </p:sp>
      <p:sp>
        <p:nvSpPr>
          <p:cNvPr id="13316" name="椭圆 4"/>
          <p:cNvSpPr>
            <a:spLocks noChangeArrowheads="1"/>
          </p:cNvSpPr>
          <p:nvPr/>
        </p:nvSpPr>
        <p:spPr bwMode="auto">
          <a:xfrm>
            <a:off x="3895725" y="2852738"/>
            <a:ext cx="1228725" cy="1228725"/>
          </a:xfrm>
          <a:prstGeom prst="ellipse">
            <a:avLst/>
          </a:prstGeom>
          <a:solidFill>
            <a:srgbClr val="FFFFFF"/>
          </a:solidFill>
          <a:ln w="9525">
            <a:solidFill>
              <a:schemeClr val="accent2"/>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3317" name="椭圆 6"/>
          <p:cNvSpPr>
            <a:spLocks noChangeArrowheads="1"/>
          </p:cNvSpPr>
          <p:nvPr/>
        </p:nvSpPr>
        <p:spPr bwMode="auto">
          <a:xfrm>
            <a:off x="3951288" y="2905125"/>
            <a:ext cx="1104900" cy="1104900"/>
          </a:xfrm>
          <a:prstGeom prst="ellipse">
            <a:avLst/>
          </a:prstGeom>
          <a:solidFill>
            <a:srgbClr val="FFFFFF"/>
          </a:solidFill>
          <a:ln w="9525">
            <a:solidFill>
              <a:schemeClr val="accent2"/>
            </a:solidFill>
            <a:bevel/>
            <a:headEnd/>
            <a:tailEnd/>
          </a:ln>
        </p:spPr>
        <p:txBody>
          <a:bodyPr lIns="0" tIns="0" rIns="0" bIns="0" anchor="ctr"/>
          <a:lstStyle/>
          <a:p>
            <a:pPr algn="ctr">
              <a:buFont typeface="Arial" pitchFamily="34" charset="0"/>
              <a:buNone/>
            </a:pPr>
            <a:endParaRPr lang="zh-CN" altLang="zh-CN" sz="2000">
              <a:solidFill>
                <a:schemeClr val="accent2"/>
              </a:solidFill>
              <a:latin typeface="Impact" pitchFamily="34" charset="0"/>
              <a:sym typeface="Impact" pitchFamily="34" charset="0"/>
            </a:endParaRPr>
          </a:p>
        </p:txBody>
      </p:sp>
      <p:sp>
        <p:nvSpPr>
          <p:cNvPr id="13318" name="椭圆 7"/>
          <p:cNvSpPr>
            <a:spLocks noChangeArrowheads="1"/>
          </p:cNvSpPr>
          <p:nvPr/>
        </p:nvSpPr>
        <p:spPr bwMode="auto">
          <a:xfrm>
            <a:off x="6102350" y="2914650"/>
            <a:ext cx="1228725" cy="1228725"/>
          </a:xfrm>
          <a:prstGeom prst="ellipse">
            <a:avLst/>
          </a:prstGeom>
          <a:solidFill>
            <a:srgbClr val="FFFFFF"/>
          </a:solidFill>
          <a:ln w="9525">
            <a:solidFill>
              <a:srgbClr val="FC8492"/>
            </a:solidFill>
            <a:bevel/>
            <a:headEnd/>
            <a:tailEnd/>
          </a:ln>
        </p:spPr>
        <p:txBody>
          <a:bodyPr anchor="ctr"/>
          <a:lstStyle/>
          <a:p>
            <a:pPr algn="ctr">
              <a:buFont typeface="Arial" pitchFamily="34" charset="0"/>
              <a:buNone/>
            </a:pPr>
            <a:endParaRPr lang="zh-CN" altLang="zh-CN">
              <a:solidFill>
                <a:srgbClr val="FFFFFF"/>
              </a:solidFill>
            </a:endParaRPr>
          </a:p>
        </p:txBody>
      </p:sp>
      <p:sp>
        <p:nvSpPr>
          <p:cNvPr id="13319" name="椭圆 9"/>
          <p:cNvSpPr>
            <a:spLocks noChangeArrowheads="1"/>
          </p:cNvSpPr>
          <p:nvPr/>
        </p:nvSpPr>
        <p:spPr bwMode="auto">
          <a:xfrm>
            <a:off x="6164263" y="2976563"/>
            <a:ext cx="1104900" cy="1104900"/>
          </a:xfrm>
          <a:prstGeom prst="ellipse">
            <a:avLst/>
          </a:prstGeom>
          <a:solidFill>
            <a:srgbClr val="FFFFFF"/>
          </a:solidFill>
          <a:ln w="9525">
            <a:solidFill>
              <a:srgbClr val="FC8492"/>
            </a:solidFill>
            <a:bevel/>
            <a:headEnd/>
            <a:tailEnd/>
          </a:ln>
        </p:spPr>
        <p:txBody>
          <a:bodyPr lIns="0" tIns="0" rIns="0" bIns="0" anchor="ctr"/>
          <a:lstStyle/>
          <a:p>
            <a:pPr algn="ctr">
              <a:buFont typeface="Arial" pitchFamily="34" charset="0"/>
              <a:buNone/>
            </a:pPr>
            <a:endParaRPr lang="zh-CN" altLang="zh-CN" sz="2000">
              <a:solidFill>
                <a:srgbClr val="FC8492"/>
              </a:solidFill>
              <a:latin typeface="Impact" pitchFamily="34" charset="0"/>
              <a:sym typeface="Impact" pitchFamily="34" charset="0"/>
            </a:endParaRPr>
          </a:p>
        </p:txBody>
      </p:sp>
      <p:sp>
        <p:nvSpPr>
          <p:cNvPr id="13320" name="文本框 17"/>
          <p:cNvSpPr>
            <a:spLocks noChangeArrowheads="1"/>
          </p:cNvSpPr>
          <p:nvPr/>
        </p:nvSpPr>
        <p:spPr bwMode="auto">
          <a:xfrm>
            <a:off x="1677988" y="4306888"/>
            <a:ext cx="122872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熟练掌握技能输入你的内容</a:t>
            </a:r>
          </a:p>
        </p:txBody>
      </p:sp>
      <p:sp>
        <p:nvSpPr>
          <p:cNvPr id="13321"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职业技能</a:t>
            </a:r>
          </a:p>
        </p:txBody>
      </p:sp>
      <p:sp>
        <p:nvSpPr>
          <p:cNvPr id="13322" name="KSO_Shape"/>
          <p:cNvSpPr>
            <a:spLocks noChangeArrowheads="1"/>
          </p:cNvSpPr>
          <p:nvPr/>
        </p:nvSpPr>
        <p:spPr bwMode="auto">
          <a:xfrm>
            <a:off x="2039938" y="3124200"/>
            <a:ext cx="504825" cy="685800"/>
          </a:xfrm>
          <a:custGeom>
            <a:avLst/>
            <a:gdLst>
              <a:gd name="T0" fmla="*/ 6733 w 2092325"/>
              <a:gd name="T1" fmla="*/ 9607 h 2844800"/>
              <a:gd name="T2" fmla="*/ 6674 w 2092325"/>
              <a:gd name="T3" fmla="*/ 9574 h 2844800"/>
              <a:gd name="T4" fmla="*/ 525 w 2092325"/>
              <a:gd name="T5" fmla="*/ 8895 h 2844800"/>
              <a:gd name="T6" fmla="*/ 7086 w 2092325"/>
              <a:gd name="T7" fmla="*/ 8343 h 2844800"/>
              <a:gd name="T8" fmla="*/ 6393 w 2092325"/>
              <a:gd name="T9" fmla="*/ 8502 h 2844800"/>
              <a:gd name="T10" fmla="*/ 6359 w 2092325"/>
              <a:gd name="T11" fmla="*/ 8239 h 2844800"/>
              <a:gd name="T12" fmla="*/ 2047 w 2092325"/>
              <a:gd name="T13" fmla="*/ 5271 h 2844800"/>
              <a:gd name="T14" fmla="*/ 2047 w 2092325"/>
              <a:gd name="T15" fmla="*/ 6385 h 2844800"/>
              <a:gd name="T16" fmla="*/ 1259 w 2092325"/>
              <a:gd name="T17" fmla="*/ 6416 h 2844800"/>
              <a:gd name="T18" fmla="*/ 1200 w 2092325"/>
              <a:gd name="T19" fmla="*/ 5312 h 2844800"/>
              <a:gd name="T20" fmla="*/ 1266 w 2092325"/>
              <a:gd name="T21" fmla="*/ 5239 h 2844800"/>
              <a:gd name="T22" fmla="*/ 3287 w 2092325"/>
              <a:gd name="T23" fmla="*/ 4901 h 2844800"/>
              <a:gd name="T24" fmla="*/ 3302 w 2092325"/>
              <a:gd name="T25" fmla="*/ 6372 h 2844800"/>
              <a:gd name="T26" fmla="*/ 2515 w 2092325"/>
              <a:gd name="T27" fmla="*/ 6418 h 2844800"/>
              <a:gd name="T28" fmla="*/ 2448 w 2092325"/>
              <a:gd name="T29" fmla="*/ 6345 h 2844800"/>
              <a:gd name="T30" fmla="*/ 2507 w 2092325"/>
              <a:gd name="T31" fmla="*/ 4881 h 2844800"/>
              <a:gd name="T32" fmla="*/ 4534 w 2092325"/>
              <a:gd name="T33" fmla="*/ 4161 h 2844800"/>
              <a:gd name="T34" fmla="*/ 4550 w 2092325"/>
              <a:gd name="T35" fmla="*/ 6372 h 2844800"/>
              <a:gd name="T36" fmla="*/ 3768 w 2092325"/>
              <a:gd name="T37" fmla="*/ 6418 h 2844800"/>
              <a:gd name="T38" fmla="*/ 3701 w 2092325"/>
              <a:gd name="T39" fmla="*/ 6345 h 2844800"/>
              <a:gd name="T40" fmla="*/ 3760 w 2092325"/>
              <a:gd name="T41" fmla="*/ 4140 h 2844800"/>
              <a:gd name="T42" fmla="*/ 4788 w 2092325"/>
              <a:gd name="T43" fmla="*/ 3514 h 2844800"/>
              <a:gd name="T44" fmla="*/ 4060 w 2092325"/>
              <a:gd name="T45" fmla="*/ 3476 h 2844800"/>
              <a:gd name="T46" fmla="*/ 3701 w 2092325"/>
              <a:gd name="T47" fmla="*/ 3922 h 2844800"/>
              <a:gd name="T48" fmla="*/ 3218 w 2092325"/>
              <a:gd name="T49" fmla="*/ 4318 h 2844800"/>
              <a:gd name="T50" fmla="*/ 2716 w 2092325"/>
              <a:gd name="T51" fmla="*/ 4584 h 2844800"/>
              <a:gd name="T52" fmla="*/ 2230 w 2092325"/>
              <a:gd name="T53" fmla="*/ 4744 h 2844800"/>
              <a:gd name="T54" fmla="*/ 1485 w 2092325"/>
              <a:gd name="T55" fmla="*/ 4849 h 2844800"/>
              <a:gd name="T56" fmla="*/ 1284 w 2092325"/>
              <a:gd name="T57" fmla="*/ 4441 h 2844800"/>
              <a:gd name="T58" fmla="*/ 1869 w 2092325"/>
              <a:gd name="T59" fmla="*/ 4399 h 2844800"/>
              <a:gd name="T60" fmla="*/ 2485 w 2092325"/>
              <a:gd name="T61" fmla="*/ 4235 h 2844800"/>
              <a:gd name="T62" fmla="*/ 3098 w 2092325"/>
              <a:gd name="T63" fmla="*/ 3902 h 2844800"/>
              <a:gd name="T64" fmla="*/ 3407 w 2092325"/>
              <a:gd name="T65" fmla="*/ 3635 h 2844800"/>
              <a:gd name="T66" fmla="*/ 3712 w 2092325"/>
              <a:gd name="T67" fmla="*/ 3256 h 2844800"/>
              <a:gd name="T68" fmla="*/ 3673 w 2092325"/>
              <a:gd name="T69" fmla="*/ 2979 h 2844800"/>
              <a:gd name="T70" fmla="*/ 3812 w 2092325"/>
              <a:gd name="T71" fmla="*/ 2489 h 2844800"/>
              <a:gd name="T72" fmla="*/ 6754 w 2092325"/>
              <a:gd name="T73" fmla="*/ 2043 h 2844800"/>
              <a:gd name="T74" fmla="*/ 6935 w 2092325"/>
              <a:gd name="T75" fmla="*/ 2105 h 2844800"/>
              <a:gd name="T76" fmla="*/ 7022 w 2092325"/>
              <a:gd name="T77" fmla="*/ 2230 h 2844800"/>
              <a:gd name="T78" fmla="*/ 7085 w 2092325"/>
              <a:gd name="T79" fmla="*/ 2457 h 2844800"/>
              <a:gd name="T80" fmla="*/ 6360 w 2092325"/>
              <a:gd name="T81" fmla="*/ 2487 h 2844800"/>
              <a:gd name="T82" fmla="*/ 6412 w 2092325"/>
              <a:gd name="T83" fmla="*/ 2270 h 2844800"/>
              <a:gd name="T84" fmla="*/ 6493 w 2092325"/>
              <a:gd name="T85" fmla="*/ 2126 h 2844800"/>
              <a:gd name="T86" fmla="*/ 6612 w 2092325"/>
              <a:gd name="T87" fmla="*/ 2056 h 2844800"/>
              <a:gd name="T88" fmla="*/ 683 w 2092325"/>
              <a:gd name="T89" fmla="*/ 0 h 2844800"/>
              <a:gd name="T90" fmla="*/ 5366 w 2092325"/>
              <a:gd name="T91" fmla="*/ 52 h 2844800"/>
              <a:gd name="T92" fmla="*/ 5605 w 2092325"/>
              <a:gd name="T93" fmla="*/ 210 h 2844800"/>
              <a:gd name="T94" fmla="*/ 5752 w 2092325"/>
              <a:gd name="T95" fmla="*/ 452 h 2844800"/>
              <a:gd name="T96" fmla="*/ 5780 w 2092325"/>
              <a:gd name="T97" fmla="*/ 9032 h 2844800"/>
              <a:gd name="T98" fmla="*/ 5684 w 2092325"/>
              <a:gd name="T99" fmla="*/ 9299 h 2844800"/>
              <a:gd name="T100" fmla="*/ 5482 w 2092325"/>
              <a:gd name="T101" fmla="*/ 9497 h 2844800"/>
              <a:gd name="T102" fmla="*/ 5204 w 2092325"/>
              <a:gd name="T103" fmla="*/ 9601 h 2844800"/>
              <a:gd name="T104" fmla="*/ 513 w 2092325"/>
              <a:gd name="T105" fmla="*/ 9588 h 2844800"/>
              <a:gd name="T106" fmla="*/ 250 w 2092325"/>
              <a:gd name="T107" fmla="*/ 9461 h 2844800"/>
              <a:gd name="T108" fmla="*/ 68 w 2092325"/>
              <a:gd name="T109" fmla="*/ 9245 h 2844800"/>
              <a:gd name="T110" fmla="*/ 0 w 2092325"/>
              <a:gd name="T111" fmla="*/ 8967 h 2844800"/>
              <a:gd name="T112" fmla="*/ 54 w 2092325"/>
              <a:gd name="T113" fmla="*/ 392 h 2844800"/>
              <a:gd name="T114" fmla="*/ 225 w 2092325"/>
              <a:gd name="T115" fmla="*/ 166 h 2844800"/>
              <a:gd name="T116" fmla="*/ 481 w 2092325"/>
              <a:gd name="T117" fmla="*/ 29 h 28448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92325"/>
              <a:gd name="T178" fmla="*/ 0 h 2844800"/>
              <a:gd name="T179" fmla="*/ 2092325 w 2092325"/>
              <a:gd name="T180" fmla="*/ 2844800 h 284480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3323" name="KSO_Shape"/>
          <p:cNvSpPr>
            <a:spLocks noChangeArrowheads="1"/>
          </p:cNvSpPr>
          <p:nvPr/>
        </p:nvSpPr>
        <p:spPr bwMode="auto">
          <a:xfrm>
            <a:off x="4140200" y="3255963"/>
            <a:ext cx="696913" cy="496887"/>
          </a:xfrm>
          <a:custGeom>
            <a:avLst/>
            <a:gdLst>
              <a:gd name="T0" fmla="*/ 6489 w 2509838"/>
              <a:gd name="T1" fmla="*/ 9602 h 1787526"/>
              <a:gd name="T2" fmla="*/ 8112 w 2509838"/>
              <a:gd name="T3" fmla="*/ 9819 h 1787526"/>
              <a:gd name="T4" fmla="*/ 8439 w 2509838"/>
              <a:gd name="T5" fmla="*/ 9572 h 1787526"/>
              <a:gd name="T6" fmla="*/ 14496 w 2509838"/>
              <a:gd name="T7" fmla="*/ 9359 h 1787526"/>
              <a:gd name="T8" fmla="*/ 14790 w 2509838"/>
              <a:gd name="T9" fmla="*/ 9506 h 1787526"/>
              <a:gd name="T10" fmla="*/ 14919 w 2509838"/>
              <a:gd name="T11" fmla="*/ 9795 h 1787526"/>
              <a:gd name="T12" fmla="*/ 14835 w 2509838"/>
              <a:gd name="T13" fmla="*/ 10467 h 1787526"/>
              <a:gd name="T14" fmla="*/ 14567 w 2509838"/>
              <a:gd name="T15" fmla="*/ 10651 h 1787526"/>
              <a:gd name="T16" fmla="*/ 330 w 2509838"/>
              <a:gd name="T17" fmla="*/ 10644 h 1787526"/>
              <a:gd name="T18" fmla="*/ 74 w 2509838"/>
              <a:gd name="T19" fmla="*/ 10449 h 1787526"/>
              <a:gd name="T20" fmla="*/ 4 w 2509838"/>
              <a:gd name="T21" fmla="*/ 9772 h 1787526"/>
              <a:gd name="T22" fmla="*/ 147 w 2509838"/>
              <a:gd name="T23" fmla="*/ 9491 h 1787526"/>
              <a:gd name="T24" fmla="*/ 450 w 2509838"/>
              <a:gd name="T25" fmla="*/ 9357 h 1787526"/>
              <a:gd name="T26" fmla="*/ 5549 w 2509838"/>
              <a:gd name="T27" fmla="*/ 4473 h 1787526"/>
              <a:gd name="T28" fmla="*/ 5542 w 2509838"/>
              <a:gd name="T29" fmla="*/ 6931 h 1787526"/>
              <a:gd name="T30" fmla="*/ 4933 w 2509838"/>
              <a:gd name="T31" fmla="*/ 6973 h 1787526"/>
              <a:gd name="T32" fmla="*/ 4841 w 2509838"/>
              <a:gd name="T33" fmla="*/ 4540 h 1787526"/>
              <a:gd name="T34" fmla="*/ 4976 w 2509838"/>
              <a:gd name="T35" fmla="*/ 4408 h 1787526"/>
              <a:gd name="T36" fmla="*/ 8420 w 2509838"/>
              <a:gd name="T37" fmla="*/ 4099 h 1787526"/>
              <a:gd name="T38" fmla="*/ 8394 w 2509838"/>
              <a:gd name="T39" fmla="*/ 6935 h 1787526"/>
              <a:gd name="T40" fmla="*/ 7780 w 2509838"/>
              <a:gd name="T41" fmla="*/ 6965 h 1787526"/>
              <a:gd name="T42" fmla="*/ 7705 w 2509838"/>
              <a:gd name="T43" fmla="*/ 4145 h 1787526"/>
              <a:gd name="T44" fmla="*/ 5876 w 2509838"/>
              <a:gd name="T45" fmla="*/ 4010 h 1787526"/>
              <a:gd name="T46" fmla="*/ 6471 w 2509838"/>
              <a:gd name="T47" fmla="*/ 4114 h 1787526"/>
              <a:gd name="T48" fmla="*/ 6428 w 2509838"/>
              <a:gd name="T49" fmla="*/ 6946 h 1787526"/>
              <a:gd name="T50" fmla="*/ 5806 w 2509838"/>
              <a:gd name="T51" fmla="*/ 6957 h 1787526"/>
              <a:gd name="T52" fmla="*/ 5744 w 2509838"/>
              <a:gd name="T53" fmla="*/ 4128 h 1787526"/>
              <a:gd name="T54" fmla="*/ 9191 w 2509838"/>
              <a:gd name="T55" fmla="*/ 3526 h 1787526"/>
              <a:gd name="T56" fmla="*/ 9340 w 2509838"/>
              <a:gd name="T57" fmla="*/ 3685 h 1787526"/>
              <a:gd name="T58" fmla="*/ 9263 w 2509838"/>
              <a:gd name="T59" fmla="*/ 6961 h 1787526"/>
              <a:gd name="T60" fmla="*/ 8641 w 2509838"/>
              <a:gd name="T61" fmla="*/ 6927 h 1787526"/>
              <a:gd name="T62" fmla="*/ 8616 w 2509838"/>
              <a:gd name="T63" fmla="*/ 3630 h 1787526"/>
              <a:gd name="T64" fmla="*/ 7308 w 2509838"/>
              <a:gd name="T65" fmla="*/ 3527 h 1787526"/>
              <a:gd name="T66" fmla="*/ 7446 w 2509838"/>
              <a:gd name="T67" fmla="*/ 3703 h 1787526"/>
              <a:gd name="T68" fmla="*/ 7352 w 2509838"/>
              <a:gd name="T69" fmla="*/ 6971 h 1787526"/>
              <a:gd name="T70" fmla="*/ 6734 w 2509838"/>
              <a:gd name="T71" fmla="*/ 6914 h 1787526"/>
              <a:gd name="T72" fmla="*/ 6726 w 2509838"/>
              <a:gd name="T73" fmla="*/ 3614 h 1787526"/>
              <a:gd name="T74" fmla="*/ 10184 w 2509838"/>
              <a:gd name="T75" fmla="*/ 3037 h 1787526"/>
              <a:gd name="T76" fmla="*/ 10306 w 2509838"/>
              <a:gd name="T77" fmla="*/ 3259 h 1787526"/>
              <a:gd name="T78" fmla="*/ 10200 w 2509838"/>
              <a:gd name="T79" fmla="*/ 6975 h 1787526"/>
              <a:gd name="T80" fmla="*/ 9587 w 2509838"/>
              <a:gd name="T81" fmla="*/ 6887 h 1787526"/>
              <a:gd name="T82" fmla="*/ 9595 w 2509838"/>
              <a:gd name="T83" fmla="*/ 3116 h 1787526"/>
              <a:gd name="T84" fmla="*/ 10306 w 2509838"/>
              <a:gd name="T85" fmla="*/ 2772 h 1787526"/>
              <a:gd name="T86" fmla="*/ 8926 w 2509838"/>
              <a:gd name="T87" fmla="*/ 2264 h 1787526"/>
              <a:gd name="T88" fmla="*/ 1119 w 2509838"/>
              <a:gd name="T89" fmla="*/ 616 h 1787526"/>
              <a:gd name="T90" fmla="*/ 945 w 2509838"/>
              <a:gd name="T91" fmla="*/ 834 h 1787526"/>
              <a:gd name="T92" fmla="*/ 952 w 2509838"/>
              <a:gd name="T93" fmla="*/ 8082 h 1787526"/>
              <a:gd name="T94" fmla="*/ 1138 w 2509838"/>
              <a:gd name="T95" fmla="*/ 8294 h 1787526"/>
              <a:gd name="T96" fmla="*/ 13602 w 2509838"/>
              <a:gd name="T97" fmla="*/ 8350 h 1787526"/>
              <a:gd name="T98" fmla="*/ 13869 w 2509838"/>
              <a:gd name="T99" fmla="*/ 8233 h 1787526"/>
              <a:gd name="T100" fmla="*/ 13994 w 2509838"/>
              <a:gd name="T101" fmla="*/ 7983 h 1787526"/>
              <a:gd name="T102" fmla="*/ 13933 w 2509838"/>
              <a:gd name="T103" fmla="*/ 743 h 1787526"/>
              <a:gd name="T104" fmla="*/ 13708 w 2509838"/>
              <a:gd name="T105" fmla="*/ 572 h 1787526"/>
              <a:gd name="T106" fmla="*/ 14486 w 2509838"/>
              <a:gd name="T107" fmla="*/ 4 h 1787526"/>
              <a:gd name="T108" fmla="*/ 14781 w 2509838"/>
              <a:gd name="T109" fmla="*/ 152 h 1787526"/>
              <a:gd name="T110" fmla="*/ 14911 w 2509838"/>
              <a:gd name="T111" fmla="*/ 443 h 1787526"/>
              <a:gd name="T112" fmla="*/ 14826 w 2509838"/>
              <a:gd name="T113" fmla="*/ 8693 h 1787526"/>
              <a:gd name="T114" fmla="*/ 14560 w 2509838"/>
              <a:gd name="T115" fmla="*/ 8879 h 1787526"/>
              <a:gd name="T116" fmla="*/ 340 w 2509838"/>
              <a:gd name="T117" fmla="*/ 8870 h 1787526"/>
              <a:gd name="T118" fmla="*/ 82 w 2509838"/>
              <a:gd name="T119" fmla="*/ 8674 h 1787526"/>
              <a:gd name="T120" fmla="*/ 12 w 2509838"/>
              <a:gd name="T121" fmla="*/ 420 h 1787526"/>
              <a:gd name="T122" fmla="*/ 156 w 2509838"/>
              <a:gd name="T123" fmla="*/ 137 h 1787526"/>
              <a:gd name="T124" fmla="*/ 460 w 2509838"/>
              <a:gd name="T125" fmla="*/ 1 h 17875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509838"/>
              <a:gd name="T190" fmla="*/ 0 h 1787526"/>
              <a:gd name="T191" fmla="*/ 2509838 w 2509838"/>
              <a:gd name="T192" fmla="*/ 1787526 h 178752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3324" name="KSO_Shape"/>
          <p:cNvSpPr>
            <a:spLocks noChangeArrowheads="1"/>
          </p:cNvSpPr>
          <p:nvPr/>
        </p:nvSpPr>
        <p:spPr bwMode="auto">
          <a:xfrm>
            <a:off x="6423025" y="3254375"/>
            <a:ext cx="585788" cy="508000"/>
          </a:xfrm>
          <a:custGeom>
            <a:avLst/>
            <a:gdLst>
              <a:gd name="T0" fmla="*/ 2147483647 w 5619"/>
              <a:gd name="T1" fmla="*/ 2147483647 h 4883"/>
              <a:gd name="T2" fmla="*/ 2147483647 w 5619"/>
              <a:gd name="T3" fmla="*/ 2147483647 h 4883"/>
              <a:gd name="T4" fmla="*/ 2147483647 w 5619"/>
              <a:gd name="T5" fmla="*/ 2147483647 h 4883"/>
              <a:gd name="T6" fmla="*/ 2147483647 w 5619"/>
              <a:gd name="T7" fmla="*/ 2147483647 h 4883"/>
              <a:gd name="T8" fmla="*/ 2147483647 w 5619"/>
              <a:gd name="T9" fmla="*/ 2147483647 h 4883"/>
              <a:gd name="T10" fmla="*/ 2147483647 w 5619"/>
              <a:gd name="T11" fmla="*/ 2147483647 h 4883"/>
              <a:gd name="T12" fmla="*/ 2147483647 w 5619"/>
              <a:gd name="T13" fmla="*/ 2147483647 h 4883"/>
              <a:gd name="T14" fmla="*/ 2147483647 w 5619"/>
              <a:gd name="T15" fmla="*/ 2147483647 h 4883"/>
              <a:gd name="T16" fmla="*/ 2147483647 w 5619"/>
              <a:gd name="T17" fmla="*/ 2147483647 h 4883"/>
              <a:gd name="T18" fmla="*/ 2147483647 w 5619"/>
              <a:gd name="T19" fmla="*/ 2147483647 h 4883"/>
              <a:gd name="T20" fmla="*/ 2147483647 w 5619"/>
              <a:gd name="T21" fmla="*/ 2147483647 h 4883"/>
              <a:gd name="T22" fmla="*/ 2147483647 w 5619"/>
              <a:gd name="T23" fmla="*/ 2147483647 h 4883"/>
              <a:gd name="T24" fmla="*/ 2147483647 w 5619"/>
              <a:gd name="T25" fmla="*/ 2147483647 h 4883"/>
              <a:gd name="T26" fmla="*/ 2147483647 w 5619"/>
              <a:gd name="T27" fmla="*/ 2147483647 h 4883"/>
              <a:gd name="T28" fmla="*/ 2147483647 w 5619"/>
              <a:gd name="T29" fmla="*/ 2147483647 h 4883"/>
              <a:gd name="T30" fmla="*/ 2147483647 w 5619"/>
              <a:gd name="T31" fmla="*/ 2147483647 h 4883"/>
              <a:gd name="T32" fmla="*/ 2147483647 w 5619"/>
              <a:gd name="T33" fmla="*/ 2147483647 h 4883"/>
              <a:gd name="T34" fmla="*/ 2147483647 w 5619"/>
              <a:gd name="T35" fmla="*/ 2147483647 h 4883"/>
              <a:gd name="T36" fmla="*/ 2147483647 w 5619"/>
              <a:gd name="T37" fmla="*/ 2147483647 h 4883"/>
              <a:gd name="T38" fmla="*/ 2147483647 w 5619"/>
              <a:gd name="T39" fmla="*/ 2147483647 h 4883"/>
              <a:gd name="T40" fmla="*/ 2147483647 w 5619"/>
              <a:gd name="T41" fmla="*/ 2147483647 h 4883"/>
              <a:gd name="T42" fmla="*/ 2147483647 w 5619"/>
              <a:gd name="T43" fmla="*/ 2147483647 h 4883"/>
              <a:gd name="T44" fmla="*/ 2147483647 w 5619"/>
              <a:gd name="T45" fmla="*/ 2147483647 h 4883"/>
              <a:gd name="T46" fmla="*/ 2147483647 w 5619"/>
              <a:gd name="T47" fmla="*/ 2147483647 h 4883"/>
              <a:gd name="T48" fmla="*/ 2147483647 w 5619"/>
              <a:gd name="T49" fmla="*/ 2147483647 h 4883"/>
              <a:gd name="T50" fmla="*/ 2147483647 w 5619"/>
              <a:gd name="T51" fmla="*/ 2147483647 h 4883"/>
              <a:gd name="T52" fmla="*/ 2147483647 w 5619"/>
              <a:gd name="T53" fmla="*/ 2147483647 h 4883"/>
              <a:gd name="T54" fmla="*/ 2147483647 w 5619"/>
              <a:gd name="T55" fmla="*/ 2147483647 h 4883"/>
              <a:gd name="T56" fmla="*/ 2147483647 w 5619"/>
              <a:gd name="T57" fmla="*/ 2147483647 h 4883"/>
              <a:gd name="T58" fmla="*/ 2147483647 w 5619"/>
              <a:gd name="T59" fmla="*/ 2147483647 h 4883"/>
              <a:gd name="T60" fmla="*/ 2147483647 w 5619"/>
              <a:gd name="T61" fmla="*/ 2147483647 h 4883"/>
              <a:gd name="T62" fmla="*/ 2147483647 w 5619"/>
              <a:gd name="T63" fmla="*/ 2147483647 h 4883"/>
              <a:gd name="T64" fmla="*/ 2147483647 w 5619"/>
              <a:gd name="T65" fmla="*/ 2147483647 h 4883"/>
              <a:gd name="T66" fmla="*/ 2147483647 w 5619"/>
              <a:gd name="T67" fmla="*/ 2147483647 h 4883"/>
              <a:gd name="T68" fmla="*/ 2147483647 w 5619"/>
              <a:gd name="T69" fmla="*/ 2147483647 h 4883"/>
              <a:gd name="T70" fmla="*/ 2147483647 w 5619"/>
              <a:gd name="T71" fmla="*/ 2147483647 h 4883"/>
              <a:gd name="T72" fmla="*/ 2147483647 w 5619"/>
              <a:gd name="T73" fmla="*/ 2147483647 h 4883"/>
              <a:gd name="T74" fmla="*/ 2147483647 w 5619"/>
              <a:gd name="T75" fmla="*/ 2147483647 h 4883"/>
              <a:gd name="T76" fmla="*/ 2147483647 w 5619"/>
              <a:gd name="T77" fmla="*/ 2147483647 h 4883"/>
              <a:gd name="T78" fmla="*/ 2147483647 w 5619"/>
              <a:gd name="T79" fmla="*/ 2147483647 h 4883"/>
              <a:gd name="T80" fmla="*/ 2147483647 w 5619"/>
              <a:gd name="T81" fmla="*/ 2147483647 h 4883"/>
              <a:gd name="T82" fmla="*/ 2147483647 w 5619"/>
              <a:gd name="T83" fmla="*/ 2147483647 h 4883"/>
              <a:gd name="T84" fmla="*/ 2147483647 w 5619"/>
              <a:gd name="T85" fmla="*/ 2147483647 h 4883"/>
              <a:gd name="T86" fmla="*/ 2147483647 w 5619"/>
              <a:gd name="T87" fmla="*/ 2147483647 h 4883"/>
              <a:gd name="T88" fmla="*/ 2147483647 w 5619"/>
              <a:gd name="T89" fmla="*/ 2147483647 h 4883"/>
              <a:gd name="T90" fmla="*/ 2147483647 w 5619"/>
              <a:gd name="T91" fmla="*/ 2147483647 h 4883"/>
              <a:gd name="T92" fmla="*/ 2147483647 w 5619"/>
              <a:gd name="T93" fmla="*/ 2147483647 h 4883"/>
              <a:gd name="T94" fmla="*/ 2147483647 w 5619"/>
              <a:gd name="T95" fmla="*/ 2147483647 h 4883"/>
              <a:gd name="T96" fmla="*/ 2147483647 w 5619"/>
              <a:gd name="T97" fmla="*/ 2147483647 h 4883"/>
              <a:gd name="T98" fmla="*/ 2147483647 w 5619"/>
              <a:gd name="T99" fmla="*/ 2147483647 h 4883"/>
              <a:gd name="T100" fmla="*/ 2147483647 w 5619"/>
              <a:gd name="T101" fmla="*/ 2147483647 h 4883"/>
              <a:gd name="T102" fmla="*/ 2147483647 w 5619"/>
              <a:gd name="T103" fmla="*/ 2147483647 h 4883"/>
              <a:gd name="T104" fmla="*/ 2147483647 w 5619"/>
              <a:gd name="T105" fmla="*/ 2147483647 h 4883"/>
              <a:gd name="T106" fmla="*/ 2147483647 w 5619"/>
              <a:gd name="T107" fmla="*/ 2147483647 h 4883"/>
              <a:gd name="T108" fmla="*/ 2147483647 w 5619"/>
              <a:gd name="T109" fmla="*/ 2147483647 h 4883"/>
              <a:gd name="T110" fmla="*/ 2147483647 w 5619"/>
              <a:gd name="T111" fmla="*/ 2147483647 h 4883"/>
              <a:gd name="T112" fmla="*/ 2147483647 w 5619"/>
              <a:gd name="T113" fmla="*/ 2147483647 h 4883"/>
              <a:gd name="T114" fmla="*/ 2147483647 w 5619"/>
              <a:gd name="T115" fmla="*/ 2147483647 h 4883"/>
              <a:gd name="T116" fmla="*/ 2147483647 w 5619"/>
              <a:gd name="T117" fmla="*/ 2147483647 h 4883"/>
              <a:gd name="T118" fmla="*/ 2147483647 w 5619"/>
              <a:gd name="T119" fmla="*/ 2147483647 h 4883"/>
              <a:gd name="T120" fmla="*/ 2147483647 w 5619"/>
              <a:gd name="T121" fmla="*/ 2147483647 h 4883"/>
              <a:gd name="T122" fmla="*/ 2147483647 w 5619"/>
              <a:gd name="T123" fmla="*/ 2147483647 h 4883"/>
              <a:gd name="T124" fmla="*/ 2147483647 w 5619"/>
              <a:gd name="T125" fmla="*/ 2147483647 h 488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619"/>
              <a:gd name="T190" fmla="*/ 0 h 4883"/>
              <a:gd name="T191" fmla="*/ 5619 w 5619"/>
              <a:gd name="T192" fmla="*/ 4883 h 488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619" h="4883">
                <a:moveTo>
                  <a:pt x="1214" y="39"/>
                </a:moveTo>
                <a:lnTo>
                  <a:pt x="1214" y="39"/>
                </a:lnTo>
                <a:lnTo>
                  <a:pt x="1240" y="39"/>
                </a:lnTo>
                <a:lnTo>
                  <a:pt x="1266" y="42"/>
                </a:lnTo>
                <a:lnTo>
                  <a:pt x="1290" y="44"/>
                </a:lnTo>
                <a:lnTo>
                  <a:pt x="1314" y="49"/>
                </a:lnTo>
                <a:lnTo>
                  <a:pt x="1339" y="53"/>
                </a:lnTo>
                <a:lnTo>
                  <a:pt x="1363" y="59"/>
                </a:lnTo>
                <a:lnTo>
                  <a:pt x="1386" y="66"/>
                </a:lnTo>
                <a:lnTo>
                  <a:pt x="1408" y="74"/>
                </a:lnTo>
                <a:lnTo>
                  <a:pt x="1430" y="83"/>
                </a:lnTo>
                <a:lnTo>
                  <a:pt x="1452" y="94"/>
                </a:lnTo>
                <a:lnTo>
                  <a:pt x="1473" y="104"/>
                </a:lnTo>
                <a:lnTo>
                  <a:pt x="1494" y="117"/>
                </a:lnTo>
                <a:lnTo>
                  <a:pt x="1515" y="129"/>
                </a:lnTo>
                <a:lnTo>
                  <a:pt x="1534" y="143"/>
                </a:lnTo>
                <a:lnTo>
                  <a:pt x="1553" y="157"/>
                </a:lnTo>
                <a:lnTo>
                  <a:pt x="1571" y="173"/>
                </a:lnTo>
                <a:lnTo>
                  <a:pt x="1588" y="188"/>
                </a:lnTo>
                <a:lnTo>
                  <a:pt x="1606" y="205"/>
                </a:lnTo>
                <a:lnTo>
                  <a:pt x="1622" y="223"/>
                </a:lnTo>
                <a:lnTo>
                  <a:pt x="1637" y="240"/>
                </a:lnTo>
                <a:lnTo>
                  <a:pt x="1651" y="259"/>
                </a:lnTo>
                <a:lnTo>
                  <a:pt x="1665" y="279"/>
                </a:lnTo>
                <a:lnTo>
                  <a:pt x="1678" y="298"/>
                </a:lnTo>
                <a:lnTo>
                  <a:pt x="1690" y="319"/>
                </a:lnTo>
                <a:lnTo>
                  <a:pt x="1701" y="340"/>
                </a:lnTo>
                <a:lnTo>
                  <a:pt x="1711" y="362"/>
                </a:lnTo>
                <a:lnTo>
                  <a:pt x="1721" y="384"/>
                </a:lnTo>
                <a:lnTo>
                  <a:pt x="1729" y="406"/>
                </a:lnTo>
                <a:lnTo>
                  <a:pt x="1736" y="429"/>
                </a:lnTo>
                <a:lnTo>
                  <a:pt x="1743" y="453"/>
                </a:lnTo>
                <a:lnTo>
                  <a:pt x="1747" y="477"/>
                </a:lnTo>
                <a:lnTo>
                  <a:pt x="1752" y="501"/>
                </a:lnTo>
                <a:lnTo>
                  <a:pt x="678" y="501"/>
                </a:lnTo>
                <a:lnTo>
                  <a:pt x="682" y="477"/>
                </a:lnTo>
                <a:lnTo>
                  <a:pt x="687" y="453"/>
                </a:lnTo>
                <a:lnTo>
                  <a:pt x="693" y="429"/>
                </a:lnTo>
                <a:lnTo>
                  <a:pt x="701" y="406"/>
                </a:lnTo>
                <a:lnTo>
                  <a:pt x="709" y="384"/>
                </a:lnTo>
                <a:lnTo>
                  <a:pt x="719" y="362"/>
                </a:lnTo>
                <a:lnTo>
                  <a:pt x="728" y="340"/>
                </a:lnTo>
                <a:lnTo>
                  <a:pt x="740" y="319"/>
                </a:lnTo>
                <a:lnTo>
                  <a:pt x="751" y="298"/>
                </a:lnTo>
                <a:lnTo>
                  <a:pt x="764" y="279"/>
                </a:lnTo>
                <a:lnTo>
                  <a:pt x="778" y="259"/>
                </a:lnTo>
                <a:lnTo>
                  <a:pt x="793" y="240"/>
                </a:lnTo>
                <a:lnTo>
                  <a:pt x="808" y="223"/>
                </a:lnTo>
                <a:lnTo>
                  <a:pt x="824" y="205"/>
                </a:lnTo>
                <a:lnTo>
                  <a:pt x="841" y="188"/>
                </a:lnTo>
                <a:lnTo>
                  <a:pt x="858" y="173"/>
                </a:lnTo>
                <a:lnTo>
                  <a:pt x="877" y="157"/>
                </a:lnTo>
                <a:lnTo>
                  <a:pt x="895" y="143"/>
                </a:lnTo>
                <a:lnTo>
                  <a:pt x="915" y="129"/>
                </a:lnTo>
                <a:lnTo>
                  <a:pt x="935" y="117"/>
                </a:lnTo>
                <a:lnTo>
                  <a:pt x="956" y="104"/>
                </a:lnTo>
                <a:lnTo>
                  <a:pt x="976" y="94"/>
                </a:lnTo>
                <a:lnTo>
                  <a:pt x="999" y="83"/>
                </a:lnTo>
                <a:lnTo>
                  <a:pt x="1021" y="74"/>
                </a:lnTo>
                <a:lnTo>
                  <a:pt x="1044" y="66"/>
                </a:lnTo>
                <a:lnTo>
                  <a:pt x="1067" y="59"/>
                </a:lnTo>
                <a:lnTo>
                  <a:pt x="1090" y="53"/>
                </a:lnTo>
                <a:lnTo>
                  <a:pt x="1115" y="49"/>
                </a:lnTo>
                <a:lnTo>
                  <a:pt x="1139" y="44"/>
                </a:lnTo>
                <a:lnTo>
                  <a:pt x="1165" y="42"/>
                </a:lnTo>
                <a:lnTo>
                  <a:pt x="1189" y="39"/>
                </a:lnTo>
                <a:lnTo>
                  <a:pt x="1214" y="39"/>
                </a:lnTo>
                <a:close/>
                <a:moveTo>
                  <a:pt x="3276" y="995"/>
                </a:moveTo>
                <a:lnTo>
                  <a:pt x="3276" y="995"/>
                </a:lnTo>
                <a:lnTo>
                  <a:pt x="3322" y="996"/>
                </a:lnTo>
                <a:lnTo>
                  <a:pt x="3367" y="997"/>
                </a:lnTo>
                <a:lnTo>
                  <a:pt x="3411" y="1001"/>
                </a:lnTo>
                <a:lnTo>
                  <a:pt x="3455" y="1004"/>
                </a:lnTo>
                <a:lnTo>
                  <a:pt x="3499" y="1009"/>
                </a:lnTo>
                <a:lnTo>
                  <a:pt x="3543" y="1016"/>
                </a:lnTo>
                <a:lnTo>
                  <a:pt x="3586" y="1023"/>
                </a:lnTo>
                <a:lnTo>
                  <a:pt x="3630" y="1031"/>
                </a:lnTo>
                <a:lnTo>
                  <a:pt x="3672" y="1040"/>
                </a:lnTo>
                <a:lnTo>
                  <a:pt x="3715" y="1051"/>
                </a:lnTo>
                <a:lnTo>
                  <a:pt x="3757" y="1062"/>
                </a:lnTo>
                <a:lnTo>
                  <a:pt x="3799" y="1074"/>
                </a:lnTo>
                <a:lnTo>
                  <a:pt x="3839" y="1088"/>
                </a:lnTo>
                <a:lnTo>
                  <a:pt x="3880" y="1102"/>
                </a:lnTo>
                <a:lnTo>
                  <a:pt x="3919" y="1117"/>
                </a:lnTo>
                <a:lnTo>
                  <a:pt x="3960" y="1133"/>
                </a:lnTo>
                <a:lnTo>
                  <a:pt x="3998" y="1150"/>
                </a:lnTo>
                <a:lnTo>
                  <a:pt x="4038" y="1169"/>
                </a:lnTo>
                <a:lnTo>
                  <a:pt x="4075" y="1188"/>
                </a:lnTo>
                <a:lnTo>
                  <a:pt x="4113" y="1207"/>
                </a:lnTo>
                <a:lnTo>
                  <a:pt x="4151" y="1228"/>
                </a:lnTo>
                <a:lnTo>
                  <a:pt x="4187" y="1249"/>
                </a:lnTo>
                <a:lnTo>
                  <a:pt x="4222" y="1272"/>
                </a:lnTo>
                <a:lnTo>
                  <a:pt x="4258" y="1296"/>
                </a:lnTo>
                <a:lnTo>
                  <a:pt x="4292" y="1319"/>
                </a:lnTo>
                <a:lnTo>
                  <a:pt x="4327" y="1344"/>
                </a:lnTo>
                <a:lnTo>
                  <a:pt x="4361" y="1370"/>
                </a:lnTo>
                <a:lnTo>
                  <a:pt x="4393" y="1397"/>
                </a:lnTo>
                <a:lnTo>
                  <a:pt x="4426" y="1423"/>
                </a:lnTo>
                <a:lnTo>
                  <a:pt x="4457" y="1451"/>
                </a:lnTo>
                <a:lnTo>
                  <a:pt x="4487" y="1480"/>
                </a:lnTo>
                <a:lnTo>
                  <a:pt x="4517" y="1509"/>
                </a:lnTo>
                <a:lnTo>
                  <a:pt x="4548" y="1539"/>
                </a:lnTo>
                <a:lnTo>
                  <a:pt x="4575" y="1571"/>
                </a:lnTo>
                <a:lnTo>
                  <a:pt x="4604" y="1602"/>
                </a:lnTo>
                <a:lnTo>
                  <a:pt x="4631" y="1635"/>
                </a:lnTo>
                <a:lnTo>
                  <a:pt x="4658" y="1667"/>
                </a:lnTo>
                <a:lnTo>
                  <a:pt x="4683" y="1701"/>
                </a:lnTo>
                <a:lnTo>
                  <a:pt x="4708" y="1735"/>
                </a:lnTo>
                <a:lnTo>
                  <a:pt x="4732" y="1769"/>
                </a:lnTo>
                <a:lnTo>
                  <a:pt x="4755" y="1805"/>
                </a:lnTo>
                <a:lnTo>
                  <a:pt x="4779" y="1841"/>
                </a:lnTo>
                <a:lnTo>
                  <a:pt x="4799" y="1877"/>
                </a:lnTo>
                <a:lnTo>
                  <a:pt x="4820" y="1914"/>
                </a:lnTo>
                <a:lnTo>
                  <a:pt x="4840" y="1953"/>
                </a:lnTo>
                <a:lnTo>
                  <a:pt x="4859" y="1990"/>
                </a:lnTo>
                <a:lnTo>
                  <a:pt x="4877" y="2029"/>
                </a:lnTo>
                <a:lnTo>
                  <a:pt x="4895" y="2068"/>
                </a:lnTo>
                <a:lnTo>
                  <a:pt x="4911" y="2108"/>
                </a:lnTo>
                <a:lnTo>
                  <a:pt x="4926" y="2148"/>
                </a:lnTo>
                <a:lnTo>
                  <a:pt x="4940" y="2188"/>
                </a:lnTo>
                <a:lnTo>
                  <a:pt x="4954" y="2229"/>
                </a:lnTo>
                <a:lnTo>
                  <a:pt x="4965" y="2271"/>
                </a:lnTo>
                <a:lnTo>
                  <a:pt x="4977" y="2313"/>
                </a:lnTo>
                <a:lnTo>
                  <a:pt x="4988" y="2356"/>
                </a:lnTo>
                <a:lnTo>
                  <a:pt x="4997" y="2397"/>
                </a:lnTo>
                <a:lnTo>
                  <a:pt x="5005" y="2440"/>
                </a:lnTo>
                <a:lnTo>
                  <a:pt x="5012" y="2485"/>
                </a:lnTo>
                <a:lnTo>
                  <a:pt x="5018" y="2529"/>
                </a:lnTo>
                <a:lnTo>
                  <a:pt x="5024" y="2573"/>
                </a:lnTo>
                <a:lnTo>
                  <a:pt x="5027" y="2617"/>
                </a:lnTo>
                <a:lnTo>
                  <a:pt x="5031" y="2661"/>
                </a:lnTo>
                <a:lnTo>
                  <a:pt x="5032" y="2706"/>
                </a:lnTo>
                <a:lnTo>
                  <a:pt x="5033" y="2752"/>
                </a:lnTo>
                <a:lnTo>
                  <a:pt x="5032" y="2797"/>
                </a:lnTo>
                <a:lnTo>
                  <a:pt x="5031" y="2842"/>
                </a:lnTo>
                <a:lnTo>
                  <a:pt x="5027" y="2887"/>
                </a:lnTo>
                <a:lnTo>
                  <a:pt x="5024" y="2932"/>
                </a:lnTo>
                <a:lnTo>
                  <a:pt x="5018" y="2976"/>
                </a:lnTo>
                <a:lnTo>
                  <a:pt x="5012" y="3020"/>
                </a:lnTo>
                <a:lnTo>
                  <a:pt x="5005" y="3063"/>
                </a:lnTo>
                <a:lnTo>
                  <a:pt x="4997" y="3106"/>
                </a:lnTo>
                <a:lnTo>
                  <a:pt x="4988" y="3149"/>
                </a:lnTo>
                <a:lnTo>
                  <a:pt x="4977" y="3191"/>
                </a:lnTo>
                <a:lnTo>
                  <a:pt x="4965" y="3232"/>
                </a:lnTo>
                <a:lnTo>
                  <a:pt x="4954" y="3274"/>
                </a:lnTo>
                <a:lnTo>
                  <a:pt x="4940" y="3316"/>
                </a:lnTo>
                <a:lnTo>
                  <a:pt x="4926" y="3355"/>
                </a:lnTo>
                <a:lnTo>
                  <a:pt x="4911" y="3396"/>
                </a:lnTo>
                <a:lnTo>
                  <a:pt x="4895" y="3435"/>
                </a:lnTo>
                <a:lnTo>
                  <a:pt x="4877" y="3475"/>
                </a:lnTo>
                <a:lnTo>
                  <a:pt x="4859" y="3513"/>
                </a:lnTo>
                <a:lnTo>
                  <a:pt x="4840" y="3552"/>
                </a:lnTo>
                <a:lnTo>
                  <a:pt x="4820" y="3589"/>
                </a:lnTo>
                <a:lnTo>
                  <a:pt x="4799" y="3626"/>
                </a:lnTo>
                <a:lnTo>
                  <a:pt x="4779" y="3663"/>
                </a:lnTo>
                <a:lnTo>
                  <a:pt x="4755" y="3699"/>
                </a:lnTo>
                <a:lnTo>
                  <a:pt x="4732" y="3734"/>
                </a:lnTo>
                <a:lnTo>
                  <a:pt x="4708" y="3769"/>
                </a:lnTo>
                <a:lnTo>
                  <a:pt x="4683" y="3804"/>
                </a:lnTo>
                <a:lnTo>
                  <a:pt x="4658" y="3836"/>
                </a:lnTo>
                <a:lnTo>
                  <a:pt x="4631" y="3870"/>
                </a:lnTo>
                <a:lnTo>
                  <a:pt x="4604" y="3901"/>
                </a:lnTo>
                <a:lnTo>
                  <a:pt x="4575" y="3934"/>
                </a:lnTo>
                <a:lnTo>
                  <a:pt x="4548" y="3964"/>
                </a:lnTo>
                <a:lnTo>
                  <a:pt x="4517" y="3994"/>
                </a:lnTo>
                <a:lnTo>
                  <a:pt x="4487" y="4023"/>
                </a:lnTo>
                <a:lnTo>
                  <a:pt x="4457" y="4052"/>
                </a:lnTo>
                <a:lnTo>
                  <a:pt x="4426" y="4080"/>
                </a:lnTo>
                <a:lnTo>
                  <a:pt x="4393" y="4108"/>
                </a:lnTo>
                <a:lnTo>
                  <a:pt x="4361" y="4134"/>
                </a:lnTo>
                <a:lnTo>
                  <a:pt x="4327" y="4160"/>
                </a:lnTo>
                <a:lnTo>
                  <a:pt x="4292" y="4184"/>
                </a:lnTo>
                <a:lnTo>
                  <a:pt x="4258" y="4209"/>
                </a:lnTo>
                <a:lnTo>
                  <a:pt x="4222" y="4232"/>
                </a:lnTo>
                <a:lnTo>
                  <a:pt x="4187" y="4254"/>
                </a:lnTo>
                <a:lnTo>
                  <a:pt x="4151" y="4276"/>
                </a:lnTo>
                <a:lnTo>
                  <a:pt x="4113" y="4297"/>
                </a:lnTo>
                <a:lnTo>
                  <a:pt x="4075" y="4317"/>
                </a:lnTo>
                <a:lnTo>
                  <a:pt x="4038" y="4335"/>
                </a:lnTo>
                <a:lnTo>
                  <a:pt x="3998" y="4354"/>
                </a:lnTo>
                <a:lnTo>
                  <a:pt x="3960" y="4370"/>
                </a:lnTo>
                <a:lnTo>
                  <a:pt x="3919" y="4386"/>
                </a:lnTo>
                <a:lnTo>
                  <a:pt x="3880" y="4402"/>
                </a:lnTo>
                <a:lnTo>
                  <a:pt x="3839" y="4417"/>
                </a:lnTo>
                <a:lnTo>
                  <a:pt x="3799" y="4429"/>
                </a:lnTo>
                <a:lnTo>
                  <a:pt x="3757" y="4442"/>
                </a:lnTo>
                <a:lnTo>
                  <a:pt x="3715" y="4454"/>
                </a:lnTo>
                <a:lnTo>
                  <a:pt x="3672" y="4464"/>
                </a:lnTo>
                <a:lnTo>
                  <a:pt x="3630" y="4474"/>
                </a:lnTo>
                <a:lnTo>
                  <a:pt x="3586" y="4482"/>
                </a:lnTo>
                <a:lnTo>
                  <a:pt x="3543" y="4489"/>
                </a:lnTo>
                <a:lnTo>
                  <a:pt x="3499" y="4494"/>
                </a:lnTo>
                <a:lnTo>
                  <a:pt x="3455" y="4499"/>
                </a:lnTo>
                <a:lnTo>
                  <a:pt x="3411" y="4504"/>
                </a:lnTo>
                <a:lnTo>
                  <a:pt x="3367" y="4506"/>
                </a:lnTo>
                <a:lnTo>
                  <a:pt x="3322" y="4508"/>
                </a:lnTo>
                <a:lnTo>
                  <a:pt x="3276" y="4508"/>
                </a:lnTo>
                <a:lnTo>
                  <a:pt x="3231" y="4508"/>
                </a:lnTo>
                <a:lnTo>
                  <a:pt x="3186" y="4506"/>
                </a:lnTo>
                <a:lnTo>
                  <a:pt x="3140" y="4504"/>
                </a:lnTo>
                <a:lnTo>
                  <a:pt x="3096" y="4499"/>
                </a:lnTo>
                <a:lnTo>
                  <a:pt x="3052" y="4494"/>
                </a:lnTo>
                <a:lnTo>
                  <a:pt x="3008" y="4489"/>
                </a:lnTo>
                <a:lnTo>
                  <a:pt x="2965" y="4482"/>
                </a:lnTo>
                <a:lnTo>
                  <a:pt x="2922" y="4474"/>
                </a:lnTo>
                <a:lnTo>
                  <a:pt x="2879" y="4464"/>
                </a:lnTo>
                <a:lnTo>
                  <a:pt x="2837" y="4454"/>
                </a:lnTo>
                <a:lnTo>
                  <a:pt x="2795" y="4442"/>
                </a:lnTo>
                <a:lnTo>
                  <a:pt x="2754" y="4429"/>
                </a:lnTo>
                <a:lnTo>
                  <a:pt x="2712" y="4417"/>
                </a:lnTo>
                <a:lnTo>
                  <a:pt x="2671" y="4402"/>
                </a:lnTo>
                <a:lnTo>
                  <a:pt x="2632" y="4386"/>
                </a:lnTo>
                <a:lnTo>
                  <a:pt x="2593" y="4370"/>
                </a:lnTo>
                <a:lnTo>
                  <a:pt x="2553" y="4354"/>
                </a:lnTo>
                <a:lnTo>
                  <a:pt x="2515" y="4335"/>
                </a:lnTo>
                <a:lnTo>
                  <a:pt x="2476" y="4317"/>
                </a:lnTo>
                <a:lnTo>
                  <a:pt x="2438" y="4297"/>
                </a:lnTo>
                <a:lnTo>
                  <a:pt x="2402" y="4276"/>
                </a:lnTo>
                <a:lnTo>
                  <a:pt x="2365" y="4254"/>
                </a:lnTo>
                <a:lnTo>
                  <a:pt x="2329" y="4232"/>
                </a:lnTo>
                <a:lnTo>
                  <a:pt x="2294" y="4209"/>
                </a:lnTo>
                <a:lnTo>
                  <a:pt x="2259" y="4184"/>
                </a:lnTo>
                <a:lnTo>
                  <a:pt x="2225" y="4160"/>
                </a:lnTo>
                <a:lnTo>
                  <a:pt x="2192" y="4134"/>
                </a:lnTo>
                <a:lnTo>
                  <a:pt x="2158" y="4108"/>
                </a:lnTo>
                <a:lnTo>
                  <a:pt x="2126" y="4080"/>
                </a:lnTo>
                <a:lnTo>
                  <a:pt x="2094" y="4052"/>
                </a:lnTo>
                <a:lnTo>
                  <a:pt x="2064" y="4023"/>
                </a:lnTo>
                <a:lnTo>
                  <a:pt x="2034" y="3994"/>
                </a:lnTo>
                <a:lnTo>
                  <a:pt x="2004" y="3964"/>
                </a:lnTo>
                <a:lnTo>
                  <a:pt x="1976" y="3934"/>
                </a:lnTo>
                <a:lnTo>
                  <a:pt x="1948" y="3901"/>
                </a:lnTo>
                <a:lnTo>
                  <a:pt x="1920" y="3870"/>
                </a:lnTo>
                <a:lnTo>
                  <a:pt x="1894" y="3836"/>
                </a:lnTo>
                <a:lnTo>
                  <a:pt x="1868" y="3804"/>
                </a:lnTo>
                <a:lnTo>
                  <a:pt x="1844" y="3769"/>
                </a:lnTo>
                <a:lnTo>
                  <a:pt x="1819" y="3734"/>
                </a:lnTo>
                <a:lnTo>
                  <a:pt x="1796" y="3699"/>
                </a:lnTo>
                <a:lnTo>
                  <a:pt x="1774" y="3663"/>
                </a:lnTo>
                <a:lnTo>
                  <a:pt x="1752" y="3626"/>
                </a:lnTo>
                <a:lnTo>
                  <a:pt x="1731" y="3589"/>
                </a:lnTo>
                <a:lnTo>
                  <a:pt x="1711" y="3552"/>
                </a:lnTo>
                <a:lnTo>
                  <a:pt x="1693" y="3513"/>
                </a:lnTo>
                <a:lnTo>
                  <a:pt x="1674" y="3475"/>
                </a:lnTo>
                <a:lnTo>
                  <a:pt x="1658" y="3435"/>
                </a:lnTo>
                <a:lnTo>
                  <a:pt x="1642" y="3396"/>
                </a:lnTo>
                <a:lnTo>
                  <a:pt x="1625" y="3355"/>
                </a:lnTo>
                <a:lnTo>
                  <a:pt x="1612" y="3316"/>
                </a:lnTo>
                <a:lnTo>
                  <a:pt x="1599" y="3274"/>
                </a:lnTo>
                <a:lnTo>
                  <a:pt x="1586" y="3232"/>
                </a:lnTo>
                <a:lnTo>
                  <a:pt x="1574" y="3191"/>
                </a:lnTo>
                <a:lnTo>
                  <a:pt x="1564" y="3149"/>
                </a:lnTo>
                <a:lnTo>
                  <a:pt x="1555" y="3106"/>
                </a:lnTo>
                <a:lnTo>
                  <a:pt x="1547" y="3063"/>
                </a:lnTo>
                <a:lnTo>
                  <a:pt x="1540" y="3020"/>
                </a:lnTo>
                <a:lnTo>
                  <a:pt x="1534" y="2976"/>
                </a:lnTo>
                <a:lnTo>
                  <a:pt x="1528" y="2932"/>
                </a:lnTo>
                <a:lnTo>
                  <a:pt x="1524" y="2887"/>
                </a:lnTo>
                <a:lnTo>
                  <a:pt x="1522" y="2842"/>
                </a:lnTo>
                <a:lnTo>
                  <a:pt x="1520" y="2797"/>
                </a:lnTo>
                <a:lnTo>
                  <a:pt x="1520" y="2752"/>
                </a:lnTo>
                <a:lnTo>
                  <a:pt x="1520" y="2706"/>
                </a:lnTo>
                <a:lnTo>
                  <a:pt x="1522" y="2661"/>
                </a:lnTo>
                <a:lnTo>
                  <a:pt x="1524" y="2617"/>
                </a:lnTo>
                <a:lnTo>
                  <a:pt x="1528" y="2573"/>
                </a:lnTo>
                <a:lnTo>
                  <a:pt x="1534" y="2529"/>
                </a:lnTo>
                <a:lnTo>
                  <a:pt x="1540" y="2485"/>
                </a:lnTo>
                <a:lnTo>
                  <a:pt x="1547" y="2440"/>
                </a:lnTo>
                <a:lnTo>
                  <a:pt x="1555" y="2397"/>
                </a:lnTo>
                <a:lnTo>
                  <a:pt x="1564" y="2356"/>
                </a:lnTo>
                <a:lnTo>
                  <a:pt x="1574" y="2313"/>
                </a:lnTo>
                <a:lnTo>
                  <a:pt x="1586" y="2271"/>
                </a:lnTo>
                <a:lnTo>
                  <a:pt x="1599" y="2229"/>
                </a:lnTo>
                <a:lnTo>
                  <a:pt x="1612" y="2188"/>
                </a:lnTo>
                <a:lnTo>
                  <a:pt x="1625" y="2148"/>
                </a:lnTo>
                <a:lnTo>
                  <a:pt x="1642" y="2108"/>
                </a:lnTo>
                <a:lnTo>
                  <a:pt x="1658" y="2068"/>
                </a:lnTo>
                <a:lnTo>
                  <a:pt x="1674" y="2029"/>
                </a:lnTo>
                <a:lnTo>
                  <a:pt x="1693" y="1990"/>
                </a:lnTo>
                <a:lnTo>
                  <a:pt x="1711" y="1953"/>
                </a:lnTo>
                <a:lnTo>
                  <a:pt x="1731" y="1914"/>
                </a:lnTo>
                <a:lnTo>
                  <a:pt x="1752" y="1877"/>
                </a:lnTo>
                <a:lnTo>
                  <a:pt x="1774" y="1841"/>
                </a:lnTo>
                <a:lnTo>
                  <a:pt x="1796" y="1805"/>
                </a:lnTo>
                <a:lnTo>
                  <a:pt x="1819" y="1769"/>
                </a:lnTo>
                <a:lnTo>
                  <a:pt x="1844" y="1735"/>
                </a:lnTo>
                <a:lnTo>
                  <a:pt x="1868" y="1701"/>
                </a:lnTo>
                <a:lnTo>
                  <a:pt x="1894" y="1667"/>
                </a:lnTo>
                <a:lnTo>
                  <a:pt x="1920" y="1635"/>
                </a:lnTo>
                <a:lnTo>
                  <a:pt x="1948" y="1602"/>
                </a:lnTo>
                <a:lnTo>
                  <a:pt x="1976" y="1571"/>
                </a:lnTo>
                <a:lnTo>
                  <a:pt x="2004" y="1539"/>
                </a:lnTo>
                <a:lnTo>
                  <a:pt x="2034" y="1509"/>
                </a:lnTo>
                <a:lnTo>
                  <a:pt x="2064" y="1480"/>
                </a:lnTo>
                <a:lnTo>
                  <a:pt x="2094" y="1451"/>
                </a:lnTo>
                <a:lnTo>
                  <a:pt x="2126" y="1423"/>
                </a:lnTo>
                <a:lnTo>
                  <a:pt x="2158" y="1397"/>
                </a:lnTo>
                <a:lnTo>
                  <a:pt x="2192" y="1370"/>
                </a:lnTo>
                <a:lnTo>
                  <a:pt x="2225" y="1344"/>
                </a:lnTo>
                <a:lnTo>
                  <a:pt x="2259" y="1319"/>
                </a:lnTo>
                <a:lnTo>
                  <a:pt x="2294" y="1296"/>
                </a:lnTo>
                <a:lnTo>
                  <a:pt x="2329" y="1272"/>
                </a:lnTo>
                <a:lnTo>
                  <a:pt x="2365" y="1249"/>
                </a:lnTo>
                <a:lnTo>
                  <a:pt x="2402" y="1228"/>
                </a:lnTo>
                <a:lnTo>
                  <a:pt x="2438" y="1207"/>
                </a:lnTo>
                <a:lnTo>
                  <a:pt x="2476" y="1188"/>
                </a:lnTo>
                <a:lnTo>
                  <a:pt x="2515" y="1169"/>
                </a:lnTo>
                <a:lnTo>
                  <a:pt x="2553" y="1150"/>
                </a:lnTo>
                <a:lnTo>
                  <a:pt x="2593" y="1133"/>
                </a:lnTo>
                <a:lnTo>
                  <a:pt x="2632" y="1117"/>
                </a:lnTo>
                <a:lnTo>
                  <a:pt x="2671" y="1102"/>
                </a:lnTo>
                <a:lnTo>
                  <a:pt x="2712" y="1088"/>
                </a:lnTo>
                <a:lnTo>
                  <a:pt x="2754" y="1074"/>
                </a:lnTo>
                <a:lnTo>
                  <a:pt x="2795" y="1062"/>
                </a:lnTo>
                <a:lnTo>
                  <a:pt x="2837" y="1051"/>
                </a:lnTo>
                <a:lnTo>
                  <a:pt x="2879" y="1040"/>
                </a:lnTo>
                <a:lnTo>
                  <a:pt x="2922" y="1031"/>
                </a:lnTo>
                <a:lnTo>
                  <a:pt x="2965" y="1023"/>
                </a:lnTo>
                <a:lnTo>
                  <a:pt x="3008" y="1016"/>
                </a:lnTo>
                <a:lnTo>
                  <a:pt x="3052" y="1009"/>
                </a:lnTo>
                <a:lnTo>
                  <a:pt x="3096" y="1004"/>
                </a:lnTo>
                <a:lnTo>
                  <a:pt x="3140" y="1001"/>
                </a:lnTo>
                <a:lnTo>
                  <a:pt x="3186" y="997"/>
                </a:lnTo>
                <a:lnTo>
                  <a:pt x="3231" y="996"/>
                </a:lnTo>
                <a:lnTo>
                  <a:pt x="3276" y="995"/>
                </a:lnTo>
                <a:close/>
                <a:moveTo>
                  <a:pt x="3052" y="1894"/>
                </a:moveTo>
                <a:lnTo>
                  <a:pt x="3052" y="1894"/>
                </a:lnTo>
                <a:lnTo>
                  <a:pt x="3031" y="1882"/>
                </a:lnTo>
                <a:lnTo>
                  <a:pt x="3009" y="1873"/>
                </a:lnTo>
                <a:lnTo>
                  <a:pt x="2987" y="1865"/>
                </a:lnTo>
                <a:lnTo>
                  <a:pt x="2965" y="1858"/>
                </a:lnTo>
                <a:lnTo>
                  <a:pt x="2942" y="1852"/>
                </a:lnTo>
                <a:lnTo>
                  <a:pt x="2919" y="1848"/>
                </a:lnTo>
                <a:lnTo>
                  <a:pt x="2896" y="1846"/>
                </a:lnTo>
                <a:lnTo>
                  <a:pt x="2871" y="1845"/>
                </a:lnTo>
                <a:lnTo>
                  <a:pt x="2848" y="1845"/>
                </a:lnTo>
                <a:lnTo>
                  <a:pt x="2824" y="1846"/>
                </a:lnTo>
                <a:lnTo>
                  <a:pt x="2799" y="1849"/>
                </a:lnTo>
                <a:lnTo>
                  <a:pt x="2775" y="1854"/>
                </a:lnTo>
                <a:lnTo>
                  <a:pt x="2750" y="1859"/>
                </a:lnTo>
                <a:lnTo>
                  <a:pt x="2726" y="1866"/>
                </a:lnTo>
                <a:lnTo>
                  <a:pt x="2703" y="1874"/>
                </a:lnTo>
                <a:lnTo>
                  <a:pt x="2678" y="1883"/>
                </a:lnTo>
                <a:lnTo>
                  <a:pt x="2654" y="1895"/>
                </a:lnTo>
                <a:lnTo>
                  <a:pt x="2631" y="1906"/>
                </a:lnTo>
                <a:lnTo>
                  <a:pt x="2608" y="1919"/>
                </a:lnTo>
                <a:lnTo>
                  <a:pt x="2584" y="1933"/>
                </a:lnTo>
                <a:lnTo>
                  <a:pt x="2561" y="1948"/>
                </a:lnTo>
                <a:lnTo>
                  <a:pt x="2539" y="1966"/>
                </a:lnTo>
                <a:lnTo>
                  <a:pt x="2517" y="1983"/>
                </a:lnTo>
                <a:lnTo>
                  <a:pt x="2495" y="2002"/>
                </a:lnTo>
                <a:lnTo>
                  <a:pt x="2474" y="2021"/>
                </a:lnTo>
                <a:lnTo>
                  <a:pt x="2454" y="2042"/>
                </a:lnTo>
                <a:lnTo>
                  <a:pt x="2433" y="2064"/>
                </a:lnTo>
                <a:lnTo>
                  <a:pt x="2415" y="2086"/>
                </a:lnTo>
                <a:lnTo>
                  <a:pt x="2396" y="2111"/>
                </a:lnTo>
                <a:lnTo>
                  <a:pt x="2379" y="2135"/>
                </a:lnTo>
                <a:lnTo>
                  <a:pt x="2362" y="2162"/>
                </a:lnTo>
                <a:lnTo>
                  <a:pt x="2345" y="2188"/>
                </a:lnTo>
                <a:lnTo>
                  <a:pt x="2330" y="2215"/>
                </a:lnTo>
                <a:lnTo>
                  <a:pt x="2316" y="2243"/>
                </a:lnTo>
                <a:lnTo>
                  <a:pt x="2303" y="2271"/>
                </a:lnTo>
                <a:lnTo>
                  <a:pt x="2292" y="2299"/>
                </a:lnTo>
                <a:lnTo>
                  <a:pt x="2281" y="2327"/>
                </a:lnTo>
                <a:lnTo>
                  <a:pt x="2273" y="2356"/>
                </a:lnTo>
                <a:lnTo>
                  <a:pt x="2265" y="2384"/>
                </a:lnTo>
                <a:lnTo>
                  <a:pt x="2258" y="2411"/>
                </a:lnTo>
                <a:lnTo>
                  <a:pt x="2254" y="2439"/>
                </a:lnTo>
                <a:lnTo>
                  <a:pt x="2249" y="2467"/>
                </a:lnTo>
                <a:lnTo>
                  <a:pt x="2245" y="2495"/>
                </a:lnTo>
                <a:lnTo>
                  <a:pt x="2244" y="2523"/>
                </a:lnTo>
                <a:lnTo>
                  <a:pt x="2243" y="2550"/>
                </a:lnTo>
                <a:lnTo>
                  <a:pt x="2244" y="2576"/>
                </a:lnTo>
                <a:lnTo>
                  <a:pt x="2245" y="2603"/>
                </a:lnTo>
                <a:lnTo>
                  <a:pt x="2248" y="2629"/>
                </a:lnTo>
                <a:lnTo>
                  <a:pt x="2252" y="2654"/>
                </a:lnTo>
                <a:lnTo>
                  <a:pt x="2257" y="2680"/>
                </a:lnTo>
                <a:lnTo>
                  <a:pt x="2263" y="2704"/>
                </a:lnTo>
                <a:lnTo>
                  <a:pt x="2271" y="2727"/>
                </a:lnTo>
                <a:lnTo>
                  <a:pt x="2279" y="2750"/>
                </a:lnTo>
                <a:lnTo>
                  <a:pt x="2288" y="2774"/>
                </a:lnTo>
                <a:lnTo>
                  <a:pt x="2299" y="2795"/>
                </a:lnTo>
                <a:lnTo>
                  <a:pt x="2310" y="2815"/>
                </a:lnTo>
                <a:lnTo>
                  <a:pt x="2323" y="2836"/>
                </a:lnTo>
                <a:lnTo>
                  <a:pt x="2337" y="2855"/>
                </a:lnTo>
                <a:lnTo>
                  <a:pt x="2352" y="2874"/>
                </a:lnTo>
                <a:lnTo>
                  <a:pt x="2368" y="2890"/>
                </a:lnTo>
                <a:lnTo>
                  <a:pt x="2386" y="2906"/>
                </a:lnTo>
                <a:lnTo>
                  <a:pt x="2404" y="2921"/>
                </a:lnTo>
                <a:lnTo>
                  <a:pt x="2423" y="2935"/>
                </a:lnTo>
                <a:lnTo>
                  <a:pt x="2444" y="2948"/>
                </a:lnTo>
                <a:lnTo>
                  <a:pt x="2465" y="2958"/>
                </a:lnTo>
                <a:lnTo>
                  <a:pt x="2485" y="2968"/>
                </a:lnTo>
                <a:lnTo>
                  <a:pt x="2503" y="2975"/>
                </a:lnTo>
                <a:lnTo>
                  <a:pt x="2523" y="2979"/>
                </a:lnTo>
                <a:lnTo>
                  <a:pt x="2540" y="2982"/>
                </a:lnTo>
                <a:lnTo>
                  <a:pt x="2559" y="2982"/>
                </a:lnTo>
                <a:lnTo>
                  <a:pt x="2575" y="2980"/>
                </a:lnTo>
                <a:lnTo>
                  <a:pt x="2593" y="2978"/>
                </a:lnTo>
                <a:lnTo>
                  <a:pt x="2609" y="2973"/>
                </a:lnTo>
                <a:lnTo>
                  <a:pt x="2625" y="2966"/>
                </a:lnTo>
                <a:lnTo>
                  <a:pt x="2640" y="2958"/>
                </a:lnTo>
                <a:lnTo>
                  <a:pt x="2656" y="2949"/>
                </a:lnTo>
                <a:lnTo>
                  <a:pt x="2671" y="2937"/>
                </a:lnTo>
                <a:lnTo>
                  <a:pt x="2687" y="2926"/>
                </a:lnTo>
                <a:lnTo>
                  <a:pt x="2700" y="2912"/>
                </a:lnTo>
                <a:lnTo>
                  <a:pt x="2716" y="2897"/>
                </a:lnTo>
                <a:lnTo>
                  <a:pt x="2730" y="2879"/>
                </a:lnTo>
                <a:lnTo>
                  <a:pt x="2743" y="2862"/>
                </a:lnTo>
                <a:lnTo>
                  <a:pt x="2771" y="2824"/>
                </a:lnTo>
                <a:lnTo>
                  <a:pt x="2799" y="2782"/>
                </a:lnTo>
                <a:lnTo>
                  <a:pt x="2828" y="2737"/>
                </a:lnTo>
                <a:lnTo>
                  <a:pt x="2856" y="2688"/>
                </a:lnTo>
                <a:lnTo>
                  <a:pt x="2885" y="2637"/>
                </a:lnTo>
                <a:lnTo>
                  <a:pt x="2945" y="2530"/>
                </a:lnTo>
                <a:lnTo>
                  <a:pt x="3008" y="2424"/>
                </a:lnTo>
                <a:lnTo>
                  <a:pt x="3037" y="2374"/>
                </a:lnTo>
                <a:lnTo>
                  <a:pt x="3065" y="2326"/>
                </a:lnTo>
                <a:lnTo>
                  <a:pt x="3089" y="2279"/>
                </a:lnTo>
                <a:lnTo>
                  <a:pt x="3111" y="2235"/>
                </a:lnTo>
                <a:lnTo>
                  <a:pt x="3131" y="2192"/>
                </a:lnTo>
                <a:lnTo>
                  <a:pt x="3138" y="2171"/>
                </a:lnTo>
                <a:lnTo>
                  <a:pt x="3145" y="2151"/>
                </a:lnTo>
                <a:lnTo>
                  <a:pt x="3151" y="2132"/>
                </a:lnTo>
                <a:lnTo>
                  <a:pt x="3156" y="2112"/>
                </a:lnTo>
                <a:lnTo>
                  <a:pt x="3159" y="2093"/>
                </a:lnTo>
                <a:lnTo>
                  <a:pt x="3160" y="2075"/>
                </a:lnTo>
                <a:lnTo>
                  <a:pt x="3161" y="2057"/>
                </a:lnTo>
                <a:lnTo>
                  <a:pt x="3160" y="2040"/>
                </a:lnTo>
                <a:lnTo>
                  <a:pt x="3157" y="2022"/>
                </a:lnTo>
                <a:lnTo>
                  <a:pt x="3153" y="2006"/>
                </a:lnTo>
                <a:lnTo>
                  <a:pt x="3147" y="1990"/>
                </a:lnTo>
                <a:lnTo>
                  <a:pt x="3139" y="1975"/>
                </a:lnTo>
                <a:lnTo>
                  <a:pt x="3130" y="1960"/>
                </a:lnTo>
                <a:lnTo>
                  <a:pt x="3118" y="1946"/>
                </a:lnTo>
                <a:lnTo>
                  <a:pt x="3105" y="1932"/>
                </a:lnTo>
                <a:lnTo>
                  <a:pt x="3089" y="1919"/>
                </a:lnTo>
                <a:lnTo>
                  <a:pt x="3072" y="1906"/>
                </a:lnTo>
                <a:lnTo>
                  <a:pt x="3052" y="1894"/>
                </a:lnTo>
                <a:close/>
                <a:moveTo>
                  <a:pt x="4125" y="1903"/>
                </a:moveTo>
                <a:lnTo>
                  <a:pt x="4125" y="1903"/>
                </a:lnTo>
                <a:lnTo>
                  <a:pt x="4083" y="1863"/>
                </a:lnTo>
                <a:lnTo>
                  <a:pt x="4039" y="1826"/>
                </a:lnTo>
                <a:lnTo>
                  <a:pt x="3994" y="1790"/>
                </a:lnTo>
                <a:lnTo>
                  <a:pt x="3947" y="1757"/>
                </a:lnTo>
                <a:lnTo>
                  <a:pt x="3923" y="1740"/>
                </a:lnTo>
                <a:lnTo>
                  <a:pt x="3899" y="1725"/>
                </a:lnTo>
                <a:lnTo>
                  <a:pt x="3873" y="1711"/>
                </a:lnTo>
                <a:lnTo>
                  <a:pt x="3848" y="1696"/>
                </a:lnTo>
                <a:lnTo>
                  <a:pt x="3822" y="1683"/>
                </a:lnTo>
                <a:lnTo>
                  <a:pt x="3796" y="1671"/>
                </a:lnTo>
                <a:lnTo>
                  <a:pt x="3770" y="1658"/>
                </a:lnTo>
                <a:lnTo>
                  <a:pt x="3743" y="1646"/>
                </a:lnTo>
                <a:lnTo>
                  <a:pt x="3716" y="1635"/>
                </a:lnTo>
                <a:lnTo>
                  <a:pt x="3688" y="1624"/>
                </a:lnTo>
                <a:lnTo>
                  <a:pt x="3661" y="1615"/>
                </a:lnTo>
                <a:lnTo>
                  <a:pt x="3633" y="1606"/>
                </a:lnTo>
                <a:lnTo>
                  <a:pt x="3605" y="1598"/>
                </a:lnTo>
                <a:lnTo>
                  <a:pt x="3576" y="1589"/>
                </a:lnTo>
                <a:lnTo>
                  <a:pt x="3547" y="1582"/>
                </a:lnTo>
                <a:lnTo>
                  <a:pt x="3518" y="1577"/>
                </a:lnTo>
                <a:lnTo>
                  <a:pt x="3489" y="1571"/>
                </a:lnTo>
                <a:lnTo>
                  <a:pt x="3459" y="1566"/>
                </a:lnTo>
                <a:lnTo>
                  <a:pt x="3428" y="1562"/>
                </a:lnTo>
                <a:lnTo>
                  <a:pt x="3398" y="1558"/>
                </a:lnTo>
                <a:lnTo>
                  <a:pt x="3368" y="1556"/>
                </a:lnTo>
                <a:lnTo>
                  <a:pt x="3338" y="1553"/>
                </a:lnTo>
                <a:lnTo>
                  <a:pt x="3307" y="1552"/>
                </a:lnTo>
                <a:lnTo>
                  <a:pt x="3276" y="1552"/>
                </a:lnTo>
                <a:lnTo>
                  <a:pt x="3245" y="1552"/>
                </a:lnTo>
                <a:lnTo>
                  <a:pt x="3214" y="1553"/>
                </a:lnTo>
                <a:lnTo>
                  <a:pt x="3183" y="1556"/>
                </a:lnTo>
                <a:lnTo>
                  <a:pt x="3153" y="1558"/>
                </a:lnTo>
                <a:lnTo>
                  <a:pt x="3123" y="1562"/>
                </a:lnTo>
                <a:lnTo>
                  <a:pt x="3093" y="1566"/>
                </a:lnTo>
                <a:lnTo>
                  <a:pt x="3064" y="1571"/>
                </a:lnTo>
                <a:lnTo>
                  <a:pt x="3034" y="1577"/>
                </a:lnTo>
                <a:lnTo>
                  <a:pt x="3005" y="1582"/>
                </a:lnTo>
                <a:lnTo>
                  <a:pt x="2976" y="1589"/>
                </a:lnTo>
                <a:lnTo>
                  <a:pt x="2948" y="1598"/>
                </a:lnTo>
                <a:lnTo>
                  <a:pt x="2919" y="1606"/>
                </a:lnTo>
                <a:lnTo>
                  <a:pt x="2891" y="1615"/>
                </a:lnTo>
                <a:lnTo>
                  <a:pt x="2863" y="1624"/>
                </a:lnTo>
                <a:lnTo>
                  <a:pt x="2836" y="1635"/>
                </a:lnTo>
                <a:lnTo>
                  <a:pt x="2808" y="1646"/>
                </a:lnTo>
                <a:lnTo>
                  <a:pt x="2782" y="1658"/>
                </a:lnTo>
                <a:lnTo>
                  <a:pt x="2755" y="1671"/>
                </a:lnTo>
                <a:lnTo>
                  <a:pt x="2730" y="1683"/>
                </a:lnTo>
                <a:lnTo>
                  <a:pt x="2704" y="1696"/>
                </a:lnTo>
                <a:lnTo>
                  <a:pt x="2678" y="1711"/>
                </a:lnTo>
                <a:lnTo>
                  <a:pt x="2654" y="1725"/>
                </a:lnTo>
                <a:lnTo>
                  <a:pt x="2629" y="1740"/>
                </a:lnTo>
                <a:lnTo>
                  <a:pt x="2605" y="1757"/>
                </a:lnTo>
                <a:lnTo>
                  <a:pt x="2558" y="1790"/>
                </a:lnTo>
                <a:lnTo>
                  <a:pt x="2512" y="1826"/>
                </a:lnTo>
                <a:lnTo>
                  <a:pt x="2469" y="1863"/>
                </a:lnTo>
                <a:lnTo>
                  <a:pt x="2428" y="1903"/>
                </a:lnTo>
                <a:lnTo>
                  <a:pt x="2387" y="1945"/>
                </a:lnTo>
                <a:lnTo>
                  <a:pt x="2350" y="1989"/>
                </a:lnTo>
                <a:lnTo>
                  <a:pt x="2314" y="2034"/>
                </a:lnTo>
                <a:lnTo>
                  <a:pt x="2280" y="2081"/>
                </a:lnTo>
                <a:lnTo>
                  <a:pt x="2265" y="2105"/>
                </a:lnTo>
                <a:lnTo>
                  <a:pt x="2250" y="2129"/>
                </a:lnTo>
                <a:lnTo>
                  <a:pt x="2235" y="2155"/>
                </a:lnTo>
                <a:lnTo>
                  <a:pt x="2221" y="2180"/>
                </a:lnTo>
                <a:lnTo>
                  <a:pt x="2207" y="2206"/>
                </a:lnTo>
                <a:lnTo>
                  <a:pt x="2194" y="2231"/>
                </a:lnTo>
                <a:lnTo>
                  <a:pt x="2182" y="2258"/>
                </a:lnTo>
                <a:lnTo>
                  <a:pt x="2170" y="2285"/>
                </a:lnTo>
                <a:lnTo>
                  <a:pt x="2159" y="2312"/>
                </a:lnTo>
                <a:lnTo>
                  <a:pt x="2149" y="2339"/>
                </a:lnTo>
                <a:lnTo>
                  <a:pt x="2139" y="2367"/>
                </a:lnTo>
                <a:lnTo>
                  <a:pt x="2129" y="2395"/>
                </a:lnTo>
                <a:lnTo>
                  <a:pt x="2121" y="2423"/>
                </a:lnTo>
                <a:lnTo>
                  <a:pt x="2113" y="2452"/>
                </a:lnTo>
                <a:lnTo>
                  <a:pt x="2106" y="2481"/>
                </a:lnTo>
                <a:lnTo>
                  <a:pt x="2100" y="2510"/>
                </a:lnTo>
                <a:lnTo>
                  <a:pt x="2094" y="2539"/>
                </a:lnTo>
                <a:lnTo>
                  <a:pt x="2090" y="2569"/>
                </a:lnTo>
                <a:lnTo>
                  <a:pt x="2085" y="2600"/>
                </a:lnTo>
                <a:lnTo>
                  <a:pt x="2082" y="2630"/>
                </a:lnTo>
                <a:lnTo>
                  <a:pt x="2079" y="2660"/>
                </a:lnTo>
                <a:lnTo>
                  <a:pt x="2077" y="2690"/>
                </a:lnTo>
                <a:lnTo>
                  <a:pt x="2076" y="2721"/>
                </a:lnTo>
                <a:lnTo>
                  <a:pt x="2076" y="2752"/>
                </a:lnTo>
                <a:lnTo>
                  <a:pt x="2076" y="2783"/>
                </a:lnTo>
                <a:lnTo>
                  <a:pt x="2077" y="2813"/>
                </a:lnTo>
                <a:lnTo>
                  <a:pt x="2079" y="2845"/>
                </a:lnTo>
                <a:lnTo>
                  <a:pt x="2082" y="2875"/>
                </a:lnTo>
                <a:lnTo>
                  <a:pt x="2085" y="2905"/>
                </a:lnTo>
                <a:lnTo>
                  <a:pt x="2090" y="2935"/>
                </a:lnTo>
                <a:lnTo>
                  <a:pt x="2094" y="2964"/>
                </a:lnTo>
                <a:lnTo>
                  <a:pt x="2100" y="2994"/>
                </a:lnTo>
                <a:lnTo>
                  <a:pt x="2106" y="3023"/>
                </a:lnTo>
                <a:lnTo>
                  <a:pt x="2113" y="3052"/>
                </a:lnTo>
                <a:lnTo>
                  <a:pt x="2121" y="3080"/>
                </a:lnTo>
                <a:lnTo>
                  <a:pt x="2129" y="3109"/>
                </a:lnTo>
                <a:lnTo>
                  <a:pt x="2139" y="3137"/>
                </a:lnTo>
                <a:lnTo>
                  <a:pt x="2149" y="3165"/>
                </a:lnTo>
                <a:lnTo>
                  <a:pt x="2159" y="3192"/>
                </a:lnTo>
                <a:lnTo>
                  <a:pt x="2170" y="3220"/>
                </a:lnTo>
                <a:lnTo>
                  <a:pt x="2182" y="3246"/>
                </a:lnTo>
                <a:lnTo>
                  <a:pt x="2194" y="3272"/>
                </a:lnTo>
                <a:lnTo>
                  <a:pt x="2207" y="3298"/>
                </a:lnTo>
                <a:lnTo>
                  <a:pt x="2221" y="3324"/>
                </a:lnTo>
                <a:lnTo>
                  <a:pt x="2235" y="3350"/>
                </a:lnTo>
                <a:lnTo>
                  <a:pt x="2250" y="3374"/>
                </a:lnTo>
                <a:lnTo>
                  <a:pt x="2265" y="3398"/>
                </a:lnTo>
                <a:lnTo>
                  <a:pt x="2280" y="3423"/>
                </a:lnTo>
                <a:lnTo>
                  <a:pt x="2314" y="3470"/>
                </a:lnTo>
                <a:lnTo>
                  <a:pt x="2350" y="3516"/>
                </a:lnTo>
                <a:lnTo>
                  <a:pt x="2387" y="3559"/>
                </a:lnTo>
                <a:lnTo>
                  <a:pt x="2428" y="3600"/>
                </a:lnTo>
                <a:lnTo>
                  <a:pt x="2469" y="3640"/>
                </a:lnTo>
                <a:lnTo>
                  <a:pt x="2512" y="3678"/>
                </a:lnTo>
                <a:lnTo>
                  <a:pt x="2558" y="3714"/>
                </a:lnTo>
                <a:lnTo>
                  <a:pt x="2605" y="3747"/>
                </a:lnTo>
                <a:lnTo>
                  <a:pt x="2629" y="3763"/>
                </a:lnTo>
                <a:lnTo>
                  <a:pt x="2654" y="3778"/>
                </a:lnTo>
                <a:lnTo>
                  <a:pt x="2678" y="3793"/>
                </a:lnTo>
                <a:lnTo>
                  <a:pt x="2704" y="3807"/>
                </a:lnTo>
                <a:lnTo>
                  <a:pt x="2730" y="3821"/>
                </a:lnTo>
                <a:lnTo>
                  <a:pt x="2755" y="3834"/>
                </a:lnTo>
                <a:lnTo>
                  <a:pt x="2782" y="3847"/>
                </a:lnTo>
                <a:lnTo>
                  <a:pt x="2808" y="3858"/>
                </a:lnTo>
                <a:lnTo>
                  <a:pt x="2836" y="3869"/>
                </a:lnTo>
                <a:lnTo>
                  <a:pt x="2863" y="3879"/>
                </a:lnTo>
                <a:lnTo>
                  <a:pt x="2891" y="3889"/>
                </a:lnTo>
                <a:lnTo>
                  <a:pt x="2919" y="3899"/>
                </a:lnTo>
                <a:lnTo>
                  <a:pt x="2948" y="3907"/>
                </a:lnTo>
                <a:lnTo>
                  <a:pt x="2976" y="3914"/>
                </a:lnTo>
                <a:lnTo>
                  <a:pt x="3005" y="3922"/>
                </a:lnTo>
                <a:lnTo>
                  <a:pt x="3034" y="3928"/>
                </a:lnTo>
                <a:lnTo>
                  <a:pt x="3064" y="3934"/>
                </a:lnTo>
                <a:lnTo>
                  <a:pt x="3093" y="3938"/>
                </a:lnTo>
                <a:lnTo>
                  <a:pt x="3123" y="3943"/>
                </a:lnTo>
                <a:lnTo>
                  <a:pt x="3153" y="3946"/>
                </a:lnTo>
                <a:lnTo>
                  <a:pt x="3183" y="3949"/>
                </a:lnTo>
                <a:lnTo>
                  <a:pt x="3214" y="3951"/>
                </a:lnTo>
                <a:lnTo>
                  <a:pt x="3245" y="3952"/>
                </a:lnTo>
                <a:lnTo>
                  <a:pt x="3276" y="3952"/>
                </a:lnTo>
                <a:lnTo>
                  <a:pt x="3307" y="3952"/>
                </a:lnTo>
                <a:lnTo>
                  <a:pt x="3338" y="3951"/>
                </a:lnTo>
                <a:lnTo>
                  <a:pt x="3368" y="3949"/>
                </a:lnTo>
                <a:lnTo>
                  <a:pt x="3398" y="3946"/>
                </a:lnTo>
                <a:lnTo>
                  <a:pt x="3428" y="3943"/>
                </a:lnTo>
                <a:lnTo>
                  <a:pt x="3459" y="3938"/>
                </a:lnTo>
                <a:lnTo>
                  <a:pt x="3489" y="3934"/>
                </a:lnTo>
                <a:lnTo>
                  <a:pt x="3518" y="3928"/>
                </a:lnTo>
                <a:lnTo>
                  <a:pt x="3547" y="3922"/>
                </a:lnTo>
                <a:lnTo>
                  <a:pt x="3576" y="3914"/>
                </a:lnTo>
                <a:lnTo>
                  <a:pt x="3605" y="3907"/>
                </a:lnTo>
                <a:lnTo>
                  <a:pt x="3633" y="3899"/>
                </a:lnTo>
                <a:lnTo>
                  <a:pt x="3661" y="3889"/>
                </a:lnTo>
                <a:lnTo>
                  <a:pt x="3688" y="3879"/>
                </a:lnTo>
                <a:lnTo>
                  <a:pt x="3716" y="3869"/>
                </a:lnTo>
                <a:lnTo>
                  <a:pt x="3743" y="3858"/>
                </a:lnTo>
                <a:lnTo>
                  <a:pt x="3770" y="3847"/>
                </a:lnTo>
                <a:lnTo>
                  <a:pt x="3796" y="3834"/>
                </a:lnTo>
                <a:lnTo>
                  <a:pt x="3822" y="3821"/>
                </a:lnTo>
                <a:lnTo>
                  <a:pt x="3848" y="3807"/>
                </a:lnTo>
                <a:lnTo>
                  <a:pt x="3873" y="3793"/>
                </a:lnTo>
                <a:lnTo>
                  <a:pt x="3899" y="3778"/>
                </a:lnTo>
                <a:lnTo>
                  <a:pt x="3923" y="3763"/>
                </a:lnTo>
                <a:lnTo>
                  <a:pt x="3947" y="3747"/>
                </a:lnTo>
                <a:lnTo>
                  <a:pt x="3994" y="3714"/>
                </a:lnTo>
                <a:lnTo>
                  <a:pt x="4039" y="3678"/>
                </a:lnTo>
                <a:lnTo>
                  <a:pt x="4083" y="3640"/>
                </a:lnTo>
                <a:lnTo>
                  <a:pt x="4125" y="3600"/>
                </a:lnTo>
                <a:lnTo>
                  <a:pt x="4164" y="3559"/>
                </a:lnTo>
                <a:lnTo>
                  <a:pt x="4202" y="3516"/>
                </a:lnTo>
                <a:lnTo>
                  <a:pt x="4238" y="3470"/>
                </a:lnTo>
                <a:lnTo>
                  <a:pt x="4271" y="3423"/>
                </a:lnTo>
                <a:lnTo>
                  <a:pt x="4286" y="3398"/>
                </a:lnTo>
                <a:lnTo>
                  <a:pt x="4303" y="3374"/>
                </a:lnTo>
                <a:lnTo>
                  <a:pt x="4317" y="3350"/>
                </a:lnTo>
                <a:lnTo>
                  <a:pt x="4332" y="3324"/>
                </a:lnTo>
                <a:lnTo>
                  <a:pt x="4344" y="3298"/>
                </a:lnTo>
                <a:lnTo>
                  <a:pt x="4357" y="3272"/>
                </a:lnTo>
                <a:lnTo>
                  <a:pt x="4370" y="3246"/>
                </a:lnTo>
                <a:lnTo>
                  <a:pt x="4382" y="3220"/>
                </a:lnTo>
                <a:lnTo>
                  <a:pt x="4393" y="3192"/>
                </a:lnTo>
                <a:lnTo>
                  <a:pt x="4404" y="3165"/>
                </a:lnTo>
                <a:lnTo>
                  <a:pt x="4413" y="3137"/>
                </a:lnTo>
                <a:lnTo>
                  <a:pt x="4422" y="3109"/>
                </a:lnTo>
                <a:lnTo>
                  <a:pt x="4430" y="3080"/>
                </a:lnTo>
                <a:lnTo>
                  <a:pt x="4438" y="3052"/>
                </a:lnTo>
                <a:lnTo>
                  <a:pt x="4445" y="3023"/>
                </a:lnTo>
                <a:lnTo>
                  <a:pt x="4451" y="2994"/>
                </a:lnTo>
                <a:lnTo>
                  <a:pt x="4457" y="2964"/>
                </a:lnTo>
                <a:lnTo>
                  <a:pt x="4462" y="2935"/>
                </a:lnTo>
                <a:lnTo>
                  <a:pt x="4466" y="2905"/>
                </a:lnTo>
                <a:lnTo>
                  <a:pt x="4470" y="2875"/>
                </a:lnTo>
                <a:lnTo>
                  <a:pt x="4472" y="2845"/>
                </a:lnTo>
                <a:lnTo>
                  <a:pt x="4474" y="2813"/>
                </a:lnTo>
                <a:lnTo>
                  <a:pt x="4476" y="2783"/>
                </a:lnTo>
                <a:lnTo>
                  <a:pt x="4476" y="2752"/>
                </a:lnTo>
                <a:lnTo>
                  <a:pt x="4476" y="2721"/>
                </a:lnTo>
                <a:lnTo>
                  <a:pt x="4474" y="2690"/>
                </a:lnTo>
                <a:lnTo>
                  <a:pt x="4472" y="2660"/>
                </a:lnTo>
                <a:lnTo>
                  <a:pt x="4470" y="2630"/>
                </a:lnTo>
                <a:lnTo>
                  <a:pt x="4466" y="2600"/>
                </a:lnTo>
                <a:lnTo>
                  <a:pt x="4462" y="2569"/>
                </a:lnTo>
                <a:lnTo>
                  <a:pt x="4457" y="2539"/>
                </a:lnTo>
                <a:lnTo>
                  <a:pt x="4451" y="2510"/>
                </a:lnTo>
                <a:lnTo>
                  <a:pt x="4445" y="2481"/>
                </a:lnTo>
                <a:lnTo>
                  <a:pt x="4438" y="2452"/>
                </a:lnTo>
                <a:lnTo>
                  <a:pt x="4430" y="2423"/>
                </a:lnTo>
                <a:lnTo>
                  <a:pt x="4422" y="2395"/>
                </a:lnTo>
                <a:lnTo>
                  <a:pt x="4413" y="2367"/>
                </a:lnTo>
                <a:lnTo>
                  <a:pt x="4404" y="2339"/>
                </a:lnTo>
                <a:lnTo>
                  <a:pt x="4393" y="2312"/>
                </a:lnTo>
                <a:lnTo>
                  <a:pt x="4382" y="2285"/>
                </a:lnTo>
                <a:lnTo>
                  <a:pt x="4370" y="2258"/>
                </a:lnTo>
                <a:lnTo>
                  <a:pt x="4357" y="2231"/>
                </a:lnTo>
                <a:lnTo>
                  <a:pt x="4344" y="2206"/>
                </a:lnTo>
                <a:lnTo>
                  <a:pt x="4332" y="2180"/>
                </a:lnTo>
                <a:lnTo>
                  <a:pt x="4317" y="2155"/>
                </a:lnTo>
                <a:lnTo>
                  <a:pt x="4303" y="2129"/>
                </a:lnTo>
                <a:lnTo>
                  <a:pt x="4286" y="2105"/>
                </a:lnTo>
                <a:lnTo>
                  <a:pt x="4271" y="2081"/>
                </a:lnTo>
                <a:lnTo>
                  <a:pt x="4238" y="2034"/>
                </a:lnTo>
                <a:lnTo>
                  <a:pt x="4202" y="1989"/>
                </a:lnTo>
                <a:lnTo>
                  <a:pt x="4164" y="1945"/>
                </a:lnTo>
                <a:lnTo>
                  <a:pt x="4125" y="1903"/>
                </a:lnTo>
                <a:close/>
                <a:moveTo>
                  <a:pt x="2363" y="0"/>
                </a:moveTo>
                <a:lnTo>
                  <a:pt x="1975" y="737"/>
                </a:lnTo>
                <a:lnTo>
                  <a:pt x="663" y="737"/>
                </a:lnTo>
                <a:lnTo>
                  <a:pt x="629" y="737"/>
                </a:lnTo>
                <a:lnTo>
                  <a:pt x="596" y="739"/>
                </a:lnTo>
                <a:lnTo>
                  <a:pt x="562" y="744"/>
                </a:lnTo>
                <a:lnTo>
                  <a:pt x="530" y="750"/>
                </a:lnTo>
                <a:lnTo>
                  <a:pt x="498" y="758"/>
                </a:lnTo>
                <a:lnTo>
                  <a:pt x="467" y="766"/>
                </a:lnTo>
                <a:lnTo>
                  <a:pt x="435" y="777"/>
                </a:lnTo>
                <a:lnTo>
                  <a:pt x="405" y="789"/>
                </a:lnTo>
                <a:lnTo>
                  <a:pt x="376" y="802"/>
                </a:lnTo>
                <a:lnTo>
                  <a:pt x="347" y="817"/>
                </a:lnTo>
                <a:lnTo>
                  <a:pt x="321" y="832"/>
                </a:lnTo>
                <a:lnTo>
                  <a:pt x="293" y="850"/>
                </a:lnTo>
                <a:lnTo>
                  <a:pt x="267" y="868"/>
                </a:lnTo>
                <a:lnTo>
                  <a:pt x="242" y="888"/>
                </a:lnTo>
                <a:lnTo>
                  <a:pt x="218" y="909"/>
                </a:lnTo>
                <a:lnTo>
                  <a:pt x="195" y="931"/>
                </a:lnTo>
                <a:lnTo>
                  <a:pt x="173" y="954"/>
                </a:lnTo>
                <a:lnTo>
                  <a:pt x="152" y="979"/>
                </a:lnTo>
                <a:lnTo>
                  <a:pt x="132" y="1003"/>
                </a:lnTo>
                <a:lnTo>
                  <a:pt x="114" y="1030"/>
                </a:lnTo>
                <a:lnTo>
                  <a:pt x="97" y="1056"/>
                </a:lnTo>
                <a:lnTo>
                  <a:pt x="80" y="1084"/>
                </a:lnTo>
                <a:lnTo>
                  <a:pt x="66" y="1112"/>
                </a:lnTo>
                <a:lnTo>
                  <a:pt x="52" y="1142"/>
                </a:lnTo>
                <a:lnTo>
                  <a:pt x="41" y="1171"/>
                </a:lnTo>
                <a:lnTo>
                  <a:pt x="30" y="1203"/>
                </a:lnTo>
                <a:lnTo>
                  <a:pt x="21" y="1234"/>
                </a:lnTo>
                <a:lnTo>
                  <a:pt x="14" y="1265"/>
                </a:lnTo>
                <a:lnTo>
                  <a:pt x="8" y="1299"/>
                </a:lnTo>
                <a:lnTo>
                  <a:pt x="4" y="1332"/>
                </a:lnTo>
                <a:lnTo>
                  <a:pt x="1" y="1365"/>
                </a:lnTo>
                <a:lnTo>
                  <a:pt x="0" y="1399"/>
                </a:lnTo>
                <a:lnTo>
                  <a:pt x="0" y="4222"/>
                </a:lnTo>
                <a:lnTo>
                  <a:pt x="1" y="4255"/>
                </a:lnTo>
                <a:lnTo>
                  <a:pt x="4" y="4289"/>
                </a:lnTo>
                <a:lnTo>
                  <a:pt x="8" y="4321"/>
                </a:lnTo>
                <a:lnTo>
                  <a:pt x="14" y="4354"/>
                </a:lnTo>
                <a:lnTo>
                  <a:pt x="21" y="4386"/>
                </a:lnTo>
                <a:lnTo>
                  <a:pt x="30" y="4418"/>
                </a:lnTo>
                <a:lnTo>
                  <a:pt x="41" y="4448"/>
                </a:lnTo>
                <a:lnTo>
                  <a:pt x="52" y="4478"/>
                </a:lnTo>
                <a:lnTo>
                  <a:pt x="66" y="4507"/>
                </a:lnTo>
                <a:lnTo>
                  <a:pt x="80" y="4536"/>
                </a:lnTo>
                <a:lnTo>
                  <a:pt x="97" y="4564"/>
                </a:lnTo>
                <a:lnTo>
                  <a:pt x="114" y="4591"/>
                </a:lnTo>
                <a:lnTo>
                  <a:pt x="132" y="4616"/>
                </a:lnTo>
                <a:lnTo>
                  <a:pt x="152" y="4642"/>
                </a:lnTo>
                <a:lnTo>
                  <a:pt x="173" y="4666"/>
                </a:lnTo>
                <a:lnTo>
                  <a:pt x="195" y="4689"/>
                </a:lnTo>
                <a:lnTo>
                  <a:pt x="218" y="4712"/>
                </a:lnTo>
                <a:lnTo>
                  <a:pt x="242" y="4732"/>
                </a:lnTo>
                <a:lnTo>
                  <a:pt x="267" y="4752"/>
                </a:lnTo>
                <a:lnTo>
                  <a:pt x="293" y="4770"/>
                </a:lnTo>
                <a:lnTo>
                  <a:pt x="321" y="4787"/>
                </a:lnTo>
                <a:lnTo>
                  <a:pt x="347" y="4803"/>
                </a:lnTo>
                <a:lnTo>
                  <a:pt x="376" y="4818"/>
                </a:lnTo>
                <a:lnTo>
                  <a:pt x="405" y="4831"/>
                </a:lnTo>
                <a:lnTo>
                  <a:pt x="435" y="4843"/>
                </a:lnTo>
                <a:lnTo>
                  <a:pt x="467" y="4853"/>
                </a:lnTo>
                <a:lnTo>
                  <a:pt x="498" y="4862"/>
                </a:lnTo>
                <a:lnTo>
                  <a:pt x="530" y="4871"/>
                </a:lnTo>
                <a:lnTo>
                  <a:pt x="562" y="4876"/>
                </a:lnTo>
                <a:lnTo>
                  <a:pt x="596" y="4880"/>
                </a:lnTo>
                <a:lnTo>
                  <a:pt x="629" y="4883"/>
                </a:lnTo>
                <a:lnTo>
                  <a:pt x="663" y="4883"/>
                </a:lnTo>
                <a:lnTo>
                  <a:pt x="4956" y="4883"/>
                </a:lnTo>
                <a:lnTo>
                  <a:pt x="4991" y="4883"/>
                </a:lnTo>
                <a:lnTo>
                  <a:pt x="5024" y="4880"/>
                </a:lnTo>
                <a:lnTo>
                  <a:pt x="5057" y="4876"/>
                </a:lnTo>
                <a:lnTo>
                  <a:pt x="5090" y="4871"/>
                </a:lnTo>
                <a:lnTo>
                  <a:pt x="5121" y="4862"/>
                </a:lnTo>
                <a:lnTo>
                  <a:pt x="5154" y="4853"/>
                </a:lnTo>
                <a:lnTo>
                  <a:pt x="5184" y="4843"/>
                </a:lnTo>
                <a:lnTo>
                  <a:pt x="5214" y="4831"/>
                </a:lnTo>
                <a:lnTo>
                  <a:pt x="5243" y="4818"/>
                </a:lnTo>
                <a:lnTo>
                  <a:pt x="5272" y="4803"/>
                </a:lnTo>
                <a:lnTo>
                  <a:pt x="5300" y="4787"/>
                </a:lnTo>
                <a:lnTo>
                  <a:pt x="5327" y="4770"/>
                </a:lnTo>
                <a:lnTo>
                  <a:pt x="5352" y="4752"/>
                </a:lnTo>
                <a:lnTo>
                  <a:pt x="5378" y="4732"/>
                </a:lnTo>
                <a:lnTo>
                  <a:pt x="5401" y="4712"/>
                </a:lnTo>
                <a:lnTo>
                  <a:pt x="5424" y="4689"/>
                </a:lnTo>
                <a:lnTo>
                  <a:pt x="5446" y="4666"/>
                </a:lnTo>
                <a:lnTo>
                  <a:pt x="5467" y="4642"/>
                </a:lnTo>
                <a:lnTo>
                  <a:pt x="5487" y="4616"/>
                </a:lnTo>
                <a:lnTo>
                  <a:pt x="5505" y="4591"/>
                </a:lnTo>
                <a:lnTo>
                  <a:pt x="5523" y="4564"/>
                </a:lnTo>
                <a:lnTo>
                  <a:pt x="5539" y="4536"/>
                </a:lnTo>
                <a:lnTo>
                  <a:pt x="5553" y="4507"/>
                </a:lnTo>
                <a:lnTo>
                  <a:pt x="5567" y="4478"/>
                </a:lnTo>
                <a:lnTo>
                  <a:pt x="5578" y="4448"/>
                </a:lnTo>
                <a:lnTo>
                  <a:pt x="5589" y="4418"/>
                </a:lnTo>
                <a:lnTo>
                  <a:pt x="5598" y="4386"/>
                </a:lnTo>
                <a:lnTo>
                  <a:pt x="5605" y="4354"/>
                </a:lnTo>
                <a:lnTo>
                  <a:pt x="5611" y="4321"/>
                </a:lnTo>
                <a:lnTo>
                  <a:pt x="5616" y="4289"/>
                </a:lnTo>
                <a:lnTo>
                  <a:pt x="5618" y="4255"/>
                </a:lnTo>
                <a:lnTo>
                  <a:pt x="5619" y="4222"/>
                </a:lnTo>
                <a:lnTo>
                  <a:pt x="5619" y="1399"/>
                </a:lnTo>
                <a:lnTo>
                  <a:pt x="5618" y="1365"/>
                </a:lnTo>
                <a:lnTo>
                  <a:pt x="5616" y="1332"/>
                </a:lnTo>
                <a:lnTo>
                  <a:pt x="5611" y="1299"/>
                </a:lnTo>
                <a:lnTo>
                  <a:pt x="5605" y="1265"/>
                </a:lnTo>
                <a:lnTo>
                  <a:pt x="5598" y="1234"/>
                </a:lnTo>
                <a:lnTo>
                  <a:pt x="5589" y="1203"/>
                </a:lnTo>
                <a:lnTo>
                  <a:pt x="5578" y="1171"/>
                </a:lnTo>
                <a:lnTo>
                  <a:pt x="5567" y="1142"/>
                </a:lnTo>
                <a:lnTo>
                  <a:pt x="5553" y="1112"/>
                </a:lnTo>
                <a:lnTo>
                  <a:pt x="5539" y="1084"/>
                </a:lnTo>
                <a:lnTo>
                  <a:pt x="5523" y="1056"/>
                </a:lnTo>
                <a:lnTo>
                  <a:pt x="5505" y="1030"/>
                </a:lnTo>
                <a:lnTo>
                  <a:pt x="5487" y="1003"/>
                </a:lnTo>
                <a:lnTo>
                  <a:pt x="5467" y="979"/>
                </a:lnTo>
                <a:lnTo>
                  <a:pt x="5446" y="954"/>
                </a:lnTo>
                <a:lnTo>
                  <a:pt x="5424" y="931"/>
                </a:lnTo>
                <a:lnTo>
                  <a:pt x="5401" y="909"/>
                </a:lnTo>
                <a:lnTo>
                  <a:pt x="5378" y="888"/>
                </a:lnTo>
                <a:lnTo>
                  <a:pt x="5352" y="868"/>
                </a:lnTo>
                <a:lnTo>
                  <a:pt x="5327" y="850"/>
                </a:lnTo>
                <a:lnTo>
                  <a:pt x="5300" y="832"/>
                </a:lnTo>
                <a:lnTo>
                  <a:pt x="5272" y="817"/>
                </a:lnTo>
                <a:lnTo>
                  <a:pt x="5243" y="802"/>
                </a:lnTo>
                <a:lnTo>
                  <a:pt x="5214" y="789"/>
                </a:lnTo>
                <a:lnTo>
                  <a:pt x="5184" y="777"/>
                </a:lnTo>
                <a:lnTo>
                  <a:pt x="5154" y="766"/>
                </a:lnTo>
                <a:lnTo>
                  <a:pt x="5121" y="758"/>
                </a:lnTo>
                <a:lnTo>
                  <a:pt x="5090" y="750"/>
                </a:lnTo>
                <a:lnTo>
                  <a:pt x="5057" y="744"/>
                </a:lnTo>
                <a:lnTo>
                  <a:pt x="5024" y="739"/>
                </a:lnTo>
                <a:lnTo>
                  <a:pt x="4991" y="737"/>
                </a:lnTo>
                <a:lnTo>
                  <a:pt x="4956" y="737"/>
                </a:lnTo>
                <a:lnTo>
                  <a:pt x="4746" y="737"/>
                </a:lnTo>
                <a:lnTo>
                  <a:pt x="4300" y="0"/>
                </a:lnTo>
                <a:lnTo>
                  <a:pt x="2363" y="0"/>
                </a:lnTo>
                <a:close/>
              </a:path>
            </a:pathLst>
          </a:custGeom>
          <a:solidFill>
            <a:srgbClr val="602629"/>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3325" name="文本框 17"/>
          <p:cNvSpPr>
            <a:spLocks noChangeArrowheads="1"/>
          </p:cNvSpPr>
          <p:nvPr/>
        </p:nvSpPr>
        <p:spPr bwMode="auto">
          <a:xfrm>
            <a:off x="3927475" y="4306888"/>
            <a:ext cx="122872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熟练掌握技能输入你的内容</a:t>
            </a:r>
          </a:p>
        </p:txBody>
      </p:sp>
      <p:sp>
        <p:nvSpPr>
          <p:cNvPr id="13326" name="文本框 17"/>
          <p:cNvSpPr>
            <a:spLocks noChangeArrowheads="1"/>
          </p:cNvSpPr>
          <p:nvPr/>
        </p:nvSpPr>
        <p:spPr bwMode="auto">
          <a:xfrm>
            <a:off x="6102350" y="4378325"/>
            <a:ext cx="122872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itchFamily="34" charset="0"/>
              <a:buNone/>
            </a:pPr>
            <a:r>
              <a:rPr lang="zh-CN" altLang="en-US" sz="1600">
                <a:solidFill>
                  <a:srgbClr val="602629"/>
                </a:solidFill>
                <a:latin typeface="微软雅黑" pitchFamily="34" charset="-122"/>
                <a:ea typeface="微软雅黑" pitchFamily="34" charset="-122"/>
                <a:sym typeface="微软雅黑" pitchFamily="34" charset="-122"/>
              </a:rPr>
              <a:t>熟练掌握技能输入你的内容</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自我评价</a:t>
            </a:r>
          </a:p>
        </p:txBody>
      </p:sp>
      <p:sp>
        <p:nvSpPr>
          <p:cNvPr id="14339" name="椭圆 2"/>
          <p:cNvSpPr>
            <a:spLocks noChangeArrowheads="1"/>
          </p:cNvSpPr>
          <p:nvPr/>
        </p:nvSpPr>
        <p:spPr bwMode="auto">
          <a:xfrm>
            <a:off x="3062288" y="2390775"/>
            <a:ext cx="1539875"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600">
              <a:solidFill>
                <a:srgbClr val="FFFFFF"/>
              </a:solidFill>
            </a:endParaRPr>
          </a:p>
        </p:txBody>
      </p:sp>
      <p:sp>
        <p:nvSpPr>
          <p:cNvPr id="14340" name="Freeform 5"/>
          <p:cNvSpPr>
            <a:spLocks noEditPoints="1" noChangeArrowheads="1"/>
          </p:cNvSpPr>
          <p:nvPr/>
        </p:nvSpPr>
        <p:spPr bwMode="auto">
          <a:xfrm>
            <a:off x="3602038" y="2838450"/>
            <a:ext cx="460375" cy="647700"/>
          </a:xfrm>
          <a:custGeom>
            <a:avLst/>
            <a:gdLst>
              <a:gd name="T0" fmla="*/ 2147483647 w 83"/>
              <a:gd name="T1" fmla="*/ 2147483647 h 119"/>
              <a:gd name="T2" fmla="*/ 2147483647 w 83"/>
              <a:gd name="T3" fmla="*/ 2147483647 h 119"/>
              <a:gd name="T4" fmla="*/ 2147483647 w 83"/>
              <a:gd name="T5" fmla="*/ 2147483647 h 119"/>
              <a:gd name="T6" fmla="*/ 2147483647 w 83"/>
              <a:gd name="T7" fmla="*/ 2147483647 h 119"/>
              <a:gd name="T8" fmla="*/ 2147483647 w 83"/>
              <a:gd name="T9" fmla="*/ 2147483647 h 119"/>
              <a:gd name="T10" fmla="*/ 2147483647 w 83"/>
              <a:gd name="T11" fmla="*/ 2147483647 h 119"/>
              <a:gd name="T12" fmla="*/ 2147483647 w 83"/>
              <a:gd name="T13" fmla="*/ 2147483647 h 119"/>
              <a:gd name="T14" fmla="*/ 2147483647 w 83"/>
              <a:gd name="T15" fmla="*/ 2147483647 h 119"/>
              <a:gd name="T16" fmla="*/ 2147483647 w 83"/>
              <a:gd name="T17" fmla="*/ 2147483647 h 119"/>
              <a:gd name="T18" fmla="*/ 2147483647 w 83"/>
              <a:gd name="T19" fmla="*/ 2147483647 h 119"/>
              <a:gd name="T20" fmla="*/ 2147483647 w 83"/>
              <a:gd name="T21" fmla="*/ 2147483647 h 119"/>
              <a:gd name="T22" fmla="*/ 2147483647 w 83"/>
              <a:gd name="T23" fmla="*/ 2147483647 h 119"/>
              <a:gd name="T24" fmla="*/ 2147483647 w 83"/>
              <a:gd name="T25" fmla="*/ 2147483647 h 119"/>
              <a:gd name="T26" fmla="*/ 2147483647 w 83"/>
              <a:gd name="T27" fmla="*/ 2147483647 h 119"/>
              <a:gd name="T28" fmla="*/ 2147483647 w 83"/>
              <a:gd name="T29" fmla="*/ 2147483647 h 119"/>
              <a:gd name="T30" fmla="*/ 2147483647 w 83"/>
              <a:gd name="T31" fmla="*/ 2147483647 h 119"/>
              <a:gd name="T32" fmla="*/ 2147483647 w 83"/>
              <a:gd name="T33" fmla="*/ 2147483647 h 119"/>
              <a:gd name="T34" fmla="*/ 2147483647 w 83"/>
              <a:gd name="T35" fmla="*/ 2147483647 h 119"/>
              <a:gd name="T36" fmla="*/ 2147483647 w 83"/>
              <a:gd name="T37" fmla="*/ 2147483647 h 119"/>
              <a:gd name="T38" fmla="*/ 2147483647 w 83"/>
              <a:gd name="T39" fmla="*/ 2147483647 h 119"/>
              <a:gd name="T40" fmla="*/ 2147483647 w 83"/>
              <a:gd name="T41" fmla="*/ 2147483647 h 119"/>
              <a:gd name="T42" fmla="*/ 2147483647 w 83"/>
              <a:gd name="T43" fmla="*/ 2147483647 h 119"/>
              <a:gd name="T44" fmla="*/ 0 w 83"/>
              <a:gd name="T45" fmla="*/ 2147483647 h 119"/>
              <a:gd name="T46" fmla="*/ 2147483647 w 83"/>
              <a:gd name="T47" fmla="*/ 2147483647 h 119"/>
              <a:gd name="T48" fmla="*/ 2147483647 w 83"/>
              <a:gd name="T49" fmla="*/ 2147483647 h 119"/>
              <a:gd name="T50" fmla="*/ 2147483647 w 83"/>
              <a:gd name="T51" fmla="*/ 2147483647 h 119"/>
              <a:gd name="T52" fmla="*/ 2147483647 w 83"/>
              <a:gd name="T53" fmla="*/ 2147483647 h 119"/>
              <a:gd name="T54" fmla="*/ 2147483647 w 83"/>
              <a:gd name="T55" fmla="*/ 2147483647 h 119"/>
              <a:gd name="T56" fmla="*/ 2147483647 w 83"/>
              <a:gd name="T57" fmla="*/ 2147483647 h 119"/>
              <a:gd name="T58" fmla="*/ 2147483647 w 83"/>
              <a:gd name="T59" fmla="*/ 2147483647 h 119"/>
              <a:gd name="T60" fmla="*/ 2147483647 w 83"/>
              <a:gd name="T61" fmla="*/ 2147483647 h 119"/>
              <a:gd name="T62" fmla="*/ 2147483647 w 83"/>
              <a:gd name="T63" fmla="*/ 2147483647 h 119"/>
              <a:gd name="T64" fmla="*/ 2147483647 w 83"/>
              <a:gd name="T65" fmla="*/ 2147483647 h 119"/>
              <a:gd name="T66" fmla="*/ 2147483647 w 83"/>
              <a:gd name="T67" fmla="*/ 2147483647 h 11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3"/>
              <a:gd name="T103" fmla="*/ 0 h 119"/>
              <a:gd name="T104" fmla="*/ 83 w 83"/>
              <a:gd name="T105" fmla="*/ 119 h 11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3" h="119">
                <a:moveTo>
                  <a:pt x="45" y="17"/>
                </a:moveTo>
                <a:cubicBezTo>
                  <a:pt x="70" y="31"/>
                  <a:pt x="70" y="31"/>
                  <a:pt x="70" y="31"/>
                </a:cubicBezTo>
                <a:cubicBezTo>
                  <a:pt x="73" y="27"/>
                  <a:pt x="73" y="27"/>
                  <a:pt x="73" y="27"/>
                </a:cubicBezTo>
                <a:cubicBezTo>
                  <a:pt x="74" y="26"/>
                  <a:pt x="74" y="25"/>
                  <a:pt x="73" y="24"/>
                </a:cubicBezTo>
                <a:cubicBezTo>
                  <a:pt x="73" y="23"/>
                  <a:pt x="73" y="22"/>
                  <a:pt x="72" y="21"/>
                </a:cubicBezTo>
                <a:cubicBezTo>
                  <a:pt x="53" y="11"/>
                  <a:pt x="53" y="11"/>
                  <a:pt x="53" y="11"/>
                </a:cubicBezTo>
                <a:cubicBezTo>
                  <a:pt x="52" y="10"/>
                  <a:pt x="51" y="10"/>
                  <a:pt x="50" y="10"/>
                </a:cubicBezTo>
                <a:cubicBezTo>
                  <a:pt x="49" y="10"/>
                  <a:pt x="48" y="11"/>
                  <a:pt x="48" y="12"/>
                </a:cubicBezTo>
                <a:cubicBezTo>
                  <a:pt x="45" y="17"/>
                  <a:pt x="45" y="17"/>
                  <a:pt x="45" y="17"/>
                </a:cubicBezTo>
                <a:close/>
                <a:moveTo>
                  <a:pt x="40" y="26"/>
                </a:moveTo>
                <a:cubicBezTo>
                  <a:pt x="45" y="29"/>
                  <a:pt x="45" y="29"/>
                  <a:pt x="45" y="29"/>
                </a:cubicBezTo>
                <a:cubicBezTo>
                  <a:pt x="24" y="66"/>
                  <a:pt x="24" y="66"/>
                  <a:pt x="24" y="66"/>
                </a:cubicBezTo>
                <a:cubicBezTo>
                  <a:pt x="18" y="63"/>
                  <a:pt x="18" y="63"/>
                  <a:pt x="18" y="63"/>
                </a:cubicBezTo>
                <a:cubicBezTo>
                  <a:pt x="40" y="26"/>
                  <a:pt x="40" y="26"/>
                  <a:pt x="40" y="26"/>
                </a:cubicBezTo>
                <a:close/>
                <a:moveTo>
                  <a:pt x="13" y="72"/>
                </a:moveTo>
                <a:cubicBezTo>
                  <a:pt x="11" y="93"/>
                  <a:pt x="11" y="93"/>
                  <a:pt x="11" y="93"/>
                </a:cubicBezTo>
                <a:cubicBezTo>
                  <a:pt x="22" y="98"/>
                  <a:pt x="22" y="98"/>
                  <a:pt x="22" y="98"/>
                </a:cubicBezTo>
                <a:cubicBezTo>
                  <a:pt x="39" y="87"/>
                  <a:pt x="39" y="87"/>
                  <a:pt x="39" y="87"/>
                </a:cubicBezTo>
                <a:cubicBezTo>
                  <a:pt x="35" y="83"/>
                  <a:pt x="30" y="82"/>
                  <a:pt x="24" y="82"/>
                </a:cubicBezTo>
                <a:cubicBezTo>
                  <a:pt x="20" y="77"/>
                  <a:pt x="17" y="74"/>
                  <a:pt x="13" y="72"/>
                </a:cubicBezTo>
                <a:close/>
                <a:moveTo>
                  <a:pt x="45" y="94"/>
                </a:moveTo>
                <a:cubicBezTo>
                  <a:pt x="8" y="119"/>
                  <a:pt x="8" y="119"/>
                  <a:pt x="8" y="119"/>
                </a:cubicBezTo>
                <a:cubicBezTo>
                  <a:pt x="0" y="115"/>
                  <a:pt x="0" y="115"/>
                  <a:pt x="0" y="115"/>
                </a:cubicBezTo>
                <a:cubicBezTo>
                  <a:pt x="3" y="70"/>
                  <a:pt x="3" y="70"/>
                  <a:pt x="3" y="70"/>
                </a:cubicBezTo>
                <a:cubicBezTo>
                  <a:pt x="6" y="66"/>
                  <a:pt x="6" y="66"/>
                  <a:pt x="6" y="66"/>
                </a:cubicBezTo>
                <a:cubicBezTo>
                  <a:pt x="28" y="27"/>
                  <a:pt x="28" y="27"/>
                  <a:pt x="28" y="27"/>
                </a:cubicBezTo>
                <a:cubicBezTo>
                  <a:pt x="37" y="12"/>
                  <a:pt x="37" y="12"/>
                  <a:pt x="37" y="12"/>
                </a:cubicBezTo>
                <a:cubicBezTo>
                  <a:pt x="40" y="7"/>
                  <a:pt x="40" y="7"/>
                  <a:pt x="40" y="7"/>
                </a:cubicBezTo>
                <a:cubicBezTo>
                  <a:pt x="42" y="4"/>
                  <a:pt x="44" y="2"/>
                  <a:pt x="48" y="1"/>
                </a:cubicBezTo>
                <a:cubicBezTo>
                  <a:pt x="51" y="0"/>
                  <a:pt x="55" y="0"/>
                  <a:pt x="58" y="2"/>
                </a:cubicBezTo>
                <a:cubicBezTo>
                  <a:pt x="76" y="13"/>
                  <a:pt x="76" y="13"/>
                  <a:pt x="76" y="13"/>
                </a:cubicBezTo>
                <a:cubicBezTo>
                  <a:pt x="80" y="15"/>
                  <a:pt x="82" y="18"/>
                  <a:pt x="83" y="21"/>
                </a:cubicBezTo>
                <a:cubicBezTo>
                  <a:pt x="83" y="24"/>
                  <a:pt x="83" y="28"/>
                  <a:pt x="81" y="31"/>
                </a:cubicBezTo>
                <a:cubicBezTo>
                  <a:pt x="69" y="52"/>
                  <a:pt x="57" y="73"/>
                  <a:pt x="45" y="94"/>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4341" name="椭圆 4"/>
          <p:cNvSpPr>
            <a:spLocks noChangeArrowheads="1"/>
          </p:cNvSpPr>
          <p:nvPr/>
        </p:nvSpPr>
        <p:spPr bwMode="auto">
          <a:xfrm>
            <a:off x="1698625" y="2390775"/>
            <a:ext cx="1541463"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600">
              <a:solidFill>
                <a:srgbClr val="FFFFFF"/>
              </a:solidFill>
            </a:endParaRPr>
          </a:p>
        </p:txBody>
      </p:sp>
      <p:grpSp>
        <p:nvGrpSpPr>
          <p:cNvPr id="14342" name="组合 4"/>
          <p:cNvGrpSpPr>
            <a:grpSpLocks/>
          </p:cNvGrpSpPr>
          <p:nvPr/>
        </p:nvGrpSpPr>
        <p:grpSpPr bwMode="auto">
          <a:xfrm>
            <a:off x="2127250" y="2927350"/>
            <a:ext cx="685800" cy="469900"/>
            <a:chOff x="0" y="0"/>
            <a:chExt cx="859439" cy="587464"/>
          </a:xfrm>
        </p:grpSpPr>
        <p:sp>
          <p:nvSpPr>
            <p:cNvPr id="14348" name="Freeform 13"/>
            <p:cNvSpPr>
              <a:spLocks noEditPoints="1" noChangeArrowheads="1"/>
            </p:cNvSpPr>
            <p:nvPr/>
          </p:nvSpPr>
          <p:spPr bwMode="auto">
            <a:xfrm>
              <a:off x="0" y="0"/>
              <a:ext cx="492274" cy="587464"/>
            </a:xfrm>
            <a:custGeom>
              <a:avLst/>
              <a:gdLst>
                <a:gd name="T0" fmla="*/ 2147483647 w 75"/>
                <a:gd name="T1" fmla="*/ 2147483647 h 89"/>
                <a:gd name="T2" fmla="*/ 2147483647 w 75"/>
                <a:gd name="T3" fmla="*/ 2147483647 h 89"/>
                <a:gd name="T4" fmla="*/ 2147483647 w 75"/>
                <a:gd name="T5" fmla="*/ 2147483647 h 89"/>
                <a:gd name="T6" fmla="*/ 2147483647 w 75"/>
                <a:gd name="T7" fmla="*/ 0 h 89"/>
                <a:gd name="T8" fmla="*/ 2147483647 w 75"/>
                <a:gd name="T9" fmla="*/ 2147483647 h 89"/>
                <a:gd name="T10" fmla="*/ 2147483647 w 75"/>
                <a:gd name="T11" fmla="*/ 2147483647 h 89"/>
                <a:gd name="T12" fmla="*/ 2147483647 w 75"/>
                <a:gd name="T13" fmla="*/ 2147483647 h 89"/>
                <a:gd name="T14" fmla="*/ 2147483647 w 75"/>
                <a:gd name="T15" fmla="*/ 2147483647 h 89"/>
                <a:gd name="T16" fmla="*/ 2147483647 w 75"/>
                <a:gd name="T17" fmla="*/ 2147483647 h 89"/>
                <a:gd name="T18" fmla="*/ 2147483647 w 75"/>
                <a:gd name="T19" fmla="*/ 2147483647 h 89"/>
                <a:gd name="T20" fmla="*/ 2147483647 w 75"/>
                <a:gd name="T21" fmla="*/ 2147483647 h 89"/>
                <a:gd name="T22" fmla="*/ 2147483647 w 75"/>
                <a:gd name="T23" fmla="*/ 2147483647 h 89"/>
                <a:gd name="T24" fmla="*/ 2147483647 w 75"/>
                <a:gd name="T25" fmla="*/ 2147483647 h 89"/>
                <a:gd name="T26" fmla="*/ 2147483647 w 75"/>
                <a:gd name="T27" fmla="*/ 2147483647 h 89"/>
                <a:gd name="T28" fmla="*/ 2147483647 w 75"/>
                <a:gd name="T29" fmla="*/ 2147483647 h 89"/>
                <a:gd name="T30" fmla="*/ 2147483647 w 75"/>
                <a:gd name="T31" fmla="*/ 2147483647 h 89"/>
                <a:gd name="T32" fmla="*/ 2147483647 w 75"/>
                <a:gd name="T33" fmla="*/ 2147483647 h 89"/>
                <a:gd name="T34" fmla="*/ 0 w 75"/>
                <a:gd name="T35" fmla="*/ 2147483647 h 89"/>
                <a:gd name="T36" fmla="*/ 2147483647 w 75"/>
                <a:gd name="T37" fmla="*/ 2147483647 h 89"/>
                <a:gd name="T38" fmla="*/ 2147483647 w 75"/>
                <a:gd name="T39" fmla="*/ 2147483647 h 89"/>
                <a:gd name="T40" fmla="*/ 2147483647 w 75"/>
                <a:gd name="T41" fmla="*/ 2147483647 h 89"/>
                <a:gd name="T42" fmla="*/ 2147483647 w 75"/>
                <a:gd name="T43" fmla="*/ 2147483647 h 89"/>
                <a:gd name="T44" fmla="*/ 2147483647 w 75"/>
                <a:gd name="T45" fmla="*/ 2147483647 h 89"/>
                <a:gd name="T46" fmla="*/ 2147483647 w 75"/>
                <a:gd name="T47" fmla="*/ 2147483647 h 89"/>
                <a:gd name="T48" fmla="*/ 2147483647 w 75"/>
                <a:gd name="T49" fmla="*/ 2147483647 h 89"/>
                <a:gd name="T50" fmla="*/ 2147483647 w 75"/>
                <a:gd name="T51" fmla="*/ 2147483647 h 89"/>
                <a:gd name="T52" fmla="*/ 2147483647 w 75"/>
                <a:gd name="T53" fmla="*/ 2147483647 h 89"/>
                <a:gd name="T54" fmla="*/ 2147483647 w 75"/>
                <a:gd name="T55" fmla="*/ 2147483647 h 89"/>
                <a:gd name="T56" fmla="*/ 2147483647 w 75"/>
                <a:gd name="T57" fmla="*/ 2147483647 h 89"/>
                <a:gd name="T58" fmla="*/ 2147483647 w 75"/>
                <a:gd name="T59" fmla="*/ 2147483647 h 89"/>
                <a:gd name="T60" fmla="*/ 2147483647 w 75"/>
                <a:gd name="T61" fmla="*/ 2147483647 h 89"/>
                <a:gd name="T62" fmla="*/ 2147483647 w 75"/>
                <a:gd name="T63" fmla="*/ 2147483647 h 89"/>
                <a:gd name="T64" fmla="*/ 2147483647 w 75"/>
                <a:gd name="T65" fmla="*/ 2147483647 h 8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5"/>
                <a:gd name="T100" fmla="*/ 0 h 89"/>
                <a:gd name="T101" fmla="*/ 75 w 75"/>
                <a:gd name="T102" fmla="*/ 89 h 8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5" h="89">
                  <a:moveTo>
                    <a:pt x="30" y="14"/>
                  </a:moveTo>
                  <a:cubicBezTo>
                    <a:pt x="30" y="11"/>
                    <a:pt x="32" y="7"/>
                    <a:pt x="34" y="5"/>
                  </a:cubicBezTo>
                  <a:cubicBezTo>
                    <a:pt x="34" y="5"/>
                    <a:pt x="34" y="5"/>
                    <a:pt x="34" y="5"/>
                  </a:cubicBezTo>
                  <a:cubicBezTo>
                    <a:pt x="37" y="2"/>
                    <a:pt x="42" y="0"/>
                    <a:pt x="46" y="0"/>
                  </a:cubicBezTo>
                  <a:cubicBezTo>
                    <a:pt x="51" y="0"/>
                    <a:pt x="55" y="2"/>
                    <a:pt x="58" y="5"/>
                  </a:cubicBezTo>
                  <a:cubicBezTo>
                    <a:pt x="58" y="5"/>
                    <a:pt x="58" y="5"/>
                    <a:pt x="58" y="5"/>
                  </a:cubicBezTo>
                  <a:cubicBezTo>
                    <a:pt x="61" y="8"/>
                    <a:pt x="62" y="12"/>
                    <a:pt x="62" y="17"/>
                  </a:cubicBezTo>
                  <a:cubicBezTo>
                    <a:pt x="62" y="20"/>
                    <a:pt x="61" y="23"/>
                    <a:pt x="60" y="26"/>
                  </a:cubicBezTo>
                  <a:cubicBezTo>
                    <a:pt x="59" y="28"/>
                    <a:pt x="59" y="28"/>
                    <a:pt x="59" y="28"/>
                  </a:cubicBezTo>
                  <a:cubicBezTo>
                    <a:pt x="75" y="28"/>
                    <a:pt x="75" y="28"/>
                    <a:pt x="75" y="28"/>
                  </a:cubicBezTo>
                  <a:cubicBezTo>
                    <a:pt x="75" y="43"/>
                    <a:pt x="75" y="43"/>
                    <a:pt x="75" y="43"/>
                  </a:cubicBezTo>
                  <a:cubicBezTo>
                    <a:pt x="59" y="43"/>
                    <a:pt x="59" y="43"/>
                    <a:pt x="59" y="43"/>
                  </a:cubicBezTo>
                  <a:cubicBezTo>
                    <a:pt x="59" y="46"/>
                    <a:pt x="59" y="46"/>
                    <a:pt x="59" y="46"/>
                  </a:cubicBezTo>
                  <a:cubicBezTo>
                    <a:pt x="61" y="50"/>
                    <a:pt x="62" y="54"/>
                    <a:pt x="62" y="58"/>
                  </a:cubicBezTo>
                  <a:cubicBezTo>
                    <a:pt x="62" y="67"/>
                    <a:pt x="58" y="74"/>
                    <a:pt x="53" y="80"/>
                  </a:cubicBezTo>
                  <a:cubicBezTo>
                    <a:pt x="47" y="85"/>
                    <a:pt x="39" y="89"/>
                    <a:pt x="31" y="89"/>
                  </a:cubicBezTo>
                  <a:cubicBezTo>
                    <a:pt x="22" y="89"/>
                    <a:pt x="15" y="85"/>
                    <a:pt x="9" y="80"/>
                  </a:cubicBezTo>
                  <a:cubicBezTo>
                    <a:pt x="4" y="74"/>
                    <a:pt x="0" y="67"/>
                    <a:pt x="0" y="58"/>
                  </a:cubicBezTo>
                  <a:cubicBezTo>
                    <a:pt x="0" y="50"/>
                    <a:pt x="4" y="42"/>
                    <a:pt x="9" y="36"/>
                  </a:cubicBezTo>
                  <a:cubicBezTo>
                    <a:pt x="11" y="34"/>
                    <a:pt x="13" y="33"/>
                    <a:pt x="15" y="31"/>
                  </a:cubicBezTo>
                  <a:cubicBezTo>
                    <a:pt x="30" y="14"/>
                    <a:pt x="30" y="14"/>
                    <a:pt x="30" y="14"/>
                  </a:cubicBezTo>
                  <a:close/>
                  <a:moveTo>
                    <a:pt x="15" y="57"/>
                  </a:moveTo>
                  <a:cubicBezTo>
                    <a:pt x="21" y="51"/>
                    <a:pt x="28" y="47"/>
                    <a:pt x="38" y="43"/>
                  </a:cubicBezTo>
                  <a:cubicBezTo>
                    <a:pt x="28" y="42"/>
                    <a:pt x="16" y="44"/>
                    <a:pt x="15" y="57"/>
                  </a:cubicBezTo>
                  <a:close/>
                  <a:moveTo>
                    <a:pt x="45" y="44"/>
                  </a:moveTo>
                  <a:cubicBezTo>
                    <a:pt x="41" y="40"/>
                    <a:pt x="36" y="38"/>
                    <a:pt x="31" y="38"/>
                  </a:cubicBezTo>
                  <a:cubicBezTo>
                    <a:pt x="25" y="38"/>
                    <a:pt x="20" y="40"/>
                    <a:pt x="17" y="44"/>
                  </a:cubicBezTo>
                  <a:cubicBezTo>
                    <a:pt x="13" y="48"/>
                    <a:pt x="11" y="53"/>
                    <a:pt x="11" y="58"/>
                  </a:cubicBezTo>
                  <a:cubicBezTo>
                    <a:pt x="11" y="64"/>
                    <a:pt x="13" y="69"/>
                    <a:pt x="17" y="72"/>
                  </a:cubicBezTo>
                  <a:cubicBezTo>
                    <a:pt x="20" y="76"/>
                    <a:pt x="25" y="78"/>
                    <a:pt x="31" y="78"/>
                  </a:cubicBezTo>
                  <a:cubicBezTo>
                    <a:pt x="36" y="78"/>
                    <a:pt x="41" y="76"/>
                    <a:pt x="45" y="72"/>
                  </a:cubicBezTo>
                  <a:cubicBezTo>
                    <a:pt x="49" y="69"/>
                    <a:pt x="51" y="64"/>
                    <a:pt x="51" y="58"/>
                  </a:cubicBezTo>
                  <a:cubicBezTo>
                    <a:pt x="51" y="53"/>
                    <a:pt x="49" y="48"/>
                    <a:pt x="45" y="44"/>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4349" name="Freeform 14"/>
            <p:cNvSpPr>
              <a:spLocks noEditPoints="1" noChangeArrowheads="1"/>
            </p:cNvSpPr>
            <p:nvPr/>
          </p:nvSpPr>
          <p:spPr bwMode="auto">
            <a:xfrm>
              <a:off x="440598" y="0"/>
              <a:ext cx="418841" cy="587464"/>
            </a:xfrm>
            <a:custGeom>
              <a:avLst/>
              <a:gdLst>
                <a:gd name="T0" fmla="*/ 2147483647 w 64"/>
                <a:gd name="T1" fmla="*/ 2147483647 h 89"/>
                <a:gd name="T2" fmla="*/ 2147483647 w 64"/>
                <a:gd name="T3" fmla="*/ 2147483647 h 89"/>
                <a:gd name="T4" fmla="*/ 2147483647 w 64"/>
                <a:gd name="T5" fmla="*/ 2147483647 h 89"/>
                <a:gd name="T6" fmla="*/ 2147483647 w 64"/>
                <a:gd name="T7" fmla="*/ 0 h 89"/>
                <a:gd name="T8" fmla="*/ 2147483647 w 64"/>
                <a:gd name="T9" fmla="*/ 2147483647 h 89"/>
                <a:gd name="T10" fmla="*/ 2147483647 w 64"/>
                <a:gd name="T11" fmla="*/ 2147483647 h 89"/>
                <a:gd name="T12" fmla="*/ 2147483647 w 64"/>
                <a:gd name="T13" fmla="*/ 2147483647 h 89"/>
                <a:gd name="T14" fmla="*/ 2147483647 w 64"/>
                <a:gd name="T15" fmla="*/ 2147483647 h 89"/>
                <a:gd name="T16" fmla="*/ 2147483647 w 64"/>
                <a:gd name="T17" fmla="*/ 2147483647 h 89"/>
                <a:gd name="T18" fmla="*/ 0 w 64"/>
                <a:gd name="T19" fmla="*/ 2147483647 h 89"/>
                <a:gd name="T20" fmla="*/ 0 w 64"/>
                <a:gd name="T21" fmla="*/ 2147483647 h 89"/>
                <a:gd name="T22" fmla="*/ 2147483647 w 64"/>
                <a:gd name="T23" fmla="*/ 2147483647 h 89"/>
                <a:gd name="T24" fmla="*/ 2147483647 w 64"/>
                <a:gd name="T25" fmla="*/ 2147483647 h 89"/>
                <a:gd name="T26" fmla="*/ 2147483647 w 64"/>
                <a:gd name="T27" fmla="*/ 2147483647 h 89"/>
                <a:gd name="T28" fmla="*/ 2147483647 w 64"/>
                <a:gd name="T29" fmla="*/ 2147483647 h 89"/>
                <a:gd name="T30" fmla="*/ 2147483647 w 64"/>
                <a:gd name="T31" fmla="*/ 2147483647 h 89"/>
                <a:gd name="T32" fmla="*/ 2147483647 w 64"/>
                <a:gd name="T33" fmla="*/ 2147483647 h 89"/>
                <a:gd name="T34" fmla="*/ 2147483647 w 64"/>
                <a:gd name="T35" fmla="*/ 2147483647 h 89"/>
                <a:gd name="T36" fmla="*/ 2147483647 w 64"/>
                <a:gd name="T37" fmla="*/ 2147483647 h 89"/>
                <a:gd name="T38" fmla="*/ 2147483647 w 64"/>
                <a:gd name="T39" fmla="*/ 2147483647 h 89"/>
                <a:gd name="T40" fmla="*/ 2147483647 w 64"/>
                <a:gd name="T41" fmla="*/ 2147483647 h 89"/>
                <a:gd name="T42" fmla="*/ 2147483647 w 64"/>
                <a:gd name="T43" fmla="*/ 2147483647 h 89"/>
                <a:gd name="T44" fmla="*/ 2147483647 w 64"/>
                <a:gd name="T45" fmla="*/ 2147483647 h 89"/>
                <a:gd name="T46" fmla="*/ 2147483647 w 64"/>
                <a:gd name="T47" fmla="*/ 2147483647 h 89"/>
                <a:gd name="T48" fmla="*/ 2147483647 w 64"/>
                <a:gd name="T49" fmla="*/ 2147483647 h 89"/>
                <a:gd name="T50" fmla="*/ 2147483647 w 64"/>
                <a:gd name="T51" fmla="*/ 2147483647 h 89"/>
                <a:gd name="T52" fmla="*/ 2147483647 w 64"/>
                <a:gd name="T53" fmla="*/ 2147483647 h 89"/>
                <a:gd name="T54" fmla="*/ 2147483647 w 64"/>
                <a:gd name="T55" fmla="*/ 2147483647 h 89"/>
                <a:gd name="T56" fmla="*/ 2147483647 w 64"/>
                <a:gd name="T57" fmla="*/ 2147483647 h 89"/>
                <a:gd name="T58" fmla="*/ 2147483647 w 64"/>
                <a:gd name="T59" fmla="*/ 2147483647 h 89"/>
                <a:gd name="T60" fmla="*/ 2147483647 w 64"/>
                <a:gd name="T61" fmla="*/ 2147483647 h 89"/>
                <a:gd name="T62" fmla="*/ 2147483647 w 64"/>
                <a:gd name="T63" fmla="*/ 2147483647 h 89"/>
                <a:gd name="T64" fmla="*/ 2147483647 w 64"/>
                <a:gd name="T65" fmla="*/ 2147483647 h 8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89"/>
                <a:gd name="T101" fmla="*/ 64 w 64"/>
                <a:gd name="T102" fmla="*/ 89 h 8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89">
                  <a:moveTo>
                    <a:pt x="34" y="14"/>
                  </a:moveTo>
                  <a:cubicBezTo>
                    <a:pt x="33" y="11"/>
                    <a:pt x="32" y="7"/>
                    <a:pt x="29" y="5"/>
                  </a:cubicBezTo>
                  <a:cubicBezTo>
                    <a:pt x="29" y="5"/>
                    <a:pt x="29" y="5"/>
                    <a:pt x="29" y="5"/>
                  </a:cubicBezTo>
                  <a:cubicBezTo>
                    <a:pt x="26" y="2"/>
                    <a:pt x="22" y="0"/>
                    <a:pt x="18" y="0"/>
                  </a:cubicBezTo>
                  <a:cubicBezTo>
                    <a:pt x="13" y="0"/>
                    <a:pt x="9" y="2"/>
                    <a:pt x="6" y="5"/>
                  </a:cubicBezTo>
                  <a:cubicBezTo>
                    <a:pt x="6" y="5"/>
                    <a:pt x="6" y="5"/>
                    <a:pt x="6" y="5"/>
                  </a:cubicBezTo>
                  <a:cubicBezTo>
                    <a:pt x="3" y="8"/>
                    <a:pt x="1" y="12"/>
                    <a:pt x="1" y="17"/>
                  </a:cubicBezTo>
                  <a:cubicBezTo>
                    <a:pt x="1" y="20"/>
                    <a:pt x="2" y="23"/>
                    <a:pt x="4" y="26"/>
                  </a:cubicBezTo>
                  <a:cubicBezTo>
                    <a:pt x="4" y="28"/>
                    <a:pt x="4" y="28"/>
                    <a:pt x="4" y="28"/>
                  </a:cubicBezTo>
                  <a:cubicBezTo>
                    <a:pt x="0" y="28"/>
                    <a:pt x="0" y="28"/>
                    <a:pt x="0" y="28"/>
                  </a:cubicBezTo>
                  <a:cubicBezTo>
                    <a:pt x="0" y="42"/>
                    <a:pt x="0" y="42"/>
                    <a:pt x="0" y="42"/>
                  </a:cubicBezTo>
                  <a:cubicBezTo>
                    <a:pt x="5" y="42"/>
                    <a:pt x="5" y="42"/>
                    <a:pt x="5" y="42"/>
                  </a:cubicBezTo>
                  <a:cubicBezTo>
                    <a:pt x="5" y="46"/>
                    <a:pt x="5" y="46"/>
                    <a:pt x="5" y="46"/>
                  </a:cubicBezTo>
                  <a:cubicBezTo>
                    <a:pt x="3" y="50"/>
                    <a:pt x="2" y="54"/>
                    <a:pt x="2" y="58"/>
                  </a:cubicBezTo>
                  <a:cubicBezTo>
                    <a:pt x="2" y="67"/>
                    <a:pt x="6" y="74"/>
                    <a:pt x="11" y="80"/>
                  </a:cubicBezTo>
                  <a:cubicBezTo>
                    <a:pt x="17" y="85"/>
                    <a:pt x="24" y="89"/>
                    <a:pt x="33" y="89"/>
                  </a:cubicBezTo>
                  <a:cubicBezTo>
                    <a:pt x="41" y="89"/>
                    <a:pt x="49" y="85"/>
                    <a:pt x="55" y="80"/>
                  </a:cubicBezTo>
                  <a:cubicBezTo>
                    <a:pt x="60" y="74"/>
                    <a:pt x="64" y="67"/>
                    <a:pt x="64" y="58"/>
                  </a:cubicBezTo>
                  <a:cubicBezTo>
                    <a:pt x="64" y="50"/>
                    <a:pt x="60" y="42"/>
                    <a:pt x="55" y="36"/>
                  </a:cubicBezTo>
                  <a:cubicBezTo>
                    <a:pt x="53" y="34"/>
                    <a:pt x="51" y="33"/>
                    <a:pt x="49" y="31"/>
                  </a:cubicBezTo>
                  <a:cubicBezTo>
                    <a:pt x="34" y="14"/>
                    <a:pt x="34" y="14"/>
                    <a:pt x="34" y="14"/>
                  </a:cubicBezTo>
                  <a:close/>
                  <a:moveTo>
                    <a:pt x="17" y="57"/>
                  </a:moveTo>
                  <a:cubicBezTo>
                    <a:pt x="18" y="44"/>
                    <a:pt x="30" y="42"/>
                    <a:pt x="40" y="43"/>
                  </a:cubicBezTo>
                  <a:cubicBezTo>
                    <a:pt x="30" y="47"/>
                    <a:pt x="23" y="51"/>
                    <a:pt x="17" y="57"/>
                  </a:cubicBezTo>
                  <a:close/>
                  <a:moveTo>
                    <a:pt x="19" y="44"/>
                  </a:moveTo>
                  <a:cubicBezTo>
                    <a:pt x="22" y="40"/>
                    <a:pt x="27" y="38"/>
                    <a:pt x="33" y="38"/>
                  </a:cubicBezTo>
                  <a:cubicBezTo>
                    <a:pt x="38" y="38"/>
                    <a:pt x="43" y="40"/>
                    <a:pt x="47" y="44"/>
                  </a:cubicBezTo>
                  <a:cubicBezTo>
                    <a:pt x="51" y="48"/>
                    <a:pt x="53" y="53"/>
                    <a:pt x="53" y="58"/>
                  </a:cubicBezTo>
                  <a:cubicBezTo>
                    <a:pt x="53" y="64"/>
                    <a:pt x="51" y="69"/>
                    <a:pt x="47" y="72"/>
                  </a:cubicBezTo>
                  <a:cubicBezTo>
                    <a:pt x="43" y="76"/>
                    <a:pt x="38" y="78"/>
                    <a:pt x="33" y="78"/>
                  </a:cubicBezTo>
                  <a:cubicBezTo>
                    <a:pt x="27" y="78"/>
                    <a:pt x="22" y="76"/>
                    <a:pt x="19" y="72"/>
                  </a:cubicBezTo>
                  <a:cubicBezTo>
                    <a:pt x="15" y="69"/>
                    <a:pt x="13" y="64"/>
                    <a:pt x="13" y="58"/>
                  </a:cubicBezTo>
                  <a:cubicBezTo>
                    <a:pt x="13" y="53"/>
                    <a:pt x="15" y="48"/>
                    <a:pt x="19" y="44"/>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14343" name="椭圆 8"/>
          <p:cNvSpPr>
            <a:spLocks noChangeArrowheads="1"/>
          </p:cNvSpPr>
          <p:nvPr/>
        </p:nvSpPr>
        <p:spPr bwMode="auto">
          <a:xfrm>
            <a:off x="4432300" y="2390775"/>
            <a:ext cx="1539875"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600">
              <a:solidFill>
                <a:srgbClr val="FFFFFF"/>
              </a:solidFill>
            </a:endParaRPr>
          </a:p>
        </p:txBody>
      </p:sp>
      <p:sp>
        <p:nvSpPr>
          <p:cNvPr id="14344" name="Freeform 9"/>
          <p:cNvSpPr>
            <a:spLocks noEditPoints="1" noChangeArrowheads="1"/>
          </p:cNvSpPr>
          <p:nvPr/>
        </p:nvSpPr>
        <p:spPr bwMode="auto">
          <a:xfrm>
            <a:off x="4902200" y="2921000"/>
            <a:ext cx="600075" cy="482600"/>
          </a:xfrm>
          <a:custGeom>
            <a:avLst/>
            <a:gdLst>
              <a:gd name="T0" fmla="*/ 2147483647 w 521"/>
              <a:gd name="T1" fmla="*/ 2147483647 h 418"/>
              <a:gd name="T2" fmla="*/ 2147483647 w 521"/>
              <a:gd name="T3" fmla="*/ 2147483647 h 418"/>
              <a:gd name="T4" fmla="*/ 2147483647 w 521"/>
              <a:gd name="T5" fmla="*/ 0 h 418"/>
              <a:gd name="T6" fmla="*/ 2147483647 w 521"/>
              <a:gd name="T7" fmla="*/ 0 h 418"/>
              <a:gd name="T8" fmla="*/ 2147483647 w 521"/>
              <a:gd name="T9" fmla="*/ 2147483647 h 418"/>
              <a:gd name="T10" fmla="*/ 2147483647 w 521"/>
              <a:gd name="T11" fmla="*/ 2147483647 h 418"/>
              <a:gd name="T12" fmla="*/ 2147483647 w 521"/>
              <a:gd name="T13" fmla="*/ 2147483647 h 418"/>
              <a:gd name="T14" fmla="*/ 2147483647 w 521"/>
              <a:gd name="T15" fmla="*/ 2147483647 h 418"/>
              <a:gd name="T16" fmla="*/ 2147483647 w 521"/>
              <a:gd name="T17" fmla="*/ 2147483647 h 418"/>
              <a:gd name="T18" fmla="*/ 2147483647 w 521"/>
              <a:gd name="T19" fmla="*/ 2147483647 h 418"/>
              <a:gd name="T20" fmla="*/ 2147483647 w 521"/>
              <a:gd name="T21" fmla="*/ 2147483647 h 418"/>
              <a:gd name="T22" fmla="*/ 2147483647 w 521"/>
              <a:gd name="T23" fmla="*/ 2147483647 h 418"/>
              <a:gd name="T24" fmla="*/ 2147483647 w 521"/>
              <a:gd name="T25" fmla="*/ 2147483647 h 418"/>
              <a:gd name="T26" fmla="*/ 0 w 521"/>
              <a:gd name="T27" fmla="*/ 2147483647 h 418"/>
              <a:gd name="T28" fmla="*/ 0 w 521"/>
              <a:gd name="T29" fmla="*/ 2147483647 h 418"/>
              <a:gd name="T30" fmla="*/ 2147483647 w 521"/>
              <a:gd name="T31" fmla="*/ 2147483647 h 418"/>
              <a:gd name="T32" fmla="*/ 2147483647 w 521"/>
              <a:gd name="T33" fmla="*/ 2147483647 h 418"/>
              <a:gd name="T34" fmla="*/ 2147483647 w 521"/>
              <a:gd name="T35" fmla="*/ 2147483647 h 418"/>
              <a:gd name="T36" fmla="*/ 2147483647 w 521"/>
              <a:gd name="T37" fmla="*/ 2147483647 h 418"/>
              <a:gd name="T38" fmla="*/ 2147483647 w 521"/>
              <a:gd name="T39" fmla="*/ 2147483647 h 418"/>
              <a:gd name="T40" fmla="*/ 2147483647 w 521"/>
              <a:gd name="T41" fmla="*/ 2147483647 h 418"/>
              <a:gd name="T42" fmla="*/ 2147483647 w 521"/>
              <a:gd name="T43" fmla="*/ 2147483647 h 418"/>
              <a:gd name="T44" fmla="*/ 2147483647 w 521"/>
              <a:gd name="T45" fmla="*/ 2147483647 h 418"/>
              <a:gd name="T46" fmla="*/ 2147483647 w 521"/>
              <a:gd name="T47" fmla="*/ 2147483647 h 418"/>
              <a:gd name="T48" fmla="*/ 2147483647 w 521"/>
              <a:gd name="T49" fmla="*/ 2147483647 h 418"/>
              <a:gd name="T50" fmla="*/ 2147483647 w 521"/>
              <a:gd name="T51" fmla="*/ 2147483647 h 418"/>
              <a:gd name="T52" fmla="*/ 2147483647 w 521"/>
              <a:gd name="T53" fmla="*/ 2147483647 h 418"/>
              <a:gd name="T54" fmla="*/ 2147483647 w 521"/>
              <a:gd name="T55" fmla="*/ 2147483647 h 418"/>
              <a:gd name="T56" fmla="*/ 2147483647 w 521"/>
              <a:gd name="T57" fmla="*/ 2147483647 h 418"/>
              <a:gd name="T58" fmla="*/ 2147483647 w 521"/>
              <a:gd name="T59" fmla="*/ 2147483647 h 418"/>
              <a:gd name="T60" fmla="*/ 2147483647 w 521"/>
              <a:gd name="T61" fmla="*/ 2147483647 h 418"/>
              <a:gd name="T62" fmla="*/ 2147483647 w 521"/>
              <a:gd name="T63" fmla="*/ 2147483647 h 418"/>
              <a:gd name="T64" fmla="*/ 2147483647 w 521"/>
              <a:gd name="T65" fmla="*/ 2147483647 h 418"/>
              <a:gd name="T66" fmla="*/ 2147483647 w 521"/>
              <a:gd name="T67" fmla="*/ 2147483647 h 418"/>
              <a:gd name="T68" fmla="*/ 2147483647 w 521"/>
              <a:gd name="T69" fmla="*/ 2147483647 h 418"/>
              <a:gd name="T70" fmla="*/ 2147483647 w 521"/>
              <a:gd name="T71" fmla="*/ 2147483647 h 418"/>
              <a:gd name="T72" fmla="*/ 2147483647 w 521"/>
              <a:gd name="T73" fmla="*/ 2147483647 h 418"/>
              <a:gd name="T74" fmla="*/ 2147483647 w 521"/>
              <a:gd name="T75" fmla="*/ 2147483647 h 418"/>
              <a:gd name="T76" fmla="*/ 2147483647 w 521"/>
              <a:gd name="T77" fmla="*/ 2147483647 h 418"/>
              <a:gd name="T78" fmla="*/ 2147483647 w 521"/>
              <a:gd name="T79" fmla="*/ 2147483647 h 41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521"/>
              <a:gd name="T121" fmla="*/ 0 h 418"/>
              <a:gd name="T122" fmla="*/ 521 w 521"/>
              <a:gd name="T123" fmla="*/ 418 h 41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521" h="418">
                <a:moveTo>
                  <a:pt x="24" y="65"/>
                </a:moveTo>
                <a:lnTo>
                  <a:pt x="328" y="65"/>
                </a:lnTo>
                <a:lnTo>
                  <a:pt x="332" y="65"/>
                </a:lnTo>
                <a:lnTo>
                  <a:pt x="332" y="23"/>
                </a:lnTo>
                <a:lnTo>
                  <a:pt x="332" y="0"/>
                </a:lnTo>
                <a:lnTo>
                  <a:pt x="351" y="0"/>
                </a:lnTo>
                <a:lnTo>
                  <a:pt x="503" y="0"/>
                </a:lnTo>
                <a:lnTo>
                  <a:pt x="521" y="0"/>
                </a:lnTo>
                <a:lnTo>
                  <a:pt x="521" y="23"/>
                </a:lnTo>
                <a:lnTo>
                  <a:pt x="521" y="394"/>
                </a:lnTo>
                <a:lnTo>
                  <a:pt x="521" y="418"/>
                </a:lnTo>
                <a:lnTo>
                  <a:pt x="503" y="418"/>
                </a:lnTo>
                <a:lnTo>
                  <a:pt x="351" y="418"/>
                </a:lnTo>
                <a:lnTo>
                  <a:pt x="332" y="418"/>
                </a:lnTo>
                <a:lnTo>
                  <a:pt x="332" y="394"/>
                </a:lnTo>
                <a:lnTo>
                  <a:pt x="332" y="339"/>
                </a:lnTo>
                <a:lnTo>
                  <a:pt x="328" y="339"/>
                </a:lnTo>
                <a:lnTo>
                  <a:pt x="235" y="339"/>
                </a:lnTo>
                <a:lnTo>
                  <a:pt x="235" y="381"/>
                </a:lnTo>
                <a:lnTo>
                  <a:pt x="258" y="381"/>
                </a:lnTo>
                <a:lnTo>
                  <a:pt x="258" y="418"/>
                </a:lnTo>
                <a:lnTo>
                  <a:pt x="79" y="418"/>
                </a:lnTo>
                <a:lnTo>
                  <a:pt x="79" y="381"/>
                </a:lnTo>
                <a:lnTo>
                  <a:pt x="106" y="381"/>
                </a:lnTo>
                <a:lnTo>
                  <a:pt x="106" y="339"/>
                </a:lnTo>
                <a:lnTo>
                  <a:pt x="24" y="339"/>
                </a:lnTo>
                <a:lnTo>
                  <a:pt x="0" y="339"/>
                </a:lnTo>
                <a:lnTo>
                  <a:pt x="0" y="316"/>
                </a:lnTo>
                <a:lnTo>
                  <a:pt x="0" y="88"/>
                </a:lnTo>
                <a:lnTo>
                  <a:pt x="0" y="65"/>
                </a:lnTo>
                <a:lnTo>
                  <a:pt x="24" y="65"/>
                </a:lnTo>
                <a:close/>
                <a:moveTo>
                  <a:pt x="93" y="260"/>
                </a:moveTo>
                <a:lnTo>
                  <a:pt x="116" y="260"/>
                </a:lnTo>
                <a:lnTo>
                  <a:pt x="116" y="190"/>
                </a:lnTo>
                <a:lnTo>
                  <a:pt x="93" y="190"/>
                </a:lnTo>
                <a:lnTo>
                  <a:pt x="93" y="260"/>
                </a:lnTo>
                <a:close/>
                <a:moveTo>
                  <a:pt x="231" y="260"/>
                </a:moveTo>
                <a:lnTo>
                  <a:pt x="258" y="260"/>
                </a:lnTo>
                <a:lnTo>
                  <a:pt x="258" y="139"/>
                </a:lnTo>
                <a:lnTo>
                  <a:pt x="231" y="139"/>
                </a:lnTo>
                <a:lnTo>
                  <a:pt x="231" y="260"/>
                </a:lnTo>
                <a:close/>
                <a:moveTo>
                  <a:pt x="199" y="260"/>
                </a:moveTo>
                <a:lnTo>
                  <a:pt x="222" y="260"/>
                </a:lnTo>
                <a:lnTo>
                  <a:pt x="222" y="218"/>
                </a:lnTo>
                <a:lnTo>
                  <a:pt x="199" y="218"/>
                </a:lnTo>
                <a:lnTo>
                  <a:pt x="199" y="260"/>
                </a:lnTo>
                <a:close/>
                <a:moveTo>
                  <a:pt x="162" y="260"/>
                </a:moveTo>
                <a:lnTo>
                  <a:pt x="185" y="260"/>
                </a:lnTo>
                <a:lnTo>
                  <a:pt x="185" y="204"/>
                </a:lnTo>
                <a:lnTo>
                  <a:pt x="162" y="204"/>
                </a:lnTo>
                <a:lnTo>
                  <a:pt x="162" y="260"/>
                </a:lnTo>
                <a:close/>
                <a:moveTo>
                  <a:pt x="129" y="260"/>
                </a:moveTo>
                <a:lnTo>
                  <a:pt x="153" y="260"/>
                </a:lnTo>
                <a:lnTo>
                  <a:pt x="153" y="172"/>
                </a:lnTo>
                <a:lnTo>
                  <a:pt x="129" y="172"/>
                </a:lnTo>
                <a:lnTo>
                  <a:pt x="129" y="260"/>
                </a:lnTo>
                <a:close/>
                <a:moveTo>
                  <a:pt x="397" y="148"/>
                </a:moveTo>
                <a:lnTo>
                  <a:pt x="480" y="148"/>
                </a:lnTo>
                <a:lnTo>
                  <a:pt x="480" y="121"/>
                </a:lnTo>
                <a:lnTo>
                  <a:pt x="397" y="121"/>
                </a:lnTo>
                <a:lnTo>
                  <a:pt x="397" y="79"/>
                </a:lnTo>
                <a:lnTo>
                  <a:pt x="480" y="79"/>
                </a:lnTo>
                <a:lnTo>
                  <a:pt x="480" y="46"/>
                </a:lnTo>
                <a:lnTo>
                  <a:pt x="374" y="46"/>
                </a:lnTo>
                <a:lnTo>
                  <a:pt x="374" y="376"/>
                </a:lnTo>
                <a:lnTo>
                  <a:pt x="480" y="376"/>
                </a:lnTo>
                <a:lnTo>
                  <a:pt x="480" y="190"/>
                </a:lnTo>
                <a:lnTo>
                  <a:pt x="397" y="190"/>
                </a:lnTo>
                <a:lnTo>
                  <a:pt x="397" y="148"/>
                </a:lnTo>
                <a:close/>
                <a:moveTo>
                  <a:pt x="309" y="111"/>
                </a:moveTo>
                <a:lnTo>
                  <a:pt x="42" y="111"/>
                </a:lnTo>
                <a:lnTo>
                  <a:pt x="42" y="297"/>
                </a:lnTo>
                <a:lnTo>
                  <a:pt x="309" y="297"/>
                </a:lnTo>
                <a:lnTo>
                  <a:pt x="309" y="11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4345" name="椭圆 10"/>
          <p:cNvSpPr>
            <a:spLocks noChangeArrowheads="1"/>
          </p:cNvSpPr>
          <p:nvPr/>
        </p:nvSpPr>
        <p:spPr bwMode="auto">
          <a:xfrm>
            <a:off x="5802313" y="2390775"/>
            <a:ext cx="1539875"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buFont typeface="Arial" pitchFamily="34" charset="0"/>
              <a:buNone/>
            </a:pPr>
            <a:endParaRPr lang="zh-CN" altLang="zh-CN" sz="1600">
              <a:solidFill>
                <a:srgbClr val="FFFFFF"/>
              </a:solidFill>
            </a:endParaRPr>
          </a:p>
        </p:txBody>
      </p:sp>
      <p:sp>
        <p:nvSpPr>
          <p:cNvPr id="14346" name="Freeform 18"/>
          <p:cNvSpPr>
            <a:spLocks noEditPoints="1" noChangeArrowheads="1"/>
          </p:cNvSpPr>
          <p:nvPr/>
        </p:nvSpPr>
        <p:spPr bwMode="auto">
          <a:xfrm>
            <a:off x="6324600" y="2867025"/>
            <a:ext cx="492125" cy="596900"/>
          </a:xfrm>
          <a:custGeom>
            <a:avLst/>
            <a:gdLst>
              <a:gd name="T0" fmla="*/ 2147483647 w 101"/>
              <a:gd name="T1" fmla="*/ 2147483647 h 123"/>
              <a:gd name="T2" fmla="*/ 2147483647 w 101"/>
              <a:gd name="T3" fmla="*/ 2147483647 h 123"/>
              <a:gd name="T4" fmla="*/ 2147483647 w 101"/>
              <a:gd name="T5" fmla="*/ 2147483647 h 123"/>
              <a:gd name="T6" fmla="*/ 2147483647 w 101"/>
              <a:gd name="T7" fmla="*/ 2147483647 h 123"/>
              <a:gd name="T8" fmla="*/ 2147483647 w 101"/>
              <a:gd name="T9" fmla="*/ 2147483647 h 123"/>
              <a:gd name="T10" fmla="*/ 2147483647 w 101"/>
              <a:gd name="T11" fmla="*/ 2147483647 h 123"/>
              <a:gd name="T12" fmla="*/ 2147483647 w 101"/>
              <a:gd name="T13" fmla="*/ 2147483647 h 123"/>
              <a:gd name="T14" fmla="*/ 2147483647 w 101"/>
              <a:gd name="T15" fmla="*/ 2147483647 h 123"/>
              <a:gd name="T16" fmla="*/ 2147483647 w 101"/>
              <a:gd name="T17" fmla="*/ 2147483647 h 123"/>
              <a:gd name="T18" fmla="*/ 2147483647 w 101"/>
              <a:gd name="T19" fmla="*/ 2147483647 h 123"/>
              <a:gd name="T20" fmla="*/ 2147483647 w 101"/>
              <a:gd name="T21" fmla="*/ 2147483647 h 123"/>
              <a:gd name="T22" fmla="*/ 2147483647 w 101"/>
              <a:gd name="T23" fmla="*/ 2147483647 h 123"/>
              <a:gd name="T24" fmla="*/ 2147483647 w 101"/>
              <a:gd name="T25" fmla="*/ 2147483647 h 123"/>
              <a:gd name="T26" fmla="*/ 2147483647 w 101"/>
              <a:gd name="T27" fmla="*/ 2147483647 h 123"/>
              <a:gd name="T28" fmla="*/ 2147483647 w 101"/>
              <a:gd name="T29" fmla="*/ 2147483647 h 123"/>
              <a:gd name="T30" fmla="*/ 2147483647 w 101"/>
              <a:gd name="T31" fmla="*/ 2147483647 h 123"/>
              <a:gd name="T32" fmla="*/ 2147483647 w 101"/>
              <a:gd name="T33" fmla="*/ 2147483647 h 123"/>
              <a:gd name="T34" fmla="*/ 2147483647 w 101"/>
              <a:gd name="T35" fmla="*/ 2147483647 h 123"/>
              <a:gd name="T36" fmla="*/ 2147483647 w 101"/>
              <a:gd name="T37" fmla="*/ 2147483647 h 123"/>
              <a:gd name="T38" fmla="*/ 2147483647 w 101"/>
              <a:gd name="T39" fmla="*/ 2147483647 h 123"/>
              <a:gd name="T40" fmla="*/ 2147483647 w 101"/>
              <a:gd name="T41" fmla="*/ 2147483647 h 123"/>
              <a:gd name="T42" fmla="*/ 2147483647 w 101"/>
              <a:gd name="T43" fmla="*/ 2147483647 h 123"/>
              <a:gd name="T44" fmla="*/ 2147483647 w 101"/>
              <a:gd name="T45" fmla="*/ 2147483647 h 123"/>
              <a:gd name="T46" fmla="*/ 2147483647 w 101"/>
              <a:gd name="T47" fmla="*/ 2147483647 h 123"/>
              <a:gd name="T48" fmla="*/ 2147483647 w 101"/>
              <a:gd name="T49" fmla="*/ 2147483647 h 123"/>
              <a:gd name="T50" fmla="*/ 2147483647 w 101"/>
              <a:gd name="T51" fmla="*/ 2147483647 h 123"/>
              <a:gd name="T52" fmla="*/ 2147483647 w 101"/>
              <a:gd name="T53" fmla="*/ 2147483647 h 123"/>
              <a:gd name="T54" fmla="*/ 2147483647 w 101"/>
              <a:gd name="T55" fmla="*/ 2147483647 h 123"/>
              <a:gd name="T56" fmla="*/ 2147483647 w 101"/>
              <a:gd name="T57" fmla="*/ 2147483647 h 123"/>
              <a:gd name="T58" fmla="*/ 2147483647 w 101"/>
              <a:gd name="T59" fmla="*/ 2147483647 h 123"/>
              <a:gd name="T60" fmla="*/ 2147483647 w 101"/>
              <a:gd name="T61" fmla="*/ 2147483647 h 123"/>
              <a:gd name="T62" fmla="*/ 2147483647 w 101"/>
              <a:gd name="T63" fmla="*/ 2147483647 h 123"/>
              <a:gd name="T64" fmla="*/ 2147483647 w 101"/>
              <a:gd name="T65" fmla="*/ 2147483647 h 123"/>
              <a:gd name="T66" fmla="*/ 2147483647 w 101"/>
              <a:gd name="T67" fmla="*/ 2147483647 h 123"/>
              <a:gd name="T68" fmla="*/ 2147483647 w 101"/>
              <a:gd name="T69" fmla="*/ 2147483647 h 123"/>
              <a:gd name="T70" fmla="*/ 2147483647 w 101"/>
              <a:gd name="T71" fmla="*/ 2147483647 h 123"/>
              <a:gd name="T72" fmla="*/ 2147483647 w 101"/>
              <a:gd name="T73" fmla="*/ 2147483647 h 123"/>
              <a:gd name="T74" fmla="*/ 2147483647 w 101"/>
              <a:gd name="T75" fmla="*/ 2147483647 h 123"/>
              <a:gd name="T76" fmla="*/ 2147483647 w 101"/>
              <a:gd name="T77" fmla="*/ 2147483647 h 123"/>
              <a:gd name="T78" fmla="*/ 2147483647 w 101"/>
              <a:gd name="T79" fmla="*/ 2147483647 h 123"/>
              <a:gd name="T80" fmla="*/ 2147483647 w 101"/>
              <a:gd name="T81" fmla="*/ 2147483647 h 123"/>
              <a:gd name="T82" fmla="*/ 2147483647 w 101"/>
              <a:gd name="T83" fmla="*/ 2147483647 h 123"/>
              <a:gd name="T84" fmla="*/ 0 w 101"/>
              <a:gd name="T85" fmla="*/ 2147483647 h 123"/>
              <a:gd name="T86" fmla="*/ 0 w 101"/>
              <a:gd name="T87" fmla="*/ 2147483647 h 123"/>
              <a:gd name="T88" fmla="*/ 2147483647 w 101"/>
              <a:gd name="T89" fmla="*/ 2147483647 h 123"/>
              <a:gd name="T90" fmla="*/ 2147483647 w 101"/>
              <a:gd name="T91" fmla="*/ 2147483647 h 123"/>
              <a:gd name="T92" fmla="*/ 2147483647 w 101"/>
              <a:gd name="T93" fmla="*/ 2147483647 h 123"/>
              <a:gd name="T94" fmla="*/ 2147483647 w 101"/>
              <a:gd name="T95" fmla="*/ 2147483647 h 123"/>
              <a:gd name="T96" fmla="*/ 2147483647 w 101"/>
              <a:gd name="T97" fmla="*/ 2147483647 h 123"/>
              <a:gd name="T98" fmla="*/ 2147483647 w 101"/>
              <a:gd name="T99" fmla="*/ 0 h 123"/>
              <a:gd name="T100" fmla="*/ 2147483647 w 101"/>
              <a:gd name="T101" fmla="*/ 2147483647 h 12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1"/>
              <a:gd name="T154" fmla="*/ 0 h 123"/>
              <a:gd name="T155" fmla="*/ 101 w 101"/>
              <a:gd name="T156" fmla="*/ 123 h 12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1" h="123">
                <a:moveTo>
                  <a:pt x="17" y="16"/>
                </a:moveTo>
                <a:cubicBezTo>
                  <a:pt x="66" y="10"/>
                  <a:pt x="66" y="10"/>
                  <a:pt x="66" y="10"/>
                </a:cubicBezTo>
                <a:cubicBezTo>
                  <a:pt x="70" y="10"/>
                  <a:pt x="73" y="12"/>
                  <a:pt x="73" y="16"/>
                </a:cubicBezTo>
                <a:cubicBezTo>
                  <a:pt x="73" y="18"/>
                  <a:pt x="73" y="18"/>
                  <a:pt x="73" y="18"/>
                </a:cubicBezTo>
                <a:cubicBezTo>
                  <a:pt x="28" y="24"/>
                  <a:pt x="28" y="24"/>
                  <a:pt x="28" y="24"/>
                </a:cubicBezTo>
                <a:cubicBezTo>
                  <a:pt x="24" y="25"/>
                  <a:pt x="23" y="27"/>
                  <a:pt x="23" y="31"/>
                </a:cubicBezTo>
                <a:cubicBezTo>
                  <a:pt x="23" y="99"/>
                  <a:pt x="23" y="99"/>
                  <a:pt x="23" y="99"/>
                </a:cubicBezTo>
                <a:cubicBezTo>
                  <a:pt x="17" y="99"/>
                  <a:pt x="17" y="99"/>
                  <a:pt x="17" y="99"/>
                </a:cubicBezTo>
                <a:cubicBezTo>
                  <a:pt x="17" y="16"/>
                  <a:pt x="17" y="16"/>
                  <a:pt x="17" y="16"/>
                </a:cubicBezTo>
                <a:close/>
                <a:moveTo>
                  <a:pt x="54" y="49"/>
                </a:moveTo>
                <a:cubicBezTo>
                  <a:pt x="54" y="66"/>
                  <a:pt x="54" y="66"/>
                  <a:pt x="54" y="66"/>
                </a:cubicBezTo>
                <a:cubicBezTo>
                  <a:pt x="92" y="61"/>
                  <a:pt x="92" y="61"/>
                  <a:pt x="92" y="61"/>
                </a:cubicBezTo>
                <a:cubicBezTo>
                  <a:pt x="92" y="44"/>
                  <a:pt x="92" y="44"/>
                  <a:pt x="92" y="44"/>
                </a:cubicBezTo>
                <a:cubicBezTo>
                  <a:pt x="54" y="49"/>
                  <a:pt x="54" y="49"/>
                  <a:pt x="54" y="49"/>
                </a:cubicBezTo>
                <a:close/>
                <a:moveTo>
                  <a:pt x="45" y="38"/>
                </a:moveTo>
                <a:cubicBezTo>
                  <a:pt x="45" y="121"/>
                  <a:pt x="45" y="121"/>
                  <a:pt x="45" y="121"/>
                </a:cubicBezTo>
                <a:cubicBezTo>
                  <a:pt x="93" y="115"/>
                  <a:pt x="93" y="115"/>
                  <a:pt x="93" y="115"/>
                </a:cubicBezTo>
                <a:cubicBezTo>
                  <a:pt x="97" y="114"/>
                  <a:pt x="101" y="111"/>
                  <a:pt x="101" y="107"/>
                </a:cubicBezTo>
                <a:cubicBezTo>
                  <a:pt x="101" y="38"/>
                  <a:pt x="101" y="38"/>
                  <a:pt x="101" y="38"/>
                </a:cubicBezTo>
                <a:cubicBezTo>
                  <a:pt x="101" y="34"/>
                  <a:pt x="97" y="31"/>
                  <a:pt x="93" y="32"/>
                </a:cubicBezTo>
                <a:cubicBezTo>
                  <a:pt x="45" y="38"/>
                  <a:pt x="45" y="38"/>
                  <a:pt x="45" y="38"/>
                </a:cubicBezTo>
                <a:close/>
                <a:moveTo>
                  <a:pt x="30" y="29"/>
                </a:moveTo>
                <a:cubicBezTo>
                  <a:pt x="28" y="28"/>
                  <a:pt x="27" y="29"/>
                  <a:pt x="27" y="31"/>
                </a:cubicBezTo>
                <a:cubicBezTo>
                  <a:pt x="27" y="111"/>
                  <a:pt x="27" y="111"/>
                  <a:pt x="27" y="111"/>
                </a:cubicBezTo>
                <a:cubicBezTo>
                  <a:pt x="27" y="113"/>
                  <a:pt x="28" y="115"/>
                  <a:pt x="30" y="116"/>
                </a:cubicBezTo>
                <a:cubicBezTo>
                  <a:pt x="38" y="122"/>
                  <a:pt x="38" y="122"/>
                  <a:pt x="38" y="122"/>
                </a:cubicBezTo>
                <a:cubicBezTo>
                  <a:pt x="40" y="123"/>
                  <a:pt x="41" y="122"/>
                  <a:pt x="41" y="119"/>
                </a:cubicBezTo>
                <a:cubicBezTo>
                  <a:pt x="41" y="39"/>
                  <a:pt x="41" y="39"/>
                  <a:pt x="41" y="39"/>
                </a:cubicBezTo>
                <a:cubicBezTo>
                  <a:pt x="41" y="37"/>
                  <a:pt x="40" y="35"/>
                  <a:pt x="38" y="34"/>
                </a:cubicBezTo>
                <a:cubicBezTo>
                  <a:pt x="30" y="29"/>
                  <a:pt x="30" y="29"/>
                  <a:pt x="30" y="29"/>
                </a:cubicBezTo>
                <a:close/>
                <a:moveTo>
                  <a:pt x="36" y="27"/>
                </a:moveTo>
                <a:cubicBezTo>
                  <a:pt x="41" y="31"/>
                  <a:pt x="41" y="31"/>
                  <a:pt x="41" y="31"/>
                </a:cubicBezTo>
                <a:cubicBezTo>
                  <a:pt x="41" y="31"/>
                  <a:pt x="42" y="31"/>
                  <a:pt x="42" y="31"/>
                </a:cubicBezTo>
                <a:cubicBezTo>
                  <a:pt x="88" y="25"/>
                  <a:pt x="88" y="25"/>
                  <a:pt x="88" y="25"/>
                </a:cubicBezTo>
                <a:cubicBezTo>
                  <a:pt x="87" y="23"/>
                  <a:pt x="84" y="21"/>
                  <a:pt x="81" y="22"/>
                </a:cubicBezTo>
                <a:cubicBezTo>
                  <a:pt x="36" y="27"/>
                  <a:pt x="36" y="27"/>
                  <a:pt x="36" y="27"/>
                </a:cubicBezTo>
                <a:close/>
                <a:moveTo>
                  <a:pt x="2" y="7"/>
                </a:moveTo>
                <a:cubicBezTo>
                  <a:pt x="11" y="13"/>
                  <a:pt x="11" y="13"/>
                  <a:pt x="11" y="13"/>
                </a:cubicBezTo>
                <a:cubicBezTo>
                  <a:pt x="12" y="14"/>
                  <a:pt x="13" y="16"/>
                  <a:pt x="13" y="18"/>
                </a:cubicBezTo>
                <a:cubicBezTo>
                  <a:pt x="13" y="98"/>
                  <a:pt x="13" y="98"/>
                  <a:pt x="13" y="98"/>
                </a:cubicBezTo>
                <a:cubicBezTo>
                  <a:pt x="13" y="100"/>
                  <a:pt x="12" y="101"/>
                  <a:pt x="11" y="100"/>
                </a:cubicBezTo>
                <a:cubicBezTo>
                  <a:pt x="2" y="95"/>
                  <a:pt x="2" y="95"/>
                  <a:pt x="2" y="95"/>
                </a:cubicBezTo>
                <a:cubicBezTo>
                  <a:pt x="1" y="94"/>
                  <a:pt x="0" y="92"/>
                  <a:pt x="0" y="89"/>
                </a:cubicBezTo>
                <a:cubicBezTo>
                  <a:pt x="0" y="9"/>
                  <a:pt x="0" y="9"/>
                  <a:pt x="0" y="9"/>
                </a:cubicBezTo>
                <a:cubicBezTo>
                  <a:pt x="0" y="7"/>
                  <a:pt x="1" y="6"/>
                  <a:pt x="2" y="7"/>
                </a:cubicBezTo>
                <a:close/>
                <a:moveTo>
                  <a:pt x="8" y="6"/>
                </a:moveTo>
                <a:cubicBezTo>
                  <a:pt x="13" y="9"/>
                  <a:pt x="13" y="9"/>
                  <a:pt x="13" y="9"/>
                </a:cubicBezTo>
                <a:cubicBezTo>
                  <a:pt x="14" y="9"/>
                  <a:pt x="14" y="9"/>
                  <a:pt x="14" y="10"/>
                </a:cubicBezTo>
                <a:cubicBezTo>
                  <a:pt x="60" y="4"/>
                  <a:pt x="60" y="4"/>
                  <a:pt x="60" y="4"/>
                </a:cubicBezTo>
                <a:cubicBezTo>
                  <a:pt x="59" y="1"/>
                  <a:pt x="56" y="0"/>
                  <a:pt x="53" y="0"/>
                </a:cubicBezTo>
                <a:lnTo>
                  <a:pt x="8" y="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4347" name="圆角矩形 12"/>
          <p:cNvSpPr>
            <a:spLocks noChangeArrowheads="1"/>
          </p:cNvSpPr>
          <p:nvPr/>
        </p:nvSpPr>
        <p:spPr bwMode="auto">
          <a:xfrm>
            <a:off x="1116013" y="4621213"/>
            <a:ext cx="7172325" cy="1255712"/>
          </a:xfrm>
          <a:prstGeom prst="roundRect">
            <a:avLst>
              <a:gd name="adj" fmla="val 25667"/>
            </a:avLst>
          </a:prstGeom>
          <a:solidFill>
            <a:srgbClr val="FEFFFF"/>
          </a:solidFill>
          <a:ln w="12700">
            <a:solidFill>
              <a:srgbClr val="EDA1A0"/>
            </a:solidFill>
            <a:bevel/>
            <a:headEnd/>
            <a:tailEnd/>
          </a:ln>
        </p:spPr>
        <p:txBody>
          <a:bodyPr lIns="144000" rIns="144000" anchor="ctr"/>
          <a:lstStyle/>
          <a:p>
            <a:pPr>
              <a:buFont typeface="Arial" pitchFamily="34" charset="0"/>
              <a:buNone/>
            </a:pPr>
            <a:r>
              <a:rPr lang="zh-CN" altLang="en-US">
                <a:solidFill>
                  <a:srgbClr val="602629"/>
                </a:solidFill>
                <a:latin typeface="微软雅黑" pitchFamily="34" charset="-122"/>
                <a:ea typeface="微软雅黑" pitchFamily="34" charset="-122"/>
                <a:sym typeface="微软雅黑" pitchFamily="34" charset="-122"/>
              </a:rPr>
              <a:t>本人性格开朗，沉稳上进，具有良好的学习能力和适应环境能力。做事踏实认真，吃苦耐劳、尽职尽责，积极主动，独立性强，具有高度的责任感和敬业精神。待人真实诚恳，积极沟通交流，团结协作。在校期间多次参与社会实践，加之一年的工作经历，积累了一定工作经验和方法，希望能成为贵公司的一员，与公司一起成长。</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直接连接符 4"/>
          <p:cNvSpPr>
            <a:spLocks noChangeShapeType="1"/>
          </p:cNvSpPr>
          <p:nvPr/>
        </p:nvSpPr>
        <p:spPr bwMode="auto">
          <a:xfrm>
            <a:off x="889000" y="3892550"/>
            <a:ext cx="7175500" cy="0"/>
          </a:xfrm>
          <a:prstGeom prst="line">
            <a:avLst/>
          </a:prstGeom>
          <a:noFill/>
          <a:ln w="635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363" name="直接连接符 46"/>
          <p:cNvSpPr>
            <a:spLocks noChangeShapeType="1"/>
          </p:cNvSpPr>
          <p:nvPr/>
        </p:nvSpPr>
        <p:spPr bwMode="auto">
          <a:xfrm rot="5400000">
            <a:off x="1546225" y="3892550"/>
            <a:ext cx="3467100" cy="0"/>
          </a:xfrm>
          <a:prstGeom prst="line">
            <a:avLst/>
          </a:prstGeom>
          <a:noFill/>
          <a:ln w="635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364" name="直接连接符 47"/>
          <p:cNvSpPr>
            <a:spLocks noChangeShapeType="1"/>
          </p:cNvSpPr>
          <p:nvPr/>
        </p:nvSpPr>
        <p:spPr bwMode="auto">
          <a:xfrm rot="5400000">
            <a:off x="3938588" y="3892550"/>
            <a:ext cx="3467100" cy="0"/>
          </a:xfrm>
          <a:prstGeom prst="line">
            <a:avLst/>
          </a:prstGeom>
          <a:noFill/>
          <a:ln w="635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365" name="KSO_Shape"/>
          <p:cNvSpPr>
            <a:spLocks noChangeArrowheads="1"/>
          </p:cNvSpPr>
          <p:nvPr/>
        </p:nvSpPr>
        <p:spPr bwMode="auto">
          <a:xfrm>
            <a:off x="1112838" y="2786063"/>
            <a:ext cx="538162" cy="454025"/>
          </a:xfrm>
          <a:custGeom>
            <a:avLst/>
            <a:gdLst>
              <a:gd name="T0" fmla="*/ 992 w 2301876"/>
              <a:gd name="T1" fmla="*/ 4218 h 1941513"/>
              <a:gd name="T2" fmla="*/ 961 w 2301876"/>
              <a:gd name="T3" fmla="*/ 4397 h 1941513"/>
              <a:gd name="T4" fmla="*/ 1143 w 2301876"/>
              <a:gd name="T5" fmla="*/ 4562 h 1941513"/>
              <a:gd name="T6" fmla="*/ 2081 w 2301876"/>
              <a:gd name="T7" fmla="*/ 4514 h 1941513"/>
              <a:gd name="T8" fmla="*/ 2160 w 2301876"/>
              <a:gd name="T9" fmla="*/ 4320 h 1941513"/>
              <a:gd name="T10" fmla="*/ 2005 w 2301876"/>
              <a:gd name="T11" fmla="*/ 4129 h 1941513"/>
              <a:gd name="T12" fmla="*/ 4030 w 2301876"/>
              <a:gd name="T13" fmla="*/ 3730 h 1941513"/>
              <a:gd name="T14" fmla="*/ 3965 w 2301876"/>
              <a:gd name="T15" fmla="*/ 3949 h 1941513"/>
              <a:gd name="T16" fmla="*/ 4762 w 2301876"/>
              <a:gd name="T17" fmla="*/ 4057 h 1941513"/>
              <a:gd name="T18" fmla="*/ 4923 w 2301876"/>
              <a:gd name="T19" fmla="*/ 3897 h 1941513"/>
              <a:gd name="T20" fmla="*/ 4798 w 2301876"/>
              <a:gd name="T21" fmla="*/ 3708 h 1941513"/>
              <a:gd name="T22" fmla="*/ 4569 w 2301876"/>
              <a:gd name="T23" fmla="*/ 1545 h 1941513"/>
              <a:gd name="T24" fmla="*/ 4735 w 2301876"/>
              <a:gd name="T25" fmla="*/ 1725 h 1941513"/>
              <a:gd name="T26" fmla="*/ 4783 w 2301876"/>
              <a:gd name="T27" fmla="*/ 1997 h 1941513"/>
              <a:gd name="T28" fmla="*/ 4901 w 2301876"/>
              <a:gd name="T29" fmla="*/ 2144 h 1941513"/>
              <a:gd name="T30" fmla="*/ 4730 w 2301876"/>
              <a:gd name="T31" fmla="*/ 2512 h 1941513"/>
              <a:gd name="T32" fmla="*/ 5055 w 2301876"/>
              <a:gd name="T33" fmla="*/ 2742 h 1941513"/>
              <a:gd name="T34" fmla="*/ 3674 w 2301876"/>
              <a:gd name="T35" fmla="*/ 3308 h 1941513"/>
              <a:gd name="T36" fmla="*/ 3837 w 2301876"/>
              <a:gd name="T37" fmla="*/ 2720 h 1941513"/>
              <a:gd name="T38" fmla="*/ 4172 w 2301876"/>
              <a:gd name="T39" fmla="*/ 2502 h 1941513"/>
              <a:gd name="T40" fmla="*/ 3989 w 2301876"/>
              <a:gd name="T41" fmla="*/ 2132 h 1941513"/>
              <a:gd name="T42" fmla="*/ 4094 w 2301876"/>
              <a:gd name="T43" fmla="*/ 1976 h 1941513"/>
              <a:gd name="T44" fmla="*/ 4148 w 2301876"/>
              <a:gd name="T45" fmla="*/ 1709 h 1941513"/>
              <a:gd name="T46" fmla="*/ 4320 w 2301876"/>
              <a:gd name="T47" fmla="*/ 1538 h 1941513"/>
              <a:gd name="T48" fmla="*/ 1704 w 2301876"/>
              <a:gd name="T49" fmla="*/ 1428 h 1941513"/>
              <a:gd name="T50" fmla="*/ 1917 w 2301876"/>
              <a:gd name="T51" fmla="*/ 1642 h 1941513"/>
              <a:gd name="T52" fmla="*/ 1976 w 2301876"/>
              <a:gd name="T53" fmla="*/ 1965 h 1941513"/>
              <a:gd name="T54" fmla="*/ 1891 w 2301876"/>
              <a:gd name="T55" fmla="*/ 2212 h 1941513"/>
              <a:gd name="T56" fmla="*/ 1717 w 2301876"/>
              <a:gd name="T57" fmla="*/ 2371 h 1941513"/>
              <a:gd name="T58" fmla="*/ 2117 w 2301876"/>
              <a:gd name="T59" fmla="*/ 2738 h 1941513"/>
              <a:gd name="T60" fmla="*/ 2436 w 2301876"/>
              <a:gd name="T61" fmla="*/ 3100 h 1941513"/>
              <a:gd name="T62" fmla="*/ 666 w 2301876"/>
              <a:gd name="T63" fmla="*/ 3132 h 1941513"/>
              <a:gd name="T64" fmla="*/ 970 w 2301876"/>
              <a:gd name="T65" fmla="*/ 2759 h 1941513"/>
              <a:gd name="T66" fmla="*/ 1414 w 2301876"/>
              <a:gd name="T67" fmla="*/ 2377 h 1941513"/>
              <a:gd name="T68" fmla="*/ 1235 w 2301876"/>
              <a:gd name="T69" fmla="*/ 2226 h 1941513"/>
              <a:gd name="T70" fmla="*/ 1143 w 2301876"/>
              <a:gd name="T71" fmla="*/ 1984 h 1941513"/>
              <a:gd name="T72" fmla="*/ 1189 w 2301876"/>
              <a:gd name="T73" fmla="*/ 1663 h 1941513"/>
              <a:gd name="T74" fmla="*/ 1395 w 2301876"/>
              <a:gd name="T75" fmla="*/ 1438 h 1941513"/>
              <a:gd name="T76" fmla="*/ 419 w 2301876"/>
              <a:gd name="T77" fmla="*/ 402 h 1941513"/>
              <a:gd name="T78" fmla="*/ 399 w 2301876"/>
              <a:gd name="T79" fmla="*/ 3621 h 1941513"/>
              <a:gd name="T80" fmla="*/ 593 w 2301876"/>
              <a:gd name="T81" fmla="*/ 3860 h 1941513"/>
              <a:gd name="T82" fmla="*/ 2704 w 2301876"/>
              <a:gd name="T83" fmla="*/ 3660 h 1941513"/>
              <a:gd name="T84" fmla="*/ 2707 w 2301876"/>
              <a:gd name="T85" fmla="*/ 410 h 1941513"/>
              <a:gd name="T86" fmla="*/ 5363 w 2301876"/>
              <a:gd name="T87" fmla="*/ 391 h 1941513"/>
              <a:gd name="T88" fmla="*/ 5585 w 2301876"/>
              <a:gd name="T89" fmla="*/ 496 h 1941513"/>
              <a:gd name="T90" fmla="*/ 5689 w 2301876"/>
              <a:gd name="T91" fmla="*/ 719 h 1941513"/>
              <a:gd name="T92" fmla="*/ 5616 w 2301876"/>
              <a:gd name="T93" fmla="*/ 3978 h 1941513"/>
              <a:gd name="T94" fmla="*/ 5285 w 2301876"/>
              <a:gd name="T95" fmla="*/ 4217 h 1941513"/>
              <a:gd name="T96" fmla="*/ 3698 w 2301876"/>
              <a:gd name="T97" fmla="*/ 4233 h 1941513"/>
              <a:gd name="T98" fmla="*/ 3555 w 2301876"/>
              <a:gd name="T99" fmla="*/ 3407 h 1941513"/>
              <a:gd name="T100" fmla="*/ 5247 w 2301876"/>
              <a:gd name="T101" fmla="*/ 3469 h 1941513"/>
              <a:gd name="T102" fmla="*/ 5377 w 2301876"/>
              <a:gd name="T103" fmla="*/ 3254 h 1941513"/>
              <a:gd name="T104" fmla="*/ 2684 w 2301876"/>
              <a:gd name="T105" fmla="*/ 1 h 1941513"/>
              <a:gd name="T106" fmla="*/ 2967 w 2301876"/>
              <a:gd name="T107" fmla="*/ 118 h 1941513"/>
              <a:gd name="T108" fmla="*/ 3111 w 2301876"/>
              <a:gd name="T109" fmla="*/ 387 h 1941513"/>
              <a:gd name="T110" fmla="*/ 3040 w 2301876"/>
              <a:gd name="T111" fmla="*/ 4435 h 1941513"/>
              <a:gd name="T112" fmla="*/ 2653 w 2301876"/>
              <a:gd name="T113" fmla="*/ 4750 h 1941513"/>
              <a:gd name="T114" fmla="*/ 600 w 2301876"/>
              <a:gd name="T115" fmla="*/ 4783 h 1941513"/>
              <a:gd name="T116" fmla="*/ 137 w 2301876"/>
              <a:gd name="T117" fmla="*/ 4527 h 1941513"/>
              <a:gd name="T118" fmla="*/ 0 w 2301876"/>
              <a:gd name="T119" fmla="*/ 456 h 1941513"/>
              <a:gd name="T120" fmla="*/ 104 w 2301876"/>
              <a:gd name="T121" fmla="*/ 166 h 1941513"/>
              <a:gd name="T122" fmla="*/ 363 w 2301876"/>
              <a:gd name="T123" fmla="*/ 9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01876"/>
              <a:gd name="T187" fmla="*/ 0 h 1941513"/>
              <a:gd name="T188" fmla="*/ 2301876 w 2301876"/>
              <a:gd name="T189" fmla="*/ 1941513 h 194151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accent1"/>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5366" name="标题 1"/>
          <p:cNvSpPr>
            <a:spLocks noChangeArrowheads="1"/>
          </p:cNvSpPr>
          <p:nvPr/>
        </p:nvSpPr>
        <p:spPr bwMode="auto">
          <a:xfrm>
            <a:off x="1847850" y="2574925"/>
            <a:ext cx="1439863"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30000"/>
              </a:lnSpc>
              <a:buFont typeface="Arial" pitchFamily="34" charset="0"/>
              <a:buNone/>
            </a:pPr>
            <a:r>
              <a:rPr lang="zh-CN" altLang="en-US">
                <a:solidFill>
                  <a:srgbClr val="602629"/>
                </a:solidFill>
                <a:latin typeface="Calibri" pitchFamily="34" charset="0"/>
              </a:rPr>
              <a:t>输入你爱好内容</a:t>
            </a:r>
          </a:p>
        </p:txBody>
      </p:sp>
      <p:sp>
        <p:nvSpPr>
          <p:cNvPr id="15367" name="KSO_Shape"/>
          <p:cNvSpPr>
            <a:spLocks noChangeArrowheads="1"/>
          </p:cNvSpPr>
          <p:nvPr/>
        </p:nvSpPr>
        <p:spPr bwMode="auto">
          <a:xfrm>
            <a:off x="3543300" y="2778125"/>
            <a:ext cx="576263" cy="534988"/>
          </a:xfrm>
          <a:custGeom>
            <a:avLst/>
            <a:gdLst>
              <a:gd name="T0" fmla="*/ 170667 w 969654"/>
              <a:gd name="T1" fmla="*/ 101186 h 903534"/>
              <a:gd name="T2" fmla="*/ 163110 w 969654"/>
              <a:gd name="T3" fmla="*/ 108660 h 903534"/>
              <a:gd name="T4" fmla="*/ 170667 w 969654"/>
              <a:gd name="T5" fmla="*/ 116133 h 903534"/>
              <a:gd name="T6" fmla="*/ 178223 w 969654"/>
              <a:gd name="T7" fmla="*/ 108660 h 903534"/>
              <a:gd name="T8" fmla="*/ 170667 w 969654"/>
              <a:gd name="T9" fmla="*/ 101186 h 903534"/>
              <a:gd name="T10" fmla="*/ 127401 w 969654"/>
              <a:gd name="T11" fmla="*/ 101186 h 903534"/>
              <a:gd name="T12" fmla="*/ 119845 w 969654"/>
              <a:gd name="T13" fmla="*/ 108660 h 903534"/>
              <a:gd name="T14" fmla="*/ 127401 w 969654"/>
              <a:gd name="T15" fmla="*/ 116133 h 903534"/>
              <a:gd name="T16" fmla="*/ 134957 w 969654"/>
              <a:gd name="T17" fmla="*/ 108660 h 903534"/>
              <a:gd name="T18" fmla="*/ 127401 w 969654"/>
              <a:gd name="T19" fmla="*/ 101186 h 903534"/>
              <a:gd name="T20" fmla="*/ 145113 w 969654"/>
              <a:gd name="T21" fmla="*/ 69855 h 903534"/>
              <a:gd name="T22" fmla="*/ 189279 w 969654"/>
              <a:gd name="T23" fmla="*/ 87624 h 903534"/>
              <a:gd name="T24" fmla="*/ 184958 w 969654"/>
              <a:gd name="T25" fmla="*/ 160735 h 903534"/>
              <a:gd name="T26" fmla="*/ 190137 w 969654"/>
              <a:gd name="T27" fmla="*/ 187561 h 903534"/>
              <a:gd name="T28" fmla="*/ 166329 w 969654"/>
              <a:gd name="T29" fmla="*/ 171168 h 903534"/>
              <a:gd name="T30" fmla="*/ 96506 w 969654"/>
              <a:gd name="T31" fmla="*/ 148024 h 903534"/>
              <a:gd name="T32" fmla="*/ 116488 w 969654"/>
              <a:gd name="T33" fmla="*/ 77485 h 903534"/>
              <a:gd name="T34" fmla="*/ 145113 w 969654"/>
              <a:gd name="T35" fmla="*/ 69855 h 903534"/>
              <a:gd name="T36" fmla="*/ 114998 w 969654"/>
              <a:gd name="T37" fmla="*/ 38874 h 903534"/>
              <a:gd name="T38" fmla="*/ 103664 w 969654"/>
              <a:gd name="T39" fmla="*/ 50084 h 903534"/>
              <a:gd name="T40" fmla="*/ 114998 w 969654"/>
              <a:gd name="T41" fmla="*/ 61293 h 903534"/>
              <a:gd name="T42" fmla="*/ 126333 w 969654"/>
              <a:gd name="T43" fmla="*/ 50084 h 903534"/>
              <a:gd name="T44" fmla="*/ 114998 w 969654"/>
              <a:gd name="T45" fmla="*/ 38874 h 903534"/>
              <a:gd name="T46" fmla="*/ 61805 w 969654"/>
              <a:gd name="T47" fmla="*/ 38874 h 903534"/>
              <a:gd name="T48" fmla="*/ 50470 w 969654"/>
              <a:gd name="T49" fmla="*/ 50084 h 903534"/>
              <a:gd name="T50" fmla="*/ 61805 w 969654"/>
              <a:gd name="T51" fmla="*/ 61293 h 903534"/>
              <a:gd name="T52" fmla="*/ 73139 w 969654"/>
              <a:gd name="T53" fmla="*/ 50084 h 903534"/>
              <a:gd name="T54" fmla="*/ 61805 w 969654"/>
              <a:gd name="T55" fmla="*/ 38874 h 903534"/>
              <a:gd name="T56" fmla="*/ 85754 w 969654"/>
              <a:gd name="T57" fmla="*/ 35 h 903534"/>
              <a:gd name="T58" fmla="*/ 116104 w 969654"/>
              <a:gd name="T59" fmla="*/ 3903 h 903534"/>
              <a:gd name="T60" fmla="*/ 176373 w 969654"/>
              <a:gd name="T61" fmla="*/ 77941 h 903534"/>
              <a:gd name="T62" fmla="*/ 112384 w 969654"/>
              <a:gd name="T63" fmla="*/ 74212 h 903534"/>
              <a:gd name="T64" fmla="*/ 92401 w 969654"/>
              <a:gd name="T65" fmla="*/ 144752 h 903534"/>
              <a:gd name="T66" fmla="*/ 100415 w 969654"/>
              <a:gd name="T67" fmla="*/ 153522 h 903534"/>
              <a:gd name="T68" fmla="*/ 76965 w 969654"/>
              <a:gd name="T69" fmla="*/ 153904 h 903534"/>
              <a:gd name="T70" fmla="*/ 51574 w 969654"/>
              <a:gd name="T71" fmla="*/ 173871 h 903534"/>
              <a:gd name="T72" fmla="*/ 44966 w 969654"/>
              <a:gd name="T73" fmla="*/ 144579 h 903534"/>
              <a:gd name="T74" fmla="*/ 11426 w 969654"/>
              <a:gd name="T75" fmla="*/ 39305 h 903534"/>
              <a:gd name="T76" fmla="*/ 85754 w 969654"/>
              <a:gd name="T77" fmla="*/ 35 h 90353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9654"/>
              <a:gd name="T118" fmla="*/ 0 h 903534"/>
              <a:gd name="T119" fmla="*/ 969654 w 969654"/>
              <a:gd name="T120" fmla="*/ 903534 h 90353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accent2"/>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5368" name="KSO_Shape"/>
          <p:cNvSpPr>
            <a:spLocks noChangeArrowheads="1"/>
          </p:cNvSpPr>
          <p:nvPr/>
        </p:nvSpPr>
        <p:spPr bwMode="auto">
          <a:xfrm>
            <a:off x="5997575" y="2797175"/>
            <a:ext cx="538163" cy="442913"/>
          </a:xfrm>
          <a:custGeom>
            <a:avLst/>
            <a:gdLst>
              <a:gd name="T0" fmla="*/ 19440 w 1903412"/>
              <a:gd name="T1" fmla="*/ 35427 h 1563688"/>
              <a:gd name="T2" fmla="*/ 28284 w 1903412"/>
              <a:gd name="T3" fmla="*/ 34864 h 1563688"/>
              <a:gd name="T4" fmla="*/ 37050 w 1903412"/>
              <a:gd name="T5" fmla="*/ 31928 h 1563688"/>
              <a:gd name="T6" fmla="*/ 30800 w 1903412"/>
              <a:gd name="T7" fmla="*/ 31284 h 1563688"/>
              <a:gd name="T8" fmla="*/ 8907 w 1903412"/>
              <a:gd name="T9" fmla="*/ 30470 h 1563688"/>
              <a:gd name="T10" fmla="*/ 37903 w 1903412"/>
              <a:gd name="T11" fmla="*/ 30460 h 1563688"/>
              <a:gd name="T12" fmla="*/ 28363 w 1903412"/>
              <a:gd name="T13" fmla="*/ 30416 h 1563688"/>
              <a:gd name="T14" fmla="*/ 11266 w 1903412"/>
              <a:gd name="T15" fmla="*/ 30001 h 1563688"/>
              <a:gd name="T16" fmla="*/ 38161 w 1903412"/>
              <a:gd name="T17" fmla="*/ 29599 h 1563688"/>
              <a:gd name="T18" fmla="*/ 32219 w 1903412"/>
              <a:gd name="T19" fmla="*/ 30185 h 1563688"/>
              <a:gd name="T20" fmla="*/ 24242 w 1903412"/>
              <a:gd name="T21" fmla="*/ 29556 h 1563688"/>
              <a:gd name="T22" fmla="*/ 16071 w 1903412"/>
              <a:gd name="T23" fmla="*/ 33284 h 1563688"/>
              <a:gd name="T24" fmla="*/ 32584 w 1903412"/>
              <a:gd name="T25" fmla="*/ 29332 h 1563688"/>
              <a:gd name="T26" fmla="*/ 26729 w 1903412"/>
              <a:gd name="T27" fmla="*/ 28710 h 1563688"/>
              <a:gd name="T28" fmla="*/ 33889 w 1903412"/>
              <a:gd name="T29" fmla="*/ 27871 h 1563688"/>
              <a:gd name="T30" fmla="*/ 28119 w 1903412"/>
              <a:gd name="T31" fmla="*/ 28471 h 1563688"/>
              <a:gd name="T32" fmla="*/ 36462 w 1903412"/>
              <a:gd name="T33" fmla="*/ 27017 h 1563688"/>
              <a:gd name="T34" fmla="*/ 28549 w 1903412"/>
              <a:gd name="T35" fmla="*/ 27618 h 1563688"/>
              <a:gd name="T36" fmla="*/ 39172 w 1903412"/>
              <a:gd name="T37" fmla="*/ 25788 h 1563688"/>
              <a:gd name="T38" fmla="*/ 40204 w 1903412"/>
              <a:gd name="T39" fmla="*/ 25853 h 1563688"/>
              <a:gd name="T40" fmla="*/ 38426 w 1903412"/>
              <a:gd name="T41" fmla="*/ 26417 h 1563688"/>
              <a:gd name="T42" fmla="*/ 35695 w 1903412"/>
              <a:gd name="T43" fmla="*/ 26272 h 1563688"/>
              <a:gd name="T44" fmla="*/ 34147 w 1903412"/>
              <a:gd name="T45" fmla="*/ 25745 h 1563688"/>
              <a:gd name="T46" fmla="*/ 35115 w 1903412"/>
              <a:gd name="T47" fmla="*/ 25954 h 1563688"/>
              <a:gd name="T48" fmla="*/ 41136 w 1903412"/>
              <a:gd name="T49" fmla="*/ 26258 h 1563688"/>
              <a:gd name="T50" fmla="*/ 19081 w 1903412"/>
              <a:gd name="T51" fmla="*/ 34683 h 1563688"/>
              <a:gd name="T52" fmla="*/ 5443 w 1903412"/>
              <a:gd name="T53" fmla="*/ 25354 h 1563688"/>
              <a:gd name="T54" fmla="*/ 6971 w 1903412"/>
              <a:gd name="T55" fmla="*/ 27309 h 1563688"/>
              <a:gd name="T56" fmla="*/ 9301 w 1903412"/>
              <a:gd name="T57" fmla="*/ 28738 h 1563688"/>
              <a:gd name="T58" fmla="*/ 12292 w 1903412"/>
              <a:gd name="T59" fmla="*/ 25686 h 1563688"/>
              <a:gd name="T60" fmla="*/ 12945 w 1903412"/>
              <a:gd name="T61" fmla="*/ 22187 h 1563688"/>
              <a:gd name="T62" fmla="*/ 7759 w 1903412"/>
              <a:gd name="T63" fmla="*/ 23154 h 1563688"/>
              <a:gd name="T64" fmla="*/ 2281 w 1903412"/>
              <a:gd name="T65" fmla="*/ 23024 h 1563688"/>
              <a:gd name="T66" fmla="*/ 4905 w 1903412"/>
              <a:gd name="T67" fmla="*/ 19315 h 1563688"/>
              <a:gd name="T68" fmla="*/ 33852 w 1903412"/>
              <a:gd name="T69" fmla="*/ 22988 h 1563688"/>
              <a:gd name="T70" fmla="*/ 39059 w 1903412"/>
              <a:gd name="T71" fmla="*/ 18146 h 1563688"/>
              <a:gd name="T72" fmla="*/ 28329 w 1903412"/>
              <a:gd name="T73" fmla="*/ 12692 h 1563688"/>
              <a:gd name="T74" fmla="*/ 23042 w 1903412"/>
              <a:gd name="T75" fmla="*/ 18435 h 1563688"/>
              <a:gd name="T76" fmla="*/ 22153 w 1903412"/>
              <a:gd name="T77" fmla="*/ 12143 h 1563688"/>
              <a:gd name="T78" fmla="*/ 39619 w 1903412"/>
              <a:gd name="T79" fmla="*/ 11746 h 1563688"/>
              <a:gd name="T80" fmla="*/ 10427 w 1903412"/>
              <a:gd name="T81" fmla="*/ 12554 h 1563688"/>
              <a:gd name="T82" fmla="*/ 40495 w 1903412"/>
              <a:gd name="T83" fmla="*/ 24856 h 1563688"/>
              <a:gd name="T84" fmla="*/ 2130 w 1903412"/>
              <a:gd name="T85" fmla="*/ 12490 h 1563688"/>
              <a:gd name="T86" fmla="*/ 5673 w 1903412"/>
              <a:gd name="T87" fmla="*/ 11277 h 1563688"/>
              <a:gd name="T88" fmla="*/ 16301 w 1903412"/>
              <a:gd name="T89" fmla="*/ 6891 h 1563688"/>
              <a:gd name="T90" fmla="*/ 8498 w 1903412"/>
              <a:gd name="T91" fmla="*/ 10758 h 1563688"/>
              <a:gd name="T92" fmla="*/ 5429 w 1903412"/>
              <a:gd name="T93" fmla="*/ 6746 h 1563688"/>
              <a:gd name="T94" fmla="*/ 7925 w 1903412"/>
              <a:gd name="T95" fmla="*/ 6032 h 1563688"/>
              <a:gd name="T96" fmla="*/ 9818 w 1903412"/>
              <a:gd name="T97" fmla="*/ 3261 h 1563688"/>
              <a:gd name="T98" fmla="*/ 23623 w 1903412"/>
              <a:gd name="T99" fmla="*/ 5094 h 1563688"/>
              <a:gd name="T100" fmla="*/ 12019 w 1903412"/>
              <a:gd name="T101" fmla="*/ 3348 h 1563688"/>
              <a:gd name="T102" fmla="*/ 21134 w 1903412"/>
              <a:gd name="T103" fmla="*/ 4928 h 1563688"/>
              <a:gd name="T104" fmla="*/ 15526 w 1903412"/>
              <a:gd name="T105" fmla="*/ 2266 h 1563688"/>
              <a:gd name="T106" fmla="*/ 19743 w 1903412"/>
              <a:gd name="T107" fmla="*/ 144 h 1563688"/>
              <a:gd name="T108" fmla="*/ 28707 w 1903412"/>
              <a:gd name="T109" fmla="*/ 4142 h 1563688"/>
              <a:gd name="T110" fmla="*/ 29460 w 1903412"/>
              <a:gd name="T111" fmla="*/ 6746 h 1563688"/>
              <a:gd name="T112" fmla="*/ 24325 w 1903412"/>
              <a:gd name="T113" fmla="*/ 6335 h 1563688"/>
              <a:gd name="T114" fmla="*/ 18108 w 1903412"/>
              <a:gd name="T115" fmla="*/ 6905 h 1563688"/>
              <a:gd name="T116" fmla="*/ 19169 w 1903412"/>
              <a:gd name="T117" fmla="*/ 28219 h 1563688"/>
              <a:gd name="T118" fmla="*/ 9825 w 1903412"/>
              <a:gd name="T119" fmla="*/ 33342 h 1563688"/>
              <a:gd name="T120" fmla="*/ 2037 w 1903412"/>
              <a:gd name="T121" fmla="*/ 25780 h 1563688"/>
              <a:gd name="T122" fmla="*/ 983 w 1903412"/>
              <a:gd name="T123" fmla="*/ 11717 h 1563688"/>
              <a:gd name="T124" fmla="*/ 8240 w 1903412"/>
              <a:gd name="T125" fmla="*/ 2641 h 15636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903412"/>
              <a:gd name="T190" fmla="*/ 0 h 1563688"/>
              <a:gd name="T191" fmla="*/ 1903412 w 1903412"/>
              <a:gd name="T192" fmla="*/ 1563688 h 156368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C8492"/>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5369" name="KSO_Shape"/>
          <p:cNvSpPr>
            <a:spLocks noChangeArrowheads="1"/>
          </p:cNvSpPr>
          <p:nvPr/>
        </p:nvSpPr>
        <p:spPr bwMode="auto">
          <a:xfrm>
            <a:off x="1119188" y="4471988"/>
            <a:ext cx="539750" cy="387350"/>
          </a:xfrm>
          <a:custGeom>
            <a:avLst/>
            <a:gdLst>
              <a:gd name="T0" fmla="*/ 2147483647 w 5832"/>
              <a:gd name="T1" fmla="*/ 2147483647 h 4173"/>
              <a:gd name="T2" fmla="*/ 2147483647 w 5832"/>
              <a:gd name="T3" fmla="*/ 2147483647 h 4173"/>
              <a:gd name="T4" fmla="*/ 2147483647 w 5832"/>
              <a:gd name="T5" fmla="*/ 2147483647 h 4173"/>
              <a:gd name="T6" fmla="*/ 2147483647 w 5832"/>
              <a:gd name="T7" fmla="*/ 2147483647 h 4173"/>
              <a:gd name="T8" fmla="*/ 2147483647 w 5832"/>
              <a:gd name="T9" fmla="*/ 2147483647 h 4173"/>
              <a:gd name="T10" fmla="*/ 2147483647 w 5832"/>
              <a:gd name="T11" fmla="*/ 2147483647 h 4173"/>
              <a:gd name="T12" fmla="*/ 2147483647 w 5832"/>
              <a:gd name="T13" fmla="*/ 2147483647 h 4173"/>
              <a:gd name="T14" fmla="*/ 2147483647 w 5832"/>
              <a:gd name="T15" fmla="*/ 2147483647 h 4173"/>
              <a:gd name="T16" fmla="*/ 2147483647 w 5832"/>
              <a:gd name="T17" fmla="*/ 2147483647 h 4173"/>
              <a:gd name="T18" fmla="*/ 2147483647 w 5832"/>
              <a:gd name="T19" fmla="*/ 0 h 4173"/>
              <a:gd name="T20" fmla="*/ 2147483647 w 5832"/>
              <a:gd name="T21" fmla="*/ 2147483647 h 4173"/>
              <a:gd name="T22" fmla="*/ 2147483647 w 5832"/>
              <a:gd name="T23" fmla="*/ 2147483647 h 4173"/>
              <a:gd name="T24" fmla="*/ 2147483647 w 5832"/>
              <a:gd name="T25" fmla="*/ 2147483647 h 4173"/>
              <a:gd name="T26" fmla="*/ 2147483647 w 5832"/>
              <a:gd name="T27" fmla="*/ 2147483647 h 4173"/>
              <a:gd name="T28" fmla="*/ 2147483647 w 5832"/>
              <a:gd name="T29" fmla="*/ 2147483647 h 4173"/>
              <a:gd name="T30" fmla="*/ 2147483647 w 5832"/>
              <a:gd name="T31" fmla="*/ 2147483647 h 4173"/>
              <a:gd name="T32" fmla="*/ 2147483647 w 5832"/>
              <a:gd name="T33" fmla="*/ 2147483647 h 4173"/>
              <a:gd name="T34" fmla="*/ 2147483647 w 5832"/>
              <a:gd name="T35" fmla="*/ 2147483647 h 4173"/>
              <a:gd name="T36" fmla="*/ 2147483647 w 5832"/>
              <a:gd name="T37" fmla="*/ 2147483647 h 4173"/>
              <a:gd name="T38" fmla="*/ 2147483647 w 5832"/>
              <a:gd name="T39" fmla="*/ 2147483647 h 4173"/>
              <a:gd name="T40" fmla="*/ 2147483647 w 5832"/>
              <a:gd name="T41" fmla="*/ 2147483647 h 4173"/>
              <a:gd name="T42" fmla="*/ 2147483647 w 5832"/>
              <a:gd name="T43" fmla="*/ 2147483647 h 4173"/>
              <a:gd name="T44" fmla="*/ 2147483647 w 5832"/>
              <a:gd name="T45" fmla="*/ 2147483647 h 4173"/>
              <a:gd name="T46" fmla="*/ 2147483647 w 5832"/>
              <a:gd name="T47" fmla="*/ 2147483647 h 4173"/>
              <a:gd name="T48" fmla="*/ 2147483647 w 5832"/>
              <a:gd name="T49" fmla="*/ 2147483647 h 4173"/>
              <a:gd name="T50" fmla="*/ 2147483647 w 5832"/>
              <a:gd name="T51" fmla="*/ 2147483647 h 4173"/>
              <a:gd name="T52" fmla="*/ 2147483647 w 5832"/>
              <a:gd name="T53" fmla="*/ 2147483647 h 4173"/>
              <a:gd name="T54" fmla="*/ 2147483647 w 5832"/>
              <a:gd name="T55" fmla="*/ 2147483647 h 4173"/>
              <a:gd name="T56" fmla="*/ 2147483647 w 5832"/>
              <a:gd name="T57" fmla="*/ 2147483647 h 4173"/>
              <a:gd name="T58" fmla="*/ 2147483647 w 5832"/>
              <a:gd name="T59" fmla="*/ 2147483647 h 4173"/>
              <a:gd name="T60" fmla="*/ 2147483647 w 5832"/>
              <a:gd name="T61" fmla="*/ 2147483647 h 4173"/>
              <a:gd name="T62" fmla="*/ 2147483647 w 5832"/>
              <a:gd name="T63" fmla="*/ 2147483647 h 4173"/>
              <a:gd name="T64" fmla="*/ 2147483647 w 5832"/>
              <a:gd name="T65" fmla="*/ 2147483647 h 4173"/>
              <a:gd name="T66" fmla="*/ 2147483647 w 5832"/>
              <a:gd name="T67" fmla="*/ 2147483647 h 4173"/>
              <a:gd name="T68" fmla="*/ 2147483647 w 5832"/>
              <a:gd name="T69" fmla="*/ 2147483647 h 4173"/>
              <a:gd name="T70" fmla="*/ 2147483647 w 5832"/>
              <a:gd name="T71" fmla="*/ 2147483647 h 4173"/>
              <a:gd name="T72" fmla="*/ 2147483647 w 5832"/>
              <a:gd name="T73" fmla="*/ 2147483647 h 4173"/>
              <a:gd name="T74" fmla="*/ 2147483647 w 5832"/>
              <a:gd name="T75" fmla="*/ 2147483647 h 4173"/>
              <a:gd name="T76" fmla="*/ 2147483647 w 5832"/>
              <a:gd name="T77" fmla="*/ 2147483647 h 4173"/>
              <a:gd name="T78" fmla="*/ 2147483647 w 5832"/>
              <a:gd name="T79" fmla="*/ 2147483647 h 4173"/>
              <a:gd name="T80" fmla="*/ 2147483647 w 5832"/>
              <a:gd name="T81" fmla="*/ 2147483647 h 4173"/>
              <a:gd name="T82" fmla="*/ 2147483647 w 5832"/>
              <a:gd name="T83" fmla="*/ 2147483647 h 4173"/>
              <a:gd name="T84" fmla="*/ 2147483647 w 5832"/>
              <a:gd name="T85" fmla="*/ 2147483647 h 4173"/>
              <a:gd name="T86" fmla="*/ 2147483647 w 5832"/>
              <a:gd name="T87" fmla="*/ 2147483647 h 4173"/>
              <a:gd name="T88" fmla="*/ 2147483647 w 5832"/>
              <a:gd name="T89" fmla="*/ 2147483647 h 4173"/>
              <a:gd name="T90" fmla="*/ 2147483647 w 5832"/>
              <a:gd name="T91" fmla="*/ 2147483647 h 4173"/>
              <a:gd name="T92" fmla="*/ 2147483647 w 5832"/>
              <a:gd name="T93" fmla="*/ 2147483647 h 4173"/>
              <a:gd name="T94" fmla="*/ 2147483647 w 5832"/>
              <a:gd name="T95" fmla="*/ 2147483647 h 4173"/>
              <a:gd name="T96" fmla="*/ 2147483647 w 5832"/>
              <a:gd name="T97" fmla="*/ 2147483647 h 4173"/>
              <a:gd name="T98" fmla="*/ 2147483647 w 5832"/>
              <a:gd name="T99" fmla="*/ 2147483647 h 4173"/>
              <a:gd name="T100" fmla="*/ 2147483647 w 5832"/>
              <a:gd name="T101" fmla="*/ 2147483647 h 4173"/>
              <a:gd name="T102" fmla="*/ 2147483647 w 5832"/>
              <a:gd name="T103" fmla="*/ 2147483647 h 4173"/>
              <a:gd name="T104" fmla="*/ 2147483647 w 5832"/>
              <a:gd name="T105" fmla="*/ 2147483647 h 4173"/>
              <a:gd name="T106" fmla="*/ 2147483647 w 5832"/>
              <a:gd name="T107" fmla="*/ 2147483647 h 4173"/>
              <a:gd name="T108" fmla="*/ 2147483647 w 5832"/>
              <a:gd name="T109" fmla="*/ 2147483647 h 4173"/>
              <a:gd name="T110" fmla="*/ 2147483647 w 5832"/>
              <a:gd name="T111" fmla="*/ 2147483647 h 4173"/>
              <a:gd name="T112" fmla="*/ 2147483647 w 5832"/>
              <a:gd name="T113" fmla="*/ 2147483647 h 4173"/>
              <a:gd name="T114" fmla="*/ 2147483647 w 5832"/>
              <a:gd name="T115" fmla="*/ 2147483647 h 4173"/>
              <a:gd name="T116" fmla="*/ 2147483647 w 5832"/>
              <a:gd name="T117" fmla="*/ 2147483647 h 4173"/>
              <a:gd name="T118" fmla="*/ 2147483647 w 5832"/>
              <a:gd name="T119" fmla="*/ 2147483647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32"/>
              <a:gd name="T181" fmla="*/ 0 h 4173"/>
              <a:gd name="T182" fmla="*/ 5832 w 5832"/>
              <a:gd name="T183" fmla="*/ 4173 h 417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rgbClr val="FAB48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5370" name="KSO_Shape"/>
          <p:cNvSpPr>
            <a:spLocks noChangeArrowheads="1"/>
          </p:cNvSpPr>
          <p:nvPr/>
        </p:nvSpPr>
        <p:spPr bwMode="auto">
          <a:xfrm>
            <a:off x="3565525" y="4491038"/>
            <a:ext cx="547688" cy="379412"/>
          </a:xfrm>
          <a:custGeom>
            <a:avLst/>
            <a:gdLst>
              <a:gd name="T0" fmla="*/ 2147483647 w 6190"/>
              <a:gd name="T1" fmla="*/ 2147483647 h 4291"/>
              <a:gd name="T2" fmla="*/ 2147483647 w 6190"/>
              <a:gd name="T3" fmla="*/ 2147483647 h 4291"/>
              <a:gd name="T4" fmla="*/ 2147483647 w 6190"/>
              <a:gd name="T5" fmla="*/ 2147483647 h 4291"/>
              <a:gd name="T6" fmla="*/ 2147483647 w 6190"/>
              <a:gd name="T7" fmla="*/ 2147483647 h 4291"/>
              <a:gd name="T8" fmla="*/ 2147483647 w 6190"/>
              <a:gd name="T9" fmla="*/ 2147483647 h 4291"/>
              <a:gd name="T10" fmla="*/ 2147483647 w 6190"/>
              <a:gd name="T11" fmla="*/ 2147483647 h 4291"/>
              <a:gd name="T12" fmla="*/ 2147483647 w 6190"/>
              <a:gd name="T13" fmla="*/ 2147483647 h 4291"/>
              <a:gd name="T14" fmla="*/ 2147483647 w 6190"/>
              <a:gd name="T15" fmla="*/ 2147483647 h 4291"/>
              <a:gd name="T16" fmla="*/ 2147483647 w 6190"/>
              <a:gd name="T17" fmla="*/ 2147483647 h 4291"/>
              <a:gd name="T18" fmla="*/ 2147483647 w 6190"/>
              <a:gd name="T19" fmla="*/ 2147483647 h 4291"/>
              <a:gd name="T20" fmla="*/ 2147483647 w 6190"/>
              <a:gd name="T21" fmla="*/ 2147483647 h 4291"/>
              <a:gd name="T22" fmla="*/ 2147483647 w 6190"/>
              <a:gd name="T23" fmla="*/ 2147483647 h 4291"/>
              <a:gd name="T24" fmla="*/ 2147483647 w 6190"/>
              <a:gd name="T25" fmla="*/ 2147483647 h 4291"/>
              <a:gd name="T26" fmla="*/ 2147483647 w 6190"/>
              <a:gd name="T27" fmla="*/ 2147483647 h 4291"/>
              <a:gd name="T28" fmla="*/ 2147483647 w 6190"/>
              <a:gd name="T29" fmla="*/ 2147483647 h 4291"/>
              <a:gd name="T30" fmla="*/ 2147483647 w 6190"/>
              <a:gd name="T31" fmla="*/ 2147483647 h 4291"/>
              <a:gd name="T32" fmla="*/ 2147483647 w 6190"/>
              <a:gd name="T33" fmla="*/ 2147483647 h 4291"/>
              <a:gd name="T34" fmla="*/ 2147483647 w 6190"/>
              <a:gd name="T35" fmla="*/ 2147483647 h 4291"/>
              <a:gd name="T36" fmla="*/ 2147483647 w 6190"/>
              <a:gd name="T37" fmla="*/ 2147483647 h 4291"/>
              <a:gd name="T38" fmla="*/ 2147483647 w 6190"/>
              <a:gd name="T39" fmla="*/ 2147483647 h 4291"/>
              <a:gd name="T40" fmla="*/ 2147483647 w 6190"/>
              <a:gd name="T41" fmla="*/ 2147483647 h 4291"/>
              <a:gd name="T42" fmla="*/ 2147483647 w 6190"/>
              <a:gd name="T43" fmla="*/ 2147483647 h 4291"/>
              <a:gd name="T44" fmla="*/ 2147483647 w 6190"/>
              <a:gd name="T45" fmla="*/ 2147483647 h 4291"/>
              <a:gd name="T46" fmla="*/ 2147483647 w 6190"/>
              <a:gd name="T47" fmla="*/ 2147483647 h 4291"/>
              <a:gd name="T48" fmla="*/ 2147483647 w 6190"/>
              <a:gd name="T49" fmla="*/ 2147483647 h 4291"/>
              <a:gd name="T50" fmla="*/ 0 w 6190"/>
              <a:gd name="T51" fmla="*/ 2147483647 h 4291"/>
              <a:gd name="T52" fmla="*/ 0 w 6190"/>
              <a:gd name="T53" fmla="*/ 2147483647 h 4291"/>
              <a:gd name="T54" fmla="*/ 2147483647 w 6190"/>
              <a:gd name="T55" fmla="*/ 2147483647 h 4291"/>
              <a:gd name="T56" fmla="*/ 2147483647 w 6190"/>
              <a:gd name="T57" fmla="*/ 2147483647 h 4291"/>
              <a:gd name="T58" fmla="*/ 2147483647 w 6190"/>
              <a:gd name="T59" fmla="*/ 0 h 4291"/>
              <a:gd name="T60" fmla="*/ 2147483647 w 6190"/>
              <a:gd name="T61" fmla="*/ 2147483647 h 4291"/>
              <a:gd name="T62" fmla="*/ 2147483647 w 6190"/>
              <a:gd name="T63" fmla="*/ 2147483647 h 4291"/>
              <a:gd name="T64" fmla="*/ 2147483647 w 6190"/>
              <a:gd name="T65" fmla="*/ 2147483647 h 4291"/>
              <a:gd name="T66" fmla="*/ 2147483647 w 6190"/>
              <a:gd name="T67" fmla="*/ 2147483647 h 4291"/>
              <a:gd name="T68" fmla="*/ 2147483647 w 6190"/>
              <a:gd name="T69" fmla="*/ 2147483647 h 4291"/>
              <a:gd name="T70" fmla="*/ 2147483647 w 6190"/>
              <a:gd name="T71" fmla="*/ 2147483647 h 4291"/>
              <a:gd name="T72" fmla="*/ 2147483647 w 6190"/>
              <a:gd name="T73" fmla="*/ 2147483647 h 4291"/>
              <a:gd name="T74" fmla="*/ 2147483647 w 6190"/>
              <a:gd name="T75" fmla="*/ 2147483647 h 4291"/>
              <a:gd name="T76" fmla="*/ 2147483647 w 6190"/>
              <a:gd name="T77" fmla="*/ 2147483647 h 4291"/>
              <a:gd name="T78" fmla="*/ 2147483647 w 6190"/>
              <a:gd name="T79" fmla="*/ 2147483647 h 4291"/>
              <a:gd name="T80" fmla="*/ 2147483647 w 6190"/>
              <a:gd name="T81" fmla="*/ 2147483647 h 4291"/>
              <a:gd name="T82" fmla="*/ 2147483647 w 6190"/>
              <a:gd name="T83" fmla="*/ 2147483647 h 4291"/>
              <a:gd name="T84" fmla="*/ 2147483647 w 6190"/>
              <a:gd name="T85" fmla="*/ 2147483647 h 4291"/>
              <a:gd name="T86" fmla="*/ 2147483647 w 6190"/>
              <a:gd name="T87" fmla="*/ 2147483647 h 4291"/>
              <a:gd name="T88" fmla="*/ 2147483647 w 6190"/>
              <a:gd name="T89" fmla="*/ 2147483647 h 4291"/>
              <a:gd name="T90" fmla="*/ 2147483647 w 6190"/>
              <a:gd name="T91" fmla="*/ 2147483647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6190"/>
              <a:gd name="T139" fmla="*/ 0 h 4291"/>
              <a:gd name="T140" fmla="*/ 6190 w 6190"/>
              <a:gd name="T141" fmla="*/ 4291 h 429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rgbClr val="92D05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5371" name="KSO_Shape"/>
          <p:cNvSpPr>
            <a:spLocks noChangeArrowheads="1"/>
          </p:cNvSpPr>
          <p:nvPr/>
        </p:nvSpPr>
        <p:spPr bwMode="auto">
          <a:xfrm>
            <a:off x="5984875" y="4456113"/>
            <a:ext cx="517525" cy="509587"/>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rgbClr val="84ADE4"/>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endParaRPr lang="zh-CN" altLang="en-US"/>
          </a:p>
        </p:txBody>
      </p:sp>
      <p:sp>
        <p:nvSpPr>
          <p:cNvPr id="15372"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zh-CN" altLang="en-US" sz="3600">
                <a:solidFill>
                  <a:srgbClr val="602629"/>
                </a:solidFill>
                <a:latin typeface="华文隶书" pitchFamily="2" charset="-122"/>
                <a:ea typeface="华文隶书" pitchFamily="2" charset="-122"/>
                <a:sym typeface="华文隶书" pitchFamily="2" charset="-122"/>
              </a:rPr>
              <a:t>兴趣爱好</a:t>
            </a:r>
          </a:p>
        </p:txBody>
      </p:sp>
      <p:sp>
        <p:nvSpPr>
          <p:cNvPr id="15373" name="标题 1"/>
          <p:cNvSpPr>
            <a:spLocks noChangeArrowheads="1"/>
          </p:cNvSpPr>
          <p:nvPr/>
        </p:nvSpPr>
        <p:spPr bwMode="auto">
          <a:xfrm>
            <a:off x="4238625" y="2574925"/>
            <a:ext cx="1441450"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30000"/>
              </a:lnSpc>
              <a:buFont typeface="Arial" pitchFamily="34" charset="0"/>
              <a:buNone/>
            </a:pPr>
            <a:r>
              <a:rPr lang="zh-CN" altLang="en-US">
                <a:solidFill>
                  <a:srgbClr val="602629"/>
                </a:solidFill>
                <a:latin typeface="Calibri" pitchFamily="34" charset="0"/>
              </a:rPr>
              <a:t>输入你爱好内容</a:t>
            </a:r>
          </a:p>
        </p:txBody>
      </p:sp>
      <p:sp>
        <p:nvSpPr>
          <p:cNvPr id="15374" name="标题 1"/>
          <p:cNvSpPr>
            <a:spLocks noChangeArrowheads="1"/>
          </p:cNvSpPr>
          <p:nvPr/>
        </p:nvSpPr>
        <p:spPr bwMode="auto">
          <a:xfrm>
            <a:off x="6624638" y="2574925"/>
            <a:ext cx="1439862"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30000"/>
              </a:lnSpc>
              <a:buFont typeface="Arial" pitchFamily="34" charset="0"/>
              <a:buNone/>
            </a:pPr>
            <a:r>
              <a:rPr lang="zh-CN" altLang="en-US">
                <a:solidFill>
                  <a:srgbClr val="602629"/>
                </a:solidFill>
                <a:latin typeface="Calibri" pitchFamily="34" charset="0"/>
              </a:rPr>
              <a:t>输入你爱好内容</a:t>
            </a:r>
          </a:p>
        </p:txBody>
      </p:sp>
      <p:sp>
        <p:nvSpPr>
          <p:cNvPr id="15375" name="标题 1"/>
          <p:cNvSpPr>
            <a:spLocks noChangeArrowheads="1"/>
          </p:cNvSpPr>
          <p:nvPr/>
        </p:nvSpPr>
        <p:spPr bwMode="auto">
          <a:xfrm>
            <a:off x="1847850" y="4305300"/>
            <a:ext cx="1439863"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30000"/>
              </a:lnSpc>
              <a:buFont typeface="Arial" pitchFamily="34" charset="0"/>
              <a:buNone/>
            </a:pPr>
            <a:r>
              <a:rPr lang="zh-CN" altLang="en-US">
                <a:solidFill>
                  <a:srgbClr val="602629"/>
                </a:solidFill>
                <a:latin typeface="Calibri" pitchFamily="34" charset="0"/>
              </a:rPr>
              <a:t>输入你爱好内容</a:t>
            </a:r>
          </a:p>
        </p:txBody>
      </p:sp>
      <p:sp>
        <p:nvSpPr>
          <p:cNvPr id="15376" name="标题 1"/>
          <p:cNvSpPr>
            <a:spLocks noChangeArrowheads="1"/>
          </p:cNvSpPr>
          <p:nvPr/>
        </p:nvSpPr>
        <p:spPr bwMode="auto">
          <a:xfrm>
            <a:off x="4238625" y="4313238"/>
            <a:ext cx="1441450"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30000"/>
              </a:lnSpc>
              <a:buFont typeface="Arial" pitchFamily="34" charset="0"/>
              <a:buNone/>
            </a:pPr>
            <a:r>
              <a:rPr lang="zh-CN" altLang="en-US">
                <a:solidFill>
                  <a:srgbClr val="602629"/>
                </a:solidFill>
                <a:latin typeface="Calibri" pitchFamily="34" charset="0"/>
              </a:rPr>
              <a:t>输入你爱好内容</a:t>
            </a:r>
          </a:p>
        </p:txBody>
      </p:sp>
      <p:sp>
        <p:nvSpPr>
          <p:cNvPr id="15377" name="标题 1"/>
          <p:cNvSpPr>
            <a:spLocks noChangeArrowheads="1"/>
          </p:cNvSpPr>
          <p:nvPr/>
        </p:nvSpPr>
        <p:spPr bwMode="auto">
          <a:xfrm>
            <a:off x="6624638" y="4452938"/>
            <a:ext cx="1439862"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30000"/>
              </a:lnSpc>
              <a:buFont typeface="Arial" pitchFamily="34" charset="0"/>
              <a:buNone/>
            </a:pPr>
            <a:r>
              <a:rPr lang="zh-CN" altLang="en-US">
                <a:solidFill>
                  <a:srgbClr val="602629"/>
                </a:solidFill>
                <a:latin typeface="Calibri" pitchFamily="34" charset="0"/>
              </a:rPr>
              <a:t>输入你爱好内容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a:spLocks noChangeArrowheads="1"/>
          </p:cNvSpPr>
          <p:nvPr/>
        </p:nvSpPr>
        <p:spPr bwMode="auto">
          <a:xfrm>
            <a:off x="2743200" y="2816225"/>
            <a:ext cx="34813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buFont typeface="Arial" pitchFamily="34" charset="0"/>
              <a:buNone/>
            </a:pPr>
            <a:r>
              <a:rPr lang="en-US" altLang="zh-CN" sz="6000">
                <a:solidFill>
                  <a:srgbClr val="602629"/>
                </a:solidFill>
                <a:latin typeface="Broadway" pitchFamily="82" charset="0"/>
                <a:ea typeface="微软雅黑" pitchFamily="34" charset="-122"/>
                <a:sym typeface="Broadway" pitchFamily="82" charset="0"/>
              </a:rPr>
              <a:t>THANKS</a:t>
            </a:r>
            <a:endParaRPr lang="zh-CN" altLang="en-US"/>
          </a:p>
        </p:txBody>
      </p:sp>
      <p:sp>
        <p:nvSpPr>
          <p:cNvPr id="16387" name="空心弧 2"/>
          <p:cNvSpPr>
            <a:spLocks noChangeArrowheads="1"/>
          </p:cNvSpPr>
          <p:nvPr/>
        </p:nvSpPr>
        <p:spPr bwMode="auto">
          <a:xfrm rot="7086271">
            <a:off x="5027613" y="2576513"/>
            <a:ext cx="1482725" cy="14827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430 h 21600"/>
            </a:gdLst>
            <a:ahLst/>
            <a:cxnLst>
              <a:cxn ang="T8">
                <a:pos x="T0" y="T1"/>
              </a:cxn>
              <a:cxn ang="T9">
                <a:pos x="T2" y="T3"/>
              </a:cxn>
              <a:cxn ang="T10">
                <a:pos x="T4" y="T5"/>
              </a:cxn>
              <a:cxn ang="T11">
                <a:pos x="T6" y="T7"/>
              </a:cxn>
            </a:cxnLst>
            <a:rect l="T12" t="T13" r="T14" b="T15"/>
            <a:pathLst>
              <a:path w="21600" h="21600">
                <a:moveTo>
                  <a:pt x="10484" y="21368"/>
                </a:moveTo>
                <a:cubicBezTo>
                  <a:pt x="4770" y="21197"/>
                  <a:pt x="227" y="16516"/>
                  <a:pt x="227" y="10800"/>
                </a:cubicBezTo>
                <a:cubicBezTo>
                  <a:pt x="227" y="4960"/>
                  <a:pt x="4960" y="227"/>
                  <a:pt x="10800" y="227"/>
                </a:cubicBezTo>
                <a:cubicBezTo>
                  <a:pt x="16639" y="227"/>
                  <a:pt x="21373" y="4960"/>
                  <a:pt x="21373" y="10800"/>
                </a:cubicBezTo>
                <a:cubicBezTo>
                  <a:pt x="21373" y="16516"/>
                  <a:pt x="16829" y="21197"/>
                  <a:pt x="11115" y="21368"/>
                </a:cubicBezTo>
                <a:lnTo>
                  <a:pt x="11122" y="21595"/>
                </a:lnTo>
                <a:cubicBezTo>
                  <a:pt x="16958" y="21421"/>
                  <a:pt x="21600" y="16639"/>
                  <a:pt x="21600" y="10800"/>
                </a:cubicBezTo>
                <a:cubicBezTo>
                  <a:pt x="21600" y="4835"/>
                  <a:pt x="16764" y="0"/>
                  <a:pt x="10800" y="0"/>
                </a:cubicBezTo>
                <a:cubicBezTo>
                  <a:pt x="4835" y="0"/>
                  <a:pt x="0" y="4835"/>
                  <a:pt x="0" y="10800"/>
                </a:cubicBezTo>
                <a:cubicBezTo>
                  <a:pt x="-1" y="16639"/>
                  <a:pt x="4641" y="21421"/>
                  <a:pt x="10477" y="21595"/>
                </a:cubicBezTo>
                <a:lnTo>
                  <a:pt x="10484" y="21368"/>
                </a:lnTo>
                <a:close/>
              </a:path>
            </a:pathLst>
          </a:custGeom>
          <a:solidFill>
            <a:schemeClr val="accent1"/>
          </a:solidFill>
          <a:ln w="3175">
            <a:solidFill>
              <a:srgbClr val="602629"/>
            </a:solidFill>
            <a:bevel/>
            <a:headEnd/>
            <a:tailEnd/>
          </a:ln>
        </p:spPr>
        <p:txBody>
          <a:bodyPr anchor="ctr"/>
          <a:lstStyle/>
          <a:p>
            <a:endParaRPr lang="zh-CN" altLang="en-US"/>
          </a:p>
        </p:txBody>
      </p:sp>
      <p:sp>
        <p:nvSpPr>
          <p:cNvPr id="16388" name="TextBox 8"/>
          <p:cNvSpPr>
            <a:spLocks noChangeArrowheads="1"/>
          </p:cNvSpPr>
          <p:nvPr/>
        </p:nvSpPr>
        <p:spPr bwMode="auto">
          <a:xfrm>
            <a:off x="2890838" y="3660775"/>
            <a:ext cx="2192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dist">
              <a:buFont typeface="Arial" pitchFamily="34" charset="0"/>
              <a:buNone/>
            </a:pPr>
            <a:r>
              <a:rPr lang="zh-CN" altLang="en-US">
                <a:latin typeface="幼圆" pitchFamily="49" charset="-122"/>
                <a:ea typeface="幼圆" pitchFamily="49" charset="-122"/>
                <a:sym typeface="幼圆" pitchFamily="49" charset="-122"/>
              </a:rPr>
              <a:t>谢谢聆听</a:t>
            </a:r>
            <a:endParaRPr lang="zh-CN" altLang="en-US"/>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A000120140530A99PPBG">
  <a:themeElements>
    <a:clrScheme name="">
      <a:dk1>
        <a:srgbClr val="5F5F5F"/>
      </a:dk1>
      <a:lt1>
        <a:srgbClr val="FFFFFF"/>
      </a:lt1>
      <a:dk2>
        <a:srgbClr val="5F5F5F"/>
      </a:dk2>
      <a:lt2>
        <a:srgbClr val="FFFFFF"/>
      </a:lt2>
      <a:accent1>
        <a:srgbClr val="E26664"/>
      </a:accent1>
      <a:accent2>
        <a:srgbClr val="F8C35D"/>
      </a:accent2>
      <a:accent3>
        <a:srgbClr val="FFFFFF"/>
      </a:accent3>
      <a:accent4>
        <a:srgbClr val="505050"/>
      </a:accent4>
      <a:accent5>
        <a:srgbClr val="EEB8B8"/>
      </a:accent5>
      <a:accent6>
        <a:srgbClr val="E1B053"/>
      </a:accent6>
      <a:hlink>
        <a:srgbClr val="00B0F0"/>
      </a:hlink>
      <a:folHlink>
        <a:srgbClr val="AFB2B4"/>
      </a:folHlink>
    </a:clrScheme>
    <a:fontScheme name="A000120140530A99PPBG">
      <a:majorFont>
        <a:latin typeface="幼圆"/>
        <a:ea typeface="幼圆"/>
        <a:cs typeface=""/>
      </a:majorFont>
      <a:minorFont>
        <a:latin typeface="幼圆"/>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5F5F5F"/>
      </a:dk1>
      <a:lt1>
        <a:srgbClr val="FFFFFF"/>
      </a:lt1>
      <a:dk2>
        <a:srgbClr val="5F5F5F"/>
      </a:dk2>
      <a:lt2>
        <a:srgbClr val="FFFFFF"/>
      </a:lt2>
      <a:accent1>
        <a:srgbClr val="E26664"/>
      </a:accent1>
      <a:accent2>
        <a:srgbClr val="F8C35D"/>
      </a:accent2>
      <a:accent3>
        <a:srgbClr val="FFFFFF"/>
      </a:accent3>
      <a:accent4>
        <a:srgbClr val="505050"/>
      </a:accent4>
      <a:accent5>
        <a:srgbClr val="EEB8B8"/>
      </a:accent5>
      <a:accent6>
        <a:srgbClr val="E1B053"/>
      </a:accent6>
      <a:hlink>
        <a:srgbClr val="00B0F0"/>
      </a:hlink>
      <a:folHlink>
        <a:srgbClr val="AFB2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TotalTime>
  <Pages>0</Pages>
  <Words>419</Words>
  <Characters>0</Characters>
  <Application>Microsoft Office PowerPoint</Application>
  <DocSecurity>0</DocSecurity>
  <PresentationFormat>全屏显示(4:3)</PresentationFormat>
  <Lines>0</Lines>
  <Paragraphs>112</Paragraphs>
  <Slides>15</Slides>
  <Notes>15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15</vt:i4>
      </vt:variant>
    </vt:vector>
  </HeadingPairs>
  <TitlesOfParts>
    <vt:vector size="31" baseType="lpstr">
      <vt:lpstr>方正兰亭黑_GBK</vt:lpstr>
      <vt:lpstr>黑体</vt:lpstr>
      <vt:lpstr>华文行楷</vt:lpstr>
      <vt:lpstr>华文隶书</vt:lpstr>
      <vt:lpstr>华文细黑</vt:lpstr>
      <vt:lpstr>宋体</vt:lpstr>
      <vt:lpstr>微软雅黑</vt:lpstr>
      <vt:lpstr>幼圆</vt:lpstr>
      <vt:lpstr>Arial</vt:lpstr>
      <vt:lpstr>Arial Black</vt:lpstr>
      <vt:lpstr>Broadway</vt:lpstr>
      <vt:lpstr>Calibri</vt:lpstr>
      <vt:lpstr>Impact</vt:lpstr>
      <vt:lpstr>Times New Roman</vt:lpstr>
      <vt:lpstr>Wingdings</vt:lpstr>
      <vt:lpstr>A000120140530A99PPBG</vt:lpstr>
      <vt:lpstr>PowerPoint 演示文稿</vt:lpstr>
      <vt:lpstr>自荐信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Microsoft</dc:creator>
  <cp:lastModifiedBy>faith123</cp:lastModifiedBy>
  <cp:revision>43</cp:revision>
  <dcterms:created xsi:type="dcterms:W3CDTF">2015-07-06T04:02:00Z</dcterms:created>
  <dcterms:modified xsi:type="dcterms:W3CDTF">2018-08-13T01:38:58Z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