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2.xml" ContentType="application/vnd.openxmlformats-officedocument.drawingml.chart+xml"/>
  <Override PartName="/ppt/notesSlides/notesSlide16.xml" ContentType="application/vnd.openxmlformats-officedocument.presentationml.notesSlide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4.xml" ContentType="application/vnd.openxmlformats-officedocument.drawingml.chart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93455" r:id="rId4"/>
  </p:sldMasterIdLst>
  <p:notesMasterIdLst>
    <p:notesMasterId r:id="rId27"/>
  </p:notesMasterIdLst>
  <p:sldIdLst>
    <p:sldId id="258" r:id="rId5"/>
    <p:sldId id="256" r:id="rId6"/>
    <p:sldId id="280" r:id="rId7"/>
    <p:sldId id="270" r:id="rId8"/>
    <p:sldId id="269" r:id="rId9"/>
    <p:sldId id="274" r:id="rId10"/>
    <p:sldId id="275" r:id="rId11"/>
    <p:sldId id="281" r:id="rId12"/>
    <p:sldId id="282" r:id="rId13"/>
    <p:sldId id="271" r:id="rId14"/>
    <p:sldId id="262" r:id="rId15"/>
    <p:sldId id="284" r:id="rId16"/>
    <p:sldId id="285" r:id="rId17"/>
    <p:sldId id="272" r:id="rId18"/>
    <p:sldId id="264" r:id="rId19"/>
    <p:sldId id="286" r:id="rId20"/>
    <p:sldId id="263" r:id="rId21"/>
    <p:sldId id="273" r:id="rId22"/>
    <p:sldId id="278" r:id="rId23"/>
    <p:sldId id="265" r:id="rId24"/>
    <p:sldId id="283" r:id="rId25"/>
    <p:sldId id="279" r:id="rId26"/>
  </p:sldIdLst>
  <p:sldSz cx="12193588" cy="6858000"/>
  <p:notesSz cx="6858000" cy="9144000"/>
  <p:custDataLst>
    <p:tags r:id="rId28"/>
  </p:custDataLst>
  <p:defaultTextStyle>
    <a:defPPr>
      <a:defRPr lang="en-US"/>
    </a:defPPr>
    <a:lvl1pPr marL="0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630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261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891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522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8152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783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413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7044" algn="l" defTabSz="6096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04E87"/>
    <a:srgbClr val="E73A1C"/>
    <a:srgbClr val="FFFFFF"/>
    <a:srgbClr val="134F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401" autoAdjust="0"/>
    <p:restoredTop sz="94612"/>
  </p:normalViewPr>
  <p:slideViewPr>
    <p:cSldViewPr snapToGrid="0" snapToObjects="1">
      <p:cViewPr varScale="1">
        <p:scale>
          <a:sx n="87" d="100"/>
          <a:sy n="87" d="100"/>
        </p:scale>
        <p:origin x="342" y="84"/>
      </p:cViewPr>
      <p:guideLst>
        <p:guide orient="horz" pos="2160"/>
        <p:guide pos="384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49" d="100"/>
        <a:sy n="149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gs" Target="tags/tag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3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areaChart>
        <c:grouping val="standar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26CCC5"/>
            </a:solidFill>
            <a:ln w="25400" cap="flat" cmpd="sng" algn="ctr">
              <a:solidFill>
                <a:srgbClr val="26CCC5">
                  <a:shade val="50000"/>
                </a:srgbClr>
              </a:solidFill>
              <a:prstDash val="solid"/>
            </a:ln>
            <a:effectLst/>
          </c:spPr>
          <c:cat>
            <c:numRef>
              <c:f>工作表1!$A$2:$A$6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工作表1!$B$2:$B$6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1B8DA8"/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cat>
            <c:numRef>
              <c:f>工作表1!$A$2:$A$6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工作表1!$C$2:$C$6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4BACC6"/>
            </a:solidFill>
            <a:ln w="25400" cap="flat" cmpd="sng" algn="ctr">
              <a:solidFill>
                <a:srgbClr val="104D7E">
                  <a:shade val="50000"/>
                </a:srgbClr>
              </a:solidFill>
              <a:prstDash val="solid"/>
            </a:ln>
            <a:effectLst/>
          </c:spPr>
          <c:cat>
            <c:numRef>
              <c:f>工作表1!$A$2:$A$6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工作表1!$D$2:$D$6</c:f>
              <c:numCache>
                <c:formatCode>General</c:formatCode>
                <c:ptCount val="5"/>
                <c:pt idx="0">
                  <c:v>3</c:v>
                </c:pt>
                <c:pt idx="1">
                  <c:v>15</c:v>
                </c:pt>
                <c:pt idx="2">
                  <c:v>7</c:v>
                </c:pt>
                <c:pt idx="3">
                  <c:v>13</c:v>
                </c:pt>
                <c:pt idx="4">
                  <c:v>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767847120"/>
        <c:axId val="-767826992"/>
      </c:areaChart>
      <c:dateAx>
        <c:axId val="-767847120"/>
        <c:scaling>
          <c:orientation val="minMax"/>
        </c:scaling>
        <c:delete val="0"/>
        <c:axPos val="b"/>
        <c:numFmt formatCode="m/d/yy" sourceLinked="1"/>
        <c:majorTickMark val="out"/>
        <c:minorTickMark val="none"/>
        <c:tickLblPos val="nextTo"/>
        <c:txPr>
          <a:bodyPr/>
          <a:lstStyle/>
          <a:p>
            <a:pPr>
              <a:defRPr sz="800"/>
            </a:pPr>
            <a:endParaRPr lang="zh-CN"/>
          </a:p>
        </c:txPr>
        <c:crossAx val="-767826992"/>
        <c:crosses val="autoZero"/>
        <c:auto val="1"/>
        <c:lblOffset val="100"/>
        <c:baseTimeUnit val="days"/>
      </c:dateAx>
      <c:valAx>
        <c:axId val="-76782699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800"/>
            </a:pPr>
            <a:endParaRPr lang="zh-CN"/>
          </a:p>
        </c:txPr>
        <c:crossAx val="-767847120"/>
        <c:crosses val="autoZero"/>
        <c:crossBetween val="midCat"/>
      </c:valAx>
      <c:spPr>
        <a:ln>
          <a:prstDash val="sysDash"/>
        </a:ln>
      </c:spPr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>
        <c:manualLayout>
          <c:layoutTarget val="inner"/>
          <c:xMode val="edge"/>
          <c:yMode val="edge"/>
          <c:x val="6.47916666666666E-3"/>
          <c:y val="0.36249999999999999"/>
          <c:w val="0.98690370734908095"/>
          <c:h val="0.5124271653543309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PART 1</c:v>
                </c:pt>
              </c:strCache>
            </c:strRef>
          </c:tx>
          <c:spPr>
            <a:solidFill>
              <a:schemeClr val="accent2"/>
            </a:solidFill>
            <a:ln w="28575" cmpd="sng">
              <a:noFill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>
                    <a:solidFill>
                      <a:schemeClr val="accent4"/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工作表1!$A$2:$A$13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工作表1!$B$2:$B$13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4.0999999999999996</c:v>
                </c:pt>
                <c:pt idx="5">
                  <c:v>4.26</c:v>
                </c:pt>
                <c:pt idx="6">
                  <c:v>4.42</c:v>
                </c:pt>
                <c:pt idx="7">
                  <c:v>4.58</c:v>
                </c:pt>
                <c:pt idx="8">
                  <c:v>4.74</c:v>
                </c:pt>
                <c:pt idx="9">
                  <c:v>4.9000000000000004</c:v>
                </c:pt>
                <c:pt idx="10">
                  <c:v>5.0599999999999996</c:v>
                </c:pt>
                <c:pt idx="11">
                  <c:v>5.22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accent3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>
                    <a:solidFill>
                      <a:schemeClr val="accent4"/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工作表1!$A$2:$A$13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工作表1!$C$2:$C$13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2.5</c:v>
                </c:pt>
                <c:pt idx="5">
                  <c:v>2.36</c:v>
                </c:pt>
                <c:pt idx="6">
                  <c:v>2.2200000000000002</c:v>
                </c:pt>
                <c:pt idx="7">
                  <c:v>2.08</c:v>
                </c:pt>
                <c:pt idx="8">
                  <c:v>1.94</c:v>
                </c:pt>
                <c:pt idx="9">
                  <c:v>1.8</c:v>
                </c:pt>
                <c:pt idx="10">
                  <c:v>1.66</c:v>
                </c:pt>
                <c:pt idx="11">
                  <c:v>1.52</c:v>
                </c:pt>
              </c:numCache>
            </c:numRef>
          </c:val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PART 3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>
                    <a:solidFill>
                      <a:srgbClr val="104E87"/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工作表1!$A$2:$A$13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工作表1!$D$2:$D$13</c:f>
              <c:numCache>
                <c:formatCode>General</c:formatCode>
                <c:ptCount val="12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5.5</c:v>
                </c:pt>
                <c:pt idx="5">
                  <c:v>6.5</c:v>
                </c:pt>
                <c:pt idx="6">
                  <c:v>7.5</c:v>
                </c:pt>
                <c:pt idx="7">
                  <c:v>8.5</c:v>
                </c:pt>
                <c:pt idx="8">
                  <c:v>9.5</c:v>
                </c:pt>
                <c:pt idx="9">
                  <c:v>10.5</c:v>
                </c:pt>
                <c:pt idx="10">
                  <c:v>11.5</c:v>
                </c:pt>
                <c:pt idx="11">
                  <c:v>12.5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50"/>
        <c:axId val="-521737264"/>
        <c:axId val="-521751408"/>
      </c:barChart>
      <c:catAx>
        <c:axId val="-52173726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ln>
            <a:solidFill>
              <a:srgbClr val="4BACC6"/>
            </a:solidFill>
          </a:ln>
        </c:spPr>
        <c:txPr>
          <a:bodyPr/>
          <a:lstStyle/>
          <a:p>
            <a:pPr>
              <a:defRPr sz="1400">
                <a:solidFill>
                  <a:schemeClr val="accent4"/>
                </a:solidFill>
              </a:defRPr>
            </a:pPr>
            <a:endParaRPr lang="zh-CN"/>
          </a:p>
        </c:txPr>
        <c:crossAx val="-521751408"/>
        <c:crosses val="autoZero"/>
        <c:auto val="1"/>
        <c:lblAlgn val="ctr"/>
        <c:lblOffset val="100"/>
        <c:noMultiLvlLbl val="0"/>
      </c:catAx>
      <c:valAx>
        <c:axId val="-52175140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52173726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1B8DA8"/>
            </a:solidFill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4BACC6"/>
            </a:solidFill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</c:strCache>
            </c:strRef>
          </c:cat>
          <c:val>
            <c:numRef>
              <c:f>工作表1!$C$2:$C$5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26CCC5"/>
            </a:solidFill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</c:strCache>
            </c:strRef>
          </c:cat>
          <c:val>
            <c:numRef>
              <c:f>工作表1!$D$2:$D$5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521750864"/>
        <c:axId val="-521755760"/>
      </c:barChart>
      <c:catAx>
        <c:axId val="-52175086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-521755760"/>
        <c:crosses val="autoZero"/>
        <c:auto val="1"/>
        <c:lblAlgn val="ctr"/>
        <c:lblOffset val="100"/>
        <c:noMultiLvlLbl val="0"/>
      </c:catAx>
      <c:valAx>
        <c:axId val="-521755760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-52175086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1D8AC1"/>
            </a:solidFill>
          </c:spPr>
          <c:dPt>
            <c:idx val="0"/>
            <c:bubble3D val="0"/>
            <c:spPr>
              <a:solidFill>
                <a:schemeClr val="accent3"/>
              </a:solidFill>
              <a:ln w="25400" cap="flat" cmpd="sng" algn="ctr">
                <a:solidFill>
                  <a:schemeClr val="accent3">
                    <a:shade val="50000"/>
                  </a:schemeClr>
                </a:solidFill>
                <a:prstDash val="solid"/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25400" cap="flat" cmpd="sng" algn="ctr">
                <a:solidFill>
                  <a:schemeClr val="accent2">
                    <a:shade val="50000"/>
                  </a:schemeClr>
                </a:solidFill>
                <a:prstDash val="solid"/>
              </a:ln>
              <a:effectLst/>
            </c:spPr>
          </c:dPt>
          <c:dLbls>
            <c:dLbl>
              <c:idx val="0"/>
              <c:layout>
                <c:manualLayout>
                  <c:x val="-7.5547161426508169E-3"/>
                  <c:y val="4.7057232274654331E-2"/>
                </c:manualLayout>
              </c:layout>
              <c:tx>
                <c:rich>
                  <a:bodyPr/>
                  <a:lstStyle/>
                  <a:p>
                    <a:pPr>
                      <a:defRPr sz="2800" b="1">
                        <a:solidFill>
                          <a:srgbClr val="FFFF00"/>
                        </a:solidFill>
                      </a:defRPr>
                    </a:pPr>
                    <a:r>
                      <a:rPr lang="en-US" altLang="en-US" dirty="0">
                        <a:solidFill>
                          <a:schemeClr val="tx1"/>
                        </a:solidFill>
                      </a:rPr>
                      <a:t>60%</a:t>
                    </a: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4.2826491500944343E-2"/>
                  <c:y val="-0.17058475700381953"/>
                </c:manualLayout>
              </c:layout>
              <c:tx>
                <c:rich>
                  <a:bodyPr/>
                  <a:lstStyle/>
                  <a:p>
                    <a:pPr>
                      <a:defRPr sz="2800" b="1">
                        <a:solidFill>
                          <a:srgbClr val="FFC000"/>
                        </a:solidFill>
                      </a:defRPr>
                    </a:pPr>
                    <a:r>
                      <a:rPr lang="en-US" altLang="en-US" dirty="0">
                        <a:solidFill>
                          <a:schemeClr val="tx1"/>
                        </a:solidFill>
                      </a:rPr>
                      <a:t>40%</a:t>
                    </a: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rgbClr val="95BC49"/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A</c:v>
                </c:pt>
                <c:pt idx="1">
                  <c:v>B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0.6</c:v>
                </c:pt>
                <c:pt idx="1">
                  <c:v>0.4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D7CE4F-55EC-46C0-A1F9-6BD8F4BE0E6B}" type="datetimeFigureOut">
              <a:rPr lang="zh-CN" altLang="en-US" smtClean="0"/>
              <a:t>2018/8/2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ABDA6A-29CD-4D28-B6EA-E8D4FFDF604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10640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9261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630" algn="l" defTabSz="1219261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261" algn="l" defTabSz="1219261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891" algn="l" defTabSz="1219261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522" algn="l" defTabSz="1219261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8152" algn="l" defTabSz="1219261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783" algn="l" defTabSz="1219261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413" algn="l" defTabSz="1219261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7044" algn="l" defTabSz="1219261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BDA6A-29CD-4D28-B6EA-E8D4FFDF604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78256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BDA6A-29CD-4D28-B6EA-E8D4FFDF604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35096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BDA6A-29CD-4D28-B6EA-E8D4FFDF604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75157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BDA6A-29CD-4D28-B6EA-E8D4FFDF604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51315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BDA6A-29CD-4D28-B6EA-E8D4FFDF604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80740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BDA6A-29CD-4D28-B6EA-E8D4FFDF604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81400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BDA6A-29CD-4D28-B6EA-E8D4FFDF604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09509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BDA6A-29CD-4D28-B6EA-E8D4FFDF604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50687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BDA6A-29CD-4D28-B6EA-E8D4FFDF604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37713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BDA6A-29CD-4D28-B6EA-E8D4FFDF604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58266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BDA6A-29CD-4D28-B6EA-E8D4FFDF604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78030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BDA6A-29CD-4D28-B6EA-E8D4FFDF604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25817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BDA6A-29CD-4D28-B6EA-E8D4FFDF604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36823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BDA6A-29CD-4D28-B6EA-E8D4FFDF604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39958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BDA6A-29CD-4D28-B6EA-E8D4FFDF604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9838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BDA6A-29CD-4D28-B6EA-E8D4FFDF604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68987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BDA6A-29CD-4D28-B6EA-E8D4FFDF604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289067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BDA6A-29CD-4D28-B6EA-E8D4FFDF604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485386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BDA6A-29CD-4D28-B6EA-E8D4FFDF604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81375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BDA6A-29CD-4D28-B6EA-E8D4FFDF604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48320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BDA6A-29CD-4D28-B6EA-E8D4FFDF604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36873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ABDA6A-29CD-4D28-B6EA-E8D4FFDF604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7116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8351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92246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5044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7773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5044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77737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384351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93456" r:id="rId1"/>
    <p:sldLayoutId id="2147493462" r:id="rId2"/>
    <p:sldLayoutId id="2147493463" r:id="rId3"/>
    <p:sldLayoutId id="2147493464" r:id="rId4"/>
    <p:sldLayoutId id="2147493465" r:id="rId5"/>
    <p:sldLayoutId id="2147493466" r:id="rId6"/>
  </p:sldLayoutIdLst>
  <p:timing>
    <p:tnLst>
      <p:par>
        <p:cTn id="1" dur="indefinite" restart="never" nodeType="tmRoot"/>
      </p:par>
    </p:tnLst>
  </p:timing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794" y="0"/>
            <a:ext cx="12192000" cy="20224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sp>
        <p:nvSpPr>
          <p:cNvPr id="4" name="文本框 3"/>
          <p:cNvSpPr txBox="1"/>
          <p:nvPr/>
        </p:nvSpPr>
        <p:spPr>
          <a:xfrm>
            <a:off x="3126694" y="2137703"/>
            <a:ext cx="594020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en-US" altLang="zh-CN" sz="4800" b="1" dirty="0"/>
              <a:t>BUSINESS</a:t>
            </a:r>
            <a:r>
              <a:rPr kumimoji="1" lang="zh-CN" altLang="en-US" sz="4800" b="1" dirty="0"/>
              <a:t> </a:t>
            </a:r>
            <a:r>
              <a:rPr kumimoji="1" lang="en-US" altLang="zh-CN" sz="4800" b="1" dirty="0"/>
              <a:t>PLAN</a:t>
            </a:r>
            <a:endParaRPr kumimoji="1" lang="zh-CN" altLang="en-US" sz="4800" b="1" dirty="0"/>
          </a:p>
        </p:txBody>
      </p:sp>
      <p:grpSp>
        <p:nvGrpSpPr>
          <p:cNvPr id="11" name="组合 10"/>
          <p:cNvGrpSpPr/>
          <p:nvPr/>
        </p:nvGrpSpPr>
        <p:grpSpPr>
          <a:xfrm>
            <a:off x="4228790" y="510248"/>
            <a:ext cx="1077106" cy="1077106"/>
            <a:chOff x="3170996" y="382686"/>
            <a:chExt cx="807829" cy="807829"/>
          </a:xfrm>
        </p:grpSpPr>
        <p:sp>
          <p:nvSpPr>
            <p:cNvPr id="6" name="椭圆 5"/>
            <p:cNvSpPr/>
            <p:nvPr/>
          </p:nvSpPr>
          <p:spPr>
            <a:xfrm>
              <a:off x="3170996" y="382686"/>
              <a:ext cx="807829" cy="807829"/>
            </a:xfrm>
            <a:prstGeom prst="ellipse">
              <a:avLst/>
            </a:prstGeom>
            <a:solidFill>
              <a:schemeClr val="tx1"/>
            </a:solidFill>
            <a:ln w="76200" cmpd="sng">
              <a:solidFill>
                <a:schemeClr val="accent5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ts val="6000"/>
                </a:lnSpc>
              </a:pPr>
              <a:endParaRPr kumimoji="1" lang="zh-CN" altLang="en-US" sz="5867" b="1" dirty="0">
                <a:solidFill>
                  <a:schemeClr val="accent2"/>
                </a:solidFill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3251985" y="443558"/>
              <a:ext cx="645850" cy="646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6000"/>
                </a:lnSpc>
              </a:pPr>
              <a:r>
                <a:rPr kumimoji="1" lang="en-US" altLang="zh-CN" sz="5867" b="1" dirty="0">
                  <a:solidFill>
                    <a:schemeClr val="accent5"/>
                  </a:solidFill>
                </a:rPr>
                <a:t>M</a:t>
              </a:r>
              <a:endParaRPr kumimoji="1" lang="zh-CN" altLang="en-US" sz="5867" b="1" dirty="0">
                <a:solidFill>
                  <a:schemeClr val="accent5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899336" y="510248"/>
            <a:ext cx="1077105" cy="1077106"/>
            <a:chOff x="2173906" y="382686"/>
            <a:chExt cx="807829" cy="807829"/>
          </a:xfrm>
        </p:grpSpPr>
        <p:sp>
          <p:nvSpPr>
            <p:cNvPr id="5" name="椭圆 4"/>
            <p:cNvSpPr/>
            <p:nvPr/>
          </p:nvSpPr>
          <p:spPr>
            <a:xfrm>
              <a:off x="2173906" y="382686"/>
              <a:ext cx="807829" cy="807829"/>
            </a:xfrm>
            <a:prstGeom prst="ellipse">
              <a:avLst/>
            </a:prstGeom>
            <a:solidFill>
              <a:schemeClr val="tx1"/>
            </a:solidFill>
            <a:ln w="76200" cmpd="sng">
              <a:solidFill>
                <a:schemeClr val="accent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ts val="6000"/>
                </a:lnSpc>
              </a:pPr>
              <a:endParaRPr kumimoji="1" lang="zh-CN" altLang="en-US" sz="5867" b="1" dirty="0">
                <a:solidFill>
                  <a:schemeClr val="accent2"/>
                </a:solidFill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2361895" y="443558"/>
              <a:ext cx="431849" cy="646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6000"/>
                </a:lnSpc>
              </a:pPr>
              <a:r>
                <a:rPr kumimoji="1" lang="en-US" altLang="zh-CN" sz="5867" b="1" dirty="0">
                  <a:solidFill>
                    <a:srgbClr val="26CCC5"/>
                  </a:solidFill>
                </a:rPr>
                <a:t>S</a:t>
              </a:r>
              <a:endParaRPr kumimoji="1" lang="zh-CN" altLang="en-US" sz="5867" b="1" dirty="0">
                <a:solidFill>
                  <a:srgbClr val="26CCC5"/>
                </a:solidFill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558243" y="510248"/>
            <a:ext cx="1077105" cy="1077106"/>
            <a:chOff x="4168086" y="382686"/>
            <a:chExt cx="807829" cy="807829"/>
          </a:xfrm>
        </p:grpSpPr>
        <p:sp>
          <p:nvSpPr>
            <p:cNvPr id="9" name="椭圆 8"/>
            <p:cNvSpPr/>
            <p:nvPr/>
          </p:nvSpPr>
          <p:spPr>
            <a:xfrm>
              <a:off x="4168086" y="382686"/>
              <a:ext cx="807829" cy="807829"/>
            </a:xfrm>
            <a:prstGeom prst="ellipse">
              <a:avLst/>
            </a:prstGeom>
            <a:solidFill>
              <a:schemeClr val="tx1"/>
            </a:solidFill>
            <a:ln w="76200" cmpd="sng">
              <a:solidFill>
                <a:schemeClr val="accent3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ts val="6000"/>
                </a:lnSpc>
              </a:pPr>
              <a:endParaRPr kumimoji="1" lang="zh-CN" altLang="en-US" sz="5867" b="1" dirty="0">
                <a:solidFill>
                  <a:schemeClr val="accent2"/>
                </a:solidFill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4294159" y="443558"/>
              <a:ext cx="555681" cy="646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6000"/>
                </a:lnSpc>
              </a:pPr>
              <a:r>
                <a:rPr kumimoji="1" lang="en-US" altLang="zh-CN" sz="5867" b="1" dirty="0">
                  <a:solidFill>
                    <a:schemeClr val="accent3"/>
                  </a:solidFill>
                </a:rPr>
                <a:t>A</a:t>
              </a:r>
              <a:endParaRPr kumimoji="1" lang="zh-CN" altLang="en-US" sz="5867" b="1" dirty="0">
                <a:solidFill>
                  <a:schemeClr val="accent3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887696" y="510248"/>
            <a:ext cx="1077105" cy="1077106"/>
            <a:chOff x="5165176" y="382686"/>
            <a:chExt cx="807829" cy="807829"/>
          </a:xfrm>
        </p:grpSpPr>
        <p:sp>
          <p:nvSpPr>
            <p:cNvPr id="15" name="椭圆 14"/>
            <p:cNvSpPr/>
            <p:nvPr/>
          </p:nvSpPr>
          <p:spPr>
            <a:xfrm>
              <a:off x="5165176" y="382686"/>
              <a:ext cx="807829" cy="807829"/>
            </a:xfrm>
            <a:prstGeom prst="ellipse">
              <a:avLst/>
            </a:prstGeom>
            <a:solidFill>
              <a:schemeClr val="tx1"/>
            </a:solidFill>
            <a:ln w="76200" cmpd="sng">
              <a:solidFill>
                <a:srgbClr val="104D7E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ts val="6000"/>
                </a:lnSpc>
              </a:pPr>
              <a:endParaRPr kumimoji="1" lang="zh-CN" altLang="en-US" sz="5867" b="1" dirty="0">
                <a:solidFill>
                  <a:schemeClr val="accent2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5336332" y="443558"/>
              <a:ext cx="465512" cy="646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6000"/>
                </a:lnSpc>
              </a:pPr>
              <a:r>
                <a:rPr kumimoji="1" lang="en-US" altLang="zh-CN" sz="5867" b="1" dirty="0">
                  <a:solidFill>
                    <a:schemeClr val="accent1"/>
                  </a:solidFill>
                </a:rPr>
                <a:t>R</a:t>
              </a:r>
              <a:endParaRPr kumimoji="1" lang="zh-CN" altLang="en-US" sz="5867" b="1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217150" y="510248"/>
            <a:ext cx="1077105" cy="1077106"/>
            <a:chOff x="6162266" y="382686"/>
            <a:chExt cx="807829" cy="807829"/>
          </a:xfrm>
        </p:grpSpPr>
        <p:sp>
          <p:nvSpPr>
            <p:cNvPr id="18" name="椭圆 17"/>
            <p:cNvSpPr/>
            <p:nvPr/>
          </p:nvSpPr>
          <p:spPr>
            <a:xfrm>
              <a:off x="6162266" y="382686"/>
              <a:ext cx="807829" cy="807829"/>
            </a:xfrm>
            <a:prstGeom prst="ellipse">
              <a:avLst/>
            </a:prstGeom>
            <a:solidFill>
              <a:schemeClr val="tx1"/>
            </a:solidFill>
            <a:ln w="76200" cmpd="sng">
              <a:solidFill>
                <a:schemeClr val="accent6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ts val="6000"/>
                </a:lnSpc>
              </a:pPr>
              <a:endParaRPr kumimoji="1" lang="zh-CN" altLang="en-US" sz="5867" b="1" dirty="0">
                <a:solidFill>
                  <a:schemeClr val="accent2"/>
                </a:solidFill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6378507" y="443558"/>
              <a:ext cx="375344" cy="646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6000"/>
                </a:lnSpc>
              </a:pPr>
              <a:r>
                <a:rPr kumimoji="1" lang="en-US" altLang="zh-CN" sz="5867" b="1" dirty="0">
                  <a:solidFill>
                    <a:schemeClr val="accent6"/>
                  </a:solidFill>
                </a:rPr>
                <a:t>T</a:t>
              </a:r>
              <a:endParaRPr kumimoji="1" lang="zh-CN" altLang="en-US" sz="5867" b="1" dirty="0">
                <a:solidFill>
                  <a:schemeClr val="accent6"/>
                </a:solidFill>
              </a:endParaRPr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260198" y="3330620"/>
            <a:ext cx="11647251" cy="10064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zh-CN" altLang="en-US" sz="6600" dirty="0"/>
              <a:t>产品策划计划书</a:t>
            </a:r>
            <a:r>
              <a:rPr kumimoji="1" lang="en-US" altLang="zh-CN" sz="6600" dirty="0" err="1"/>
              <a:t>ppt</a:t>
            </a:r>
            <a:r>
              <a:rPr kumimoji="1" lang="zh-CN" altLang="en-US" sz="6600" dirty="0"/>
              <a:t>模板</a:t>
            </a:r>
          </a:p>
        </p:txBody>
      </p:sp>
      <p:cxnSp>
        <p:nvCxnSpPr>
          <p:cNvPr id="3" name="直线连接符 2"/>
          <p:cNvCxnSpPr/>
          <p:nvPr/>
        </p:nvCxnSpPr>
        <p:spPr>
          <a:xfrm>
            <a:off x="3462595" y="3118936"/>
            <a:ext cx="5268401" cy="0"/>
          </a:xfrm>
          <a:prstGeom prst="line">
            <a:avLst/>
          </a:prstGeom>
          <a:ln w="381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3115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94" y="176374"/>
            <a:ext cx="12192000" cy="729012"/>
          </a:xfrm>
          <a:prstGeom prst="rect">
            <a:avLst/>
          </a:prstGeom>
          <a:solidFill>
            <a:srgbClr val="104E8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sp>
        <p:nvSpPr>
          <p:cNvPr id="5" name="文本框 4"/>
          <p:cNvSpPr txBox="1"/>
          <p:nvPr/>
        </p:nvSpPr>
        <p:spPr>
          <a:xfrm>
            <a:off x="247750" y="224109"/>
            <a:ext cx="25283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/>
              <a:t>CONTENTS</a:t>
            </a:r>
            <a:endParaRPr kumimoji="1" lang="zh-CN" altLang="en-US" sz="3200" b="1" dirty="0"/>
          </a:p>
        </p:txBody>
      </p:sp>
      <p:cxnSp>
        <p:nvCxnSpPr>
          <p:cNvPr id="7" name="直线连接符 6"/>
          <p:cNvCxnSpPr>
            <a:stCxn id="8" idx="6"/>
          </p:cNvCxnSpPr>
          <p:nvPr/>
        </p:nvCxnSpPr>
        <p:spPr>
          <a:xfrm>
            <a:off x="1200181" y="1481540"/>
            <a:ext cx="10992613" cy="0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" name="组 1"/>
          <p:cNvGrpSpPr/>
          <p:nvPr/>
        </p:nvGrpSpPr>
        <p:grpSpPr>
          <a:xfrm>
            <a:off x="365345" y="1064122"/>
            <a:ext cx="834836" cy="834836"/>
            <a:chOff x="529193" y="798091"/>
            <a:chExt cx="626127" cy="626127"/>
          </a:xfrm>
        </p:grpSpPr>
        <p:sp>
          <p:nvSpPr>
            <p:cNvPr id="8" name="椭圆 7"/>
            <p:cNvSpPr/>
            <p:nvPr/>
          </p:nvSpPr>
          <p:spPr>
            <a:xfrm>
              <a:off x="529193" y="798091"/>
              <a:ext cx="626127" cy="62612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grpSp>
          <p:nvGrpSpPr>
            <p:cNvPr id="17" name="组 16"/>
            <p:cNvGrpSpPr/>
            <p:nvPr/>
          </p:nvGrpSpPr>
          <p:grpSpPr>
            <a:xfrm>
              <a:off x="700440" y="956739"/>
              <a:ext cx="283634" cy="308830"/>
              <a:chOff x="1411179" y="1821366"/>
              <a:chExt cx="343975" cy="374532"/>
            </a:xfrm>
          </p:grpSpPr>
          <p:sp>
            <p:nvSpPr>
              <p:cNvPr id="9" name="空心弧 8"/>
              <p:cNvSpPr/>
              <p:nvPr/>
            </p:nvSpPr>
            <p:spPr>
              <a:xfrm>
                <a:off x="1411179" y="1851923"/>
                <a:ext cx="343975" cy="343975"/>
              </a:xfrm>
              <a:prstGeom prst="blockArc">
                <a:avLst>
                  <a:gd name="adj1" fmla="val 17291385"/>
                  <a:gd name="adj2" fmla="val 15167453"/>
                  <a:gd name="adj3" fmla="val 3867"/>
                </a:avLst>
              </a:prstGeom>
              <a:solidFill>
                <a:schemeClr val="accent1"/>
              </a:solidFill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320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1" name="直线连接符 10"/>
              <p:cNvCxnSpPr/>
              <p:nvPr/>
            </p:nvCxnSpPr>
            <p:spPr>
              <a:xfrm flipV="1">
                <a:off x="1587577" y="1821366"/>
                <a:ext cx="0" cy="167268"/>
              </a:xfrm>
              <a:prstGeom prst="line">
                <a:avLst/>
              </a:prstGeom>
              <a:ln w="19050" cmpd="sng"/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7" name="文本框 36"/>
          <p:cNvSpPr txBox="1"/>
          <p:nvPr/>
        </p:nvSpPr>
        <p:spPr>
          <a:xfrm>
            <a:off x="1743383" y="2670205"/>
            <a:ext cx="1802503" cy="1066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67"/>
              </a:lnSpc>
            </a:pPr>
            <a:r>
              <a:rPr kumimoji="1" lang="en-US" altLang="zh-CN" sz="1333" b="1" dirty="0">
                <a:solidFill>
                  <a:schemeClr val="accent1"/>
                </a:solidFill>
              </a:rPr>
              <a:t>PART</a:t>
            </a:r>
            <a:r>
              <a:rPr kumimoji="1" lang="zh-CN" altLang="en-US" sz="1333" b="1" dirty="0">
                <a:solidFill>
                  <a:schemeClr val="accent1"/>
                </a:solidFill>
              </a:rPr>
              <a:t> </a:t>
            </a:r>
            <a:r>
              <a:rPr kumimoji="1" lang="en-US" altLang="zh-CN" sz="1333" b="1" dirty="0">
                <a:solidFill>
                  <a:schemeClr val="accent1"/>
                </a:solidFill>
              </a:rPr>
              <a:t>ONE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</p:txBody>
      </p:sp>
      <p:sp>
        <p:nvSpPr>
          <p:cNvPr id="39" name="椭圆 38"/>
          <p:cNvSpPr/>
          <p:nvPr/>
        </p:nvSpPr>
        <p:spPr>
          <a:xfrm>
            <a:off x="2161509" y="1305167"/>
            <a:ext cx="352747" cy="352747"/>
          </a:xfrm>
          <a:prstGeom prst="ellipse">
            <a:avLst/>
          </a:prstGeom>
          <a:solidFill>
            <a:srgbClr val="26CCC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cxnSp>
        <p:nvCxnSpPr>
          <p:cNvPr id="40" name="直线连接符 39"/>
          <p:cNvCxnSpPr>
            <a:stCxn id="39" idx="4"/>
            <a:endCxn id="41" idx="0"/>
          </p:cNvCxnSpPr>
          <p:nvPr/>
        </p:nvCxnSpPr>
        <p:spPr>
          <a:xfrm>
            <a:off x="2337883" y="1657914"/>
            <a:ext cx="1" cy="389183"/>
          </a:xfrm>
          <a:prstGeom prst="line">
            <a:avLst/>
          </a:prstGeom>
          <a:ln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1129882" y="2047096"/>
            <a:ext cx="2416003" cy="451405"/>
            <a:chOff x="1129882" y="2047096"/>
            <a:chExt cx="2416003" cy="451405"/>
          </a:xfrm>
        </p:grpSpPr>
        <p:sp>
          <p:nvSpPr>
            <p:cNvPr id="41" name="圆角矩形 40"/>
            <p:cNvSpPr/>
            <p:nvPr/>
          </p:nvSpPr>
          <p:spPr>
            <a:xfrm>
              <a:off x="1129882" y="2047096"/>
              <a:ext cx="2416003" cy="451405"/>
            </a:xfrm>
            <a:prstGeom prst="roundRect">
              <a:avLst/>
            </a:prstGeom>
            <a:solidFill>
              <a:srgbClr val="26CCC5"/>
            </a:solidFill>
            <a:ln w="19050" cmpd="sng"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129882" y="2053094"/>
              <a:ext cx="2416000" cy="3877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kumimoji="1" lang="zh-CN" altLang="en-US" sz="2133" b="1" dirty="0"/>
                <a:t>行业分析 </a:t>
              </a:r>
            </a:p>
          </p:txBody>
        </p:sp>
      </p:grpSp>
      <p:cxnSp>
        <p:nvCxnSpPr>
          <p:cNvPr id="45" name="直线连接符 44"/>
          <p:cNvCxnSpPr/>
          <p:nvPr/>
        </p:nvCxnSpPr>
        <p:spPr>
          <a:xfrm>
            <a:off x="1443350" y="2498501"/>
            <a:ext cx="0" cy="1499304"/>
          </a:xfrm>
          <a:prstGeom prst="line">
            <a:avLst/>
          </a:prstGeom>
          <a:ln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直线连接符 45"/>
          <p:cNvCxnSpPr/>
          <p:nvPr/>
        </p:nvCxnSpPr>
        <p:spPr>
          <a:xfrm>
            <a:off x="1443350" y="2893071"/>
            <a:ext cx="277504" cy="0"/>
          </a:xfrm>
          <a:prstGeom prst="line">
            <a:avLst/>
          </a:prstGeom>
          <a:ln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直线连接符 46"/>
          <p:cNvCxnSpPr/>
          <p:nvPr/>
        </p:nvCxnSpPr>
        <p:spPr>
          <a:xfrm>
            <a:off x="1443350" y="3990784"/>
            <a:ext cx="277504" cy="0"/>
          </a:xfrm>
          <a:prstGeom prst="line">
            <a:avLst/>
          </a:prstGeom>
          <a:ln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8" name="文本框 47"/>
          <p:cNvSpPr txBox="1"/>
          <p:nvPr/>
        </p:nvSpPr>
        <p:spPr>
          <a:xfrm>
            <a:off x="1743383" y="3796567"/>
            <a:ext cx="1802503" cy="1066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67"/>
              </a:lnSpc>
            </a:pPr>
            <a:r>
              <a:rPr kumimoji="1" lang="en-US" altLang="zh-CN" sz="1333" b="1" dirty="0">
                <a:solidFill>
                  <a:schemeClr val="accent1"/>
                </a:solidFill>
              </a:rPr>
              <a:t>PART</a:t>
            </a:r>
            <a:r>
              <a:rPr kumimoji="1" lang="zh-CN" altLang="en-US" sz="1333" b="1" dirty="0">
                <a:solidFill>
                  <a:schemeClr val="accent1"/>
                </a:solidFill>
              </a:rPr>
              <a:t> </a:t>
            </a:r>
            <a:r>
              <a:rPr kumimoji="1" lang="en-US" altLang="zh-CN" sz="1333" b="1" dirty="0">
                <a:solidFill>
                  <a:schemeClr val="accent1"/>
                </a:solidFill>
              </a:rPr>
              <a:t>TWO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4464964" y="2670205"/>
            <a:ext cx="1802503" cy="1066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67"/>
              </a:lnSpc>
            </a:pPr>
            <a:r>
              <a:rPr kumimoji="1" lang="en-US" altLang="zh-CN" sz="1333" b="1" dirty="0">
                <a:solidFill>
                  <a:schemeClr val="accent1"/>
                </a:solidFill>
              </a:rPr>
              <a:t>PART</a:t>
            </a:r>
            <a:r>
              <a:rPr kumimoji="1" lang="zh-CN" altLang="en-US" sz="1333" b="1" dirty="0">
                <a:solidFill>
                  <a:schemeClr val="accent1"/>
                </a:solidFill>
              </a:rPr>
              <a:t> </a:t>
            </a:r>
            <a:r>
              <a:rPr kumimoji="1" lang="en-US" altLang="zh-CN" sz="1333" b="1" dirty="0">
                <a:solidFill>
                  <a:schemeClr val="accent1"/>
                </a:solidFill>
              </a:rPr>
              <a:t>ONE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</p:txBody>
      </p:sp>
      <p:sp>
        <p:nvSpPr>
          <p:cNvPr id="51" name="椭圆 50"/>
          <p:cNvSpPr/>
          <p:nvPr/>
        </p:nvSpPr>
        <p:spPr>
          <a:xfrm>
            <a:off x="4883090" y="1305167"/>
            <a:ext cx="352747" cy="352747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cxnSp>
        <p:nvCxnSpPr>
          <p:cNvPr id="52" name="直线连接符 51"/>
          <p:cNvCxnSpPr>
            <a:stCxn id="51" idx="4"/>
            <a:endCxn id="53" idx="0"/>
          </p:cNvCxnSpPr>
          <p:nvPr/>
        </p:nvCxnSpPr>
        <p:spPr>
          <a:xfrm>
            <a:off x="5059464" y="1657914"/>
            <a:ext cx="1" cy="389183"/>
          </a:xfrm>
          <a:prstGeom prst="line">
            <a:avLst/>
          </a:prstGeom>
          <a:ln>
            <a:solidFill>
              <a:schemeClr val="accent5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3851463" y="2047096"/>
            <a:ext cx="2416003" cy="451405"/>
            <a:chOff x="3851463" y="2047096"/>
            <a:chExt cx="2416003" cy="451405"/>
          </a:xfrm>
        </p:grpSpPr>
        <p:sp>
          <p:nvSpPr>
            <p:cNvPr id="53" name="圆角矩形 52"/>
            <p:cNvSpPr/>
            <p:nvPr/>
          </p:nvSpPr>
          <p:spPr>
            <a:xfrm>
              <a:off x="3851463" y="2047096"/>
              <a:ext cx="2416003" cy="451405"/>
            </a:xfrm>
            <a:prstGeom prst="roundRect">
              <a:avLst/>
            </a:prstGeom>
            <a:solidFill>
              <a:srgbClr val="4BACC6"/>
            </a:solidFill>
            <a:ln w="19050" cmpd="sng"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3851463" y="2053094"/>
              <a:ext cx="2416000" cy="3877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kumimoji="1" lang="zh-CN" altLang="en-US" sz="2133" b="1" dirty="0"/>
                <a:t>进度安排 </a:t>
              </a:r>
            </a:p>
          </p:txBody>
        </p:sp>
      </p:grpSp>
      <p:cxnSp>
        <p:nvCxnSpPr>
          <p:cNvPr id="55" name="直线连接符 54"/>
          <p:cNvCxnSpPr/>
          <p:nvPr/>
        </p:nvCxnSpPr>
        <p:spPr>
          <a:xfrm>
            <a:off x="4164931" y="2498501"/>
            <a:ext cx="0" cy="1499304"/>
          </a:xfrm>
          <a:prstGeom prst="line">
            <a:avLst/>
          </a:prstGeom>
          <a:ln>
            <a:solidFill>
              <a:srgbClr val="4BACC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直线连接符 55"/>
          <p:cNvCxnSpPr/>
          <p:nvPr/>
        </p:nvCxnSpPr>
        <p:spPr>
          <a:xfrm>
            <a:off x="4164931" y="2893071"/>
            <a:ext cx="277504" cy="0"/>
          </a:xfrm>
          <a:prstGeom prst="line">
            <a:avLst/>
          </a:prstGeom>
          <a:ln>
            <a:solidFill>
              <a:srgbClr val="4BACC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9" name="直线连接符 58"/>
          <p:cNvCxnSpPr/>
          <p:nvPr/>
        </p:nvCxnSpPr>
        <p:spPr>
          <a:xfrm>
            <a:off x="4164931" y="3990784"/>
            <a:ext cx="277504" cy="0"/>
          </a:xfrm>
          <a:prstGeom prst="line">
            <a:avLst/>
          </a:prstGeom>
          <a:ln>
            <a:solidFill>
              <a:srgbClr val="4BACC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文本框 61"/>
          <p:cNvSpPr txBox="1"/>
          <p:nvPr/>
        </p:nvSpPr>
        <p:spPr>
          <a:xfrm>
            <a:off x="4464964" y="3796567"/>
            <a:ext cx="1802503" cy="1066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67"/>
              </a:lnSpc>
            </a:pPr>
            <a:r>
              <a:rPr kumimoji="1" lang="en-US" altLang="zh-CN" sz="1333" b="1" dirty="0">
                <a:solidFill>
                  <a:schemeClr val="accent1"/>
                </a:solidFill>
              </a:rPr>
              <a:t>PART</a:t>
            </a:r>
            <a:r>
              <a:rPr kumimoji="1" lang="zh-CN" altLang="en-US" sz="1333" b="1" dirty="0">
                <a:solidFill>
                  <a:schemeClr val="accent1"/>
                </a:solidFill>
              </a:rPr>
              <a:t> </a:t>
            </a:r>
            <a:r>
              <a:rPr kumimoji="1" lang="en-US" altLang="zh-CN" sz="1333" b="1" dirty="0">
                <a:solidFill>
                  <a:schemeClr val="accent1"/>
                </a:solidFill>
              </a:rPr>
              <a:t>TWO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</p:txBody>
      </p:sp>
      <p:sp>
        <p:nvSpPr>
          <p:cNvPr id="64" name="文本框 63"/>
          <p:cNvSpPr txBox="1"/>
          <p:nvPr/>
        </p:nvSpPr>
        <p:spPr>
          <a:xfrm>
            <a:off x="7186548" y="2670205"/>
            <a:ext cx="1802503" cy="1066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67"/>
              </a:lnSpc>
            </a:pPr>
            <a:r>
              <a:rPr kumimoji="1" lang="en-US" altLang="zh-CN" sz="1333" b="1" dirty="0">
                <a:solidFill>
                  <a:schemeClr val="accent1"/>
                </a:solidFill>
              </a:rPr>
              <a:t>PART</a:t>
            </a:r>
            <a:r>
              <a:rPr kumimoji="1" lang="zh-CN" altLang="en-US" sz="1333" b="1" dirty="0">
                <a:solidFill>
                  <a:schemeClr val="accent1"/>
                </a:solidFill>
              </a:rPr>
              <a:t> </a:t>
            </a:r>
            <a:r>
              <a:rPr kumimoji="1" lang="en-US" altLang="zh-CN" sz="1333" b="1" dirty="0">
                <a:solidFill>
                  <a:schemeClr val="accent1"/>
                </a:solidFill>
              </a:rPr>
              <a:t>ONE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</p:txBody>
      </p:sp>
      <p:sp>
        <p:nvSpPr>
          <p:cNvPr id="65" name="椭圆 64"/>
          <p:cNvSpPr/>
          <p:nvPr/>
        </p:nvSpPr>
        <p:spPr>
          <a:xfrm>
            <a:off x="7604674" y="1305167"/>
            <a:ext cx="352747" cy="352747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cxnSp>
        <p:nvCxnSpPr>
          <p:cNvPr id="66" name="直线连接符 65"/>
          <p:cNvCxnSpPr>
            <a:stCxn id="65" idx="4"/>
            <a:endCxn id="67" idx="0"/>
          </p:cNvCxnSpPr>
          <p:nvPr/>
        </p:nvCxnSpPr>
        <p:spPr>
          <a:xfrm>
            <a:off x="7781048" y="1657914"/>
            <a:ext cx="1" cy="389183"/>
          </a:xfrm>
          <a:prstGeom prst="line">
            <a:avLst/>
          </a:prstGeom>
          <a:ln>
            <a:solidFill>
              <a:schemeClr val="accent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>
            <a:off x="6573045" y="2047096"/>
            <a:ext cx="2416005" cy="451405"/>
            <a:chOff x="6573045" y="2047096"/>
            <a:chExt cx="2416005" cy="451405"/>
          </a:xfrm>
        </p:grpSpPr>
        <p:sp>
          <p:nvSpPr>
            <p:cNvPr id="67" name="圆角矩形 66"/>
            <p:cNvSpPr/>
            <p:nvPr/>
          </p:nvSpPr>
          <p:spPr>
            <a:xfrm>
              <a:off x="6573047" y="2047096"/>
              <a:ext cx="2416003" cy="451405"/>
            </a:xfrm>
            <a:prstGeom prst="roundRect">
              <a:avLst/>
            </a:prstGeom>
            <a:solidFill>
              <a:srgbClr val="1B8DA8"/>
            </a:solidFill>
            <a:ln w="19050" cmpd="sng"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6573045" y="2053094"/>
              <a:ext cx="2416005" cy="3877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kumimoji="1" lang="zh-CN" altLang="en-US" sz="2133" b="1" dirty="0"/>
                <a:t>预算需求 </a:t>
              </a:r>
            </a:p>
          </p:txBody>
        </p:sp>
      </p:grpSp>
      <p:cxnSp>
        <p:nvCxnSpPr>
          <p:cNvPr id="75" name="直线连接符 74"/>
          <p:cNvCxnSpPr/>
          <p:nvPr/>
        </p:nvCxnSpPr>
        <p:spPr>
          <a:xfrm>
            <a:off x="6886515" y="2498501"/>
            <a:ext cx="0" cy="1499304"/>
          </a:xfrm>
          <a:prstGeom prst="line">
            <a:avLst/>
          </a:prstGeom>
          <a:ln>
            <a:solidFill>
              <a:srgbClr val="4BACC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6" name="直线连接符 75"/>
          <p:cNvCxnSpPr/>
          <p:nvPr/>
        </p:nvCxnSpPr>
        <p:spPr>
          <a:xfrm>
            <a:off x="6886515" y="2893071"/>
            <a:ext cx="277504" cy="0"/>
          </a:xfrm>
          <a:prstGeom prst="line">
            <a:avLst/>
          </a:prstGeom>
          <a:ln>
            <a:solidFill>
              <a:srgbClr val="4BACC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7" name="直线连接符 76"/>
          <p:cNvCxnSpPr/>
          <p:nvPr/>
        </p:nvCxnSpPr>
        <p:spPr>
          <a:xfrm>
            <a:off x="6886515" y="3990784"/>
            <a:ext cx="277504" cy="0"/>
          </a:xfrm>
          <a:prstGeom prst="line">
            <a:avLst/>
          </a:prstGeom>
          <a:ln>
            <a:solidFill>
              <a:srgbClr val="4BACC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8" name="文本框 77"/>
          <p:cNvSpPr txBox="1"/>
          <p:nvPr/>
        </p:nvSpPr>
        <p:spPr>
          <a:xfrm>
            <a:off x="7186548" y="3796567"/>
            <a:ext cx="1802503" cy="1066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67"/>
              </a:lnSpc>
            </a:pPr>
            <a:r>
              <a:rPr kumimoji="1" lang="en-US" altLang="zh-CN" sz="1333" b="1" dirty="0">
                <a:solidFill>
                  <a:schemeClr val="accent1"/>
                </a:solidFill>
              </a:rPr>
              <a:t>PART</a:t>
            </a:r>
            <a:r>
              <a:rPr kumimoji="1" lang="zh-CN" altLang="en-US" sz="1333" b="1" dirty="0">
                <a:solidFill>
                  <a:schemeClr val="accent1"/>
                </a:solidFill>
              </a:rPr>
              <a:t> </a:t>
            </a:r>
            <a:r>
              <a:rPr kumimoji="1" lang="en-US" altLang="zh-CN" sz="1333" b="1" dirty="0">
                <a:solidFill>
                  <a:schemeClr val="accent1"/>
                </a:solidFill>
              </a:rPr>
              <a:t>TWO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</p:txBody>
      </p:sp>
      <p:sp>
        <p:nvSpPr>
          <p:cNvPr id="80" name="文本框 79"/>
          <p:cNvSpPr txBox="1"/>
          <p:nvPr/>
        </p:nvSpPr>
        <p:spPr>
          <a:xfrm>
            <a:off x="9908132" y="2670205"/>
            <a:ext cx="1802503" cy="1066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67"/>
              </a:lnSpc>
            </a:pPr>
            <a:r>
              <a:rPr kumimoji="1" lang="en-US" altLang="zh-CN" sz="1333" b="1" dirty="0">
                <a:solidFill>
                  <a:schemeClr val="accent1"/>
                </a:solidFill>
              </a:rPr>
              <a:t>PART</a:t>
            </a:r>
            <a:r>
              <a:rPr kumimoji="1" lang="zh-CN" altLang="en-US" sz="1333" b="1" dirty="0">
                <a:solidFill>
                  <a:schemeClr val="accent1"/>
                </a:solidFill>
              </a:rPr>
              <a:t> </a:t>
            </a:r>
            <a:r>
              <a:rPr kumimoji="1" lang="en-US" altLang="zh-CN" sz="1333" b="1" dirty="0">
                <a:solidFill>
                  <a:schemeClr val="accent1"/>
                </a:solidFill>
              </a:rPr>
              <a:t>ONE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</p:txBody>
      </p:sp>
      <p:sp>
        <p:nvSpPr>
          <p:cNvPr id="81" name="椭圆 80"/>
          <p:cNvSpPr/>
          <p:nvPr/>
        </p:nvSpPr>
        <p:spPr>
          <a:xfrm>
            <a:off x="10326258" y="1305167"/>
            <a:ext cx="352747" cy="352747"/>
          </a:xfrm>
          <a:prstGeom prst="ellipse">
            <a:avLst/>
          </a:prstGeom>
          <a:solidFill>
            <a:srgbClr val="104E8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cxnSp>
        <p:nvCxnSpPr>
          <p:cNvPr id="82" name="直线连接符 81"/>
          <p:cNvCxnSpPr>
            <a:stCxn id="81" idx="4"/>
            <a:endCxn id="83" idx="0"/>
          </p:cNvCxnSpPr>
          <p:nvPr/>
        </p:nvCxnSpPr>
        <p:spPr>
          <a:xfrm>
            <a:off x="10502632" y="1657914"/>
            <a:ext cx="1" cy="389183"/>
          </a:xfrm>
          <a:prstGeom prst="line">
            <a:avLst/>
          </a:prstGeom>
          <a:ln>
            <a:solidFill>
              <a:schemeClr val="accent4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/>
        </p:nvGrpSpPr>
        <p:grpSpPr>
          <a:xfrm>
            <a:off x="9294629" y="2047096"/>
            <a:ext cx="2416005" cy="451405"/>
            <a:chOff x="9294629" y="2047096"/>
            <a:chExt cx="2416005" cy="451405"/>
          </a:xfrm>
        </p:grpSpPr>
        <p:sp>
          <p:nvSpPr>
            <p:cNvPr id="83" name="圆角矩形 82"/>
            <p:cNvSpPr/>
            <p:nvPr/>
          </p:nvSpPr>
          <p:spPr>
            <a:xfrm>
              <a:off x="9294631" y="2047096"/>
              <a:ext cx="2416003" cy="451405"/>
            </a:xfrm>
            <a:prstGeom prst="roundRect">
              <a:avLst/>
            </a:prstGeom>
            <a:solidFill>
              <a:srgbClr val="1B8DA8"/>
            </a:solidFill>
            <a:ln w="19050" cmpd="sng"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84" name="文本框 83"/>
            <p:cNvSpPr txBox="1"/>
            <p:nvPr/>
          </p:nvSpPr>
          <p:spPr>
            <a:xfrm>
              <a:off x="9294629" y="2053094"/>
              <a:ext cx="2416005" cy="38773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kumimoji="1" lang="zh-CN" altLang="en-US" sz="2133" b="1" dirty="0"/>
                <a:t>项目风险 </a:t>
              </a:r>
            </a:p>
          </p:txBody>
        </p:sp>
      </p:grpSp>
      <p:cxnSp>
        <p:nvCxnSpPr>
          <p:cNvPr id="85" name="直线连接符 84"/>
          <p:cNvCxnSpPr/>
          <p:nvPr/>
        </p:nvCxnSpPr>
        <p:spPr>
          <a:xfrm>
            <a:off x="9608099" y="2498501"/>
            <a:ext cx="0" cy="1499304"/>
          </a:xfrm>
          <a:prstGeom prst="line">
            <a:avLst/>
          </a:prstGeom>
          <a:ln>
            <a:solidFill>
              <a:srgbClr val="104E8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6" name="直线连接符 85"/>
          <p:cNvCxnSpPr/>
          <p:nvPr/>
        </p:nvCxnSpPr>
        <p:spPr>
          <a:xfrm>
            <a:off x="9608099" y="2893071"/>
            <a:ext cx="277504" cy="0"/>
          </a:xfrm>
          <a:prstGeom prst="line">
            <a:avLst/>
          </a:prstGeom>
          <a:ln>
            <a:solidFill>
              <a:srgbClr val="104E8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7" name="直线连接符 86"/>
          <p:cNvCxnSpPr/>
          <p:nvPr/>
        </p:nvCxnSpPr>
        <p:spPr>
          <a:xfrm>
            <a:off x="9608099" y="3990784"/>
            <a:ext cx="277504" cy="0"/>
          </a:xfrm>
          <a:prstGeom prst="line">
            <a:avLst/>
          </a:prstGeom>
          <a:ln>
            <a:solidFill>
              <a:srgbClr val="104E8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8" name="文本框 87"/>
          <p:cNvSpPr txBox="1"/>
          <p:nvPr/>
        </p:nvSpPr>
        <p:spPr>
          <a:xfrm>
            <a:off x="9908132" y="3796567"/>
            <a:ext cx="1802503" cy="1066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67"/>
              </a:lnSpc>
            </a:pPr>
            <a:r>
              <a:rPr kumimoji="1" lang="en-US" altLang="zh-CN" sz="1333" b="1" dirty="0">
                <a:solidFill>
                  <a:schemeClr val="accent1"/>
                </a:solidFill>
              </a:rPr>
              <a:t>PART</a:t>
            </a:r>
            <a:r>
              <a:rPr kumimoji="1" lang="zh-CN" altLang="en-US" sz="1333" b="1" dirty="0">
                <a:solidFill>
                  <a:schemeClr val="accent1"/>
                </a:solidFill>
              </a:rPr>
              <a:t> </a:t>
            </a:r>
            <a:r>
              <a:rPr kumimoji="1" lang="en-US" altLang="zh-CN" sz="1333" b="1" dirty="0">
                <a:solidFill>
                  <a:schemeClr val="accent1"/>
                </a:solidFill>
              </a:rPr>
              <a:t>TWO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96962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94" y="176374"/>
            <a:ext cx="12192000" cy="729012"/>
          </a:xfrm>
          <a:prstGeom prst="rect">
            <a:avLst/>
          </a:prstGeom>
          <a:solidFill>
            <a:srgbClr val="104E8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sp>
        <p:nvSpPr>
          <p:cNvPr id="5" name="文本框 4"/>
          <p:cNvSpPr txBox="1"/>
          <p:nvPr/>
        </p:nvSpPr>
        <p:spPr>
          <a:xfrm>
            <a:off x="247750" y="224109"/>
            <a:ext cx="25283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/>
              <a:t>CONTENTS</a:t>
            </a:r>
            <a:endParaRPr kumimoji="1" lang="zh-CN" altLang="en-US" sz="3200" b="1" dirty="0"/>
          </a:p>
        </p:txBody>
      </p:sp>
      <p:pic>
        <p:nvPicPr>
          <p:cNvPr id="57" name="图片 56" descr="woman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0" y="2121256"/>
            <a:ext cx="2168967" cy="2168967"/>
          </a:xfrm>
          <a:prstGeom prst="rect">
            <a:avLst/>
          </a:prstGeom>
          <a:ln>
            <a:solidFill>
              <a:srgbClr val="104E87"/>
            </a:solidFill>
          </a:ln>
        </p:spPr>
      </p:pic>
      <p:pic>
        <p:nvPicPr>
          <p:cNvPr id="58" name="图片 57" descr="man3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2072" y="2121257"/>
            <a:ext cx="2168969" cy="2168968"/>
          </a:xfrm>
          <a:prstGeom prst="rect">
            <a:avLst/>
          </a:prstGeom>
        </p:spPr>
      </p:pic>
      <p:pic>
        <p:nvPicPr>
          <p:cNvPr id="60" name="图片 59" descr="man2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5396" y="2121256"/>
            <a:ext cx="2168967" cy="2168967"/>
          </a:xfrm>
          <a:prstGeom prst="rect">
            <a:avLst/>
          </a:prstGeom>
        </p:spPr>
      </p:pic>
      <p:pic>
        <p:nvPicPr>
          <p:cNvPr id="61" name="图片 60" descr="man1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8718" y="2121257"/>
            <a:ext cx="2193976" cy="2193976"/>
          </a:xfrm>
          <a:prstGeom prst="rect">
            <a:avLst/>
          </a:prstGeom>
        </p:spPr>
      </p:pic>
      <p:sp>
        <p:nvSpPr>
          <p:cNvPr id="63" name="文本框 9"/>
          <p:cNvSpPr txBox="1"/>
          <p:nvPr/>
        </p:nvSpPr>
        <p:spPr>
          <a:xfrm>
            <a:off x="1751233" y="4537872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accent4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文本框 10"/>
          <p:cNvSpPr txBox="1"/>
          <p:nvPr/>
        </p:nvSpPr>
        <p:spPr>
          <a:xfrm>
            <a:off x="4184556" y="4537872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accent4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文本框 11"/>
          <p:cNvSpPr txBox="1"/>
          <p:nvPr/>
        </p:nvSpPr>
        <p:spPr>
          <a:xfrm>
            <a:off x="6617879" y="4537872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accent4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文本框 12"/>
          <p:cNvSpPr txBox="1"/>
          <p:nvPr/>
        </p:nvSpPr>
        <p:spPr>
          <a:xfrm>
            <a:off x="9063706" y="4537872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accent4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Content Placeholder 2"/>
          <p:cNvSpPr txBox="1">
            <a:spLocks/>
          </p:cNvSpPr>
          <p:nvPr/>
        </p:nvSpPr>
        <p:spPr>
          <a:xfrm>
            <a:off x="1416744" y="4999537"/>
            <a:ext cx="2445328" cy="10477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Content Placeholder 2"/>
          <p:cNvSpPr txBox="1">
            <a:spLocks/>
          </p:cNvSpPr>
          <p:nvPr/>
        </p:nvSpPr>
        <p:spPr>
          <a:xfrm>
            <a:off x="4014578" y="4999537"/>
            <a:ext cx="2445328" cy="10477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Content Placeholder 2"/>
          <p:cNvSpPr txBox="1">
            <a:spLocks/>
          </p:cNvSpPr>
          <p:nvPr/>
        </p:nvSpPr>
        <p:spPr>
          <a:xfrm>
            <a:off x="6490303" y="4999537"/>
            <a:ext cx="2445328" cy="10477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Content Placeholder 2"/>
          <p:cNvSpPr txBox="1">
            <a:spLocks/>
          </p:cNvSpPr>
          <p:nvPr/>
        </p:nvSpPr>
        <p:spPr>
          <a:xfrm>
            <a:off x="8966028" y="4999537"/>
            <a:ext cx="2445328" cy="10477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9" name="直线连接符 6"/>
          <p:cNvCxnSpPr>
            <a:stCxn id="91" idx="6"/>
          </p:cNvCxnSpPr>
          <p:nvPr/>
        </p:nvCxnSpPr>
        <p:spPr>
          <a:xfrm>
            <a:off x="1200181" y="1481540"/>
            <a:ext cx="10992613" cy="0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90" name="组 1"/>
          <p:cNvGrpSpPr/>
          <p:nvPr/>
        </p:nvGrpSpPr>
        <p:grpSpPr>
          <a:xfrm>
            <a:off x="365345" y="1064122"/>
            <a:ext cx="834836" cy="834836"/>
            <a:chOff x="529193" y="798091"/>
            <a:chExt cx="626127" cy="626127"/>
          </a:xfrm>
        </p:grpSpPr>
        <p:sp>
          <p:nvSpPr>
            <p:cNvPr id="91" name="椭圆 90"/>
            <p:cNvSpPr/>
            <p:nvPr/>
          </p:nvSpPr>
          <p:spPr>
            <a:xfrm>
              <a:off x="529193" y="798091"/>
              <a:ext cx="626127" cy="62612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grpSp>
          <p:nvGrpSpPr>
            <p:cNvPr id="92" name="组 16"/>
            <p:cNvGrpSpPr/>
            <p:nvPr/>
          </p:nvGrpSpPr>
          <p:grpSpPr>
            <a:xfrm>
              <a:off x="700440" y="956739"/>
              <a:ext cx="283634" cy="308830"/>
              <a:chOff x="1411179" y="1821366"/>
              <a:chExt cx="343975" cy="374532"/>
            </a:xfrm>
          </p:grpSpPr>
          <p:sp>
            <p:nvSpPr>
              <p:cNvPr id="93" name="空心弧 92"/>
              <p:cNvSpPr/>
              <p:nvPr/>
            </p:nvSpPr>
            <p:spPr>
              <a:xfrm>
                <a:off x="1411179" y="1851923"/>
                <a:ext cx="343975" cy="343975"/>
              </a:xfrm>
              <a:prstGeom prst="blockArc">
                <a:avLst>
                  <a:gd name="adj1" fmla="val 17291385"/>
                  <a:gd name="adj2" fmla="val 15167453"/>
                  <a:gd name="adj3" fmla="val 3867"/>
                </a:avLst>
              </a:prstGeom>
              <a:solidFill>
                <a:schemeClr val="accent1"/>
              </a:solidFill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320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94" name="直线连接符 10"/>
              <p:cNvCxnSpPr/>
              <p:nvPr/>
            </p:nvCxnSpPr>
            <p:spPr>
              <a:xfrm flipV="1">
                <a:off x="1587577" y="1821366"/>
                <a:ext cx="0" cy="167268"/>
              </a:xfrm>
              <a:prstGeom prst="line">
                <a:avLst/>
              </a:prstGeom>
              <a:ln w="19050" cmpd="sng"/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95" name="椭圆 94"/>
          <p:cNvSpPr/>
          <p:nvPr/>
        </p:nvSpPr>
        <p:spPr>
          <a:xfrm>
            <a:off x="2365797" y="1305167"/>
            <a:ext cx="352747" cy="352747"/>
          </a:xfrm>
          <a:prstGeom prst="ellipse">
            <a:avLst/>
          </a:prstGeom>
          <a:solidFill>
            <a:srgbClr val="26CCC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cxnSp>
        <p:nvCxnSpPr>
          <p:cNvPr id="96" name="直线连接符 39"/>
          <p:cNvCxnSpPr>
            <a:stCxn id="95" idx="4"/>
          </p:cNvCxnSpPr>
          <p:nvPr/>
        </p:nvCxnSpPr>
        <p:spPr>
          <a:xfrm>
            <a:off x="2542171" y="1657914"/>
            <a:ext cx="0" cy="463343"/>
          </a:xfrm>
          <a:prstGeom prst="line">
            <a:avLst/>
          </a:prstGeom>
          <a:ln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7" name="椭圆 96"/>
          <p:cNvSpPr/>
          <p:nvPr/>
        </p:nvSpPr>
        <p:spPr>
          <a:xfrm>
            <a:off x="4740215" y="1305167"/>
            <a:ext cx="352747" cy="352747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cxnSp>
        <p:nvCxnSpPr>
          <p:cNvPr id="98" name="直线连接符 51"/>
          <p:cNvCxnSpPr>
            <a:stCxn id="97" idx="4"/>
          </p:cNvCxnSpPr>
          <p:nvPr/>
        </p:nvCxnSpPr>
        <p:spPr>
          <a:xfrm>
            <a:off x="4916589" y="1657914"/>
            <a:ext cx="1" cy="463343"/>
          </a:xfrm>
          <a:prstGeom prst="line">
            <a:avLst/>
          </a:prstGeom>
          <a:ln>
            <a:solidFill>
              <a:schemeClr val="accent5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9" name="椭圆 98"/>
          <p:cNvSpPr/>
          <p:nvPr/>
        </p:nvSpPr>
        <p:spPr>
          <a:xfrm>
            <a:off x="7176642" y="1305167"/>
            <a:ext cx="352747" cy="352747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cxnSp>
        <p:nvCxnSpPr>
          <p:cNvPr id="100" name="直线连接符 65"/>
          <p:cNvCxnSpPr>
            <a:stCxn id="99" idx="4"/>
          </p:cNvCxnSpPr>
          <p:nvPr/>
        </p:nvCxnSpPr>
        <p:spPr>
          <a:xfrm>
            <a:off x="7353016" y="1657913"/>
            <a:ext cx="1" cy="468000"/>
          </a:xfrm>
          <a:prstGeom prst="line">
            <a:avLst/>
          </a:prstGeom>
          <a:ln>
            <a:solidFill>
              <a:schemeClr val="accent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1" name="椭圆 100"/>
          <p:cNvSpPr/>
          <p:nvPr/>
        </p:nvSpPr>
        <p:spPr>
          <a:xfrm>
            <a:off x="9657506" y="1305167"/>
            <a:ext cx="352747" cy="352747"/>
          </a:xfrm>
          <a:prstGeom prst="ellipse">
            <a:avLst/>
          </a:prstGeom>
          <a:solidFill>
            <a:srgbClr val="104E8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cxnSp>
        <p:nvCxnSpPr>
          <p:cNvPr id="102" name="直线连接符 81"/>
          <p:cNvCxnSpPr>
            <a:stCxn id="101" idx="4"/>
          </p:cNvCxnSpPr>
          <p:nvPr/>
        </p:nvCxnSpPr>
        <p:spPr>
          <a:xfrm>
            <a:off x="9833880" y="1657914"/>
            <a:ext cx="1" cy="468000"/>
          </a:xfrm>
          <a:prstGeom prst="line">
            <a:avLst/>
          </a:prstGeom>
          <a:ln>
            <a:solidFill>
              <a:schemeClr val="accent4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496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858433" y="2046646"/>
            <a:ext cx="64767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4800" b="1" dirty="0"/>
              <a:t>CHAPTER ONE</a:t>
            </a:r>
            <a:endParaRPr kumimoji="1" lang="zh-CN" altLang="en-US" sz="4800" b="1" dirty="0"/>
          </a:p>
        </p:txBody>
      </p:sp>
      <p:sp>
        <p:nvSpPr>
          <p:cNvPr id="3" name="文本框 2"/>
          <p:cNvSpPr txBox="1"/>
          <p:nvPr/>
        </p:nvSpPr>
        <p:spPr>
          <a:xfrm>
            <a:off x="2858433" y="2924198"/>
            <a:ext cx="64767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zh-CN" altLang="en-US" sz="8000" b="1" dirty="0"/>
              <a:t>行业分析 </a:t>
            </a:r>
          </a:p>
        </p:txBody>
      </p:sp>
    </p:spTree>
    <p:extLst>
      <p:ext uri="{BB962C8B-B14F-4D97-AF65-F5344CB8AC3E}">
        <p14:creationId xmlns:p14="http://schemas.microsoft.com/office/powerpoint/2010/main" val="609402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94" y="176374"/>
            <a:ext cx="12192000" cy="72901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sp>
        <p:nvSpPr>
          <p:cNvPr id="5" name="文本框 4"/>
          <p:cNvSpPr txBox="1"/>
          <p:nvPr/>
        </p:nvSpPr>
        <p:spPr>
          <a:xfrm>
            <a:off x="247750" y="224110"/>
            <a:ext cx="66913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/>
              <a:t>CHAPTER ONE   </a:t>
            </a:r>
            <a:r>
              <a:rPr kumimoji="1" lang="zh-CN" altLang="en-US" sz="3200" b="1" dirty="0"/>
              <a:t>行业分析</a:t>
            </a:r>
          </a:p>
        </p:txBody>
      </p:sp>
      <p:cxnSp>
        <p:nvCxnSpPr>
          <p:cNvPr id="7" name="直线连接符 6"/>
          <p:cNvCxnSpPr/>
          <p:nvPr/>
        </p:nvCxnSpPr>
        <p:spPr>
          <a:xfrm>
            <a:off x="794" y="1481540"/>
            <a:ext cx="12192000" cy="0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直线连接符 18"/>
          <p:cNvCxnSpPr>
            <a:endCxn id="35" idx="4"/>
          </p:cNvCxnSpPr>
          <p:nvPr/>
        </p:nvCxnSpPr>
        <p:spPr>
          <a:xfrm>
            <a:off x="2214925" y="1481540"/>
            <a:ext cx="0" cy="2603867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2142982" y="2140072"/>
            <a:ext cx="515525" cy="143885"/>
            <a:chOff x="1606641" y="1605054"/>
            <a:chExt cx="386644" cy="107914"/>
          </a:xfrm>
        </p:grpSpPr>
        <p:cxnSp>
          <p:nvCxnSpPr>
            <p:cNvPr id="23" name="直线连接符 22"/>
            <p:cNvCxnSpPr>
              <a:endCxn id="26" idx="1"/>
            </p:cNvCxnSpPr>
            <p:nvPr/>
          </p:nvCxnSpPr>
          <p:spPr>
            <a:xfrm flipV="1">
              <a:off x="1668419" y="1654472"/>
              <a:ext cx="324866" cy="5928"/>
            </a:xfrm>
            <a:prstGeom prst="line">
              <a:avLst/>
            </a:prstGeom>
            <a:ln>
              <a:solidFill>
                <a:schemeClr val="accent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椭圆 33"/>
            <p:cNvSpPr/>
            <p:nvPr/>
          </p:nvSpPr>
          <p:spPr>
            <a:xfrm flipV="1">
              <a:off x="1606641" y="1605054"/>
              <a:ext cx="107914" cy="10791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142982" y="4085402"/>
            <a:ext cx="621371" cy="143885"/>
            <a:chOff x="1606641" y="3064055"/>
            <a:chExt cx="466028" cy="107914"/>
          </a:xfrm>
        </p:grpSpPr>
        <p:cxnSp>
          <p:nvCxnSpPr>
            <p:cNvPr id="28" name="直线连接符 27"/>
            <p:cNvCxnSpPr>
              <a:stCxn id="35" idx="6"/>
              <a:endCxn id="30" idx="1"/>
            </p:cNvCxnSpPr>
            <p:nvPr/>
          </p:nvCxnSpPr>
          <p:spPr>
            <a:xfrm flipV="1">
              <a:off x="1714555" y="3113839"/>
              <a:ext cx="358114" cy="4173"/>
            </a:xfrm>
            <a:prstGeom prst="line">
              <a:avLst/>
            </a:prstGeom>
            <a:ln>
              <a:solidFill>
                <a:schemeClr val="accent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椭圆 34"/>
            <p:cNvSpPr/>
            <p:nvPr/>
          </p:nvSpPr>
          <p:spPr>
            <a:xfrm flipV="1">
              <a:off x="1606641" y="3064055"/>
              <a:ext cx="107914" cy="10791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</p:grpSp>
      <p:cxnSp>
        <p:nvCxnSpPr>
          <p:cNvPr id="36" name="直线连接符 35"/>
          <p:cNvCxnSpPr>
            <a:endCxn id="42" idx="0"/>
          </p:cNvCxnSpPr>
          <p:nvPr/>
        </p:nvCxnSpPr>
        <p:spPr>
          <a:xfrm>
            <a:off x="3688177" y="4400948"/>
            <a:ext cx="0" cy="744253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直线连接符 37"/>
          <p:cNvCxnSpPr>
            <a:stCxn id="43" idx="6"/>
            <a:endCxn id="60" idx="2"/>
          </p:cNvCxnSpPr>
          <p:nvPr/>
        </p:nvCxnSpPr>
        <p:spPr>
          <a:xfrm>
            <a:off x="3046335" y="5072416"/>
            <a:ext cx="6678161" cy="0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椭圆 41"/>
          <p:cNvSpPr/>
          <p:nvPr/>
        </p:nvSpPr>
        <p:spPr>
          <a:xfrm flipV="1">
            <a:off x="3622774" y="5001316"/>
            <a:ext cx="130805" cy="143885"/>
          </a:xfrm>
          <a:prstGeom prst="ellipse">
            <a:avLst/>
          </a:prstGeom>
          <a:solidFill>
            <a:srgbClr val="104D7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>
              <a:solidFill>
                <a:schemeClr val="accent1"/>
              </a:solidFill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2465401" y="4781950"/>
            <a:ext cx="580933" cy="58093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667"/>
              </a:lnSpc>
            </a:pPr>
            <a:r>
              <a:rPr kumimoji="1" lang="en-US" altLang="zh-CN" sz="2667" b="1" dirty="0">
                <a:solidFill>
                  <a:schemeClr val="accent1"/>
                </a:solidFill>
              </a:rPr>
              <a:t>1</a:t>
            </a:r>
            <a:endParaRPr kumimoji="1" lang="zh-CN" altLang="en-US" sz="2667" b="1" dirty="0">
              <a:solidFill>
                <a:schemeClr val="accent1"/>
              </a:solidFill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4279809" y="4781950"/>
            <a:ext cx="580933" cy="58093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667"/>
              </a:lnSpc>
            </a:pPr>
            <a:r>
              <a:rPr kumimoji="1" lang="en-US" altLang="zh-CN" sz="2667" b="1" dirty="0">
                <a:solidFill>
                  <a:schemeClr val="accent1"/>
                </a:solidFill>
              </a:rPr>
              <a:t>2</a:t>
            </a:r>
            <a:endParaRPr kumimoji="1" lang="zh-CN" altLang="en-US" sz="2667" b="1" dirty="0">
              <a:solidFill>
                <a:schemeClr val="accent1"/>
              </a:solidFill>
            </a:endParaRPr>
          </a:p>
        </p:txBody>
      </p:sp>
      <p:sp>
        <p:nvSpPr>
          <p:cNvPr id="58" name="椭圆 57"/>
          <p:cNvSpPr/>
          <p:nvPr/>
        </p:nvSpPr>
        <p:spPr>
          <a:xfrm>
            <a:off x="7910726" y="4781950"/>
            <a:ext cx="580933" cy="58093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667"/>
              </a:lnSpc>
            </a:pPr>
            <a:r>
              <a:rPr kumimoji="1" lang="en-US" altLang="zh-CN" sz="2667" b="1" dirty="0">
                <a:solidFill>
                  <a:schemeClr val="accent1"/>
                </a:solidFill>
              </a:rPr>
              <a:t>4</a:t>
            </a:r>
            <a:endParaRPr kumimoji="1" lang="zh-CN" altLang="en-US" sz="2667" b="1" dirty="0">
              <a:solidFill>
                <a:schemeClr val="accent1"/>
              </a:solidFill>
            </a:endParaRPr>
          </a:p>
        </p:txBody>
      </p:sp>
      <p:sp>
        <p:nvSpPr>
          <p:cNvPr id="60" name="椭圆 59"/>
          <p:cNvSpPr/>
          <p:nvPr/>
        </p:nvSpPr>
        <p:spPr>
          <a:xfrm>
            <a:off x="9724496" y="4781950"/>
            <a:ext cx="580933" cy="58093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667"/>
              </a:lnSpc>
            </a:pPr>
            <a:r>
              <a:rPr kumimoji="1" lang="en-US" altLang="zh-CN" sz="2667" b="1" dirty="0">
                <a:solidFill>
                  <a:schemeClr val="accent1"/>
                </a:solidFill>
              </a:rPr>
              <a:t>5</a:t>
            </a:r>
            <a:endParaRPr kumimoji="1" lang="zh-CN" altLang="en-US" sz="2667" b="1" dirty="0">
              <a:solidFill>
                <a:schemeClr val="accent1"/>
              </a:solidFill>
            </a:endParaRPr>
          </a:p>
        </p:txBody>
      </p:sp>
      <p:sp>
        <p:nvSpPr>
          <p:cNvPr id="61" name="椭圆 60"/>
          <p:cNvSpPr/>
          <p:nvPr/>
        </p:nvSpPr>
        <p:spPr>
          <a:xfrm>
            <a:off x="6095268" y="4781950"/>
            <a:ext cx="580933" cy="58093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667"/>
              </a:lnSpc>
            </a:pPr>
            <a:r>
              <a:rPr kumimoji="1" lang="en-US" altLang="zh-CN" sz="2667" b="1" dirty="0">
                <a:solidFill>
                  <a:schemeClr val="accent1"/>
                </a:solidFill>
              </a:rPr>
              <a:t>3</a:t>
            </a:r>
            <a:endParaRPr kumimoji="1" lang="zh-CN" altLang="en-US" sz="2667" b="1" dirty="0">
              <a:solidFill>
                <a:schemeClr val="accent1"/>
              </a:solidFill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3045283" y="2576141"/>
            <a:ext cx="7633433" cy="892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点击此处添加文本信息。标题数字等都可以通过点击和重新输入进行更改，顶部“开始”面板中可以对字体、字号、颜色、行距等进行修改。建议正文</a:t>
            </a:r>
            <a:r>
              <a:rPr kumimoji="1"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1" lang="zh-CN" altLang="en-US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1"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1" lang="zh-CN" altLang="en-US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倍字间距。点击此处添加文本信息。标题数字等都可以通过点击和重新输入进行更改。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1845157" y="5469834"/>
            <a:ext cx="18214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kumimoji="1" lang="zh-CN" altLang="en-US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点击此处添加文本信息</a:t>
            </a:r>
            <a:r>
              <a:rPr kumimoji="1"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r>
              <a:rPr kumimoji="1" lang="zh-CN" altLang="en-US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建议正文</a:t>
            </a:r>
            <a:r>
              <a:rPr kumimoji="1"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1" lang="zh-CN" altLang="en-US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1"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1" lang="zh-CN" altLang="en-US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  <a:endParaRPr kumimoji="1" lang="en-US" altLang="zh-CN" sz="1333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9104252" y="5469834"/>
            <a:ext cx="18214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kumimoji="1" lang="zh-CN" altLang="en-US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点击此处添加文本信息</a:t>
            </a:r>
            <a:r>
              <a:rPr kumimoji="1"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r>
              <a:rPr kumimoji="1" lang="zh-CN" altLang="en-US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建议正文</a:t>
            </a:r>
            <a:r>
              <a:rPr kumimoji="1"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1" lang="zh-CN" altLang="en-US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1"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1" lang="zh-CN" altLang="en-US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  <a:endParaRPr kumimoji="1" lang="en-US" altLang="zh-CN" sz="1333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3659930" y="5469834"/>
            <a:ext cx="18214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kumimoji="1" lang="zh-CN" altLang="en-US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点击此处添加文本信息</a:t>
            </a:r>
            <a:r>
              <a:rPr kumimoji="1"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r>
              <a:rPr kumimoji="1" lang="zh-CN" altLang="en-US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建议正文</a:t>
            </a:r>
            <a:r>
              <a:rPr kumimoji="1"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1" lang="zh-CN" altLang="en-US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1"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1" lang="zh-CN" altLang="en-US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  <a:endParaRPr kumimoji="1" lang="en-US" altLang="zh-CN" sz="1333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5474704" y="5469834"/>
            <a:ext cx="18214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kumimoji="1" lang="zh-CN" altLang="en-US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点击此处添加文本信息</a:t>
            </a:r>
            <a:r>
              <a:rPr kumimoji="1"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r>
              <a:rPr kumimoji="1" lang="zh-CN" altLang="en-US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建议正文</a:t>
            </a:r>
            <a:r>
              <a:rPr kumimoji="1"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1" lang="zh-CN" altLang="en-US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1"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1" lang="zh-CN" altLang="en-US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  <a:endParaRPr kumimoji="1" lang="en-US" altLang="zh-CN" sz="1333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7289477" y="5469834"/>
            <a:ext cx="18214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kumimoji="1" lang="zh-CN" altLang="en-US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点击此处添加文本信息</a:t>
            </a:r>
            <a:r>
              <a:rPr kumimoji="1"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r>
              <a:rPr kumimoji="1" lang="zh-CN" altLang="en-US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建议正文</a:t>
            </a:r>
            <a:r>
              <a:rPr kumimoji="1"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1" lang="zh-CN" altLang="en-US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1"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1" lang="zh-CN" altLang="en-US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  <a:endParaRPr kumimoji="1" lang="en-US" altLang="zh-CN" sz="1333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658508" y="1964650"/>
            <a:ext cx="3316276" cy="467019"/>
            <a:chOff x="1993285" y="1473485"/>
            <a:chExt cx="2487207" cy="350264"/>
          </a:xfrm>
        </p:grpSpPr>
        <p:sp>
          <p:nvSpPr>
            <p:cNvPr id="26" name="圆角矩形 25"/>
            <p:cNvSpPr/>
            <p:nvPr/>
          </p:nvSpPr>
          <p:spPr>
            <a:xfrm>
              <a:off x="1993285" y="1485195"/>
              <a:ext cx="2487207" cy="338554"/>
            </a:xfrm>
            <a:prstGeom prst="roundRect">
              <a:avLst/>
            </a:prstGeom>
            <a:solidFill>
              <a:schemeClr val="tx1"/>
            </a:solidFill>
            <a:ln w="19050" cmpd="sng"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 dirty="0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2072669" y="1473485"/>
              <a:ext cx="2333358" cy="3154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sz="2133" dirty="0">
                  <a:solidFill>
                    <a:schemeClr val="accent1"/>
                  </a:solidFill>
                </a:rPr>
                <a:t>分析点一：添加标题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661788" y="3941504"/>
            <a:ext cx="3316276" cy="457167"/>
            <a:chOff x="1995745" y="2956124"/>
            <a:chExt cx="2487207" cy="342875"/>
          </a:xfrm>
        </p:grpSpPr>
        <p:sp>
          <p:nvSpPr>
            <p:cNvPr id="29" name="圆角矩形 28"/>
            <p:cNvSpPr/>
            <p:nvPr/>
          </p:nvSpPr>
          <p:spPr>
            <a:xfrm>
              <a:off x="1995745" y="2960445"/>
              <a:ext cx="2487207" cy="338554"/>
            </a:xfrm>
            <a:prstGeom prst="roundRect">
              <a:avLst/>
            </a:prstGeom>
            <a:solidFill>
              <a:schemeClr val="tx1"/>
            </a:solidFill>
            <a:ln w="19050" cmpd="sng"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2072669" y="2956124"/>
              <a:ext cx="2333358" cy="3154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sz="2133" dirty="0">
                  <a:solidFill>
                    <a:schemeClr val="accent1"/>
                  </a:solidFill>
                </a:rPr>
                <a:t>分析点二：添加标题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2538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94" y="176374"/>
            <a:ext cx="12192000" cy="729012"/>
          </a:xfrm>
          <a:prstGeom prst="rect">
            <a:avLst/>
          </a:prstGeom>
          <a:solidFill>
            <a:srgbClr val="26CCC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sp>
        <p:nvSpPr>
          <p:cNvPr id="5" name="文本框 4"/>
          <p:cNvSpPr txBox="1"/>
          <p:nvPr/>
        </p:nvSpPr>
        <p:spPr>
          <a:xfrm>
            <a:off x="247751" y="224109"/>
            <a:ext cx="6025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/>
              <a:t>CHAPTER ONE   </a:t>
            </a:r>
            <a:r>
              <a:rPr kumimoji="1" lang="zh-CN" altLang="en-US" sz="3200" b="1" dirty="0"/>
              <a:t>行业分析</a:t>
            </a:r>
          </a:p>
        </p:txBody>
      </p:sp>
      <p:cxnSp>
        <p:nvCxnSpPr>
          <p:cNvPr id="7" name="直线连接符 6"/>
          <p:cNvCxnSpPr/>
          <p:nvPr/>
        </p:nvCxnSpPr>
        <p:spPr>
          <a:xfrm>
            <a:off x="794" y="1481540"/>
            <a:ext cx="12192000" cy="0"/>
          </a:xfrm>
          <a:prstGeom prst="line">
            <a:avLst/>
          </a:prstGeom>
          <a:ln>
            <a:solidFill>
              <a:srgbClr val="104D7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6" name="椭圆 105"/>
          <p:cNvSpPr/>
          <p:nvPr/>
        </p:nvSpPr>
        <p:spPr>
          <a:xfrm>
            <a:off x="5920421" y="1305167"/>
            <a:ext cx="352747" cy="352747"/>
          </a:xfrm>
          <a:prstGeom prst="ellipse">
            <a:avLst/>
          </a:prstGeom>
          <a:solidFill>
            <a:srgbClr val="104D7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cxnSp>
        <p:nvCxnSpPr>
          <p:cNvPr id="107" name="直线连接符 106"/>
          <p:cNvCxnSpPr/>
          <p:nvPr/>
        </p:nvCxnSpPr>
        <p:spPr>
          <a:xfrm>
            <a:off x="6096794" y="1657913"/>
            <a:ext cx="0" cy="341960"/>
          </a:xfrm>
          <a:prstGeom prst="line">
            <a:avLst/>
          </a:prstGeom>
          <a:ln>
            <a:solidFill>
              <a:srgbClr val="104D7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8" name="组 7"/>
          <p:cNvGrpSpPr/>
          <p:nvPr/>
        </p:nvGrpSpPr>
        <p:grpSpPr>
          <a:xfrm>
            <a:off x="4257853" y="1999875"/>
            <a:ext cx="3677883" cy="479459"/>
            <a:chOff x="1002399" y="1393362"/>
            <a:chExt cx="2040456" cy="359594"/>
          </a:xfrm>
        </p:grpSpPr>
        <p:sp>
          <p:nvSpPr>
            <p:cNvPr id="6" name="圆角矩形 5"/>
            <p:cNvSpPr/>
            <p:nvPr/>
          </p:nvSpPr>
          <p:spPr>
            <a:xfrm>
              <a:off x="1002399" y="1393362"/>
              <a:ext cx="2040456" cy="359594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1002399" y="1400456"/>
              <a:ext cx="2040456" cy="3154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zh-CN" sz="2133" b="1" dirty="0">
                  <a:solidFill>
                    <a:srgbClr val="26CCC5"/>
                  </a:solidFill>
                </a:rPr>
                <a:t>ADD</a:t>
              </a:r>
              <a:r>
                <a:rPr kumimoji="1" lang="zh-CN" altLang="en-US" sz="2133" b="1" dirty="0">
                  <a:solidFill>
                    <a:srgbClr val="26CCC5"/>
                  </a:solidFill>
                </a:rPr>
                <a:t> </a:t>
              </a:r>
              <a:r>
                <a:rPr kumimoji="1" lang="en-US" altLang="zh-CN" sz="2133" b="1" dirty="0">
                  <a:solidFill>
                    <a:srgbClr val="26CCC5"/>
                  </a:solidFill>
                </a:rPr>
                <a:t>YOUR</a:t>
              </a:r>
              <a:r>
                <a:rPr kumimoji="1" lang="zh-CN" altLang="en-US" sz="2133" b="1" dirty="0">
                  <a:solidFill>
                    <a:srgbClr val="26CCC5"/>
                  </a:solidFill>
                </a:rPr>
                <a:t> </a:t>
              </a:r>
              <a:r>
                <a:rPr kumimoji="1" lang="en-US" altLang="zh-CN" sz="2133" b="1" dirty="0">
                  <a:solidFill>
                    <a:srgbClr val="26CCC5"/>
                  </a:solidFill>
                </a:rPr>
                <a:t>TITLE</a:t>
              </a:r>
              <a:r>
                <a:rPr kumimoji="1" lang="zh-CN" altLang="en-US" sz="2133" b="1" dirty="0">
                  <a:solidFill>
                    <a:srgbClr val="26CCC5"/>
                  </a:solidFill>
                </a:rPr>
                <a:t> </a:t>
              </a:r>
              <a:r>
                <a:rPr kumimoji="1" lang="en-US" altLang="zh-CN" sz="2133" b="1" dirty="0">
                  <a:solidFill>
                    <a:srgbClr val="26CCC5"/>
                  </a:solidFill>
                </a:rPr>
                <a:t>HERE</a:t>
              </a:r>
              <a:endParaRPr kumimoji="1" lang="en-US" altLang="zh-CN" sz="1333" dirty="0">
                <a:solidFill>
                  <a:srgbClr val="26CCC5"/>
                </a:solidFill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593196" y="2633846"/>
            <a:ext cx="11007197" cy="3271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333" dirty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点击此处添加文本信息。标题数字等都可以通过点击和重新输入进行更改，顶部“开始”面板中可以对字体、字号、颜色、行距等进行修改。建议正文</a:t>
            </a:r>
            <a:r>
              <a:rPr kumimoji="1" lang="en-US" altLang="zh-CN" sz="1333" dirty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1" lang="zh-CN" altLang="en-US" sz="1333" dirty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1" lang="en-US" altLang="zh-CN" sz="1333" dirty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1" lang="zh-CN" altLang="en-US" sz="1333" dirty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倍字间距。点击此处添加文本信息。标题数字等都可以通过点击和重新输入进行更改，顶部“开始”面板中可以对字体、字号、颜色、行距等进行修改。建议正文</a:t>
            </a:r>
            <a:r>
              <a:rPr kumimoji="1" lang="en-US" altLang="zh-CN" sz="1333" dirty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1" lang="zh-CN" altLang="en-US" sz="1333" dirty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1" lang="en-US" altLang="zh-CN" sz="1333" dirty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1" lang="zh-CN" altLang="en-US" sz="1333" dirty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</a:p>
          <a:p>
            <a:pPr>
              <a:lnSpc>
                <a:spcPct val="130000"/>
              </a:lnSpc>
            </a:pPr>
            <a:endParaRPr kumimoji="1" lang="en-US" altLang="zh-CN" sz="1333" dirty="0">
              <a:solidFill>
                <a:schemeClr val="accent4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kumimoji="1" lang="zh-CN" altLang="en-US" sz="1333" dirty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点击此处添加文本信息。标题数字等都可以通过点击和重新输入进行更改，顶部“开始”面板中可以对字体、字号、颜色、行距等进行修改。建议正文</a:t>
            </a:r>
            <a:r>
              <a:rPr kumimoji="1" lang="en-US" altLang="zh-CN" sz="1333" dirty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1" lang="zh-CN" altLang="en-US" sz="1333" dirty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1" lang="en-US" altLang="zh-CN" sz="1333" dirty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1" lang="zh-CN" altLang="en-US" sz="1333" dirty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倍字间距。点击此处添加文本信息。标题数字等都可以通过点击和重新输入进行更改，顶部“开始”面板中可以对字体、字号、颜色、行距等进行修改。建议正文</a:t>
            </a:r>
            <a:r>
              <a:rPr kumimoji="1" lang="en-US" altLang="zh-CN" sz="1333" dirty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1" lang="zh-CN" altLang="en-US" sz="1333" dirty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1" lang="en-US" altLang="zh-CN" sz="1333" dirty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1" lang="zh-CN" altLang="en-US" sz="1333" dirty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  <a:endParaRPr kumimoji="1" lang="en-US" altLang="zh-CN" sz="1333" dirty="0">
              <a:solidFill>
                <a:schemeClr val="accent4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endParaRPr kumimoji="1" lang="zh-CN" altLang="en-US" sz="1333" dirty="0">
              <a:solidFill>
                <a:schemeClr val="accent4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kumimoji="1" lang="zh-CN" altLang="en-US" sz="1333" dirty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点击此处添加文本信息。标题数字等都可以通过点击和重新输入进行更改，顶部“开始”面板中可以对字体、字号、颜色、行距等进行修改。建议正文</a:t>
            </a:r>
            <a:r>
              <a:rPr kumimoji="1" lang="en-US" altLang="zh-CN" sz="1333" dirty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1" lang="zh-CN" altLang="en-US" sz="1333" dirty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1" lang="en-US" altLang="zh-CN" sz="1333" dirty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1" lang="zh-CN" altLang="en-US" sz="1333" dirty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倍字间距。点击此处添加文本信息。标题数字等都可以通过点击和重新输入进行更改，顶部“开始”面板中可以对字体、字号、颜色、行距等进行修改。建议正文</a:t>
            </a:r>
            <a:r>
              <a:rPr kumimoji="1" lang="en-US" altLang="zh-CN" sz="1333" dirty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1" lang="zh-CN" altLang="en-US" sz="1333" dirty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1" lang="en-US" altLang="zh-CN" sz="1333" dirty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1" lang="zh-CN" altLang="en-US" sz="1333" dirty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</a:p>
          <a:p>
            <a:endParaRPr kumimoji="1" lang="en-US" altLang="zh-CN" sz="1600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820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线连接符 6"/>
          <p:cNvCxnSpPr/>
          <p:nvPr/>
        </p:nvCxnSpPr>
        <p:spPr>
          <a:xfrm>
            <a:off x="794" y="1481540"/>
            <a:ext cx="12192000" cy="0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组 9"/>
          <p:cNvGrpSpPr/>
          <p:nvPr/>
        </p:nvGrpSpPr>
        <p:grpSpPr>
          <a:xfrm>
            <a:off x="4257853" y="1305167"/>
            <a:ext cx="3677883" cy="1174166"/>
            <a:chOff x="3192793" y="978875"/>
            <a:chExt cx="2758412" cy="880624"/>
          </a:xfrm>
        </p:grpSpPr>
        <p:sp>
          <p:nvSpPr>
            <p:cNvPr id="106" name="椭圆 105"/>
            <p:cNvSpPr/>
            <p:nvPr/>
          </p:nvSpPr>
          <p:spPr>
            <a:xfrm>
              <a:off x="4439719" y="978875"/>
              <a:ext cx="264560" cy="26456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cxnSp>
          <p:nvCxnSpPr>
            <p:cNvPr id="107" name="直线连接符 106"/>
            <p:cNvCxnSpPr/>
            <p:nvPr/>
          </p:nvCxnSpPr>
          <p:spPr>
            <a:xfrm>
              <a:off x="4571999" y="1243435"/>
              <a:ext cx="0" cy="256470"/>
            </a:xfrm>
            <a:prstGeom prst="line">
              <a:avLst/>
            </a:prstGeom>
            <a:ln>
              <a:solidFill>
                <a:schemeClr val="accent5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" name="组 7"/>
            <p:cNvGrpSpPr/>
            <p:nvPr/>
          </p:nvGrpSpPr>
          <p:grpSpPr>
            <a:xfrm>
              <a:off x="3192793" y="1499905"/>
              <a:ext cx="2758412" cy="359594"/>
              <a:chOff x="1002399" y="1393362"/>
              <a:chExt cx="2040456" cy="359594"/>
            </a:xfrm>
          </p:grpSpPr>
          <p:sp>
            <p:nvSpPr>
              <p:cNvPr id="6" name="圆角矩形 5"/>
              <p:cNvSpPr/>
              <p:nvPr/>
            </p:nvSpPr>
            <p:spPr>
              <a:xfrm>
                <a:off x="1002399" y="1393362"/>
                <a:ext cx="2040456" cy="359594"/>
              </a:xfrm>
              <a:prstGeom prst="round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3200"/>
              </a:p>
            </p:txBody>
          </p:sp>
          <p:sp>
            <p:nvSpPr>
              <p:cNvPr id="73" name="文本框 72"/>
              <p:cNvSpPr txBox="1"/>
              <p:nvPr/>
            </p:nvSpPr>
            <p:spPr>
              <a:xfrm>
                <a:off x="1002399" y="1400456"/>
                <a:ext cx="2040456" cy="3154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kumimoji="1" lang="en-US" altLang="zh-CN" sz="2133" b="1" dirty="0">
                    <a:solidFill>
                      <a:schemeClr val="accent5"/>
                    </a:solidFill>
                  </a:rPr>
                  <a:t>ADD</a:t>
                </a:r>
                <a:r>
                  <a:rPr kumimoji="1" lang="zh-CN" altLang="en-US" sz="2133" b="1" dirty="0">
                    <a:solidFill>
                      <a:schemeClr val="accent5"/>
                    </a:solidFill>
                  </a:rPr>
                  <a:t> </a:t>
                </a:r>
                <a:r>
                  <a:rPr kumimoji="1" lang="en-US" altLang="zh-CN" sz="2133" b="1" dirty="0">
                    <a:solidFill>
                      <a:schemeClr val="accent5"/>
                    </a:solidFill>
                  </a:rPr>
                  <a:t>YOUR</a:t>
                </a:r>
                <a:r>
                  <a:rPr kumimoji="1" lang="zh-CN" altLang="en-US" sz="2133" b="1" dirty="0">
                    <a:solidFill>
                      <a:schemeClr val="accent5"/>
                    </a:solidFill>
                  </a:rPr>
                  <a:t> </a:t>
                </a:r>
                <a:r>
                  <a:rPr kumimoji="1" lang="en-US" altLang="zh-CN" sz="2133" b="1" dirty="0">
                    <a:solidFill>
                      <a:schemeClr val="accent5"/>
                    </a:solidFill>
                  </a:rPr>
                  <a:t>TITLE</a:t>
                </a:r>
                <a:r>
                  <a:rPr kumimoji="1" lang="zh-CN" altLang="en-US" sz="2133" b="1" dirty="0">
                    <a:solidFill>
                      <a:schemeClr val="accent5"/>
                    </a:solidFill>
                  </a:rPr>
                  <a:t> </a:t>
                </a:r>
                <a:r>
                  <a:rPr kumimoji="1" lang="en-US" altLang="zh-CN" sz="2133" b="1" dirty="0">
                    <a:solidFill>
                      <a:schemeClr val="accent5"/>
                    </a:solidFill>
                  </a:rPr>
                  <a:t>HERE</a:t>
                </a:r>
                <a:endParaRPr kumimoji="1" lang="en-US" altLang="zh-CN" sz="1333" dirty="0">
                  <a:solidFill>
                    <a:schemeClr val="accent5"/>
                  </a:solidFill>
                </a:endParaRPr>
              </a:p>
            </p:txBody>
          </p:sp>
        </p:grpSp>
      </p:grpSp>
      <p:sp>
        <p:nvSpPr>
          <p:cNvPr id="14" name="矩形 13"/>
          <p:cNvSpPr/>
          <p:nvPr/>
        </p:nvSpPr>
        <p:spPr>
          <a:xfrm>
            <a:off x="794" y="176374"/>
            <a:ext cx="12192000" cy="729012"/>
          </a:xfrm>
          <a:prstGeom prst="rect">
            <a:avLst/>
          </a:prstGeom>
          <a:solidFill>
            <a:srgbClr val="26CCC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sp>
        <p:nvSpPr>
          <p:cNvPr id="15" name="文本框 14"/>
          <p:cNvSpPr txBox="1"/>
          <p:nvPr/>
        </p:nvSpPr>
        <p:spPr>
          <a:xfrm>
            <a:off x="247751" y="224109"/>
            <a:ext cx="6025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/>
              <a:t>CHAPTER ONE   </a:t>
            </a:r>
            <a:r>
              <a:rPr kumimoji="1" lang="zh-CN" altLang="en-US" sz="3200" b="1" dirty="0"/>
              <a:t>行业分析</a:t>
            </a:r>
          </a:p>
        </p:txBody>
      </p:sp>
      <p:sp>
        <p:nvSpPr>
          <p:cNvPr id="2" name="矩形 1"/>
          <p:cNvSpPr/>
          <p:nvPr/>
        </p:nvSpPr>
        <p:spPr>
          <a:xfrm>
            <a:off x="4302768" y="2758556"/>
            <a:ext cx="3632968" cy="2225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333" dirty="0">
                <a:solidFill>
                  <a:srgbClr val="104E87"/>
                </a:solidFill>
                <a:latin typeface="微软雅黑" pitchFamily="34" charset="-122"/>
                <a:ea typeface="微软雅黑" pitchFamily="34" charset="-122"/>
              </a:rPr>
              <a:t>点击此处添加文本信息。标题数字等都可以通过点击和重新输入进行更改，顶部“开始”面板中可以对字体、字号、颜色、行距等进行修改。建议正文</a:t>
            </a:r>
            <a:r>
              <a:rPr kumimoji="1" lang="en-US" altLang="zh-CN" sz="1333" dirty="0">
                <a:solidFill>
                  <a:srgbClr val="104E87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1" lang="zh-CN" altLang="en-US" sz="1333" dirty="0">
                <a:solidFill>
                  <a:srgbClr val="104E87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1" lang="en-US" altLang="zh-CN" sz="1333" dirty="0">
                <a:solidFill>
                  <a:srgbClr val="104E87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1" lang="zh-CN" altLang="en-US" sz="1333" dirty="0">
                <a:solidFill>
                  <a:srgbClr val="104E87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  <a:endParaRPr kumimoji="1" lang="en-US" altLang="zh-CN" sz="1333" dirty="0">
              <a:solidFill>
                <a:srgbClr val="104E87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kumimoji="1" lang="zh-CN" altLang="en-US" sz="1333" dirty="0">
                <a:solidFill>
                  <a:srgbClr val="104E87"/>
                </a:solidFill>
                <a:latin typeface="微软雅黑" pitchFamily="34" charset="-122"/>
                <a:ea typeface="微软雅黑" pitchFamily="34" charset="-122"/>
              </a:rPr>
              <a:t>点击此处添加文本信息。标题数字等都可以通过点击和重新输入进行更改，顶部“开始”面板中可以对字体、字号、颜色、行距等进行修改。建议正文</a:t>
            </a:r>
            <a:r>
              <a:rPr kumimoji="1" lang="en-US" altLang="zh-CN" sz="1333" dirty="0">
                <a:solidFill>
                  <a:srgbClr val="104E87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1" lang="zh-CN" altLang="en-US" sz="1333" dirty="0">
                <a:solidFill>
                  <a:srgbClr val="104E87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1" lang="en-US" altLang="zh-CN" sz="1333" dirty="0">
                <a:solidFill>
                  <a:srgbClr val="104E87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1" lang="zh-CN" altLang="en-US" sz="1333" dirty="0">
                <a:solidFill>
                  <a:srgbClr val="104E87"/>
                </a:solidFill>
                <a:latin typeface="微软雅黑" pitchFamily="34" charset="-122"/>
                <a:ea typeface="微软雅黑" pitchFamily="34" charset="-122"/>
              </a:rPr>
              <a:t>倍字间距</a:t>
            </a:r>
            <a:r>
              <a:rPr kumimoji="1" lang="zh-CN" altLang="en-US" sz="1333" dirty="0" smtClean="0">
                <a:solidFill>
                  <a:srgbClr val="104E87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kumimoji="1" lang="zh-CN" altLang="en-US" sz="1333" dirty="0">
              <a:solidFill>
                <a:srgbClr val="104E87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59824" y="2758556"/>
            <a:ext cx="3632968" cy="2225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333" dirty="0">
                <a:solidFill>
                  <a:srgbClr val="104E87"/>
                </a:solidFill>
                <a:latin typeface="微软雅黑" pitchFamily="34" charset="-122"/>
                <a:ea typeface="微软雅黑" pitchFamily="34" charset="-122"/>
              </a:rPr>
              <a:t>点击此处添加文本信息。标题数字等都可以通过点击和重新输入进行更改，顶部“开始”面板中可以对字体、字号、颜色、行距等进行修改。建议正文</a:t>
            </a:r>
            <a:r>
              <a:rPr kumimoji="1" lang="en-US" altLang="zh-CN" sz="1333" dirty="0">
                <a:solidFill>
                  <a:srgbClr val="104E87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1" lang="zh-CN" altLang="en-US" sz="1333" dirty="0">
                <a:solidFill>
                  <a:srgbClr val="104E87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1" lang="en-US" altLang="zh-CN" sz="1333" dirty="0">
                <a:solidFill>
                  <a:srgbClr val="104E87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1" lang="zh-CN" altLang="en-US" sz="1333" dirty="0">
                <a:solidFill>
                  <a:srgbClr val="104E87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  <a:endParaRPr kumimoji="1" lang="en-US" altLang="zh-CN" sz="1333" dirty="0">
              <a:solidFill>
                <a:srgbClr val="104E87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kumimoji="1" lang="zh-CN" altLang="en-US" sz="1333" dirty="0">
                <a:solidFill>
                  <a:srgbClr val="104E87"/>
                </a:solidFill>
                <a:latin typeface="微软雅黑" pitchFamily="34" charset="-122"/>
                <a:ea typeface="微软雅黑" pitchFamily="34" charset="-122"/>
              </a:rPr>
              <a:t>点击此处添加文本信息。标题数字等都可以通过点击和重新输入进行更改，顶部“开始”面板中可以对字体、字号、颜色、行距等进行修改。建议正文</a:t>
            </a:r>
            <a:r>
              <a:rPr kumimoji="1" lang="en-US" altLang="zh-CN" sz="1333" dirty="0">
                <a:solidFill>
                  <a:srgbClr val="104E87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1" lang="zh-CN" altLang="en-US" sz="1333" dirty="0">
                <a:solidFill>
                  <a:srgbClr val="104E87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1" lang="en-US" altLang="zh-CN" sz="1333" dirty="0">
                <a:solidFill>
                  <a:srgbClr val="104E87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1" lang="zh-CN" altLang="en-US" sz="1333" dirty="0">
                <a:solidFill>
                  <a:srgbClr val="104E87"/>
                </a:solidFill>
                <a:latin typeface="微软雅黑" pitchFamily="34" charset="-122"/>
                <a:ea typeface="微软雅黑" pitchFamily="34" charset="-122"/>
              </a:rPr>
              <a:t>倍字间距</a:t>
            </a:r>
            <a:r>
              <a:rPr kumimoji="1" lang="zh-CN" altLang="en-US" sz="1333" dirty="0" smtClean="0">
                <a:solidFill>
                  <a:srgbClr val="104E87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kumimoji="1" lang="zh-CN" altLang="en-US" sz="1333" dirty="0">
              <a:solidFill>
                <a:srgbClr val="104E87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239231" y="2758556"/>
            <a:ext cx="3632968" cy="2225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333" dirty="0">
                <a:solidFill>
                  <a:srgbClr val="104E87"/>
                </a:solidFill>
                <a:latin typeface="微软雅黑" pitchFamily="34" charset="-122"/>
                <a:ea typeface="微软雅黑" pitchFamily="34" charset="-122"/>
              </a:rPr>
              <a:t>点击此处添加文本信息。标题数字等都可以通过点击和重新输入进行更改，顶部“开始”面板中可以对字体、字号、颜色、行距等进行修改。建议正文</a:t>
            </a:r>
            <a:r>
              <a:rPr kumimoji="1" lang="en-US" altLang="zh-CN" sz="1333" dirty="0">
                <a:solidFill>
                  <a:srgbClr val="104E87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1" lang="zh-CN" altLang="en-US" sz="1333" dirty="0">
                <a:solidFill>
                  <a:srgbClr val="104E87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1" lang="en-US" altLang="zh-CN" sz="1333" dirty="0">
                <a:solidFill>
                  <a:srgbClr val="104E87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1" lang="zh-CN" altLang="en-US" sz="1333" dirty="0">
                <a:solidFill>
                  <a:srgbClr val="104E87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  <a:endParaRPr kumimoji="1" lang="en-US" altLang="zh-CN" sz="1333" dirty="0">
              <a:solidFill>
                <a:srgbClr val="104E87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kumimoji="1" lang="zh-CN" altLang="en-US" sz="1333" dirty="0">
                <a:solidFill>
                  <a:srgbClr val="104E87"/>
                </a:solidFill>
                <a:latin typeface="微软雅黑" pitchFamily="34" charset="-122"/>
                <a:ea typeface="微软雅黑" pitchFamily="34" charset="-122"/>
              </a:rPr>
              <a:t>点击此处添加文本信息。标题数字等都可以通过点击和重新输入进行更改，顶部“开始”面板中可以对字体、字号、颜色、行距等进行修改。建议正文</a:t>
            </a:r>
            <a:r>
              <a:rPr kumimoji="1" lang="en-US" altLang="zh-CN" sz="1333" dirty="0">
                <a:solidFill>
                  <a:srgbClr val="104E87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1" lang="zh-CN" altLang="en-US" sz="1333" dirty="0">
                <a:solidFill>
                  <a:srgbClr val="104E87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1" lang="en-US" altLang="zh-CN" sz="1333" dirty="0">
                <a:solidFill>
                  <a:srgbClr val="104E87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1" lang="zh-CN" altLang="en-US" sz="1333" dirty="0">
                <a:solidFill>
                  <a:srgbClr val="104E87"/>
                </a:solidFill>
                <a:latin typeface="微软雅黑" pitchFamily="34" charset="-122"/>
                <a:ea typeface="微软雅黑" pitchFamily="34" charset="-122"/>
              </a:rPr>
              <a:t>倍字间距</a:t>
            </a:r>
            <a:r>
              <a:rPr kumimoji="1" lang="zh-CN" altLang="en-US" sz="1333" dirty="0" smtClean="0">
                <a:solidFill>
                  <a:srgbClr val="104E87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kumimoji="1" lang="zh-CN" altLang="en-US" sz="1333" dirty="0">
              <a:solidFill>
                <a:srgbClr val="104E87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0326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线连接符 6"/>
          <p:cNvCxnSpPr/>
          <p:nvPr/>
        </p:nvCxnSpPr>
        <p:spPr>
          <a:xfrm>
            <a:off x="794" y="1481540"/>
            <a:ext cx="12192000" cy="0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794" y="176374"/>
            <a:ext cx="12192000" cy="729012"/>
          </a:xfrm>
          <a:prstGeom prst="rect">
            <a:avLst/>
          </a:prstGeom>
          <a:solidFill>
            <a:srgbClr val="26CCC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sp>
        <p:nvSpPr>
          <p:cNvPr id="15" name="文本框 14"/>
          <p:cNvSpPr txBox="1"/>
          <p:nvPr/>
        </p:nvSpPr>
        <p:spPr>
          <a:xfrm>
            <a:off x="247751" y="224109"/>
            <a:ext cx="6025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/>
              <a:t>CHAPTER ONE   </a:t>
            </a:r>
            <a:r>
              <a:rPr kumimoji="1" lang="zh-CN" altLang="en-US" sz="3200" b="1" dirty="0"/>
              <a:t>行业分析</a:t>
            </a:r>
          </a:p>
        </p:txBody>
      </p:sp>
      <p:graphicFrame>
        <p:nvGraphicFramePr>
          <p:cNvPr id="18" name="图表 17"/>
          <p:cNvGraphicFramePr/>
          <p:nvPr>
            <p:extLst>
              <p:ext uri="{D42A27DB-BD31-4B8C-83A1-F6EECF244321}">
                <p14:modId xmlns:p14="http://schemas.microsoft.com/office/powerpoint/2010/main" val="1347721777"/>
              </p:ext>
            </p:extLst>
          </p:nvPr>
        </p:nvGraphicFramePr>
        <p:xfrm>
          <a:off x="761999" y="1361492"/>
          <a:ext cx="10831755" cy="26009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1" name="文本框 7"/>
          <p:cNvSpPr txBox="1"/>
          <p:nvPr/>
        </p:nvSpPr>
        <p:spPr>
          <a:xfrm>
            <a:off x="1485784" y="4301539"/>
            <a:ext cx="2680646" cy="53091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kumimoji="1" lang="zh-CN" altLang="en-US" sz="14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en-US" altLang="zh-CN" sz="1400" b="1" dirty="0">
              <a:solidFill>
                <a:schemeClr val="accent4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kumimoji="1" lang="en-US" altLang="zh-CN" sz="14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</a:t>
            </a:r>
            <a:r>
              <a:rPr kumimoji="1" lang="zh-CN" altLang="en-US" sz="14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1" lang="en-US" altLang="zh-CN" sz="14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  <a:r>
              <a:rPr kumimoji="1" lang="zh-CN" altLang="en-US" sz="14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1" lang="en-US" altLang="zh-CN" sz="14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</a:t>
            </a:r>
            <a:r>
              <a:rPr kumimoji="1" lang="zh-CN" altLang="en-US" sz="14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1" lang="en-US" altLang="zh-CN" sz="14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kumimoji="1" lang="zh-CN" altLang="en-US" sz="1400" b="1" dirty="0">
              <a:solidFill>
                <a:schemeClr val="accent4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8"/>
          <p:cNvSpPr txBox="1"/>
          <p:nvPr/>
        </p:nvSpPr>
        <p:spPr>
          <a:xfrm>
            <a:off x="1485783" y="4757864"/>
            <a:ext cx="2521067" cy="169275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</a:t>
            </a:r>
            <a:endParaRPr lang="en-US" altLang="zh-CN" sz="1000" dirty="0">
              <a:solidFill>
                <a:schemeClr val="accent4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双击图标可以对图表图形及文字的颜色、边框等进行选择。点击图表然后右键选择“编辑数据”即自动跳转到</a:t>
            </a:r>
            <a:r>
              <a:rPr lang="en-US" altLang="zh-CN" sz="1000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Excel</a:t>
            </a:r>
            <a:r>
              <a:rPr lang="zh-CN" altLang="en-US" sz="1000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中对图表的数据信息进行编辑。点击图标，在屏幕上方的“图标布局”面板中可以对图表的标题、坐标轴、图例、数据标签、网格线、趋势线等进行编辑。</a:t>
            </a:r>
            <a:endParaRPr lang="en-US" altLang="zh-CN" sz="1000" dirty="0">
              <a:solidFill>
                <a:schemeClr val="accent4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968812" y="4315481"/>
            <a:ext cx="516970" cy="516970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1</a:t>
            </a:r>
            <a:endParaRPr lang="zh-CN" altLang="en-US" sz="3200" b="1" dirty="0"/>
          </a:p>
        </p:txBody>
      </p:sp>
      <p:sp>
        <p:nvSpPr>
          <p:cNvPr id="24" name="文本框 10"/>
          <p:cNvSpPr txBox="1"/>
          <p:nvPr/>
        </p:nvSpPr>
        <p:spPr>
          <a:xfrm>
            <a:off x="5041784" y="4301539"/>
            <a:ext cx="2680646" cy="53091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kumimoji="1" lang="zh-CN" altLang="en-US" sz="14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en-US" altLang="zh-CN" sz="1400" b="1" dirty="0">
              <a:solidFill>
                <a:schemeClr val="accent4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kumimoji="1" lang="en-US" altLang="zh-CN" sz="14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</a:t>
            </a:r>
            <a:r>
              <a:rPr kumimoji="1" lang="zh-CN" altLang="en-US" sz="14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1" lang="en-US" altLang="zh-CN" sz="14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  <a:r>
              <a:rPr kumimoji="1" lang="zh-CN" altLang="en-US" sz="14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1" lang="en-US" altLang="zh-CN" sz="14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</a:t>
            </a:r>
            <a:r>
              <a:rPr kumimoji="1" lang="zh-CN" altLang="en-US" sz="14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1" lang="en-US" altLang="zh-CN" sz="14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kumimoji="1" lang="zh-CN" altLang="en-US" sz="1400" b="1" dirty="0">
              <a:solidFill>
                <a:schemeClr val="accent4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11"/>
          <p:cNvSpPr txBox="1"/>
          <p:nvPr/>
        </p:nvSpPr>
        <p:spPr>
          <a:xfrm>
            <a:off x="5041783" y="4757864"/>
            <a:ext cx="2521067" cy="169275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</a:t>
            </a:r>
            <a:endParaRPr lang="en-US" altLang="zh-CN" sz="1000" dirty="0">
              <a:solidFill>
                <a:schemeClr val="accent4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双击图标可以对图表图形及文字的颜色、边框等进行选择。点击图表然后右键选择“编辑数据”即自动跳转到</a:t>
            </a:r>
            <a:r>
              <a:rPr lang="en-US" altLang="zh-CN" sz="1000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Excel</a:t>
            </a:r>
            <a:r>
              <a:rPr lang="zh-CN" altLang="en-US" sz="1000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中对图表的数据信息进行编辑。点击图标，在屏幕上方的“图标布局”面板中可以对图表的标题、坐标轴、图例、数据标签、网格线、趋势线等进行编辑。</a:t>
            </a:r>
            <a:endParaRPr lang="en-US" altLang="zh-CN" sz="1000" dirty="0">
              <a:solidFill>
                <a:schemeClr val="accent4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4524812" y="4315481"/>
            <a:ext cx="516970" cy="516970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2</a:t>
            </a:r>
            <a:endParaRPr lang="zh-CN" altLang="en-US" sz="3200" b="1" dirty="0"/>
          </a:p>
        </p:txBody>
      </p:sp>
      <p:sp>
        <p:nvSpPr>
          <p:cNvPr id="27" name="文本框 13"/>
          <p:cNvSpPr txBox="1"/>
          <p:nvPr/>
        </p:nvSpPr>
        <p:spPr>
          <a:xfrm>
            <a:off x="8597784" y="4301539"/>
            <a:ext cx="2680646" cy="53091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kumimoji="1" lang="zh-CN" altLang="en-US" sz="14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en-US" altLang="zh-CN" sz="1400" b="1" dirty="0">
              <a:solidFill>
                <a:schemeClr val="accent4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kumimoji="1" lang="en-US" altLang="zh-CN" sz="14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</a:t>
            </a:r>
            <a:r>
              <a:rPr kumimoji="1" lang="zh-CN" altLang="en-US" sz="14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1" lang="en-US" altLang="zh-CN" sz="14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  <a:r>
              <a:rPr kumimoji="1" lang="zh-CN" altLang="en-US" sz="14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1" lang="en-US" altLang="zh-CN" sz="14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</a:t>
            </a:r>
            <a:r>
              <a:rPr kumimoji="1" lang="zh-CN" altLang="en-US" sz="14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1" lang="en-US" altLang="zh-CN" sz="14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kumimoji="1" lang="zh-CN" altLang="en-US" sz="1400" b="1" dirty="0">
              <a:solidFill>
                <a:schemeClr val="accent4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14"/>
          <p:cNvSpPr txBox="1"/>
          <p:nvPr/>
        </p:nvSpPr>
        <p:spPr>
          <a:xfrm>
            <a:off x="8597783" y="4757864"/>
            <a:ext cx="2521067" cy="169275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</a:t>
            </a:r>
            <a:endParaRPr lang="en-US" altLang="zh-CN" sz="1000" dirty="0">
              <a:solidFill>
                <a:schemeClr val="accent4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双击图标可以对图表图形及文字的颜色、边框等进行选择。点击图表然后右键选择“编辑数据”即自动跳转到</a:t>
            </a:r>
            <a:r>
              <a:rPr lang="en-US" altLang="zh-CN" sz="1000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Excel</a:t>
            </a:r>
            <a:r>
              <a:rPr lang="zh-CN" altLang="en-US" sz="1000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中对图表的数据信息进行编辑。点击图标，在屏幕上方的“图标布局”面板中可以对图表的标题、坐标轴、图例、数据标签、网格线、趋势线等进行编辑。</a:t>
            </a:r>
            <a:endParaRPr lang="en-US" altLang="zh-CN" sz="1000" dirty="0">
              <a:solidFill>
                <a:schemeClr val="accent4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8080812" y="4315481"/>
            <a:ext cx="516970" cy="516970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3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8071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线连接符 6"/>
          <p:cNvCxnSpPr/>
          <p:nvPr/>
        </p:nvCxnSpPr>
        <p:spPr>
          <a:xfrm>
            <a:off x="794" y="1481540"/>
            <a:ext cx="12192000" cy="0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794" y="176374"/>
            <a:ext cx="12192000" cy="729012"/>
          </a:xfrm>
          <a:prstGeom prst="rect">
            <a:avLst/>
          </a:prstGeom>
          <a:solidFill>
            <a:srgbClr val="26CCC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sp>
        <p:nvSpPr>
          <p:cNvPr id="15" name="文本框 14"/>
          <p:cNvSpPr txBox="1"/>
          <p:nvPr/>
        </p:nvSpPr>
        <p:spPr>
          <a:xfrm>
            <a:off x="247751" y="224109"/>
            <a:ext cx="6025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/>
              <a:t>CHAPTER ONE   </a:t>
            </a:r>
            <a:r>
              <a:rPr kumimoji="1" lang="zh-CN" altLang="en-US" sz="3200" b="1" dirty="0"/>
              <a:t>行业分析</a:t>
            </a: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1638300" y="2787225"/>
            <a:ext cx="9391650" cy="10477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  <a:p>
            <a:pPr marL="0" indent="0" defTabSz="457200">
              <a:lnSpc>
                <a:spcPct val="130000"/>
              </a:lnSpc>
              <a:spcBef>
                <a:spcPts val="0"/>
              </a:spcBef>
              <a:buNone/>
            </a:pPr>
            <a:endParaRPr lang="zh-CN" altLang="en-US" sz="1200" dirty="0">
              <a:solidFill>
                <a:srgbClr val="104E8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endParaRPr lang="zh-CN" altLang="en-US" sz="1200" dirty="0">
              <a:solidFill>
                <a:srgbClr val="104E8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3" name="直接连接符 22"/>
          <p:cNvCxnSpPr/>
          <p:nvPr/>
        </p:nvCxnSpPr>
        <p:spPr>
          <a:xfrm>
            <a:off x="4648200" y="4381500"/>
            <a:ext cx="0" cy="1790700"/>
          </a:xfrm>
          <a:prstGeom prst="line">
            <a:avLst/>
          </a:prstGeom>
          <a:ln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8096250" y="4381500"/>
            <a:ext cx="0" cy="1790700"/>
          </a:xfrm>
          <a:prstGeom prst="line">
            <a:avLst/>
          </a:prstGeom>
          <a:ln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文本框 13"/>
          <p:cNvSpPr txBox="1"/>
          <p:nvPr/>
        </p:nvSpPr>
        <p:spPr>
          <a:xfrm>
            <a:off x="1962150" y="4381500"/>
            <a:ext cx="2362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 smtClean="0">
                <a:solidFill>
                  <a:srgbClr val="104E87"/>
                </a:solidFill>
              </a:rPr>
              <a:t>42%</a:t>
            </a:r>
            <a:endParaRPr lang="zh-CN" altLang="en-US" sz="4800" dirty="0">
              <a:solidFill>
                <a:srgbClr val="104E87"/>
              </a:solidFill>
            </a:endParaRPr>
          </a:p>
        </p:txBody>
      </p:sp>
      <p:sp>
        <p:nvSpPr>
          <p:cNvPr id="26" name="文本框 14"/>
          <p:cNvSpPr txBox="1"/>
          <p:nvPr/>
        </p:nvSpPr>
        <p:spPr>
          <a:xfrm>
            <a:off x="5153025" y="4381500"/>
            <a:ext cx="2362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 smtClean="0">
                <a:solidFill>
                  <a:srgbClr val="104E87"/>
                </a:solidFill>
              </a:rPr>
              <a:t>3,000</a:t>
            </a:r>
            <a:endParaRPr lang="zh-CN" altLang="en-US" sz="4800" dirty="0">
              <a:solidFill>
                <a:srgbClr val="104E87"/>
              </a:solidFill>
            </a:endParaRPr>
          </a:p>
        </p:txBody>
      </p:sp>
      <p:sp>
        <p:nvSpPr>
          <p:cNvPr id="27" name="文本框 15"/>
          <p:cNvSpPr txBox="1"/>
          <p:nvPr/>
        </p:nvSpPr>
        <p:spPr>
          <a:xfrm>
            <a:off x="8791575" y="4381500"/>
            <a:ext cx="2362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 smtClean="0">
                <a:solidFill>
                  <a:srgbClr val="104E87"/>
                </a:solidFill>
              </a:rPr>
              <a:t>6,490</a:t>
            </a:r>
            <a:endParaRPr lang="zh-CN" altLang="en-US" sz="4800" dirty="0">
              <a:solidFill>
                <a:srgbClr val="104E87"/>
              </a:solidFill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1638299" y="5174397"/>
            <a:ext cx="2819401" cy="10477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rgbClr val="104E8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4972051" y="5174397"/>
            <a:ext cx="2819401" cy="10477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rgbClr val="104E8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8382002" y="5174397"/>
            <a:ext cx="2819401" cy="10477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rgbClr val="104E8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1" name="组 9"/>
          <p:cNvGrpSpPr/>
          <p:nvPr/>
        </p:nvGrpSpPr>
        <p:grpSpPr>
          <a:xfrm>
            <a:off x="4257853" y="1305167"/>
            <a:ext cx="3677883" cy="1174166"/>
            <a:chOff x="3192793" y="978875"/>
            <a:chExt cx="2758412" cy="880624"/>
          </a:xfrm>
        </p:grpSpPr>
        <p:sp>
          <p:nvSpPr>
            <p:cNvPr id="32" name="椭圆 31"/>
            <p:cNvSpPr/>
            <p:nvPr/>
          </p:nvSpPr>
          <p:spPr>
            <a:xfrm>
              <a:off x="4439719" y="978875"/>
              <a:ext cx="264560" cy="26456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cxnSp>
          <p:nvCxnSpPr>
            <p:cNvPr id="33" name="直线连接符 106"/>
            <p:cNvCxnSpPr/>
            <p:nvPr/>
          </p:nvCxnSpPr>
          <p:spPr>
            <a:xfrm>
              <a:off x="4571999" y="1243435"/>
              <a:ext cx="0" cy="256470"/>
            </a:xfrm>
            <a:prstGeom prst="line">
              <a:avLst/>
            </a:prstGeom>
            <a:ln>
              <a:solidFill>
                <a:schemeClr val="accent5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4" name="组 7"/>
            <p:cNvGrpSpPr/>
            <p:nvPr/>
          </p:nvGrpSpPr>
          <p:grpSpPr>
            <a:xfrm>
              <a:off x="3192793" y="1499905"/>
              <a:ext cx="2758412" cy="359594"/>
              <a:chOff x="1002399" y="1393362"/>
              <a:chExt cx="2040456" cy="359594"/>
            </a:xfrm>
          </p:grpSpPr>
          <p:sp>
            <p:nvSpPr>
              <p:cNvPr id="35" name="圆角矩形 34"/>
              <p:cNvSpPr/>
              <p:nvPr/>
            </p:nvSpPr>
            <p:spPr>
              <a:xfrm>
                <a:off x="1002399" y="1393362"/>
                <a:ext cx="2040456" cy="359594"/>
              </a:xfrm>
              <a:prstGeom prst="round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3200"/>
              </a:p>
            </p:txBody>
          </p:sp>
          <p:sp>
            <p:nvSpPr>
              <p:cNvPr id="36" name="文本框 72"/>
              <p:cNvSpPr txBox="1"/>
              <p:nvPr/>
            </p:nvSpPr>
            <p:spPr>
              <a:xfrm>
                <a:off x="1002399" y="1400456"/>
                <a:ext cx="2040456" cy="3154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kumimoji="1" lang="en-US" altLang="zh-CN" sz="2133" b="1" dirty="0">
                    <a:solidFill>
                      <a:schemeClr val="accent5"/>
                    </a:solidFill>
                  </a:rPr>
                  <a:t>ADD</a:t>
                </a:r>
                <a:r>
                  <a:rPr kumimoji="1" lang="zh-CN" altLang="en-US" sz="2133" b="1" dirty="0">
                    <a:solidFill>
                      <a:schemeClr val="accent5"/>
                    </a:solidFill>
                  </a:rPr>
                  <a:t> </a:t>
                </a:r>
                <a:r>
                  <a:rPr kumimoji="1" lang="en-US" altLang="zh-CN" sz="2133" b="1" dirty="0">
                    <a:solidFill>
                      <a:schemeClr val="accent5"/>
                    </a:solidFill>
                  </a:rPr>
                  <a:t>YOUR</a:t>
                </a:r>
                <a:r>
                  <a:rPr kumimoji="1" lang="zh-CN" altLang="en-US" sz="2133" b="1" dirty="0">
                    <a:solidFill>
                      <a:schemeClr val="accent5"/>
                    </a:solidFill>
                  </a:rPr>
                  <a:t> </a:t>
                </a:r>
                <a:r>
                  <a:rPr kumimoji="1" lang="en-US" altLang="zh-CN" sz="2133" b="1" dirty="0">
                    <a:solidFill>
                      <a:schemeClr val="accent5"/>
                    </a:solidFill>
                  </a:rPr>
                  <a:t>TITLE</a:t>
                </a:r>
                <a:r>
                  <a:rPr kumimoji="1" lang="zh-CN" altLang="en-US" sz="2133" b="1" dirty="0">
                    <a:solidFill>
                      <a:schemeClr val="accent5"/>
                    </a:solidFill>
                  </a:rPr>
                  <a:t> </a:t>
                </a:r>
                <a:r>
                  <a:rPr kumimoji="1" lang="en-US" altLang="zh-CN" sz="2133" b="1" dirty="0">
                    <a:solidFill>
                      <a:schemeClr val="accent5"/>
                    </a:solidFill>
                  </a:rPr>
                  <a:t>HERE</a:t>
                </a:r>
                <a:endParaRPr kumimoji="1" lang="en-US" altLang="zh-CN" sz="1333" dirty="0">
                  <a:solidFill>
                    <a:schemeClr val="accent5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3293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858433" y="2046646"/>
            <a:ext cx="64767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4800" b="1" dirty="0"/>
              <a:t>CHAPTER TWO</a:t>
            </a:r>
            <a:endParaRPr kumimoji="1" lang="zh-CN" altLang="en-US" sz="4800" b="1" dirty="0"/>
          </a:p>
        </p:txBody>
      </p:sp>
      <p:sp>
        <p:nvSpPr>
          <p:cNvPr id="4" name="文本框 3"/>
          <p:cNvSpPr txBox="1"/>
          <p:nvPr/>
        </p:nvSpPr>
        <p:spPr>
          <a:xfrm>
            <a:off x="2858433" y="2924198"/>
            <a:ext cx="64767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zh-CN" altLang="en-US" sz="8000" b="1" dirty="0"/>
              <a:t>进度安排</a:t>
            </a:r>
          </a:p>
        </p:txBody>
      </p:sp>
    </p:spTree>
    <p:extLst>
      <p:ext uri="{BB962C8B-B14F-4D97-AF65-F5344CB8AC3E}">
        <p14:creationId xmlns:p14="http://schemas.microsoft.com/office/powerpoint/2010/main" val="1258823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94" y="176374"/>
            <a:ext cx="12192000" cy="729012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cxnSp>
        <p:nvCxnSpPr>
          <p:cNvPr id="7" name="直线连接符 6"/>
          <p:cNvCxnSpPr/>
          <p:nvPr/>
        </p:nvCxnSpPr>
        <p:spPr>
          <a:xfrm>
            <a:off x="794" y="1481540"/>
            <a:ext cx="12192000" cy="0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直线连接符 55"/>
          <p:cNvCxnSpPr>
            <a:endCxn id="54" idx="0"/>
          </p:cNvCxnSpPr>
          <p:nvPr/>
        </p:nvCxnSpPr>
        <p:spPr>
          <a:xfrm>
            <a:off x="1760870" y="3045397"/>
            <a:ext cx="0" cy="2258947"/>
          </a:xfrm>
          <a:prstGeom prst="line">
            <a:avLst/>
          </a:prstGeom>
          <a:ln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1447402" y="1305167"/>
            <a:ext cx="2416003" cy="1799024"/>
            <a:chOff x="1084956" y="978875"/>
            <a:chExt cx="1812002" cy="1349268"/>
          </a:xfrm>
        </p:grpSpPr>
        <p:sp>
          <p:nvSpPr>
            <p:cNvPr id="3" name="矩形 2"/>
            <p:cNvSpPr/>
            <p:nvPr/>
          </p:nvSpPr>
          <p:spPr>
            <a:xfrm>
              <a:off x="1084956" y="1622647"/>
              <a:ext cx="1812002" cy="70549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18" name="椭圆 17"/>
            <p:cNvSpPr/>
            <p:nvPr/>
          </p:nvSpPr>
          <p:spPr>
            <a:xfrm>
              <a:off x="1858676" y="978875"/>
              <a:ext cx="264560" cy="264560"/>
            </a:xfrm>
            <a:prstGeom prst="ellipse">
              <a:avLst/>
            </a:prstGeom>
            <a:solidFill>
              <a:srgbClr val="26CCC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cxnSp>
          <p:nvCxnSpPr>
            <p:cNvPr id="19" name="直线连接符 18"/>
            <p:cNvCxnSpPr>
              <a:stCxn id="18" idx="4"/>
              <a:endCxn id="37" idx="0"/>
            </p:cNvCxnSpPr>
            <p:nvPr/>
          </p:nvCxnSpPr>
          <p:spPr>
            <a:xfrm>
              <a:off x="1990956" y="1243435"/>
              <a:ext cx="1" cy="179865"/>
            </a:xfrm>
            <a:prstGeom prst="line">
              <a:avLst/>
            </a:prstGeom>
            <a:ln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文本框 26"/>
            <p:cNvSpPr txBox="1"/>
            <p:nvPr/>
          </p:nvSpPr>
          <p:spPr>
            <a:xfrm>
              <a:off x="1140073" y="1919037"/>
              <a:ext cx="1701766" cy="3154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zh-CN" sz="2133" b="1" dirty="0"/>
                <a:t>STEP</a:t>
              </a:r>
              <a:r>
                <a:rPr kumimoji="1" lang="zh-CN" altLang="en-US" sz="2133" b="1" dirty="0"/>
                <a:t> </a:t>
              </a:r>
              <a:r>
                <a:rPr kumimoji="1" lang="en-US" altLang="zh-CN" sz="2133" b="1" dirty="0"/>
                <a:t>ONE</a:t>
              </a:r>
              <a:endParaRPr kumimoji="1" lang="zh-CN" altLang="en-US" sz="2133" b="1" dirty="0"/>
            </a:p>
          </p:txBody>
        </p:sp>
        <p:sp>
          <p:nvSpPr>
            <p:cNvPr id="37" name="椭圆 36"/>
            <p:cNvSpPr/>
            <p:nvPr/>
          </p:nvSpPr>
          <p:spPr>
            <a:xfrm>
              <a:off x="1773107" y="1423300"/>
              <a:ext cx="435700" cy="435700"/>
            </a:xfrm>
            <a:prstGeom prst="ellipse">
              <a:avLst/>
            </a:prstGeom>
            <a:solidFill>
              <a:schemeClr val="tx1"/>
            </a:solidFill>
            <a:ln w="28575" cmpd="sng">
              <a:solidFill>
                <a:schemeClr val="accent2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ts val="2667"/>
                </a:lnSpc>
              </a:pPr>
              <a:r>
                <a:rPr kumimoji="1" lang="en-US" altLang="zh-CN" sz="2667" b="1" dirty="0">
                  <a:solidFill>
                    <a:schemeClr val="accent2"/>
                  </a:solidFill>
                </a:rPr>
                <a:t>1</a:t>
              </a:r>
              <a:endParaRPr kumimoji="1" lang="zh-CN" altLang="en-US" sz="2667" b="1" dirty="0">
                <a:solidFill>
                  <a:schemeClr val="accent2"/>
                </a:solidFill>
              </a:endParaRPr>
            </a:p>
          </p:txBody>
        </p:sp>
      </p:grpSp>
      <p:sp>
        <p:nvSpPr>
          <p:cNvPr id="68" name="文本框 67"/>
          <p:cNvSpPr txBox="1"/>
          <p:nvPr/>
        </p:nvSpPr>
        <p:spPr>
          <a:xfrm>
            <a:off x="2060903" y="3367419"/>
            <a:ext cx="1802503" cy="823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67"/>
              </a:lnSpc>
            </a:pPr>
            <a:r>
              <a:rPr kumimoji="1" lang="en-US" altLang="zh-CN" sz="1333" b="1" dirty="0">
                <a:solidFill>
                  <a:schemeClr val="accent1"/>
                </a:solidFill>
              </a:rPr>
              <a:t>PART</a:t>
            </a:r>
            <a:r>
              <a:rPr kumimoji="1" lang="zh-CN" altLang="en-US" sz="1333" b="1" dirty="0">
                <a:solidFill>
                  <a:schemeClr val="accent1"/>
                </a:solidFill>
              </a:rPr>
              <a:t> </a:t>
            </a:r>
            <a:r>
              <a:rPr kumimoji="1" lang="en-US" altLang="zh-CN" sz="1333" b="1" dirty="0">
                <a:solidFill>
                  <a:schemeClr val="accent1"/>
                </a:solidFill>
              </a:rPr>
              <a:t>ONE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</p:txBody>
      </p:sp>
      <p:sp>
        <p:nvSpPr>
          <p:cNvPr id="41" name="椭圆 40"/>
          <p:cNvSpPr/>
          <p:nvPr/>
        </p:nvSpPr>
        <p:spPr>
          <a:xfrm>
            <a:off x="1520892" y="3367419"/>
            <a:ext cx="479957" cy="479957"/>
          </a:xfrm>
          <a:prstGeom prst="ellipse">
            <a:avLst/>
          </a:prstGeom>
          <a:solidFill>
            <a:srgbClr val="26CCC5"/>
          </a:solidFill>
          <a:ln w="3810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667"/>
              </a:lnSpc>
            </a:pPr>
            <a:endParaRPr kumimoji="1" lang="zh-CN" altLang="en-US" sz="2667" b="1" dirty="0">
              <a:solidFill>
                <a:schemeClr val="accent2"/>
              </a:solidFill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2060903" y="4335881"/>
            <a:ext cx="1802503" cy="823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67"/>
              </a:lnSpc>
            </a:pPr>
            <a:r>
              <a:rPr kumimoji="1" lang="en-US" altLang="zh-CN" sz="1333" b="1" dirty="0">
                <a:solidFill>
                  <a:schemeClr val="accent1"/>
                </a:solidFill>
              </a:rPr>
              <a:t>PART</a:t>
            </a:r>
            <a:r>
              <a:rPr kumimoji="1" lang="zh-CN" altLang="en-US" sz="1333" b="1" dirty="0">
                <a:solidFill>
                  <a:schemeClr val="accent1"/>
                </a:solidFill>
              </a:rPr>
              <a:t> </a:t>
            </a:r>
            <a:r>
              <a:rPr kumimoji="1" lang="en-US" altLang="zh-CN" sz="1333" b="1" dirty="0">
                <a:solidFill>
                  <a:schemeClr val="accent1"/>
                </a:solidFill>
              </a:rPr>
              <a:t>TWO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</p:txBody>
      </p:sp>
      <p:sp>
        <p:nvSpPr>
          <p:cNvPr id="46" name="椭圆 45"/>
          <p:cNvSpPr/>
          <p:nvPr/>
        </p:nvSpPr>
        <p:spPr>
          <a:xfrm>
            <a:off x="1520892" y="4335882"/>
            <a:ext cx="479957" cy="479957"/>
          </a:xfrm>
          <a:prstGeom prst="ellipse">
            <a:avLst/>
          </a:prstGeom>
          <a:solidFill>
            <a:srgbClr val="26CCC5"/>
          </a:solidFill>
          <a:ln w="3810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667"/>
              </a:lnSpc>
            </a:pPr>
            <a:endParaRPr kumimoji="1" lang="zh-CN" altLang="en-US" sz="2667" b="1" dirty="0">
              <a:solidFill>
                <a:schemeClr val="accent2"/>
              </a:solidFill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2060903" y="5304344"/>
            <a:ext cx="1802503" cy="823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67"/>
              </a:lnSpc>
            </a:pPr>
            <a:r>
              <a:rPr kumimoji="1" lang="en-US" altLang="zh-CN" sz="1333" b="1" dirty="0">
                <a:solidFill>
                  <a:schemeClr val="accent1"/>
                </a:solidFill>
              </a:rPr>
              <a:t>PART</a:t>
            </a:r>
            <a:r>
              <a:rPr kumimoji="1" lang="zh-CN" altLang="en-US" sz="1333" b="1" dirty="0">
                <a:solidFill>
                  <a:schemeClr val="accent1"/>
                </a:solidFill>
              </a:rPr>
              <a:t> </a:t>
            </a:r>
            <a:r>
              <a:rPr kumimoji="1" lang="en-US" altLang="zh-CN" sz="1333" b="1" dirty="0">
                <a:solidFill>
                  <a:schemeClr val="accent1"/>
                </a:solidFill>
              </a:rPr>
              <a:t>THREE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</p:txBody>
      </p:sp>
      <p:sp>
        <p:nvSpPr>
          <p:cNvPr id="54" name="椭圆 53"/>
          <p:cNvSpPr/>
          <p:nvPr/>
        </p:nvSpPr>
        <p:spPr>
          <a:xfrm>
            <a:off x="1520892" y="5304344"/>
            <a:ext cx="479957" cy="479957"/>
          </a:xfrm>
          <a:prstGeom prst="ellipse">
            <a:avLst/>
          </a:prstGeom>
          <a:solidFill>
            <a:srgbClr val="26CCC5"/>
          </a:solidFill>
          <a:ln w="3810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667"/>
              </a:lnSpc>
            </a:pPr>
            <a:endParaRPr kumimoji="1" lang="zh-CN" altLang="en-US" sz="2667" b="1" dirty="0">
              <a:solidFill>
                <a:schemeClr val="accent2"/>
              </a:solidFill>
            </a:endParaRPr>
          </a:p>
        </p:txBody>
      </p:sp>
      <p:cxnSp>
        <p:nvCxnSpPr>
          <p:cNvPr id="109" name="直线连接符 108"/>
          <p:cNvCxnSpPr>
            <a:endCxn id="116" idx="0"/>
          </p:cNvCxnSpPr>
          <p:nvPr/>
        </p:nvCxnSpPr>
        <p:spPr>
          <a:xfrm>
            <a:off x="5202261" y="3045397"/>
            <a:ext cx="0" cy="2258947"/>
          </a:xfrm>
          <a:prstGeom prst="line">
            <a:avLst/>
          </a:prstGeom>
          <a:ln>
            <a:solidFill>
              <a:schemeClr val="accent5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4888793" y="1305167"/>
            <a:ext cx="2416003" cy="1799024"/>
            <a:chOff x="3665999" y="978875"/>
            <a:chExt cx="1812002" cy="1349268"/>
          </a:xfrm>
        </p:grpSpPr>
        <p:sp>
          <p:nvSpPr>
            <p:cNvPr id="105" name="矩形 104"/>
            <p:cNvSpPr/>
            <p:nvPr/>
          </p:nvSpPr>
          <p:spPr>
            <a:xfrm>
              <a:off x="3665999" y="1622647"/>
              <a:ext cx="1812002" cy="70549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106" name="椭圆 105"/>
            <p:cNvSpPr/>
            <p:nvPr/>
          </p:nvSpPr>
          <p:spPr>
            <a:xfrm>
              <a:off x="4439719" y="978875"/>
              <a:ext cx="264560" cy="26456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cxnSp>
          <p:nvCxnSpPr>
            <p:cNvPr id="107" name="直线连接符 106"/>
            <p:cNvCxnSpPr>
              <a:stCxn id="106" idx="4"/>
              <a:endCxn id="110" idx="0"/>
            </p:cNvCxnSpPr>
            <p:nvPr/>
          </p:nvCxnSpPr>
          <p:spPr>
            <a:xfrm>
              <a:off x="4571999" y="1243435"/>
              <a:ext cx="1" cy="179865"/>
            </a:xfrm>
            <a:prstGeom prst="line">
              <a:avLst/>
            </a:prstGeom>
            <a:ln>
              <a:solidFill>
                <a:schemeClr val="accent5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文本框 107"/>
            <p:cNvSpPr txBox="1"/>
            <p:nvPr/>
          </p:nvSpPr>
          <p:spPr>
            <a:xfrm>
              <a:off x="3721116" y="1919037"/>
              <a:ext cx="1701766" cy="3154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zh-CN" sz="2133" b="1" dirty="0"/>
                <a:t>STEP</a:t>
              </a:r>
              <a:r>
                <a:rPr kumimoji="1" lang="zh-CN" altLang="en-US" sz="2133" b="1" dirty="0"/>
                <a:t> </a:t>
              </a:r>
              <a:r>
                <a:rPr kumimoji="1" lang="en-US" altLang="zh-CN" sz="2133" b="1" dirty="0"/>
                <a:t>TWO</a:t>
              </a:r>
              <a:endParaRPr kumimoji="1" lang="zh-CN" altLang="en-US" sz="2133" b="1" dirty="0"/>
            </a:p>
          </p:txBody>
        </p:sp>
        <p:sp>
          <p:nvSpPr>
            <p:cNvPr id="110" name="椭圆 109"/>
            <p:cNvSpPr/>
            <p:nvPr/>
          </p:nvSpPr>
          <p:spPr>
            <a:xfrm>
              <a:off x="4354150" y="1423300"/>
              <a:ext cx="435700" cy="435700"/>
            </a:xfrm>
            <a:prstGeom prst="ellipse">
              <a:avLst/>
            </a:prstGeom>
            <a:solidFill>
              <a:schemeClr val="tx1"/>
            </a:solidFill>
            <a:ln w="28575" cmpd="sng">
              <a:solidFill>
                <a:schemeClr val="accent5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ts val="2667"/>
                </a:lnSpc>
              </a:pPr>
              <a:r>
                <a:rPr kumimoji="1" lang="en-US" altLang="zh-CN" sz="2667" b="1" dirty="0">
                  <a:solidFill>
                    <a:schemeClr val="accent5"/>
                  </a:solidFill>
                </a:rPr>
                <a:t>2</a:t>
              </a:r>
              <a:endParaRPr kumimoji="1" lang="zh-CN" altLang="en-US" sz="2667" b="1" dirty="0">
                <a:solidFill>
                  <a:schemeClr val="accent5"/>
                </a:solidFill>
              </a:endParaRPr>
            </a:p>
          </p:txBody>
        </p:sp>
      </p:grpSp>
      <p:sp>
        <p:nvSpPr>
          <p:cNvPr id="122" name="文本框 121"/>
          <p:cNvSpPr txBox="1"/>
          <p:nvPr/>
        </p:nvSpPr>
        <p:spPr>
          <a:xfrm>
            <a:off x="5502293" y="3367419"/>
            <a:ext cx="1802503" cy="823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67"/>
              </a:lnSpc>
            </a:pPr>
            <a:r>
              <a:rPr kumimoji="1" lang="en-US" altLang="zh-CN" sz="1333" b="1" dirty="0">
                <a:solidFill>
                  <a:schemeClr val="accent1"/>
                </a:solidFill>
              </a:rPr>
              <a:t>PART</a:t>
            </a:r>
            <a:r>
              <a:rPr kumimoji="1" lang="zh-CN" altLang="en-US" sz="1333" b="1" dirty="0">
                <a:solidFill>
                  <a:schemeClr val="accent1"/>
                </a:solidFill>
              </a:rPr>
              <a:t> </a:t>
            </a:r>
            <a:r>
              <a:rPr kumimoji="1" lang="en-US" altLang="zh-CN" sz="1333" b="1" dirty="0">
                <a:solidFill>
                  <a:schemeClr val="accent1"/>
                </a:solidFill>
              </a:rPr>
              <a:t>ONE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</p:txBody>
      </p:sp>
      <p:sp>
        <p:nvSpPr>
          <p:cNvPr id="124" name="椭圆 123"/>
          <p:cNvSpPr/>
          <p:nvPr/>
        </p:nvSpPr>
        <p:spPr>
          <a:xfrm>
            <a:off x="4962282" y="3367419"/>
            <a:ext cx="479957" cy="479957"/>
          </a:xfrm>
          <a:prstGeom prst="ellipse">
            <a:avLst/>
          </a:prstGeom>
          <a:solidFill>
            <a:schemeClr val="accent5"/>
          </a:solidFill>
          <a:ln w="3810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667"/>
              </a:lnSpc>
            </a:pPr>
            <a:endParaRPr kumimoji="1" lang="zh-CN" altLang="en-US" sz="2667" b="1" dirty="0">
              <a:solidFill>
                <a:schemeClr val="accent2"/>
              </a:solidFill>
            </a:endParaRPr>
          </a:p>
        </p:txBody>
      </p:sp>
      <p:sp>
        <p:nvSpPr>
          <p:cNvPr id="118" name="文本框 117"/>
          <p:cNvSpPr txBox="1"/>
          <p:nvPr/>
        </p:nvSpPr>
        <p:spPr>
          <a:xfrm>
            <a:off x="5502293" y="4335881"/>
            <a:ext cx="1802503" cy="823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67"/>
              </a:lnSpc>
            </a:pPr>
            <a:r>
              <a:rPr kumimoji="1" lang="en-US" altLang="zh-CN" sz="1333" b="1" dirty="0">
                <a:solidFill>
                  <a:schemeClr val="accent1"/>
                </a:solidFill>
              </a:rPr>
              <a:t>PART</a:t>
            </a:r>
            <a:r>
              <a:rPr kumimoji="1" lang="zh-CN" altLang="en-US" sz="1333" b="1" dirty="0">
                <a:solidFill>
                  <a:schemeClr val="accent1"/>
                </a:solidFill>
              </a:rPr>
              <a:t> </a:t>
            </a:r>
            <a:r>
              <a:rPr kumimoji="1" lang="en-US" altLang="zh-CN" sz="1333" b="1" dirty="0">
                <a:solidFill>
                  <a:schemeClr val="accent1"/>
                </a:solidFill>
              </a:rPr>
              <a:t>TWO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</p:txBody>
      </p:sp>
      <p:sp>
        <p:nvSpPr>
          <p:cNvPr id="120" name="椭圆 119"/>
          <p:cNvSpPr/>
          <p:nvPr/>
        </p:nvSpPr>
        <p:spPr>
          <a:xfrm>
            <a:off x="4962282" y="4335882"/>
            <a:ext cx="479957" cy="479957"/>
          </a:xfrm>
          <a:prstGeom prst="ellipse">
            <a:avLst/>
          </a:prstGeom>
          <a:solidFill>
            <a:schemeClr val="accent5"/>
          </a:solidFill>
          <a:ln w="3810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667"/>
              </a:lnSpc>
            </a:pPr>
            <a:endParaRPr kumimoji="1" lang="zh-CN" altLang="en-US" sz="2667" b="1" dirty="0">
              <a:solidFill>
                <a:schemeClr val="accent2"/>
              </a:solidFill>
            </a:endParaRPr>
          </a:p>
        </p:txBody>
      </p:sp>
      <p:sp>
        <p:nvSpPr>
          <p:cNvPr id="114" name="文本框 113"/>
          <p:cNvSpPr txBox="1"/>
          <p:nvPr/>
        </p:nvSpPr>
        <p:spPr>
          <a:xfrm>
            <a:off x="5502293" y="5304344"/>
            <a:ext cx="1802503" cy="823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67"/>
              </a:lnSpc>
            </a:pPr>
            <a:r>
              <a:rPr kumimoji="1" lang="en-US" altLang="zh-CN" sz="1333" b="1" dirty="0">
                <a:solidFill>
                  <a:schemeClr val="accent1"/>
                </a:solidFill>
              </a:rPr>
              <a:t>PART</a:t>
            </a:r>
            <a:r>
              <a:rPr kumimoji="1" lang="zh-CN" altLang="en-US" sz="1333" b="1" dirty="0">
                <a:solidFill>
                  <a:schemeClr val="accent1"/>
                </a:solidFill>
              </a:rPr>
              <a:t> </a:t>
            </a:r>
            <a:r>
              <a:rPr kumimoji="1" lang="en-US" altLang="zh-CN" sz="1333" b="1" dirty="0">
                <a:solidFill>
                  <a:schemeClr val="accent1"/>
                </a:solidFill>
              </a:rPr>
              <a:t>THREE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</p:txBody>
      </p:sp>
      <p:sp>
        <p:nvSpPr>
          <p:cNvPr id="116" name="椭圆 115"/>
          <p:cNvSpPr/>
          <p:nvPr/>
        </p:nvSpPr>
        <p:spPr>
          <a:xfrm>
            <a:off x="4962282" y="5304344"/>
            <a:ext cx="479957" cy="479957"/>
          </a:xfrm>
          <a:prstGeom prst="ellipse">
            <a:avLst/>
          </a:prstGeom>
          <a:solidFill>
            <a:schemeClr val="accent5"/>
          </a:solidFill>
          <a:ln w="3810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667"/>
              </a:lnSpc>
            </a:pPr>
            <a:endParaRPr kumimoji="1" lang="zh-CN" altLang="en-US" sz="2667" b="1" dirty="0">
              <a:solidFill>
                <a:schemeClr val="accent2"/>
              </a:solidFill>
            </a:endParaRPr>
          </a:p>
        </p:txBody>
      </p:sp>
      <p:cxnSp>
        <p:nvCxnSpPr>
          <p:cNvPr id="153" name="直线连接符 152"/>
          <p:cNvCxnSpPr>
            <a:endCxn id="160" idx="0"/>
          </p:cNvCxnSpPr>
          <p:nvPr/>
        </p:nvCxnSpPr>
        <p:spPr>
          <a:xfrm>
            <a:off x="8643651" y="3045397"/>
            <a:ext cx="0" cy="2258947"/>
          </a:xfrm>
          <a:prstGeom prst="line">
            <a:avLst/>
          </a:prstGeom>
          <a:ln>
            <a:solidFill>
              <a:schemeClr val="accent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8330183" y="1305167"/>
            <a:ext cx="2416003" cy="1799024"/>
            <a:chOff x="6247042" y="978875"/>
            <a:chExt cx="1812002" cy="1349268"/>
          </a:xfrm>
        </p:grpSpPr>
        <p:sp>
          <p:nvSpPr>
            <p:cNvPr id="149" name="矩形 148"/>
            <p:cNvSpPr/>
            <p:nvPr/>
          </p:nvSpPr>
          <p:spPr>
            <a:xfrm>
              <a:off x="6247042" y="1622647"/>
              <a:ext cx="1812002" cy="70549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150" name="椭圆 149"/>
            <p:cNvSpPr/>
            <p:nvPr/>
          </p:nvSpPr>
          <p:spPr>
            <a:xfrm>
              <a:off x="7020762" y="978875"/>
              <a:ext cx="264560" cy="264560"/>
            </a:xfrm>
            <a:prstGeom prst="ellipse">
              <a:avLst/>
            </a:prstGeom>
            <a:solidFill>
              <a:srgbClr val="1B8DA8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cxnSp>
          <p:nvCxnSpPr>
            <p:cNvPr id="151" name="直线连接符 150"/>
            <p:cNvCxnSpPr>
              <a:stCxn id="150" idx="4"/>
              <a:endCxn id="154" idx="0"/>
            </p:cNvCxnSpPr>
            <p:nvPr/>
          </p:nvCxnSpPr>
          <p:spPr>
            <a:xfrm>
              <a:off x="7153042" y="1243435"/>
              <a:ext cx="1" cy="179865"/>
            </a:xfrm>
            <a:prstGeom prst="line">
              <a:avLst/>
            </a:prstGeom>
            <a:ln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2" name="文本框 151"/>
            <p:cNvSpPr txBox="1"/>
            <p:nvPr/>
          </p:nvSpPr>
          <p:spPr>
            <a:xfrm>
              <a:off x="6302159" y="1919037"/>
              <a:ext cx="1701766" cy="3154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zh-CN" sz="2133" b="1" dirty="0"/>
                <a:t>STEP</a:t>
              </a:r>
              <a:r>
                <a:rPr kumimoji="1" lang="zh-CN" altLang="en-US" sz="2133" b="1" dirty="0"/>
                <a:t> </a:t>
              </a:r>
              <a:r>
                <a:rPr kumimoji="1" lang="en-US" altLang="zh-CN" sz="2133" b="1" dirty="0"/>
                <a:t>THREE</a:t>
              </a:r>
              <a:endParaRPr kumimoji="1" lang="zh-CN" altLang="en-US" sz="2133" b="1" dirty="0"/>
            </a:p>
          </p:txBody>
        </p:sp>
        <p:sp>
          <p:nvSpPr>
            <p:cNvPr id="154" name="椭圆 153"/>
            <p:cNvSpPr/>
            <p:nvPr/>
          </p:nvSpPr>
          <p:spPr>
            <a:xfrm>
              <a:off x="6935193" y="1423300"/>
              <a:ext cx="435700" cy="435700"/>
            </a:xfrm>
            <a:prstGeom prst="ellipse">
              <a:avLst/>
            </a:prstGeom>
            <a:solidFill>
              <a:schemeClr val="tx1"/>
            </a:solidFill>
            <a:ln w="28575" cmpd="sng">
              <a:solidFill>
                <a:schemeClr val="accent3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ts val="2667"/>
                </a:lnSpc>
              </a:pPr>
              <a:r>
                <a:rPr kumimoji="1" lang="en-US" altLang="zh-CN" sz="2667" b="1" dirty="0">
                  <a:solidFill>
                    <a:schemeClr val="accent3"/>
                  </a:solidFill>
                </a:rPr>
                <a:t>3</a:t>
              </a:r>
              <a:endParaRPr kumimoji="1" lang="zh-CN" altLang="en-US" sz="2667" b="1" dirty="0">
                <a:solidFill>
                  <a:schemeClr val="accent3"/>
                </a:solidFill>
              </a:endParaRPr>
            </a:p>
          </p:txBody>
        </p:sp>
      </p:grpSp>
      <p:sp>
        <p:nvSpPr>
          <p:cNvPr id="166" name="文本框 165"/>
          <p:cNvSpPr txBox="1"/>
          <p:nvPr/>
        </p:nvSpPr>
        <p:spPr>
          <a:xfrm>
            <a:off x="8943684" y="3367419"/>
            <a:ext cx="1802503" cy="823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67"/>
              </a:lnSpc>
            </a:pPr>
            <a:r>
              <a:rPr kumimoji="1" lang="en-US" altLang="zh-CN" sz="1333" b="1" dirty="0">
                <a:solidFill>
                  <a:schemeClr val="accent1"/>
                </a:solidFill>
              </a:rPr>
              <a:t>PART</a:t>
            </a:r>
            <a:r>
              <a:rPr kumimoji="1" lang="zh-CN" altLang="en-US" sz="1333" b="1" dirty="0">
                <a:solidFill>
                  <a:schemeClr val="accent1"/>
                </a:solidFill>
              </a:rPr>
              <a:t> </a:t>
            </a:r>
            <a:r>
              <a:rPr kumimoji="1" lang="en-US" altLang="zh-CN" sz="1333" b="1" dirty="0">
                <a:solidFill>
                  <a:schemeClr val="accent1"/>
                </a:solidFill>
              </a:rPr>
              <a:t>ONE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</p:txBody>
      </p:sp>
      <p:sp>
        <p:nvSpPr>
          <p:cNvPr id="168" name="椭圆 167"/>
          <p:cNvSpPr/>
          <p:nvPr/>
        </p:nvSpPr>
        <p:spPr>
          <a:xfrm>
            <a:off x="8403673" y="3367419"/>
            <a:ext cx="479957" cy="479957"/>
          </a:xfrm>
          <a:prstGeom prst="ellipse">
            <a:avLst/>
          </a:prstGeom>
          <a:solidFill>
            <a:srgbClr val="1B8DA8"/>
          </a:solidFill>
          <a:ln w="3810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667"/>
              </a:lnSpc>
            </a:pPr>
            <a:endParaRPr kumimoji="1" lang="zh-CN" altLang="en-US" sz="2667" b="1" dirty="0">
              <a:solidFill>
                <a:schemeClr val="accent2"/>
              </a:solidFill>
            </a:endParaRPr>
          </a:p>
        </p:txBody>
      </p:sp>
      <p:sp>
        <p:nvSpPr>
          <p:cNvPr id="162" name="文本框 161"/>
          <p:cNvSpPr txBox="1"/>
          <p:nvPr/>
        </p:nvSpPr>
        <p:spPr>
          <a:xfrm>
            <a:off x="8943684" y="4335881"/>
            <a:ext cx="1802503" cy="823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67"/>
              </a:lnSpc>
            </a:pPr>
            <a:r>
              <a:rPr kumimoji="1" lang="en-US" altLang="zh-CN" sz="1333" b="1" dirty="0">
                <a:solidFill>
                  <a:schemeClr val="accent1"/>
                </a:solidFill>
              </a:rPr>
              <a:t>PART</a:t>
            </a:r>
            <a:r>
              <a:rPr kumimoji="1" lang="zh-CN" altLang="en-US" sz="1333" b="1" dirty="0">
                <a:solidFill>
                  <a:schemeClr val="accent1"/>
                </a:solidFill>
              </a:rPr>
              <a:t> </a:t>
            </a:r>
            <a:r>
              <a:rPr kumimoji="1" lang="en-US" altLang="zh-CN" sz="1333" b="1" dirty="0">
                <a:solidFill>
                  <a:schemeClr val="accent1"/>
                </a:solidFill>
              </a:rPr>
              <a:t>TWO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</p:txBody>
      </p:sp>
      <p:sp>
        <p:nvSpPr>
          <p:cNvPr id="164" name="椭圆 163"/>
          <p:cNvSpPr/>
          <p:nvPr/>
        </p:nvSpPr>
        <p:spPr>
          <a:xfrm>
            <a:off x="8403673" y="4335882"/>
            <a:ext cx="479957" cy="479957"/>
          </a:xfrm>
          <a:prstGeom prst="ellipse">
            <a:avLst/>
          </a:prstGeom>
          <a:solidFill>
            <a:srgbClr val="1B8DA8"/>
          </a:solidFill>
          <a:ln w="3810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667"/>
              </a:lnSpc>
            </a:pPr>
            <a:endParaRPr kumimoji="1" lang="zh-CN" altLang="en-US" sz="2667" b="1" dirty="0">
              <a:solidFill>
                <a:schemeClr val="accent2"/>
              </a:solidFill>
            </a:endParaRPr>
          </a:p>
        </p:txBody>
      </p:sp>
      <p:sp>
        <p:nvSpPr>
          <p:cNvPr id="158" name="文本框 157"/>
          <p:cNvSpPr txBox="1"/>
          <p:nvPr/>
        </p:nvSpPr>
        <p:spPr>
          <a:xfrm>
            <a:off x="8943684" y="5304344"/>
            <a:ext cx="1802503" cy="823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67"/>
              </a:lnSpc>
            </a:pPr>
            <a:r>
              <a:rPr kumimoji="1" lang="en-US" altLang="zh-CN" sz="1333" b="1" dirty="0">
                <a:solidFill>
                  <a:schemeClr val="accent1"/>
                </a:solidFill>
              </a:rPr>
              <a:t>PART</a:t>
            </a:r>
            <a:r>
              <a:rPr kumimoji="1" lang="zh-CN" altLang="en-US" sz="1333" b="1" dirty="0">
                <a:solidFill>
                  <a:schemeClr val="accent1"/>
                </a:solidFill>
              </a:rPr>
              <a:t> </a:t>
            </a:r>
            <a:r>
              <a:rPr kumimoji="1" lang="en-US" altLang="zh-CN" sz="1333" b="1" dirty="0">
                <a:solidFill>
                  <a:schemeClr val="accent1"/>
                </a:solidFill>
              </a:rPr>
              <a:t>THREE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  <a:p>
            <a:pPr marL="228594" indent="-228594">
              <a:lnSpc>
                <a:spcPts val="1867"/>
              </a:lnSpc>
              <a:buFont typeface="Wingdings" charset="2"/>
              <a:buChar char="l"/>
            </a:pPr>
            <a:r>
              <a:rPr kumimoji="1" lang="en-US" altLang="zh-CN" sz="1333" dirty="0">
                <a:solidFill>
                  <a:schemeClr val="accent1"/>
                </a:solidFill>
              </a:rPr>
              <a:t>Text</a:t>
            </a:r>
          </a:p>
        </p:txBody>
      </p:sp>
      <p:sp>
        <p:nvSpPr>
          <p:cNvPr id="160" name="椭圆 159"/>
          <p:cNvSpPr/>
          <p:nvPr/>
        </p:nvSpPr>
        <p:spPr>
          <a:xfrm>
            <a:off x="8403673" y="5304344"/>
            <a:ext cx="479957" cy="479957"/>
          </a:xfrm>
          <a:prstGeom prst="ellipse">
            <a:avLst/>
          </a:prstGeom>
          <a:solidFill>
            <a:srgbClr val="1B8DA8"/>
          </a:solidFill>
          <a:ln w="3810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667"/>
              </a:lnSpc>
            </a:pPr>
            <a:endParaRPr kumimoji="1" lang="zh-CN" altLang="en-US" sz="2667" b="1" dirty="0">
              <a:solidFill>
                <a:schemeClr val="accent2"/>
              </a:solidFill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247751" y="224109"/>
            <a:ext cx="6025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/>
              <a:t>CHAPTER TWO   </a:t>
            </a:r>
            <a:r>
              <a:rPr kumimoji="1" lang="zh-CN" altLang="en-US" sz="3200" b="1" dirty="0"/>
              <a:t>进度安排</a:t>
            </a:r>
          </a:p>
        </p:txBody>
      </p:sp>
      <p:sp>
        <p:nvSpPr>
          <p:cNvPr id="73" name="Freeform 129"/>
          <p:cNvSpPr>
            <a:spLocks noEditPoints="1"/>
          </p:cNvSpPr>
          <p:nvPr/>
        </p:nvSpPr>
        <p:spPr bwMode="auto">
          <a:xfrm>
            <a:off x="1614959" y="3495115"/>
            <a:ext cx="283912" cy="218395"/>
          </a:xfrm>
          <a:custGeom>
            <a:avLst/>
            <a:gdLst/>
            <a:ahLst/>
            <a:cxnLst>
              <a:cxn ang="0">
                <a:pos x="600" y="12"/>
              </a:cxn>
              <a:cxn ang="0">
                <a:pos x="598" y="6"/>
              </a:cxn>
              <a:cxn ang="0">
                <a:pos x="592" y="0"/>
              </a:cxn>
              <a:cxn ang="0">
                <a:pos x="360" y="0"/>
              </a:cxn>
              <a:cxn ang="0">
                <a:pos x="346" y="2"/>
              </a:cxn>
              <a:cxn ang="0">
                <a:pos x="320" y="14"/>
              </a:cxn>
              <a:cxn ang="0">
                <a:pos x="312" y="24"/>
              </a:cxn>
              <a:cxn ang="0">
                <a:pos x="312" y="24"/>
              </a:cxn>
              <a:cxn ang="0">
                <a:pos x="290" y="6"/>
              </a:cxn>
              <a:cxn ang="0">
                <a:pos x="264" y="0"/>
              </a:cxn>
              <a:cxn ang="0">
                <a:pos x="36" y="0"/>
              </a:cxn>
              <a:cxn ang="0">
                <a:pos x="26" y="2"/>
              </a:cxn>
              <a:cxn ang="0">
                <a:pos x="24" y="12"/>
              </a:cxn>
              <a:cxn ang="0">
                <a:pos x="0" y="48"/>
              </a:cxn>
              <a:cxn ang="0">
                <a:pos x="258" y="456"/>
              </a:cxn>
              <a:cxn ang="0">
                <a:pos x="268" y="466"/>
              </a:cxn>
              <a:cxn ang="0">
                <a:pos x="296" y="478"/>
              </a:cxn>
              <a:cxn ang="0">
                <a:pos x="312" y="480"/>
              </a:cxn>
              <a:cxn ang="0">
                <a:pos x="342" y="474"/>
              </a:cxn>
              <a:cxn ang="0">
                <a:pos x="364" y="456"/>
              </a:cxn>
              <a:cxn ang="0">
                <a:pos x="624" y="48"/>
              </a:cxn>
              <a:cxn ang="0">
                <a:pos x="48" y="24"/>
              </a:cxn>
              <a:cxn ang="0">
                <a:pos x="264" y="24"/>
              </a:cxn>
              <a:cxn ang="0">
                <a:pos x="278" y="26"/>
              </a:cxn>
              <a:cxn ang="0">
                <a:pos x="288" y="34"/>
              </a:cxn>
              <a:cxn ang="0">
                <a:pos x="296" y="46"/>
              </a:cxn>
              <a:cxn ang="0">
                <a:pos x="300" y="60"/>
              </a:cxn>
              <a:cxn ang="0">
                <a:pos x="300" y="288"/>
              </a:cxn>
              <a:cxn ang="0">
                <a:pos x="302" y="298"/>
              </a:cxn>
              <a:cxn ang="0">
                <a:pos x="312" y="300"/>
              </a:cxn>
              <a:cxn ang="0">
                <a:pos x="316" y="300"/>
              </a:cxn>
              <a:cxn ang="0">
                <a:pos x="322" y="294"/>
              </a:cxn>
              <a:cxn ang="0">
                <a:pos x="324" y="60"/>
              </a:cxn>
              <a:cxn ang="0">
                <a:pos x="324" y="52"/>
              </a:cxn>
              <a:cxn ang="0">
                <a:pos x="330" y="40"/>
              </a:cxn>
              <a:cxn ang="0">
                <a:pos x="340" y="30"/>
              </a:cxn>
              <a:cxn ang="0">
                <a:pos x="352" y="24"/>
              </a:cxn>
              <a:cxn ang="0">
                <a:pos x="576" y="24"/>
              </a:cxn>
              <a:cxn ang="0">
                <a:pos x="360" y="408"/>
              </a:cxn>
              <a:cxn ang="0">
                <a:pos x="346" y="410"/>
              </a:cxn>
              <a:cxn ang="0">
                <a:pos x="320" y="422"/>
              </a:cxn>
              <a:cxn ang="0">
                <a:pos x="312" y="432"/>
              </a:cxn>
              <a:cxn ang="0">
                <a:pos x="312" y="432"/>
              </a:cxn>
              <a:cxn ang="0">
                <a:pos x="290" y="414"/>
              </a:cxn>
              <a:cxn ang="0">
                <a:pos x="264" y="408"/>
              </a:cxn>
              <a:cxn ang="0">
                <a:pos x="48" y="24"/>
              </a:cxn>
            </a:cxnLst>
            <a:rect l="0" t="0" r="r" b="b"/>
            <a:pathLst>
              <a:path w="624" h="480">
                <a:moveTo>
                  <a:pt x="600" y="48"/>
                </a:moveTo>
                <a:lnTo>
                  <a:pt x="600" y="12"/>
                </a:lnTo>
                <a:lnTo>
                  <a:pt x="600" y="12"/>
                </a:lnTo>
                <a:lnTo>
                  <a:pt x="598" y="6"/>
                </a:lnTo>
                <a:lnTo>
                  <a:pt x="596" y="2"/>
                </a:lnTo>
                <a:lnTo>
                  <a:pt x="592" y="0"/>
                </a:lnTo>
                <a:lnTo>
                  <a:pt x="588" y="0"/>
                </a:lnTo>
                <a:lnTo>
                  <a:pt x="360" y="0"/>
                </a:lnTo>
                <a:lnTo>
                  <a:pt x="360" y="0"/>
                </a:lnTo>
                <a:lnTo>
                  <a:pt x="346" y="2"/>
                </a:lnTo>
                <a:lnTo>
                  <a:pt x="332" y="6"/>
                </a:lnTo>
                <a:lnTo>
                  <a:pt x="320" y="14"/>
                </a:lnTo>
                <a:lnTo>
                  <a:pt x="312" y="24"/>
                </a:lnTo>
                <a:lnTo>
                  <a:pt x="312" y="24"/>
                </a:lnTo>
                <a:lnTo>
                  <a:pt x="312" y="24"/>
                </a:lnTo>
                <a:lnTo>
                  <a:pt x="312" y="24"/>
                </a:lnTo>
                <a:lnTo>
                  <a:pt x="302" y="14"/>
                </a:lnTo>
                <a:lnTo>
                  <a:pt x="290" y="6"/>
                </a:lnTo>
                <a:lnTo>
                  <a:pt x="278" y="2"/>
                </a:lnTo>
                <a:lnTo>
                  <a:pt x="264" y="0"/>
                </a:lnTo>
                <a:lnTo>
                  <a:pt x="36" y="0"/>
                </a:lnTo>
                <a:lnTo>
                  <a:pt x="36" y="0"/>
                </a:lnTo>
                <a:lnTo>
                  <a:pt x="30" y="0"/>
                </a:lnTo>
                <a:lnTo>
                  <a:pt x="26" y="2"/>
                </a:lnTo>
                <a:lnTo>
                  <a:pt x="24" y="6"/>
                </a:lnTo>
                <a:lnTo>
                  <a:pt x="24" y="12"/>
                </a:lnTo>
                <a:lnTo>
                  <a:pt x="24" y="48"/>
                </a:lnTo>
                <a:lnTo>
                  <a:pt x="0" y="48"/>
                </a:lnTo>
                <a:lnTo>
                  <a:pt x="0" y="456"/>
                </a:lnTo>
                <a:lnTo>
                  <a:pt x="258" y="456"/>
                </a:lnTo>
                <a:lnTo>
                  <a:pt x="258" y="456"/>
                </a:lnTo>
                <a:lnTo>
                  <a:pt x="268" y="466"/>
                </a:lnTo>
                <a:lnTo>
                  <a:pt x="282" y="474"/>
                </a:lnTo>
                <a:lnTo>
                  <a:pt x="296" y="478"/>
                </a:lnTo>
                <a:lnTo>
                  <a:pt x="312" y="480"/>
                </a:lnTo>
                <a:lnTo>
                  <a:pt x="312" y="480"/>
                </a:lnTo>
                <a:lnTo>
                  <a:pt x="326" y="478"/>
                </a:lnTo>
                <a:lnTo>
                  <a:pt x="342" y="474"/>
                </a:lnTo>
                <a:lnTo>
                  <a:pt x="354" y="466"/>
                </a:lnTo>
                <a:lnTo>
                  <a:pt x="364" y="456"/>
                </a:lnTo>
                <a:lnTo>
                  <a:pt x="624" y="456"/>
                </a:lnTo>
                <a:lnTo>
                  <a:pt x="624" y="48"/>
                </a:lnTo>
                <a:lnTo>
                  <a:pt x="600" y="48"/>
                </a:lnTo>
                <a:close/>
                <a:moveTo>
                  <a:pt x="48" y="24"/>
                </a:moveTo>
                <a:lnTo>
                  <a:pt x="264" y="24"/>
                </a:lnTo>
                <a:lnTo>
                  <a:pt x="264" y="24"/>
                </a:lnTo>
                <a:lnTo>
                  <a:pt x="270" y="24"/>
                </a:lnTo>
                <a:lnTo>
                  <a:pt x="278" y="26"/>
                </a:lnTo>
                <a:lnTo>
                  <a:pt x="284" y="30"/>
                </a:lnTo>
                <a:lnTo>
                  <a:pt x="288" y="34"/>
                </a:lnTo>
                <a:lnTo>
                  <a:pt x="294" y="40"/>
                </a:lnTo>
                <a:lnTo>
                  <a:pt x="296" y="46"/>
                </a:lnTo>
                <a:lnTo>
                  <a:pt x="298" y="52"/>
                </a:lnTo>
                <a:lnTo>
                  <a:pt x="300" y="60"/>
                </a:lnTo>
                <a:lnTo>
                  <a:pt x="300" y="288"/>
                </a:lnTo>
                <a:lnTo>
                  <a:pt x="300" y="288"/>
                </a:lnTo>
                <a:lnTo>
                  <a:pt x="300" y="294"/>
                </a:lnTo>
                <a:lnTo>
                  <a:pt x="302" y="298"/>
                </a:lnTo>
                <a:lnTo>
                  <a:pt x="306" y="300"/>
                </a:lnTo>
                <a:lnTo>
                  <a:pt x="312" y="300"/>
                </a:lnTo>
                <a:lnTo>
                  <a:pt x="312" y="300"/>
                </a:lnTo>
                <a:lnTo>
                  <a:pt x="316" y="300"/>
                </a:lnTo>
                <a:lnTo>
                  <a:pt x="320" y="298"/>
                </a:lnTo>
                <a:lnTo>
                  <a:pt x="322" y="294"/>
                </a:lnTo>
                <a:lnTo>
                  <a:pt x="324" y="288"/>
                </a:lnTo>
                <a:lnTo>
                  <a:pt x="324" y="60"/>
                </a:lnTo>
                <a:lnTo>
                  <a:pt x="324" y="60"/>
                </a:lnTo>
                <a:lnTo>
                  <a:pt x="324" y="52"/>
                </a:lnTo>
                <a:lnTo>
                  <a:pt x="326" y="46"/>
                </a:lnTo>
                <a:lnTo>
                  <a:pt x="330" y="40"/>
                </a:lnTo>
                <a:lnTo>
                  <a:pt x="334" y="34"/>
                </a:lnTo>
                <a:lnTo>
                  <a:pt x="340" y="30"/>
                </a:lnTo>
                <a:lnTo>
                  <a:pt x="346" y="26"/>
                </a:lnTo>
                <a:lnTo>
                  <a:pt x="352" y="24"/>
                </a:lnTo>
                <a:lnTo>
                  <a:pt x="360" y="24"/>
                </a:lnTo>
                <a:lnTo>
                  <a:pt x="576" y="24"/>
                </a:lnTo>
                <a:lnTo>
                  <a:pt x="576" y="408"/>
                </a:lnTo>
                <a:lnTo>
                  <a:pt x="360" y="408"/>
                </a:lnTo>
                <a:lnTo>
                  <a:pt x="360" y="408"/>
                </a:lnTo>
                <a:lnTo>
                  <a:pt x="346" y="410"/>
                </a:lnTo>
                <a:lnTo>
                  <a:pt x="332" y="414"/>
                </a:lnTo>
                <a:lnTo>
                  <a:pt x="320" y="422"/>
                </a:lnTo>
                <a:lnTo>
                  <a:pt x="312" y="432"/>
                </a:lnTo>
                <a:lnTo>
                  <a:pt x="312" y="432"/>
                </a:lnTo>
                <a:lnTo>
                  <a:pt x="312" y="432"/>
                </a:lnTo>
                <a:lnTo>
                  <a:pt x="312" y="432"/>
                </a:lnTo>
                <a:lnTo>
                  <a:pt x="302" y="422"/>
                </a:lnTo>
                <a:lnTo>
                  <a:pt x="290" y="414"/>
                </a:lnTo>
                <a:lnTo>
                  <a:pt x="278" y="410"/>
                </a:lnTo>
                <a:lnTo>
                  <a:pt x="264" y="408"/>
                </a:lnTo>
                <a:lnTo>
                  <a:pt x="48" y="408"/>
                </a:lnTo>
                <a:lnTo>
                  <a:pt x="48" y="24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75" name="Freeform 129"/>
          <p:cNvSpPr>
            <a:spLocks noEditPoints="1"/>
          </p:cNvSpPr>
          <p:nvPr/>
        </p:nvSpPr>
        <p:spPr bwMode="auto">
          <a:xfrm>
            <a:off x="1614959" y="4463577"/>
            <a:ext cx="283912" cy="218395"/>
          </a:xfrm>
          <a:custGeom>
            <a:avLst/>
            <a:gdLst/>
            <a:ahLst/>
            <a:cxnLst>
              <a:cxn ang="0">
                <a:pos x="600" y="12"/>
              </a:cxn>
              <a:cxn ang="0">
                <a:pos x="598" y="6"/>
              </a:cxn>
              <a:cxn ang="0">
                <a:pos x="592" y="0"/>
              </a:cxn>
              <a:cxn ang="0">
                <a:pos x="360" y="0"/>
              </a:cxn>
              <a:cxn ang="0">
                <a:pos x="346" y="2"/>
              </a:cxn>
              <a:cxn ang="0">
                <a:pos x="320" y="14"/>
              </a:cxn>
              <a:cxn ang="0">
                <a:pos x="312" y="24"/>
              </a:cxn>
              <a:cxn ang="0">
                <a:pos x="312" y="24"/>
              </a:cxn>
              <a:cxn ang="0">
                <a:pos x="290" y="6"/>
              </a:cxn>
              <a:cxn ang="0">
                <a:pos x="264" y="0"/>
              </a:cxn>
              <a:cxn ang="0">
                <a:pos x="36" y="0"/>
              </a:cxn>
              <a:cxn ang="0">
                <a:pos x="26" y="2"/>
              </a:cxn>
              <a:cxn ang="0">
                <a:pos x="24" y="12"/>
              </a:cxn>
              <a:cxn ang="0">
                <a:pos x="0" y="48"/>
              </a:cxn>
              <a:cxn ang="0">
                <a:pos x="258" y="456"/>
              </a:cxn>
              <a:cxn ang="0">
                <a:pos x="268" y="466"/>
              </a:cxn>
              <a:cxn ang="0">
                <a:pos x="296" y="478"/>
              </a:cxn>
              <a:cxn ang="0">
                <a:pos x="312" y="480"/>
              </a:cxn>
              <a:cxn ang="0">
                <a:pos x="342" y="474"/>
              </a:cxn>
              <a:cxn ang="0">
                <a:pos x="364" y="456"/>
              </a:cxn>
              <a:cxn ang="0">
                <a:pos x="624" y="48"/>
              </a:cxn>
              <a:cxn ang="0">
                <a:pos x="48" y="24"/>
              </a:cxn>
              <a:cxn ang="0">
                <a:pos x="264" y="24"/>
              </a:cxn>
              <a:cxn ang="0">
                <a:pos x="278" y="26"/>
              </a:cxn>
              <a:cxn ang="0">
                <a:pos x="288" y="34"/>
              </a:cxn>
              <a:cxn ang="0">
                <a:pos x="296" y="46"/>
              </a:cxn>
              <a:cxn ang="0">
                <a:pos x="300" y="60"/>
              </a:cxn>
              <a:cxn ang="0">
                <a:pos x="300" y="288"/>
              </a:cxn>
              <a:cxn ang="0">
                <a:pos x="302" y="298"/>
              </a:cxn>
              <a:cxn ang="0">
                <a:pos x="312" y="300"/>
              </a:cxn>
              <a:cxn ang="0">
                <a:pos x="316" y="300"/>
              </a:cxn>
              <a:cxn ang="0">
                <a:pos x="322" y="294"/>
              </a:cxn>
              <a:cxn ang="0">
                <a:pos x="324" y="60"/>
              </a:cxn>
              <a:cxn ang="0">
                <a:pos x="324" y="52"/>
              </a:cxn>
              <a:cxn ang="0">
                <a:pos x="330" y="40"/>
              </a:cxn>
              <a:cxn ang="0">
                <a:pos x="340" y="30"/>
              </a:cxn>
              <a:cxn ang="0">
                <a:pos x="352" y="24"/>
              </a:cxn>
              <a:cxn ang="0">
                <a:pos x="576" y="24"/>
              </a:cxn>
              <a:cxn ang="0">
                <a:pos x="360" y="408"/>
              </a:cxn>
              <a:cxn ang="0">
                <a:pos x="346" y="410"/>
              </a:cxn>
              <a:cxn ang="0">
                <a:pos x="320" y="422"/>
              </a:cxn>
              <a:cxn ang="0">
                <a:pos x="312" y="432"/>
              </a:cxn>
              <a:cxn ang="0">
                <a:pos x="312" y="432"/>
              </a:cxn>
              <a:cxn ang="0">
                <a:pos x="290" y="414"/>
              </a:cxn>
              <a:cxn ang="0">
                <a:pos x="264" y="408"/>
              </a:cxn>
              <a:cxn ang="0">
                <a:pos x="48" y="24"/>
              </a:cxn>
            </a:cxnLst>
            <a:rect l="0" t="0" r="r" b="b"/>
            <a:pathLst>
              <a:path w="624" h="480">
                <a:moveTo>
                  <a:pt x="600" y="48"/>
                </a:moveTo>
                <a:lnTo>
                  <a:pt x="600" y="12"/>
                </a:lnTo>
                <a:lnTo>
                  <a:pt x="600" y="12"/>
                </a:lnTo>
                <a:lnTo>
                  <a:pt x="598" y="6"/>
                </a:lnTo>
                <a:lnTo>
                  <a:pt x="596" y="2"/>
                </a:lnTo>
                <a:lnTo>
                  <a:pt x="592" y="0"/>
                </a:lnTo>
                <a:lnTo>
                  <a:pt x="588" y="0"/>
                </a:lnTo>
                <a:lnTo>
                  <a:pt x="360" y="0"/>
                </a:lnTo>
                <a:lnTo>
                  <a:pt x="360" y="0"/>
                </a:lnTo>
                <a:lnTo>
                  <a:pt x="346" y="2"/>
                </a:lnTo>
                <a:lnTo>
                  <a:pt x="332" y="6"/>
                </a:lnTo>
                <a:lnTo>
                  <a:pt x="320" y="14"/>
                </a:lnTo>
                <a:lnTo>
                  <a:pt x="312" y="24"/>
                </a:lnTo>
                <a:lnTo>
                  <a:pt x="312" y="24"/>
                </a:lnTo>
                <a:lnTo>
                  <a:pt x="312" y="24"/>
                </a:lnTo>
                <a:lnTo>
                  <a:pt x="312" y="24"/>
                </a:lnTo>
                <a:lnTo>
                  <a:pt x="302" y="14"/>
                </a:lnTo>
                <a:lnTo>
                  <a:pt x="290" y="6"/>
                </a:lnTo>
                <a:lnTo>
                  <a:pt x="278" y="2"/>
                </a:lnTo>
                <a:lnTo>
                  <a:pt x="264" y="0"/>
                </a:lnTo>
                <a:lnTo>
                  <a:pt x="36" y="0"/>
                </a:lnTo>
                <a:lnTo>
                  <a:pt x="36" y="0"/>
                </a:lnTo>
                <a:lnTo>
                  <a:pt x="30" y="0"/>
                </a:lnTo>
                <a:lnTo>
                  <a:pt x="26" y="2"/>
                </a:lnTo>
                <a:lnTo>
                  <a:pt x="24" y="6"/>
                </a:lnTo>
                <a:lnTo>
                  <a:pt x="24" y="12"/>
                </a:lnTo>
                <a:lnTo>
                  <a:pt x="24" y="48"/>
                </a:lnTo>
                <a:lnTo>
                  <a:pt x="0" y="48"/>
                </a:lnTo>
                <a:lnTo>
                  <a:pt x="0" y="456"/>
                </a:lnTo>
                <a:lnTo>
                  <a:pt x="258" y="456"/>
                </a:lnTo>
                <a:lnTo>
                  <a:pt x="258" y="456"/>
                </a:lnTo>
                <a:lnTo>
                  <a:pt x="268" y="466"/>
                </a:lnTo>
                <a:lnTo>
                  <a:pt x="282" y="474"/>
                </a:lnTo>
                <a:lnTo>
                  <a:pt x="296" y="478"/>
                </a:lnTo>
                <a:lnTo>
                  <a:pt x="312" y="480"/>
                </a:lnTo>
                <a:lnTo>
                  <a:pt x="312" y="480"/>
                </a:lnTo>
                <a:lnTo>
                  <a:pt x="326" y="478"/>
                </a:lnTo>
                <a:lnTo>
                  <a:pt x="342" y="474"/>
                </a:lnTo>
                <a:lnTo>
                  <a:pt x="354" y="466"/>
                </a:lnTo>
                <a:lnTo>
                  <a:pt x="364" y="456"/>
                </a:lnTo>
                <a:lnTo>
                  <a:pt x="624" y="456"/>
                </a:lnTo>
                <a:lnTo>
                  <a:pt x="624" y="48"/>
                </a:lnTo>
                <a:lnTo>
                  <a:pt x="600" y="48"/>
                </a:lnTo>
                <a:close/>
                <a:moveTo>
                  <a:pt x="48" y="24"/>
                </a:moveTo>
                <a:lnTo>
                  <a:pt x="264" y="24"/>
                </a:lnTo>
                <a:lnTo>
                  <a:pt x="264" y="24"/>
                </a:lnTo>
                <a:lnTo>
                  <a:pt x="270" y="24"/>
                </a:lnTo>
                <a:lnTo>
                  <a:pt x="278" y="26"/>
                </a:lnTo>
                <a:lnTo>
                  <a:pt x="284" y="30"/>
                </a:lnTo>
                <a:lnTo>
                  <a:pt x="288" y="34"/>
                </a:lnTo>
                <a:lnTo>
                  <a:pt x="294" y="40"/>
                </a:lnTo>
                <a:lnTo>
                  <a:pt x="296" y="46"/>
                </a:lnTo>
                <a:lnTo>
                  <a:pt x="298" y="52"/>
                </a:lnTo>
                <a:lnTo>
                  <a:pt x="300" y="60"/>
                </a:lnTo>
                <a:lnTo>
                  <a:pt x="300" y="288"/>
                </a:lnTo>
                <a:lnTo>
                  <a:pt x="300" y="288"/>
                </a:lnTo>
                <a:lnTo>
                  <a:pt x="300" y="294"/>
                </a:lnTo>
                <a:lnTo>
                  <a:pt x="302" y="298"/>
                </a:lnTo>
                <a:lnTo>
                  <a:pt x="306" y="300"/>
                </a:lnTo>
                <a:lnTo>
                  <a:pt x="312" y="300"/>
                </a:lnTo>
                <a:lnTo>
                  <a:pt x="312" y="300"/>
                </a:lnTo>
                <a:lnTo>
                  <a:pt x="316" y="300"/>
                </a:lnTo>
                <a:lnTo>
                  <a:pt x="320" y="298"/>
                </a:lnTo>
                <a:lnTo>
                  <a:pt x="322" y="294"/>
                </a:lnTo>
                <a:lnTo>
                  <a:pt x="324" y="288"/>
                </a:lnTo>
                <a:lnTo>
                  <a:pt x="324" y="60"/>
                </a:lnTo>
                <a:lnTo>
                  <a:pt x="324" y="60"/>
                </a:lnTo>
                <a:lnTo>
                  <a:pt x="324" y="52"/>
                </a:lnTo>
                <a:lnTo>
                  <a:pt x="326" y="46"/>
                </a:lnTo>
                <a:lnTo>
                  <a:pt x="330" y="40"/>
                </a:lnTo>
                <a:lnTo>
                  <a:pt x="334" y="34"/>
                </a:lnTo>
                <a:lnTo>
                  <a:pt x="340" y="30"/>
                </a:lnTo>
                <a:lnTo>
                  <a:pt x="346" y="26"/>
                </a:lnTo>
                <a:lnTo>
                  <a:pt x="352" y="24"/>
                </a:lnTo>
                <a:lnTo>
                  <a:pt x="360" y="24"/>
                </a:lnTo>
                <a:lnTo>
                  <a:pt x="576" y="24"/>
                </a:lnTo>
                <a:lnTo>
                  <a:pt x="576" y="408"/>
                </a:lnTo>
                <a:lnTo>
                  <a:pt x="360" y="408"/>
                </a:lnTo>
                <a:lnTo>
                  <a:pt x="360" y="408"/>
                </a:lnTo>
                <a:lnTo>
                  <a:pt x="346" y="410"/>
                </a:lnTo>
                <a:lnTo>
                  <a:pt x="332" y="414"/>
                </a:lnTo>
                <a:lnTo>
                  <a:pt x="320" y="422"/>
                </a:lnTo>
                <a:lnTo>
                  <a:pt x="312" y="432"/>
                </a:lnTo>
                <a:lnTo>
                  <a:pt x="312" y="432"/>
                </a:lnTo>
                <a:lnTo>
                  <a:pt x="312" y="432"/>
                </a:lnTo>
                <a:lnTo>
                  <a:pt x="312" y="432"/>
                </a:lnTo>
                <a:lnTo>
                  <a:pt x="302" y="422"/>
                </a:lnTo>
                <a:lnTo>
                  <a:pt x="290" y="414"/>
                </a:lnTo>
                <a:lnTo>
                  <a:pt x="278" y="410"/>
                </a:lnTo>
                <a:lnTo>
                  <a:pt x="264" y="408"/>
                </a:lnTo>
                <a:lnTo>
                  <a:pt x="48" y="408"/>
                </a:lnTo>
                <a:lnTo>
                  <a:pt x="48" y="24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77" name="Freeform 129"/>
          <p:cNvSpPr>
            <a:spLocks noEditPoints="1"/>
          </p:cNvSpPr>
          <p:nvPr/>
        </p:nvSpPr>
        <p:spPr bwMode="auto">
          <a:xfrm>
            <a:off x="1622870" y="5438211"/>
            <a:ext cx="283912" cy="218395"/>
          </a:xfrm>
          <a:custGeom>
            <a:avLst/>
            <a:gdLst/>
            <a:ahLst/>
            <a:cxnLst>
              <a:cxn ang="0">
                <a:pos x="600" y="12"/>
              </a:cxn>
              <a:cxn ang="0">
                <a:pos x="598" y="6"/>
              </a:cxn>
              <a:cxn ang="0">
                <a:pos x="592" y="0"/>
              </a:cxn>
              <a:cxn ang="0">
                <a:pos x="360" y="0"/>
              </a:cxn>
              <a:cxn ang="0">
                <a:pos x="346" y="2"/>
              </a:cxn>
              <a:cxn ang="0">
                <a:pos x="320" y="14"/>
              </a:cxn>
              <a:cxn ang="0">
                <a:pos x="312" y="24"/>
              </a:cxn>
              <a:cxn ang="0">
                <a:pos x="312" y="24"/>
              </a:cxn>
              <a:cxn ang="0">
                <a:pos x="290" y="6"/>
              </a:cxn>
              <a:cxn ang="0">
                <a:pos x="264" y="0"/>
              </a:cxn>
              <a:cxn ang="0">
                <a:pos x="36" y="0"/>
              </a:cxn>
              <a:cxn ang="0">
                <a:pos x="26" y="2"/>
              </a:cxn>
              <a:cxn ang="0">
                <a:pos x="24" y="12"/>
              </a:cxn>
              <a:cxn ang="0">
                <a:pos x="0" y="48"/>
              </a:cxn>
              <a:cxn ang="0">
                <a:pos x="258" y="456"/>
              </a:cxn>
              <a:cxn ang="0">
                <a:pos x="268" y="466"/>
              </a:cxn>
              <a:cxn ang="0">
                <a:pos x="296" y="478"/>
              </a:cxn>
              <a:cxn ang="0">
                <a:pos x="312" y="480"/>
              </a:cxn>
              <a:cxn ang="0">
                <a:pos x="342" y="474"/>
              </a:cxn>
              <a:cxn ang="0">
                <a:pos x="364" y="456"/>
              </a:cxn>
              <a:cxn ang="0">
                <a:pos x="624" y="48"/>
              </a:cxn>
              <a:cxn ang="0">
                <a:pos x="48" y="24"/>
              </a:cxn>
              <a:cxn ang="0">
                <a:pos x="264" y="24"/>
              </a:cxn>
              <a:cxn ang="0">
                <a:pos x="278" y="26"/>
              </a:cxn>
              <a:cxn ang="0">
                <a:pos x="288" y="34"/>
              </a:cxn>
              <a:cxn ang="0">
                <a:pos x="296" y="46"/>
              </a:cxn>
              <a:cxn ang="0">
                <a:pos x="300" y="60"/>
              </a:cxn>
              <a:cxn ang="0">
                <a:pos x="300" y="288"/>
              </a:cxn>
              <a:cxn ang="0">
                <a:pos x="302" y="298"/>
              </a:cxn>
              <a:cxn ang="0">
                <a:pos x="312" y="300"/>
              </a:cxn>
              <a:cxn ang="0">
                <a:pos x="316" y="300"/>
              </a:cxn>
              <a:cxn ang="0">
                <a:pos x="322" y="294"/>
              </a:cxn>
              <a:cxn ang="0">
                <a:pos x="324" y="60"/>
              </a:cxn>
              <a:cxn ang="0">
                <a:pos x="324" y="52"/>
              </a:cxn>
              <a:cxn ang="0">
                <a:pos x="330" y="40"/>
              </a:cxn>
              <a:cxn ang="0">
                <a:pos x="340" y="30"/>
              </a:cxn>
              <a:cxn ang="0">
                <a:pos x="352" y="24"/>
              </a:cxn>
              <a:cxn ang="0">
                <a:pos x="576" y="24"/>
              </a:cxn>
              <a:cxn ang="0">
                <a:pos x="360" y="408"/>
              </a:cxn>
              <a:cxn ang="0">
                <a:pos x="346" y="410"/>
              </a:cxn>
              <a:cxn ang="0">
                <a:pos x="320" y="422"/>
              </a:cxn>
              <a:cxn ang="0">
                <a:pos x="312" y="432"/>
              </a:cxn>
              <a:cxn ang="0">
                <a:pos x="312" y="432"/>
              </a:cxn>
              <a:cxn ang="0">
                <a:pos x="290" y="414"/>
              </a:cxn>
              <a:cxn ang="0">
                <a:pos x="264" y="408"/>
              </a:cxn>
              <a:cxn ang="0">
                <a:pos x="48" y="24"/>
              </a:cxn>
            </a:cxnLst>
            <a:rect l="0" t="0" r="r" b="b"/>
            <a:pathLst>
              <a:path w="624" h="480">
                <a:moveTo>
                  <a:pt x="600" y="48"/>
                </a:moveTo>
                <a:lnTo>
                  <a:pt x="600" y="12"/>
                </a:lnTo>
                <a:lnTo>
                  <a:pt x="600" y="12"/>
                </a:lnTo>
                <a:lnTo>
                  <a:pt x="598" y="6"/>
                </a:lnTo>
                <a:lnTo>
                  <a:pt x="596" y="2"/>
                </a:lnTo>
                <a:lnTo>
                  <a:pt x="592" y="0"/>
                </a:lnTo>
                <a:lnTo>
                  <a:pt x="588" y="0"/>
                </a:lnTo>
                <a:lnTo>
                  <a:pt x="360" y="0"/>
                </a:lnTo>
                <a:lnTo>
                  <a:pt x="360" y="0"/>
                </a:lnTo>
                <a:lnTo>
                  <a:pt x="346" y="2"/>
                </a:lnTo>
                <a:lnTo>
                  <a:pt x="332" y="6"/>
                </a:lnTo>
                <a:lnTo>
                  <a:pt x="320" y="14"/>
                </a:lnTo>
                <a:lnTo>
                  <a:pt x="312" y="24"/>
                </a:lnTo>
                <a:lnTo>
                  <a:pt x="312" y="24"/>
                </a:lnTo>
                <a:lnTo>
                  <a:pt x="312" y="24"/>
                </a:lnTo>
                <a:lnTo>
                  <a:pt x="312" y="24"/>
                </a:lnTo>
                <a:lnTo>
                  <a:pt x="302" y="14"/>
                </a:lnTo>
                <a:lnTo>
                  <a:pt x="290" y="6"/>
                </a:lnTo>
                <a:lnTo>
                  <a:pt x="278" y="2"/>
                </a:lnTo>
                <a:lnTo>
                  <a:pt x="264" y="0"/>
                </a:lnTo>
                <a:lnTo>
                  <a:pt x="36" y="0"/>
                </a:lnTo>
                <a:lnTo>
                  <a:pt x="36" y="0"/>
                </a:lnTo>
                <a:lnTo>
                  <a:pt x="30" y="0"/>
                </a:lnTo>
                <a:lnTo>
                  <a:pt x="26" y="2"/>
                </a:lnTo>
                <a:lnTo>
                  <a:pt x="24" y="6"/>
                </a:lnTo>
                <a:lnTo>
                  <a:pt x="24" y="12"/>
                </a:lnTo>
                <a:lnTo>
                  <a:pt x="24" y="48"/>
                </a:lnTo>
                <a:lnTo>
                  <a:pt x="0" y="48"/>
                </a:lnTo>
                <a:lnTo>
                  <a:pt x="0" y="456"/>
                </a:lnTo>
                <a:lnTo>
                  <a:pt x="258" y="456"/>
                </a:lnTo>
                <a:lnTo>
                  <a:pt x="258" y="456"/>
                </a:lnTo>
                <a:lnTo>
                  <a:pt x="268" y="466"/>
                </a:lnTo>
                <a:lnTo>
                  <a:pt x="282" y="474"/>
                </a:lnTo>
                <a:lnTo>
                  <a:pt x="296" y="478"/>
                </a:lnTo>
                <a:lnTo>
                  <a:pt x="312" y="480"/>
                </a:lnTo>
                <a:lnTo>
                  <a:pt x="312" y="480"/>
                </a:lnTo>
                <a:lnTo>
                  <a:pt x="326" y="478"/>
                </a:lnTo>
                <a:lnTo>
                  <a:pt x="342" y="474"/>
                </a:lnTo>
                <a:lnTo>
                  <a:pt x="354" y="466"/>
                </a:lnTo>
                <a:lnTo>
                  <a:pt x="364" y="456"/>
                </a:lnTo>
                <a:lnTo>
                  <a:pt x="624" y="456"/>
                </a:lnTo>
                <a:lnTo>
                  <a:pt x="624" y="48"/>
                </a:lnTo>
                <a:lnTo>
                  <a:pt x="600" y="48"/>
                </a:lnTo>
                <a:close/>
                <a:moveTo>
                  <a:pt x="48" y="24"/>
                </a:moveTo>
                <a:lnTo>
                  <a:pt x="264" y="24"/>
                </a:lnTo>
                <a:lnTo>
                  <a:pt x="264" y="24"/>
                </a:lnTo>
                <a:lnTo>
                  <a:pt x="270" y="24"/>
                </a:lnTo>
                <a:lnTo>
                  <a:pt x="278" y="26"/>
                </a:lnTo>
                <a:lnTo>
                  <a:pt x="284" y="30"/>
                </a:lnTo>
                <a:lnTo>
                  <a:pt x="288" y="34"/>
                </a:lnTo>
                <a:lnTo>
                  <a:pt x="294" y="40"/>
                </a:lnTo>
                <a:lnTo>
                  <a:pt x="296" y="46"/>
                </a:lnTo>
                <a:lnTo>
                  <a:pt x="298" y="52"/>
                </a:lnTo>
                <a:lnTo>
                  <a:pt x="300" y="60"/>
                </a:lnTo>
                <a:lnTo>
                  <a:pt x="300" y="288"/>
                </a:lnTo>
                <a:lnTo>
                  <a:pt x="300" y="288"/>
                </a:lnTo>
                <a:lnTo>
                  <a:pt x="300" y="294"/>
                </a:lnTo>
                <a:lnTo>
                  <a:pt x="302" y="298"/>
                </a:lnTo>
                <a:lnTo>
                  <a:pt x="306" y="300"/>
                </a:lnTo>
                <a:lnTo>
                  <a:pt x="312" y="300"/>
                </a:lnTo>
                <a:lnTo>
                  <a:pt x="312" y="300"/>
                </a:lnTo>
                <a:lnTo>
                  <a:pt x="316" y="300"/>
                </a:lnTo>
                <a:lnTo>
                  <a:pt x="320" y="298"/>
                </a:lnTo>
                <a:lnTo>
                  <a:pt x="322" y="294"/>
                </a:lnTo>
                <a:lnTo>
                  <a:pt x="324" y="288"/>
                </a:lnTo>
                <a:lnTo>
                  <a:pt x="324" y="60"/>
                </a:lnTo>
                <a:lnTo>
                  <a:pt x="324" y="60"/>
                </a:lnTo>
                <a:lnTo>
                  <a:pt x="324" y="52"/>
                </a:lnTo>
                <a:lnTo>
                  <a:pt x="326" y="46"/>
                </a:lnTo>
                <a:lnTo>
                  <a:pt x="330" y="40"/>
                </a:lnTo>
                <a:lnTo>
                  <a:pt x="334" y="34"/>
                </a:lnTo>
                <a:lnTo>
                  <a:pt x="340" y="30"/>
                </a:lnTo>
                <a:lnTo>
                  <a:pt x="346" y="26"/>
                </a:lnTo>
                <a:lnTo>
                  <a:pt x="352" y="24"/>
                </a:lnTo>
                <a:lnTo>
                  <a:pt x="360" y="24"/>
                </a:lnTo>
                <a:lnTo>
                  <a:pt x="576" y="24"/>
                </a:lnTo>
                <a:lnTo>
                  <a:pt x="576" y="408"/>
                </a:lnTo>
                <a:lnTo>
                  <a:pt x="360" y="408"/>
                </a:lnTo>
                <a:lnTo>
                  <a:pt x="360" y="408"/>
                </a:lnTo>
                <a:lnTo>
                  <a:pt x="346" y="410"/>
                </a:lnTo>
                <a:lnTo>
                  <a:pt x="332" y="414"/>
                </a:lnTo>
                <a:lnTo>
                  <a:pt x="320" y="422"/>
                </a:lnTo>
                <a:lnTo>
                  <a:pt x="312" y="432"/>
                </a:lnTo>
                <a:lnTo>
                  <a:pt x="312" y="432"/>
                </a:lnTo>
                <a:lnTo>
                  <a:pt x="312" y="432"/>
                </a:lnTo>
                <a:lnTo>
                  <a:pt x="312" y="432"/>
                </a:lnTo>
                <a:lnTo>
                  <a:pt x="302" y="422"/>
                </a:lnTo>
                <a:lnTo>
                  <a:pt x="290" y="414"/>
                </a:lnTo>
                <a:lnTo>
                  <a:pt x="278" y="410"/>
                </a:lnTo>
                <a:lnTo>
                  <a:pt x="264" y="408"/>
                </a:lnTo>
                <a:lnTo>
                  <a:pt x="48" y="408"/>
                </a:lnTo>
                <a:lnTo>
                  <a:pt x="48" y="24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81" name="Freeform 129"/>
          <p:cNvSpPr>
            <a:spLocks noEditPoints="1"/>
          </p:cNvSpPr>
          <p:nvPr/>
        </p:nvSpPr>
        <p:spPr bwMode="auto">
          <a:xfrm>
            <a:off x="5065157" y="3501285"/>
            <a:ext cx="283912" cy="218395"/>
          </a:xfrm>
          <a:custGeom>
            <a:avLst/>
            <a:gdLst/>
            <a:ahLst/>
            <a:cxnLst>
              <a:cxn ang="0">
                <a:pos x="600" y="12"/>
              </a:cxn>
              <a:cxn ang="0">
                <a:pos x="598" y="6"/>
              </a:cxn>
              <a:cxn ang="0">
                <a:pos x="592" y="0"/>
              </a:cxn>
              <a:cxn ang="0">
                <a:pos x="360" y="0"/>
              </a:cxn>
              <a:cxn ang="0">
                <a:pos x="346" y="2"/>
              </a:cxn>
              <a:cxn ang="0">
                <a:pos x="320" y="14"/>
              </a:cxn>
              <a:cxn ang="0">
                <a:pos x="312" y="24"/>
              </a:cxn>
              <a:cxn ang="0">
                <a:pos x="312" y="24"/>
              </a:cxn>
              <a:cxn ang="0">
                <a:pos x="290" y="6"/>
              </a:cxn>
              <a:cxn ang="0">
                <a:pos x="264" y="0"/>
              </a:cxn>
              <a:cxn ang="0">
                <a:pos x="36" y="0"/>
              </a:cxn>
              <a:cxn ang="0">
                <a:pos x="26" y="2"/>
              </a:cxn>
              <a:cxn ang="0">
                <a:pos x="24" y="12"/>
              </a:cxn>
              <a:cxn ang="0">
                <a:pos x="0" y="48"/>
              </a:cxn>
              <a:cxn ang="0">
                <a:pos x="258" y="456"/>
              </a:cxn>
              <a:cxn ang="0">
                <a:pos x="268" y="466"/>
              </a:cxn>
              <a:cxn ang="0">
                <a:pos x="296" y="478"/>
              </a:cxn>
              <a:cxn ang="0">
                <a:pos x="312" y="480"/>
              </a:cxn>
              <a:cxn ang="0">
                <a:pos x="342" y="474"/>
              </a:cxn>
              <a:cxn ang="0">
                <a:pos x="364" y="456"/>
              </a:cxn>
              <a:cxn ang="0">
                <a:pos x="624" y="48"/>
              </a:cxn>
              <a:cxn ang="0">
                <a:pos x="48" y="24"/>
              </a:cxn>
              <a:cxn ang="0">
                <a:pos x="264" y="24"/>
              </a:cxn>
              <a:cxn ang="0">
                <a:pos x="278" y="26"/>
              </a:cxn>
              <a:cxn ang="0">
                <a:pos x="288" y="34"/>
              </a:cxn>
              <a:cxn ang="0">
                <a:pos x="296" y="46"/>
              </a:cxn>
              <a:cxn ang="0">
                <a:pos x="300" y="60"/>
              </a:cxn>
              <a:cxn ang="0">
                <a:pos x="300" y="288"/>
              </a:cxn>
              <a:cxn ang="0">
                <a:pos x="302" y="298"/>
              </a:cxn>
              <a:cxn ang="0">
                <a:pos x="312" y="300"/>
              </a:cxn>
              <a:cxn ang="0">
                <a:pos x="316" y="300"/>
              </a:cxn>
              <a:cxn ang="0">
                <a:pos x="322" y="294"/>
              </a:cxn>
              <a:cxn ang="0">
                <a:pos x="324" y="60"/>
              </a:cxn>
              <a:cxn ang="0">
                <a:pos x="324" y="52"/>
              </a:cxn>
              <a:cxn ang="0">
                <a:pos x="330" y="40"/>
              </a:cxn>
              <a:cxn ang="0">
                <a:pos x="340" y="30"/>
              </a:cxn>
              <a:cxn ang="0">
                <a:pos x="352" y="24"/>
              </a:cxn>
              <a:cxn ang="0">
                <a:pos x="576" y="24"/>
              </a:cxn>
              <a:cxn ang="0">
                <a:pos x="360" y="408"/>
              </a:cxn>
              <a:cxn ang="0">
                <a:pos x="346" y="410"/>
              </a:cxn>
              <a:cxn ang="0">
                <a:pos x="320" y="422"/>
              </a:cxn>
              <a:cxn ang="0">
                <a:pos x="312" y="432"/>
              </a:cxn>
              <a:cxn ang="0">
                <a:pos x="312" y="432"/>
              </a:cxn>
              <a:cxn ang="0">
                <a:pos x="290" y="414"/>
              </a:cxn>
              <a:cxn ang="0">
                <a:pos x="264" y="408"/>
              </a:cxn>
              <a:cxn ang="0">
                <a:pos x="48" y="24"/>
              </a:cxn>
            </a:cxnLst>
            <a:rect l="0" t="0" r="r" b="b"/>
            <a:pathLst>
              <a:path w="624" h="480">
                <a:moveTo>
                  <a:pt x="600" y="48"/>
                </a:moveTo>
                <a:lnTo>
                  <a:pt x="600" y="12"/>
                </a:lnTo>
                <a:lnTo>
                  <a:pt x="600" y="12"/>
                </a:lnTo>
                <a:lnTo>
                  <a:pt x="598" y="6"/>
                </a:lnTo>
                <a:lnTo>
                  <a:pt x="596" y="2"/>
                </a:lnTo>
                <a:lnTo>
                  <a:pt x="592" y="0"/>
                </a:lnTo>
                <a:lnTo>
                  <a:pt x="588" y="0"/>
                </a:lnTo>
                <a:lnTo>
                  <a:pt x="360" y="0"/>
                </a:lnTo>
                <a:lnTo>
                  <a:pt x="360" y="0"/>
                </a:lnTo>
                <a:lnTo>
                  <a:pt x="346" y="2"/>
                </a:lnTo>
                <a:lnTo>
                  <a:pt x="332" y="6"/>
                </a:lnTo>
                <a:lnTo>
                  <a:pt x="320" y="14"/>
                </a:lnTo>
                <a:lnTo>
                  <a:pt x="312" y="24"/>
                </a:lnTo>
                <a:lnTo>
                  <a:pt x="312" y="24"/>
                </a:lnTo>
                <a:lnTo>
                  <a:pt x="312" y="24"/>
                </a:lnTo>
                <a:lnTo>
                  <a:pt x="312" y="24"/>
                </a:lnTo>
                <a:lnTo>
                  <a:pt x="302" y="14"/>
                </a:lnTo>
                <a:lnTo>
                  <a:pt x="290" y="6"/>
                </a:lnTo>
                <a:lnTo>
                  <a:pt x="278" y="2"/>
                </a:lnTo>
                <a:lnTo>
                  <a:pt x="264" y="0"/>
                </a:lnTo>
                <a:lnTo>
                  <a:pt x="36" y="0"/>
                </a:lnTo>
                <a:lnTo>
                  <a:pt x="36" y="0"/>
                </a:lnTo>
                <a:lnTo>
                  <a:pt x="30" y="0"/>
                </a:lnTo>
                <a:lnTo>
                  <a:pt x="26" y="2"/>
                </a:lnTo>
                <a:lnTo>
                  <a:pt x="24" y="6"/>
                </a:lnTo>
                <a:lnTo>
                  <a:pt x="24" y="12"/>
                </a:lnTo>
                <a:lnTo>
                  <a:pt x="24" y="48"/>
                </a:lnTo>
                <a:lnTo>
                  <a:pt x="0" y="48"/>
                </a:lnTo>
                <a:lnTo>
                  <a:pt x="0" y="456"/>
                </a:lnTo>
                <a:lnTo>
                  <a:pt x="258" y="456"/>
                </a:lnTo>
                <a:lnTo>
                  <a:pt x="258" y="456"/>
                </a:lnTo>
                <a:lnTo>
                  <a:pt x="268" y="466"/>
                </a:lnTo>
                <a:lnTo>
                  <a:pt x="282" y="474"/>
                </a:lnTo>
                <a:lnTo>
                  <a:pt x="296" y="478"/>
                </a:lnTo>
                <a:lnTo>
                  <a:pt x="312" y="480"/>
                </a:lnTo>
                <a:lnTo>
                  <a:pt x="312" y="480"/>
                </a:lnTo>
                <a:lnTo>
                  <a:pt x="326" y="478"/>
                </a:lnTo>
                <a:lnTo>
                  <a:pt x="342" y="474"/>
                </a:lnTo>
                <a:lnTo>
                  <a:pt x="354" y="466"/>
                </a:lnTo>
                <a:lnTo>
                  <a:pt x="364" y="456"/>
                </a:lnTo>
                <a:lnTo>
                  <a:pt x="624" y="456"/>
                </a:lnTo>
                <a:lnTo>
                  <a:pt x="624" y="48"/>
                </a:lnTo>
                <a:lnTo>
                  <a:pt x="600" y="48"/>
                </a:lnTo>
                <a:close/>
                <a:moveTo>
                  <a:pt x="48" y="24"/>
                </a:moveTo>
                <a:lnTo>
                  <a:pt x="264" y="24"/>
                </a:lnTo>
                <a:lnTo>
                  <a:pt x="264" y="24"/>
                </a:lnTo>
                <a:lnTo>
                  <a:pt x="270" y="24"/>
                </a:lnTo>
                <a:lnTo>
                  <a:pt x="278" y="26"/>
                </a:lnTo>
                <a:lnTo>
                  <a:pt x="284" y="30"/>
                </a:lnTo>
                <a:lnTo>
                  <a:pt x="288" y="34"/>
                </a:lnTo>
                <a:lnTo>
                  <a:pt x="294" y="40"/>
                </a:lnTo>
                <a:lnTo>
                  <a:pt x="296" y="46"/>
                </a:lnTo>
                <a:lnTo>
                  <a:pt x="298" y="52"/>
                </a:lnTo>
                <a:lnTo>
                  <a:pt x="300" y="60"/>
                </a:lnTo>
                <a:lnTo>
                  <a:pt x="300" y="288"/>
                </a:lnTo>
                <a:lnTo>
                  <a:pt x="300" y="288"/>
                </a:lnTo>
                <a:lnTo>
                  <a:pt x="300" y="294"/>
                </a:lnTo>
                <a:lnTo>
                  <a:pt x="302" y="298"/>
                </a:lnTo>
                <a:lnTo>
                  <a:pt x="306" y="300"/>
                </a:lnTo>
                <a:lnTo>
                  <a:pt x="312" y="300"/>
                </a:lnTo>
                <a:lnTo>
                  <a:pt x="312" y="300"/>
                </a:lnTo>
                <a:lnTo>
                  <a:pt x="316" y="300"/>
                </a:lnTo>
                <a:lnTo>
                  <a:pt x="320" y="298"/>
                </a:lnTo>
                <a:lnTo>
                  <a:pt x="322" y="294"/>
                </a:lnTo>
                <a:lnTo>
                  <a:pt x="324" y="288"/>
                </a:lnTo>
                <a:lnTo>
                  <a:pt x="324" y="60"/>
                </a:lnTo>
                <a:lnTo>
                  <a:pt x="324" y="60"/>
                </a:lnTo>
                <a:lnTo>
                  <a:pt x="324" y="52"/>
                </a:lnTo>
                <a:lnTo>
                  <a:pt x="326" y="46"/>
                </a:lnTo>
                <a:lnTo>
                  <a:pt x="330" y="40"/>
                </a:lnTo>
                <a:lnTo>
                  <a:pt x="334" y="34"/>
                </a:lnTo>
                <a:lnTo>
                  <a:pt x="340" y="30"/>
                </a:lnTo>
                <a:lnTo>
                  <a:pt x="346" y="26"/>
                </a:lnTo>
                <a:lnTo>
                  <a:pt x="352" y="24"/>
                </a:lnTo>
                <a:lnTo>
                  <a:pt x="360" y="24"/>
                </a:lnTo>
                <a:lnTo>
                  <a:pt x="576" y="24"/>
                </a:lnTo>
                <a:lnTo>
                  <a:pt x="576" y="408"/>
                </a:lnTo>
                <a:lnTo>
                  <a:pt x="360" y="408"/>
                </a:lnTo>
                <a:lnTo>
                  <a:pt x="360" y="408"/>
                </a:lnTo>
                <a:lnTo>
                  <a:pt x="346" y="410"/>
                </a:lnTo>
                <a:lnTo>
                  <a:pt x="332" y="414"/>
                </a:lnTo>
                <a:lnTo>
                  <a:pt x="320" y="422"/>
                </a:lnTo>
                <a:lnTo>
                  <a:pt x="312" y="432"/>
                </a:lnTo>
                <a:lnTo>
                  <a:pt x="312" y="432"/>
                </a:lnTo>
                <a:lnTo>
                  <a:pt x="312" y="432"/>
                </a:lnTo>
                <a:lnTo>
                  <a:pt x="312" y="432"/>
                </a:lnTo>
                <a:lnTo>
                  <a:pt x="302" y="422"/>
                </a:lnTo>
                <a:lnTo>
                  <a:pt x="290" y="414"/>
                </a:lnTo>
                <a:lnTo>
                  <a:pt x="278" y="410"/>
                </a:lnTo>
                <a:lnTo>
                  <a:pt x="264" y="408"/>
                </a:lnTo>
                <a:lnTo>
                  <a:pt x="48" y="408"/>
                </a:lnTo>
                <a:lnTo>
                  <a:pt x="48" y="24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82" name="Freeform 129"/>
          <p:cNvSpPr>
            <a:spLocks noEditPoints="1"/>
          </p:cNvSpPr>
          <p:nvPr/>
        </p:nvSpPr>
        <p:spPr bwMode="auto">
          <a:xfrm>
            <a:off x="5065157" y="4469748"/>
            <a:ext cx="283912" cy="218395"/>
          </a:xfrm>
          <a:custGeom>
            <a:avLst/>
            <a:gdLst/>
            <a:ahLst/>
            <a:cxnLst>
              <a:cxn ang="0">
                <a:pos x="600" y="12"/>
              </a:cxn>
              <a:cxn ang="0">
                <a:pos x="598" y="6"/>
              </a:cxn>
              <a:cxn ang="0">
                <a:pos x="592" y="0"/>
              </a:cxn>
              <a:cxn ang="0">
                <a:pos x="360" y="0"/>
              </a:cxn>
              <a:cxn ang="0">
                <a:pos x="346" y="2"/>
              </a:cxn>
              <a:cxn ang="0">
                <a:pos x="320" y="14"/>
              </a:cxn>
              <a:cxn ang="0">
                <a:pos x="312" y="24"/>
              </a:cxn>
              <a:cxn ang="0">
                <a:pos x="312" y="24"/>
              </a:cxn>
              <a:cxn ang="0">
                <a:pos x="290" y="6"/>
              </a:cxn>
              <a:cxn ang="0">
                <a:pos x="264" y="0"/>
              </a:cxn>
              <a:cxn ang="0">
                <a:pos x="36" y="0"/>
              </a:cxn>
              <a:cxn ang="0">
                <a:pos x="26" y="2"/>
              </a:cxn>
              <a:cxn ang="0">
                <a:pos x="24" y="12"/>
              </a:cxn>
              <a:cxn ang="0">
                <a:pos x="0" y="48"/>
              </a:cxn>
              <a:cxn ang="0">
                <a:pos x="258" y="456"/>
              </a:cxn>
              <a:cxn ang="0">
                <a:pos x="268" y="466"/>
              </a:cxn>
              <a:cxn ang="0">
                <a:pos x="296" y="478"/>
              </a:cxn>
              <a:cxn ang="0">
                <a:pos x="312" y="480"/>
              </a:cxn>
              <a:cxn ang="0">
                <a:pos x="342" y="474"/>
              </a:cxn>
              <a:cxn ang="0">
                <a:pos x="364" y="456"/>
              </a:cxn>
              <a:cxn ang="0">
                <a:pos x="624" y="48"/>
              </a:cxn>
              <a:cxn ang="0">
                <a:pos x="48" y="24"/>
              </a:cxn>
              <a:cxn ang="0">
                <a:pos x="264" y="24"/>
              </a:cxn>
              <a:cxn ang="0">
                <a:pos x="278" y="26"/>
              </a:cxn>
              <a:cxn ang="0">
                <a:pos x="288" y="34"/>
              </a:cxn>
              <a:cxn ang="0">
                <a:pos x="296" y="46"/>
              </a:cxn>
              <a:cxn ang="0">
                <a:pos x="300" y="60"/>
              </a:cxn>
              <a:cxn ang="0">
                <a:pos x="300" y="288"/>
              </a:cxn>
              <a:cxn ang="0">
                <a:pos x="302" y="298"/>
              </a:cxn>
              <a:cxn ang="0">
                <a:pos x="312" y="300"/>
              </a:cxn>
              <a:cxn ang="0">
                <a:pos x="316" y="300"/>
              </a:cxn>
              <a:cxn ang="0">
                <a:pos x="322" y="294"/>
              </a:cxn>
              <a:cxn ang="0">
                <a:pos x="324" y="60"/>
              </a:cxn>
              <a:cxn ang="0">
                <a:pos x="324" y="52"/>
              </a:cxn>
              <a:cxn ang="0">
                <a:pos x="330" y="40"/>
              </a:cxn>
              <a:cxn ang="0">
                <a:pos x="340" y="30"/>
              </a:cxn>
              <a:cxn ang="0">
                <a:pos x="352" y="24"/>
              </a:cxn>
              <a:cxn ang="0">
                <a:pos x="576" y="24"/>
              </a:cxn>
              <a:cxn ang="0">
                <a:pos x="360" y="408"/>
              </a:cxn>
              <a:cxn ang="0">
                <a:pos x="346" y="410"/>
              </a:cxn>
              <a:cxn ang="0">
                <a:pos x="320" y="422"/>
              </a:cxn>
              <a:cxn ang="0">
                <a:pos x="312" y="432"/>
              </a:cxn>
              <a:cxn ang="0">
                <a:pos x="312" y="432"/>
              </a:cxn>
              <a:cxn ang="0">
                <a:pos x="290" y="414"/>
              </a:cxn>
              <a:cxn ang="0">
                <a:pos x="264" y="408"/>
              </a:cxn>
              <a:cxn ang="0">
                <a:pos x="48" y="24"/>
              </a:cxn>
            </a:cxnLst>
            <a:rect l="0" t="0" r="r" b="b"/>
            <a:pathLst>
              <a:path w="624" h="480">
                <a:moveTo>
                  <a:pt x="600" y="48"/>
                </a:moveTo>
                <a:lnTo>
                  <a:pt x="600" y="12"/>
                </a:lnTo>
                <a:lnTo>
                  <a:pt x="600" y="12"/>
                </a:lnTo>
                <a:lnTo>
                  <a:pt x="598" y="6"/>
                </a:lnTo>
                <a:lnTo>
                  <a:pt x="596" y="2"/>
                </a:lnTo>
                <a:lnTo>
                  <a:pt x="592" y="0"/>
                </a:lnTo>
                <a:lnTo>
                  <a:pt x="588" y="0"/>
                </a:lnTo>
                <a:lnTo>
                  <a:pt x="360" y="0"/>
                </a:lnTo>
                <a:lnTo>
                  <a:pt x="360" y="0"/>
                </a:lnTo>
                <a:lnTo>
                  <a:pt x="346" y="2"/>
                </a:lnTo>
                <a:lnTo>
                  <a:pt x="332" y="6"/>
                </a:lnTo>
                <a:lnTo>
                  <a:pt x="320" y="14"/>
                </a:lnTo>
                <a:lnTo>
                  <a:pt x="312" y="24"/>
                </a:lnTo>
                <a:lnTo>
                  <a:pt x="312" y="24"/>
                </a:lnTo>
                <a:lnTo>
                  <a:pt x="312" y="24"/>
                </a:lnTo>
                <a:lnTo>
                  <a:pt x="312" y="24"/>
                </a:lnTo>
                <a:lnTo>
                  <a:pt x="302" y="14"/>
                </a:lnTo>
                <a:lnTo>
                  <a:pt x="290" y="6"/>
                </a:lnTo>
                <a:lnTo>
                  <a:pt x="278" y="2"/>
                </a:lnTo>
                <a:lnTo>
                  <a:pt x="264" y="0"/>
                </a:lnTo>
                <a:lnTo>
                  <a:pt x="36" y="0"/>
                </a:lnTo>
                <a:lnTo>
                  <a:pt x="36" y="0"/>
                </a:lnTo>
                <a:lnTo>
                  <a:pt x="30" y="0"/>
                </a:lnTo>
                <a:lnTo>
                  <a:pt x="26" y="2"/>
                </a:lnTo>
                <a:lnTo>
                  <a:pt x="24" y="6"/>
                </a:lnTo>
                <a:lnTo>
                  <a:pt x="24" y="12"/>
                </a:lnTo>
                <a:lnTo>
                  <a:pt x="24" y="48"/>
                </a:lnTo>
                <a:lnTo>
                  <a:pt x="0" y="48"/>
                </a:lnTo>
                <a:lnTo>
                  <a:pt x="0" y="456"/>
                </a:lnTo>
                <a:lnTo>
                  <a:pt x="258" y="456"/>
                </a:lnTo>
                <a:lnTo>
                  <a:pt x="258" y="456"/>
                </a:lnTo>
                <a:lnTo>
                  <a:pt x="268" y="466"/>
                </a:lnTo>
                <a:lnTo>
                  <a:pt x="282" y="474"/>
                </a:lnTo>
                <a:lnTo>
                  <a:pt x="296" y="478"/>
                </a:lnTo>
                <a:lnTo>
                  <a:pt x="312" y="480"/>
                </a:lnTo>
                <a:lnTo>
                  <a:pt x="312" y="480"/>
                </a:lnTo>
                <a:lnTo>
                  <a:pt x="326" y="478"/>
                </a:lnTo>
                <a:lnTo>
                  <a:pt x="342" y="474"/>
                </a:lnTo>
                <a:lnTo>
                  <a:pt x="354" y="466"/>
                </a:lnTo>
                <a:lnTo>
                  <a:pt x="364" y="456"/>
                </a:lnTo>
                <a:lnTo>
                  <a:pt x="624" y="456"/>
                </a:lnTo>
                <a:lnTo>
                  <a:pt x="624" y="48"/>
                </a:lnTo>
                <a:lnTo>
                  <a:pt x="600" y="48"/>
                </a:lnTo>
                <a:close/>
                <a:moveTo>
                  <a:pt x="48" y="24"/>
                </a:moveTo>
                <a:lnTo>
                  <a:pt x="264" y="24"/>
                </a:lnTo>
                <a:lnTo>
                  <a:pt x="264" y="24"/>
                </a:lnTo>
                <a:lnTo>
                  <a:pt x="270" y="24"/>
                </a:lnTo>
                <a:lnTo>
                  <a:pt x="278" y="26"/>
                </a:lnTo>
                <a:lnTo>
                  <a:pt x="284" y="30"/>
                </a:lnTo>
                <a:lnTo>
                  <a:pt x="288" y="34"/>
                </a:lnTo>
                <a:lnTo>
                  <a:pt x="294" y="40"/>
                </a:lnTo>
                <a:lnTo>
                  <a:pt x="296" y="46"/>
                </a:lnTo>
                <a:lnTo>
                  <a:pt x="298" y="52"/>
                </a:lnTo>
                <a:lnTo>
                  <a:pt x="300" y="60"/>
                </a:lnTo>
                <a:lnTo>
                  <a:pt x="300" y="288"/>
                </a:lnTo>
                <a:lnTo>
                  <a:pt x="300" y="288"/>
                </a:lnTo>
                <a:lnTo>
                  <a:pt x="300" y="294"/>
                </a:lnTo>
                <a:lnTo>
                  <a:pt x="302" y="298"/>
                </a:lnTo>
                <a:lnTo>
                  <a:pt x="306" y="300"/>
                </a:lnTo>
                <a:lnTo>
                  <a:pt x="312" y="300"/>
                </a:lnTo>
                <a:lnTo>
                  <a:pt x="312" y="300"/>
                </a:lnTo>
                <a:lnTo>
                  <a:pt x="316" y="300"/>
                </a:lnTo>
                <a:lnTo>
                  <a:pt x="320" y="298"/>
                </a:lnTo>
                <a:lnTo>
                  <a:pt x="322" y="294"/>
                </a:lnTo>
                <a:lnTo>
                  <a:pt x="324" y="288"/>
                </a:lnTo>
                <a:lnTo>
                  <a:pt x="324" y="60"/>
                </a:lnTo>
                <a:lnTo>
                  <a:pt x="324" y="60"/>
                </a:lnTo>
                <a:lnTo>
                  <a:pt x="324" y="52"/>
                </a:lnTo>
                <a:lnTo>
                  <a:pt x="326" y="46"/>
                </a:lnTo>
                <a:lnTo>
                  <a:pt x="330" y="40"/>
                </a:lnTo>
                <a:lnTo>
                  <a:pt x="334" y="34"/>
                </a:lnTo>
                <a:lnTo>
                  <a:pt x="340" y="30"/>
                </a:lnTo>
                <a:lnTo>
                  <a:pt x="346" y="26"/>
                </a:lnTo>
                <a:lnTo>
                  <a:pt x="352" y="24"/>
                </a:lnTo>
                <a:lnTo>
                  <a:pt x="360" y="24"/>
                </a:lnTo>
                <a:lnTo>
                  <a:pt x="576" y="24"/>
                </a:lnTo>
                <a:lnTo>
                  <a:pt x="576" y="408"/>
                </a:lnTo>
                <a:lnTo>
                  <a:pt x="360" y="408"/>
                </a:lnTo>
                <a:lnTo>
                  <a:pt x="360" y="408"/>
                </a:lnTo>
                <a:lnTo>
                  <a:pt x="346" y="410"/>
                </a:lnTo>
                <a:lnTo>
                  <a:pt x="332" y="414"/>
                </a:lnTo>
                <a:lnTo>
                  <a:pt x="320" y="422"/>
                </a:lnTo>
                <a:lnTo>
                  <a:pt x="312" y="432"/>
                </a:lnTo>
                <a:lnTo>
                  <a:pt x="312" y="432"/>
                </a:lnTo>
                <a:lnTo>
                  <a:pt x="312" y="432"/>
                </a:lnTo>
                <a:lnTo>
                  <a:pt x="312" y="432"/>
                </a:lnTo>
                <a:lnTo>
                  <a:pt x="302" y="422"/>
                </a:lnTo>
                <a:lnTo>
                  <a:pt x="290" y="414"/>
                </a:lnTo>
                <a:lnTo>
                  <a:pt x="278" y="410"/>
                </a:lnTo>
                <a:lnTo>
                  <a:pt x="264" y="408"/>
                </a:lnTo>
                <a:lnTo>
                  <a:pt x="48" y="408"/>
                </a:lnTo>
                <a:lnTo>
                  <a:pt x="48" y="24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83" name="Freeform 129"/>
          <p:cNvSpPr>
            <a:spLocks noEditPoints="1"/>
          </p:cNvSpPr>
          <p:nvPr/>
        </p:nvSpPr>
        <p:spPr bwMode="auto">
          <a:xfrm>
            <a:off x="5073067" y="5444381"/>
            <a:ext cx="283912" cy="218395"/>
          </a:xfrm>
          <a:custGeom>
            <a:avLst/>
            <a:gdLst/>
            <a:ahLst/>
            <a:cxnLst>
              <a:cxn ang="0">
                <a:pos x="600" y="12"/>
              </a:cxn>
              <a:cxn ang="0">
                <a:pos x="598" y="6"/>
              </a:cxn>
              <a:cxn ang="0">
                <a:pos x="592" y="0"/>
              </a:cxn>
              <a:cxn ang="0">
                <a:pos x="360" y="0"/>
              </a:cxn>
              <a:cxn ang="0">
                <a:pos x="346" y="2"/>
              </a:cxn>
              <a:cxn ang="0">
                <a:pos x="320" y="14"/>
              </a:cxn>
              <a:cxn ang="0">
                <a:pos x="312" y="24"/>
              </a:cxn>
              <a:cxn ang="0">
                <a:pos x="312" y="24"/>
              </a:cxn>
              <a:cxn ang="0">
                <a:pos x="290" y="6"/>
              </a:cxn>
              <a:cxn ang="0">
                <a:pos x="264" y="0"/>
              </a:cxn>
              <a:cxn ang="0">
                <a:pos x="36" y="0"/>
              </a:cxn>
              <a:cxn ang="0">
                <a:pos x="26" y="2"/>
              </a:cxn>
              <a:cxn ang="0">
                <a:pos x="24" y="12"/>
              </a:cxn>
              <a:cxn ang="0">
                <a:pos x="0" y="48"/>
              </a:cxn>
              <a:cxn ang="0">
                <a:pos x="258" y="456"/>
              </a:cxn>
              <a:cxn ang="0">
                <a:pos x="268" y="466"/>
              </a:cxn>
              <a:cxn ang="0">
                <a:pos x="296" y="478"/>
              </a:cxn>
              <a:cxn ang="0">
                <a:pos x="312" y="480"/>
              </a:cxn>
              <a:cxn ang="0">
                <a:pos x="342" y="474"/>
              </a:cxn>
              <a:cxn ang="0">
                <a:pos x="364" y="456"/>
              </a:cxn>
              <a:cxn ang="0">
                <a:pos x="624" y="48"/>
              </a:cxn>
              <a:cxn ang="0">
                <a:pos x="48" y="24"/>
              </a:cxn>
              <a:cxn ang="0">
                <a:pos x="264" y="24"/>
              </a:cxn>
              <a:cxn ang="0">
                <a:pos x="278" y="26"/>
              </a:cxn>
              <a:cxn ang="0">
                <a:pos x="288" y="34"/>
              </a:cxn>
              <a:cxn ang="0">
                <a:pos x="296" y="46"/>
              </a:cxn>
              <a:cxn ang="0">
                <a:pos x="300" y="60"/>
              </a:cxn>
              <a:cxn ang="0">
                <a:pos x="300" y="288"/>
              </a:cxn>
              <a:cxn ang="0">
                <a:pos x="302" y="298"/>
              </a:cxn>
              <a:cxn ang="0">
                <a:pos x="312" y="300"/>
              </a:cxn>
              <a:cxn ang="0">
                <a:pos x="316" y="300"/>
              </a:cxn>
              <a:cxn ang="0">
                <a:pos x="322" y="294"/>
              </a:cxn>
              <a:cxn ang="0">
                <a:pos x="324" y="60"/>
              </a:cxn>
              <a:cxn ang="0">
                <a:pos x="324" y="52"/>
              </a:cxn>
              <a:cxn ang="0">
                <a:pos x="330" y="40"/>
              </a:cxn>
              <a:cxn ang="0">
                <a:pos x="340" y="30"/>
              </a:cxn>
              <a:cxn ang="0">
                <a:pos x="352" y="24"/>
              </a:cxn>
              <a:cxn ang="0">
                <a:pos x="576" y="24"/>
              </a:cxn>
              <a:cxn ang="0">
                <a:pos x="360" y="408"/>
              </a:cxn>
              <a:cxn ang="0">
                <a:pos x="346" y="410"/>
              </a:cxn>
              <a:cxn ang="0">
                <a:pos x="320" y="422"/>
              </a:cxn>
              <a:cxn ang="0">
                <a:pos x="312" y="432"/>
              </a:cxn>
              <a:cxn ang="0">
                <a:pos x="312" y="432"/>
              </a:cxn>
              <a:cxn ang="0">
                <a:pos x="290" y="414"/>
              </a:cxn>
              <a:cxn ang="0">
                <a:pos x="264" y="408"/>
              </a:cxn>
              <a:cxn ang="0">
                <a:pos x="48" y="24"/>
              </a:cxn>
            </a:cxnLst>
            <a:rect l="0" t="0" r="r" b="b"/>
            <a:pathLst>
              <a:path w="624" h="480">
                <a:moveTo>
                  <a:pt x="600" y="48"/>
                </a:moveTo>
                <a:lnTo>
                  <a:pt x="600" y="12"/>
                </a:lnTo>
                <a:lnTo>
                  <a:pt x="600" y="12"/>
                </a:lnTo>
                <a:lnTo>
                  <a:pt x="598" y="6"/>
                </a:lnTo>
                <a:lnTo>
                  <a:pt x="596" y="2"/>
                </a:lnTo>
                <a:lnTo>
                  <a:pt x="592" y="0"/>
                </a:lnTo>
                <a:lnTo>
                  <a:pt x="588" y="0"/>
                </a:lnTo>
                <a:lnTo>
                  <a:pt x="360" y="0"/>
                </a:lnTo>
                <a:lnTo>
                  <a:pt x="360" y="0"/>
                </a:lnTo>
                <a:lnTo>
                  <a:pt x="346" y="2"/>
                </a:lnTo>
                <a:lnTo>
                  <a:pt x="332" y="6"/>
                </a:lnTo>
                <a:lnTo>
                  <a:pt x="320" y="14"/>
                </a:lnTo>
                <a:lnTo>
                  <a:pt x="312" y="24"/>
                </a:lnTo>
                <a:lnTo>
                  <a:pt x="312" y="24"/>
                </a:lnTo>
                <a:lnTo>
                  <a:pt x="312" y="24"/>
                </a:lnTo>
                <a:lnTo>
                  <a:pt x="312" y="24"/>
                </a:lnTo>
                <a:lnTo>
                  <a:pt x="302" y="14"/>
                </a:lnTo>
                <a:lnTo>
                  <a:pt x="290" y="6"/>
                </a:lnTo>
                <a:lnTo>
                  <a:pt x="278" y="2"/>
                </a:lnTo>
                <a:lnTo>
                  <a:pt x="264" y="0"/>
                </a:lnTo>
                <a:lnTo>
                  <a:pt x="36" y="0"/>
                </a:lnTo>
                <a:lnTo>
                  <a:pt x="36" y="0"/>
                </a:lnTo>
                <a:lnTo>
                  <a:pt x="30" y="0"/>
                </a:lnTo>
                <a:lnTo>
                  <a:pt x="26" y="2"/>
                </a:lnTo>
                <a:lnTo>
                  <a:pt x="24" y="6"/>
                </a:lnTo>
                <a:lnTo>
                  <a:pt x="24" y="12"/>
                </a:lnTo>
                <a:lnTo>
                  <a:pt x="24" y="48"/>
                </a:lnTo>
                <a:lnTo>
                  <a:pt x="0" y="48"/>
                </a:lnTo>
                <a:lnTo>
                  <a:pt x="0" y="456"/>
                </a:lnTo>
                <a:lnTo>
                  <a:pt x="258" y="456"/>
                </a:lnTo>
                <a:lnTo>
                  <a:pt x="258" y="456"/>
                </a:lnTo>
                <a:lnTo>
                  <a:pt x="268" y="466"/>
                </a:lnTo>
                <a:lnTo>
                  <a:pt x="282" y="474"/>
                </a:lnTo>
                <a:lnTo>
                  <a:pt x="296" y="478"/>
                </a:lnTo>
                <a:lnTo>
                  <a:pt x="312" y="480"/>
                </a:lnTo>
                <a:lnTo>
                  <a:pt x="312" y="480"/>
                </a:lnTo>
                <a:lnTo>
                  <a:pt x="326" y="478"/>
                </a:lnTo>
                <a:lnTo>
                  <a:pt x="342" y="474"/>
                </a:lnTo>
                <a:lnTo>
                  <a:pt x="354" y="466"/>
                </a:lnTo>
                <a:lnTo>
                  <a:pt x="364" y="456"/>
                </a:lnTo>
                <a:lnTo>
                  <a:pt x="624" y="456"/>
                </a:lnTo>
                <a:lnTo>
                  <a:pt x="624" y="48"/>
                </a:lnTo>
                <a:lnTo>
                  <a:pt x="600" y="48"/>
                </a:lnTo>
                <a:close/>
                <a:moveTo>
                  <a:pt x="48" y="24"/>
                </a:moveTo>
                <a:lnTo>
                  <a:pt x="264" y="24"/>
                </a:lnTo>
                <a:lnTo>
                  <a:pt x="264" y="24"/>
                </a:lnTo>
                <a:lnTo>
                  <a:pt x="270" y="24"/>
                </a:lnTo>
                <a:lnTo>
                  <a:pt x="278" y="26"/>
                </a:lnTo>
                <a:lnTo>
                  <a:pt x="284" y="30"/>
                </a:lnTo>
                <a:lnTo>
                  <a:pt x="288" y="34"/>
                </a:lnTo>
                <a:lnTo>
                  <a:pt x="294" y="40"/>
                </a:lnTo>
                <a:lnTo>
                  <a:pt x="296" y="46"/>
                </a:lnTo>
                <a:lnTo>
                  <a:pt x="298" y="52"/>
                </a:lnTo>
                <a:lnTo>
                  <a:pt x="300" y="60"/>
                </a:lnTo>
                <a:lnTo>
                  <a:pt x="300" y="288"/>
                </a:lnTo>
                <a:lnTo>
                  <a:pt x="300" y="288"/>
                </a:lnTo>
                <a:lnTo>
                  <a:pt x="300" y="294"/>
                </a:lnTo>
                <a:lnTo>
                  <a:pt x="302" y="298"/>
                </a:lnTo>
                <a:lnTo>
                  <a:pt x="306" y="300"/>
                </a:lnTo>
                <a:lnTo>
                  <a:pt x="312" y="300"/>
                </a:lnTo>
                <a:lnTo>
                  <a:pt x="312" y="300"/>
                </a:lnTo>
                <a:lnTo>
                  <a:pt x="316" y="300"/>
                </a:lnTo>
                <a:lnTo>
                  <a:pt x="320" y="298"/>
                </a:lnTo>
                <a:lnTo>
                  <a:pt x="322" y="294"/>
                </a:lnTo>
                <a:lnTo>
                  <a:pt x="324" y="288"/>
                </a:lnTo>
                <a:lnTo>
                  <a:pt x="324" y="60"/>
                </a:lnTo>
                <a:lnTo>
                  <a:pt x="324" y="60"/>
                </a:lnTo>
                <a:lnTo>
                  <a:pt x="324" y="52"/>
                </a:lnTo>
                <a:lnTo>
                  <a:pt x="326" y="46"/>
                </a:lnTo>
                <a:lnTo>
                  <a:pt x="330" y="40"/>
                </a:lnTo>
                <a:lnTo>
                  <a:pt x="334" y="34"/>
                </a:lnTo>
                <a:lnTo>
                  <a:pt x="340" y="30"/>
                </a:lnTo>
                <a:lnTo>
                  <a:pt x="346" y="26"/>
                </a:lnTo>
                <a:lnTo>
                  <a:pt x="352" y="24"/>
                </a:lnTo>
                <a:lnTo>
                  <a:pt x="360" y="24"/>
                </a:lnTo>
                <a:lnTo>
                  <a:pt x="576" y="24"/>
                </a:lnTo>
                <a:lnTo>
                  <a:pt x="576" y="408"/>
                </a:lnTo>
                <a:lnTo>
                  <a:pt x="360" y="408"/>
                </a:lnTo>
                <a:lnTo>
                  <a:pt x="360" y="408"/>
                </a:lnTo>
                <a:lnTo>
                  <a:pt x="346" y="410"/>
                </a:lnTo>
                <a:lnTo>
                  <a:pt x="332" y="414"/>
                </a:lnTo>
                <a:lnTo>
                  <a:pt x="320" y="422"/>
                </a:lnTo>
                <a:lnTo>
                  <a:pt x="312" y="432"/>
                </a:lnTo>
                <a:lnTo>
                  <a:pt x="312" y="432"/>
                </a:lnTo>
                <a:lnTo>
                  <a:pt x="312" y="432"/>
                </a:lnTo>
                <a:lnTo>
                  <a:pt x="312" y="432"/>
                </a:lnTo>
                <a:lnTo>
                  <a:pt x="302" y="422"/>
                </a:lnTo>
                <a:lnTo>
                  <a:pt x="290" y="414"/>
                </a:lnTo>
                <a:lnTo>
                  <a:pt x="278" y="410"/>
                </a:lnTo>
                <a:lnTo>
                  <a:pt x="264" y="408"/>
                </a:lnTo>
                <a:lnTo>
                  <a:pt x="48" y="408"/>
                </a:lnTo>
                <a:lnTo>
                  <a:pt x="48" y="24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87" name="Freeform 129"/>
          <p:cNvSpPr>
            <a:spLocks noEditPoints="1"/>
          </p:cNvSpPr>
          <p:nvPr/>
        </p:nvSpPr>
        <p:spPr bwMode="auto">
          <a:xfrm>
            <a:off x="8505651" y="3501285"/>
            <a:ext cx="283912" cy="218395"/>
          </a:xfrm>
          <a:custGeom>
            <a:avLst/>
            <a:gdLst/>
            <a:ahLst/>
            <a:cxnLst>
              <a:cxn ang="0">
                <a:pos x="600" y="12"/>
              </a:cxn>
              <a:cxn ang="0">
                <a:pos x="598" y="6"/>
              </a:cxn>
              <a:cxn ang="0">
                <a:pos x="592" y="0"/>
              </a:cxn>
              <a:cxn ang="0">
                <a:pos x="360" y="0"/>
              </a:cxn>
              <a:cxn ang="0">
                <a:pos x="346" y="2"/>
              </a:cxn>
              <a:cxn ang="0">
                <a:pos x="320" y="14"/>
              </a:cxn>
              <a:cxn ang="0">
                <a:pos x="312" y="24"/>
              </a:cxn>
              <a:cxn ang="0">
                <a:pos x="312" y="24"/>
              </a:cxn>
              <a:cxn ang="0">
                <a:pos x="290" y="6"/>
              </a:cxn>
              <a:cxn ang="0">
                <a:pos x="264" y="0"/>
              </a:cxn>
              <a:cxn ang="0">
                <a:pos x="36" y="0"/>
              </a:cxn>
              <a:cxn ang="0">
                <a:pos x="26" y="2"/>
              </a:cxn>
              <a:cxn ang="0">
                <a:pos x="24" y="12"/>
              </a:cxn>
              <a:cxn ang="0">
                <a:pos x="0" y="48"/>
              </a:cxn>
              <a:cxn ang="0">
                <a:pos x="258" y="456"/>
              </a:cxn>
              <a:cxn ang="0">
                <a:pos x="268" y="466"/>
              </a:cxn>
              <a:cxn ang="0">
                <a:pos x="296" y="478"/>
              </a:cxn>
              <a:cxn ang="0">
                <a:pos x="312" y="480"/>
              </a:cxn>
              <a:cxn ang="0">
                <a:pos x="342" y="474"/>
              </a:cxn>
              <a:cxn ang="0">
                <a:pos x="364" y="456"/>
              </a:cxn>
              <a:cxn ang="0">
                <a:pos x="624" y="48"/>
              </a:cxn>
              <a:cxn ang="0">
                <a:pos x="48" y="24"/>
              </a:cxn>
              <a:cxn ang="0">
                <a:pos x="264" y="24"/>
              </a:cxn>
              <a:cxn ang="0">
                <a:pos x="278" y="26"/>
              </a:cxn>
              <a:cxn ang="0">
                <a:pos x="288" y="34"/>
              </a:cxn>
              <a:cxn ang="0">
                <a:pos x="296" y="46"/>
              </a:cxn>
              <a:cxn ang="0">
                <a:pos x="300" y="60"/>
              </a:cxn>
              <a:cxn ang="0">
                <a:pos x="300" y="288"/>
              </a:cxn>
              <a:cxn ang="0">
                <a:pos x="302" y="298"/>
              </a:cxn>
              <a:cxn ang="0">
                <a:pos x="312" y="300"/>
              </a:cxn>
              <a:cxn ang="0">
                <a:pos x="316" y="300"/>
              </a:cxn>
              <a:cxn ang="0">
                <a:pos x="322" y="294"/>
              </a:cxn>
              <a:cxn ang="0">
                <a:pos x="324" y="60"/>
              </a:cxn>
              <a:cxn ang="0">
                <a:pos x="324" y="52"/>
              </a:cxn>
              <a:cxn ang="0">
                <a:pos x="330" y="40"/>
              </a:cxn>
              <a:cxn ang="0">
                <a:pos x="340" y="30"/>
              </a:cxn>
              <a:cxn ang="0">
                <a:pos x="352" y="24"/>
              </a:cxn>
              <a:cxn ang="0">
                <a:pos x="576" y="24"/>
              </a:cxn>
              <a:cxn ang="0">
                <a:pos x="360" y="408"/>
              </a:cxn>
              <a:cxn ang="0">
                <a:pos x="346" y="410"/>
              </a:cxn>
              <a:cxn ang="0">
                <a:pos x="320" y="422"/>
              </a:cxn>
              <a:cxn ang="0">
                <a:pos x="312" y="432"/>
              </a:cxn>
              <a:cxn ang="0">
                <a:pos x="312" y="432"/>
              </a:cxn>
              <a:cxn ang="0">
                <a:pos x="290" y="414"/>
              </a:cxn>
              <a:cxn ang="0">
                <a:pos x="264" y="408"/>
              </a:cxn>
              <a:cxn ang="0">
                <a:pos x="48" y="24"/>
              </a:cxn>
            </a:cxnLst>
            <a:rect l="0" t="0" r="r" b="b"/>
            <a:pathLst>
              <a:path w="624" h="480">
                <a:moveTo>
                  <a:pt x="600" y="48"/>
                </a:moveTo>
                <a:lnTo>
                  <a:pt x="600" y="12"/>
                </a:lnTo>
                <a:lnTo>
                  <a:pt x="600" y="12"/>
                </a:lnTo>
                <a:lnTo>
                  <a:pt x="598" y="6"/>
                </a:lnTo>
                <a:lnTo>
                  <a:pt x="596" y="2"/>
                </a:lnTo>
                <a:lnTo>
                  <a:pt x="592" y="0"/>
                </a:lnTo>
                <a:lnTo>
                  <a:pt x="588" y="0"/>
                </a:lnTo>
                <a:lnTo>
                  <a:pt x="360" y="0"/>
                </a:lnTo>
                <a:lnTo>
                  <a:pt x="360" y="0"/>
                </a:lnTo>
                <a:lnTo>
                  <a:pt x="346" y="2"/>
                </a:lnTo>
                <a:lnTo>
                  <a:pt x="332" y="6"/>
                </a:lnTo>
                <a:lnTo>
                  <a:pt x="320" y="14"/>
                </a:lnTo>
                <a:lnTo>
                  <a:pt x="312" y="24"/>
                </a:lnTo>
                <a:lnTo>
                  <a:pt x="312" y="24"/>
                </a:lnTo>
                <a:lnTo>
                  <a:pt x="312" y="24"/>
                </a:lnTo>
                <a:lnTo>
                  <a:pt x="312" y="24"/>
                </a:lnTo>
                <a:lnTo>
                  <a:pt x="302" y="14"/>
                </a:lnTo>
                <a:lnTo>
                  <a:pt x="290" y="6"/>
                </a:lnTo>
                <a:lnTo>
                  <a:pt x="278" y="2"/>
                </a:lnTo>
                <a:lnTo>
                  <a:pt x="264" y="0"/>
                </a:lnTo>
                <a:lnTo>
                  <a:pt x="36" y="0"/>
                </a:lnTo>
                <a:lnTo>
                  <a:pt x="36" y="0"/>
                </a:lnTo>
                <a:lnTo>
                  <a:pt x="30" y="0"/>
                </a:lnTo>
                <a:lnTo>
                  <a:pt x="26" y="2"/>
                </a:lnTo>
                <a:lnTo>
                  <a:pt x="24" y="6"/>
                </a:lnTo>
                <a:lnTo>
                  <a:pt x="24" y="12"/>
                </a:lnTo>
                <a:lnTo>
                  <a:pt x="24" y="48"/>
                </a:lnTo>
                <a:lnTo>
                  <a:pt x="0" y="48"/>
                </a:lnTo>
                <a:lnTo>
                  <a:pt x="0" y="456"/>
                </a:lnTo>
                <a:lnTo>
                  <a:pt x="258" y="456"/>
                </a:lnTo>
                <a:lnTo>
                  <a:pt x="258" y="456"/>
                </a:lnTo>
                <a:lnTo>
                  <a:pt x="268" y="466"/>
                </a:lnTo>
                <a:lnTo>
                  <a:pt x="282" y="474"/>
                </a:lnTo>
                <a:lnTo>
                  <a:pt x="296" y="478"/>
                </a:lnTo>
                <a:lnTo>
                  <a:pt x="312" y="480"/>
                </a:lnTo>
                <a:lnTo>
                  <a:pt x="312" y="480"/>
                </a:lnTo>
                <a:lnTo>
                  <a:pt x="326" y="478"/>
                </a:lnTo>
                <a:lnTo>
                  <a:pt x="342" y="474"/>
                </a:lnTo>
                <a:lnTo>
                  <a:pt x="354" y="466"/>
                </a:lnTo>
                <a:lnTo>
                  <a:pt x="364" y="456"/>
                </a:lnTo>
                <a:lnTo>
                  <a:pt x="624" y="456"/>
                </a:lnTo>
                <a:lnTo>
                  <a:pt x="624" y="48"/>
                </a:lnTo>
                <a:lnTo>
                  <a:pt x="600" y="48"/>
                </a:lnTo>
                <a:close/>
                <a:moveTo>
                  <a:pt x="48" y="24"/>
                </a:moveTo>
                <a:lnTo>
                  <a:pt x="264" y="24"/>
                </a:lnTo>
                <a:lnTo>
                  <a:pt x="264" y="24"/>
                </a:lnTo>
                <a:lnTo>
                  <a:pt x="270" y="24"/>
                </a:lnTo>
                <a:lnTo>
                  <a:pt x="278" y="26"/>
                </a:lnTo>
                <a:lnTo>
                  <a:pt x="284" y="30"/>
                </a:lnTo>
                <a:lnTo>
                  <a:pt x="288" y="34"/>
                </a:lnTo>
                <a:lnTo>
                  <a:pt x="294" y="40"/>
                </a:lnTo>
                <a:lnTo>
                  <a:pt x="296" y="46"/>
                </a:lnTo>
                <a:lnTo>
                  <a:pt x="298" y="52"/>
                </a:lnTo>
                <a:lnTo>
                  <a:pt x="300" y="60"/>
                </a:lnTo>
                <a:lnTo>
                  <a:pt x="300" y="288"/>
                </a:lnTo>
                <a:lnTo>
                  <a:pt x="300" y="288"/>
                </a:lnTo>
                <a:lnTo>
                  <a:pt x="300" y="294"/>
                </a:lnTo>
                <a:lnTo>
                  <a:pt x="302" y="298"/>
                </a:lnTo>
                <a:lnTo>
                  <a:pt x="306" y="300"/>
                </a:lnTo>
                <a:lnTo>
                  <a:pt x="312" y="300"/>
                </a:lnTo>
                <a:lnTo>
                  <a:pt x="312" y="300"/>
                </a:lnTo>
                <a:lnTo>
                  <a:pt x="316" y="300"/>
                </a:lnTo>
                <a:lnTo>
                  <a:pt x="320" y="298"/>
                </a:lnTo>
                <a:lnTo>
                  <a:pt x="322" y="294"/>
                </a:lnTo>
                <a:lnTo>
                  <a:pt x="324" y="288"/>
                </a:lnTo>
                <a:lnTo>
                  <a:pt x="324" y="60"/>
                </a:lnTo>
                <a:lnTo>
                  <a:pt x="324" y="60"/>
                </a:lnTo>
                <a:lnTo>
                  <a:pt x="324" y="52"/>
                </a:lnTo>
                <a:lnTo>
                  <a:pt x="326" y="46"/>
                </a:lnTo>
                <a:lnTo>
                  <a:pt x="330" y="40"/>
                </a:lnTo>
                <a:lnTo>
                  <a:pt x="334" y="34"/>
                </a:lnTo>
                <a:lnTo>
                  <a:pt x="340" y="30"/>
                </a:lnTo>
                <a:lnTo>
                  <a:pt x="346" y="26"/>
                </a:lnTo>
                <a:lnTo>
                  <a:pt x="352" y="24"/>
                </a:lnTo>
                <a:lnTo>
                  <a:pt x="360" y="24"/>
                </a:lnTo>
                <a:lnTo>
                  <a:pt x="576" y="24"/>
                </a:lnTo>
                <a:lnTo>
                  <a:pt x="576" y="408"/>
                </a:lnTo>
                <a:lnTo>
                  <a:pt x="360" y="408"/>
                </a:lnTo>
                <a:lnTo>
                  <a:pt x="360" y="408"/>
                </a:lnTo>
                <a:lnTo>
                  <a:pt x="346" y="410"/>
                </a:lnTo>
                <a:lnTo>
                  <a:pt x="332" y="414"/>
                </a:lnTo>
                <a:lnTo>
                  <a:pt x="320" y="422"/>
                </a:lnTo>
                <a:lnTo>
                  <a:pt x="312" y="432"/>
                </a:lnTo>
                <a:lnTo>
                  <a:pt x="312" y="432"/>
                </a:lnTo>
                <a:lnTo>
                  <a:pt x="312" y="432"/>
                </a:lnTo>
                <a:lnTo>
                  <a:pt x="312" y="432"/>
                </a:lnTo>
                <a:lnTo>
                  <a:pt x="302" y="422"/>
                </a:lnTo>
                <a:lnTo>
                  <a:pt x="290" y="414"/>
                </a:lnTo>
                <a:lnTo>
                  <a:pt x="278" y="410"/>
                </a:lnTo>
                <a:lnTo>
                  <a:pt x="264" y="408"/>
                </a:lnTo>
                <a:lnTo>
                  <a:pt x="48" y="408"/>
                </a:lnTo>
                <a:lnTo>
                  <a:pt x="48" y="24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88" name="Freeform 129"/>
          <p:cNvSpPr>
            <a:spLocks noEditPoints="1"/>
          </p:cNvSpPr>
          <p:nvPr/>
        </p:nvSpPr>
        <p:spPr bwMode="auto">
          <a:xfrm>
            <a:off x="8505651" y="4469748"/>
            <a:ext cx="283912" cy="218395"/>
          </a:xfrm>
          <a:custGeom>
            <a:avLst/>
            <a:gdLst/>
            <a:ahLst/>
            <a:cxnLst>
              <a:cxn ang="0">
                <a:pos x="600" y="12"/>
              </a:cxn>
              <a:cxn ang="0">
                <a:pos x="598" y="6"/>
              </a:cxn>
              <a:cxn ang="0">
                <a:pos x="592" y="0"/>
              </a:cxn>
              <a:cxn ang="0">
                <a:pos x="360" y="0"/>
              </a:cxn>
              <a:cxn ang="0">
                <a:pos x="346" y="2"/>
              </a:cxn>
              <a:cxn ang="0">
                <a:pos x="320" y="14"/>
              </a:cxn>
              <a:cxn ang="0">
                <a:pos x="312" y="24"/>
              </a:cxn>
              <a:cxn ang="0">
                <a:pos x="312" y="24"/>
              </a:cxn>
              <a:cxn ang="0">
                <a:pos x="290" y="6"/>
              </a:cxn>
              <a:cxn ang="0">
                <a:pos x="264" y="0"/>
              </a:cxn>
              <a:cxn ang="0">
                <a:pos x="36" y="0"/>
              </a:cxn>
              <a:cxn ang="0">
                <a:pos x="26" y="2"/>
              </a:cxn>
              <a:cxn ang="0">
                <a:pos x="24" y="12"/>
              </a:cxn>
              <a:cxn ang="0">
                <a:pos x="0" y="48"/>
              </a:cxn>
              <a:cxn ang="0">
                <a:pos x="258" y="456"/>
              </a:cxn>
              <a:cxn ang="0">
                <a:pos x="268" y="466"/>
              </a:cxn>
              <a:cxn ang="0">
                <a:pos x="296" y="478"/>
              </a:cxn>
              <a:cxn ang="0">
                <a:pos x="312" y="480"/>
              </a:cxn>
              <a:cxn ang="0">
                <a:pos x="342" y="474"/>
              </a:cxn>
              <a:cxn ang="0">
                <a:pos x="364" y="456"/>
              </a:cxn>
              <a:cxn ang="0">
                <a:pos x="624" y="48"/>
              </a:cxn>
              <a:cxn ang="0">
                <a:pos x="48" y="24"/>
              </a:cxn>
              <a:cxn ang="0">
                <a:pos x="264" y="24"/>
              </a:cxn>
              <a:cxn ang="0">
                <a:pos x="278" y="26"/>
              </a:cxn>
              <a:cxn ang="0">
                <a:pos x="288" y="34"/>
              </a:cxn>
              <a:cxn ang="0">
                <a:pos x="296" y="46"/>
              </a:cxn>
              <a:cxn ang="0">
                <a:pos x="300" y="60"/>
              </a:cxn>
              <a:cxn ang="0">
                <a:pos x="300" y="288"/>
              </a:cxn>
              <a:cxn ang="0">
                <a:pos x="302" y="298"/>
              </a:cxn>
              <a:cxn ang="0">
                <a:pos x="312" y="300"/>
              </a:cxn>
              <a:cxn ang="0">
                <a:pos x="316" y="300"/>
              </a:cxn>
              <a:cxn ang="0">
                <a:pos x="322" y="294"/>
              </a:cxn>
              <a:cxn ang="0">
                <a:pos x="324" y="60"/>
              </a:cxn>
              <a:cxn ang="0">
                <a:pos x="324" y="52"/>
              </a:cxn>
              <a:cxn ang="0">
                <a:pos x="330" y="40"/>
              </a:cxn>
              <a:cxn ang="0">
                <a:pos x="340" y="30"/>
              </a:cxn>
              <a:cxn ang="0">
                <a:pos x="352" y="24"/>
              </a:cxn>
              <a:cxn ang="0">
                <a:pos x="576" y="24"/>
              </a:cxn>
              <a:cxn ang="0">
                <a:pos x="360" y="408"/>
              </a:cxn>
              <a:cxn ang="0">
                <a:pos x="346" y="410"/>
              </a:cxn>
              <a:cxn ang="0">
                <a:pos x="320" y="422"/>
              </a:cxn>
              <a:cxn ang="0">
                <a:pos x="312" y="432"/>
              </a:cxn>
              <a:cxn ang="0">
                <a:pos x="312" y="432"/>
              </a:cxn>
              <a:cxn ang="0">
                <a:pos x="290" y="414"/>
              </a:cxn>
              <a:cxn ang="0">
                <a:pos x="264" y="408"/>
              </a:cxn>
              <a:cxn ang="0">
                <a:pos x="48" y="24"/>
              </a:cxn>
            </a:cxnLst>
            <a:rect l="0" t="0" r="r" b="b"/>
            <a:pathLst>
              <a:path w="624" h="480">
                <a:moveTo>
                  <a:pt x="600" y="48"/>
                </a:moveTo>
                <a:lnTo>
                  <a:pt x="600" y="12"/>
                </a:lnTo>
                <a:lnTo>
                  <a:pt x="600" y="12"/>
                </a:lnTo>
                <a:lnTo>
                  <a:pt x="598" y="6"/>
                </a:lnTo>
                <a:lnTo>
                  <a:pt x="596" y="2"/>
                </a:lnTo>
                <a:lnTo>
                  <a:pt x="592" y="0"/>
                </a:lnTo>
                <a:lnTo>
                  <a:pt x="588" y="0"/>
                </a:lnTo>
                <a:lnTo>
                  <a:pt x="360" y="0"/>
                </a:lnTo>
                <a:lnTo>
                  <a:pt x="360" y="0"/>
                </a:lnTo>
                <a:lnTo>
                  <a:pt x="346" y="2"/>
                </a:lnTo>
                <a:lnTo>
                  <a:pt x="332" y="6"/>
                </a:lnTo>
                <a:lnTo>
                  <a:pt x="320" y="14"/>
                </a:lnTo>
                <a:lnTo>
                  <a:pt x="312" y="24"/>
                </a:lnTo>
                <a:lnTo>
                  <a:pt x="312" y="24"/>
                </a:lnTo>
                <a:lnTo>
                  <a:pt x="312" y="24"/>
                </a:lnTo>
                <a:lnTo>
                  <a:pt x="312" y="24"/>
                </a:lnTo>
                <a:lnTo>
                  <a:pt x="302" y="14"/>
                </a:lnTo>
                <a:lnTo>
                  <a:pt x="290" y="6"/>
                </a:lnTo>
                <a:lnTo>
                  <a:pt x="278" y="2"/>
                </a:lnTo>
                <a:lnTo>
                  <a:pt x="264" y="0"/>
                </a:lnTo>
                <a:lnTo>
                  <a:pt x="36" y="0"/>
                </a:lnTo>
                <a:lnTo>
                  <a:pt x="36" y="0"/>
                </a:lnTo>
                <a:lnTo>
                  <a:pt x="30" y="0"/>
                </a:lnTo>
                <a:lnTo>
                  <a:pt x="26" y="2"/>
                </a:lnTo>
                <a:lnTo>
                  <a:pt x="24" y="6"/>
                </a:lnTo>
                <a:lnTo>
                  <a:pt x="24" y="12"/>
                </a:lnTo>
                <a:lnTo>
                  <a:pt x="24" y="48"/>
                </a:lnTo>
                <a:lnTo>
                  <a:pt x="0" y="48"/>
                </a:lnTo>
                <a:lnTo>
                  <a:pt x="0" y="456"/>
                </a:lnTo>
                <a:lnTo>
                  <a:pt x="258" y="456"/>
                </a:lnTo>
                <a:lnTo>
                  <a:pt x="258" y="456"/>
                </a:lnTo>
                <a:lnTo>
                  <a:pt x="268" y="466"/>
                </a:lnTo>
                <a:lnTo>
                  <a:pt x="282" y="474"/>
                </a:lnTo>
                <a:lnTo>
                  <a:pt x="296" y="478"/>
                </a:lnTo>
                <a:lnTo>
                  <a:pt x="312" y="480"/>
                </a:lnTo>
                <a:lnTo>
                  <a:pt x="312" y="480"/>
                </a:lnTo>
                <a:lnTo>
                  <a:pt x="326" y="478"/>
                </a:lnTo>
                <a:lnTo>
                  <a:pt x="342" y="474"/>
                </a:lnTo>
                <a:lnTo>
                  <a:pt x="354" y="466"/>
                </a:lnTo>
                <a:lnTo>
                  <a:pt x="364" y="456"/>
                </a:lnTo>
                <a:lnTo>
                  <a:pt x="624" y="456"/>
                </a:lnTo>
                <a:lnTo>
                  <a:pt x="624" y="48"/>
                </a:lnTo>
                <a:lnTo>
                  <a:pt x="600" y="48"/>
                </a:lnTo>
                <a:close/>
                <a:moveTo>
                  <a:pt x="48" y="24"/>
                </a:moveTo>
                <a:lnTo>
                  <a:pt x="264" y="24"/>
                </a:lnTo>
                <a:lnTo>
                  <a:pt x="264" y="24"/>
                </a:lnTo>
                <a:lnTo>
                  <a:pt x="270" y="24"/>
                </a:lnTo>
                <a:lnTo>
                  <a:pt x="278" y="26"/>
                </a:lnTo>
                <a:lnTo>
                  <a:pt x="284" y="30"/>
                </a:lnTo>
                <a:lnTo>
                  <a:pt x="288" y="34"/>
                </a:lnTo>
                <a:lnTo>
                  <a:pt x="294" y="40"/>
                </a:lnTo>
                <a:lnTo>
                  <a:pt x="296" y="46"/>
                </a:lnTo>
                <a:lnTo>
                  <a:pt x="298" y="52"/>
                </a:lnTo>
                <a:lnTo>
                  <a:pt x="300" y="60"/>
                </a:lnTo>
                <a:lnTo>
                  <a:pt x="300" y="288"/>
                </a:lnTo>
                <a:lnTo>
                  <a:pt x="300" y="288"/>
                </a:lnTo>
                <a:lnTo>
                  <a:pt x="300" y="294"/>
                </a:lnTo>
                <a:lnTo>
                  <a:pt x="302" y="298"/>
                </a:lnTo>
                <a:lnTo>
                  <a:pt x="306" y="300"/>
                </a:lnTo>
                <a:lnTo>
                  <a:pt x="312" y="300"/>
                </a:lnTo>
                <a:lnTo>
                  <a:pt x="312" y="300"/>
                </a:lnTo>
                <a:lnTo>
                  <a:pt x="316" y="300"/>
                </a:lnTo>
                <a:lnTo>
                  <a:pt x="320" y="298"/>
                </a:lnTo>
                <a:lnTo>
                  <a:pt x="322" y="294"/>
                </a:lnTo>
                <a:lnTo>
                  <a:pt x="324" y="288"/>
                </a:lnTo>
                <a:lnTo>
                  <a:pt x="324" y="60"/>
                </a:lnTo>
                <a:lnTo>
                  <a:pt x="324" y="60"/>
                </a:lnTo>
                <a:lnTo>
                  <a:pt x="324" y="52"/>
                </a:lnTo>
                <a:lnTo>
                  <a:pt x="326" y="46"/>
                </a:lnTo>
                <a:lnTo>
                  <a:pt x="330" y="40"/>
                </a:lnTo>
                <a:lnTo>
                  <a:pt x="334" y="34"/>
                </a:lnTo>
                <a:lnTo>
                  <a:pt x="340" y="30"/>
                </a:lnTo>
                <a:lnTo>
                  <a:pt x="346" y="26"/>
                </a:lnTo>
                <a:lnTo>
                  <a:pt x="352" y="24"/>
                </a:lnTo>
                <a:lnTo>
                  <a:pt x="360" y="24"/>
                </a:lnTo>
                <a:lnTo>
                  <a:pt x="576" y="24"/>
                </a:lnTo>
                <a:lnTo>
                  <a:pt x="576" y="408"/>
                </a:lnTo>
                <a:lnTo>
                  <a:pt x="360" y="408"/>
                </a:lnTo>
                <a:lnTo>
                  <a:pt x="360" y="408"/>
                </a:lnTo>
                <a:lnTo>
                  <a:pt x="346" y="410"/>
                </a:lnTo>
                <a:lnTo>
                  <a:pt x="332" y="414"/>
                </a:lnTo>
                <a:lnTo>
                  <a:pt x="320" y="422"/>
                </a:lnTo>
                <a:lnTo>
                  <a:pt x="312" y="432"/>
                </a:lnTo>
                <a:lnTo>
                  <a:pt x="312" y="432"/>
                </a:lnTo>
                <a:lnTo>
                  <a:pt x="312" y="432"/>
                </a:lnTo>
                <a:lnTo>
                  <a:pt x="312" y="432"/>
                </a:lnTo>
                <a:lnTo>
                  <a:pt x="302" y="422"/>
                </a:lnTo>
                <a:lnTo>
                  <a:pt x="290" y="414"/>
                </a:lnTo>
                <a:lnTo>
                  <a:pt x="278" y="410"/>
                </a:lnTo>
                <a:lnTo>
                  <a:pt x="264" y="408"/>
                </a:lnTo>
                <a:lnTo>
                  <a:pt x="48" y="408"/>
                </a:lnTo>
                <a:lnTo>
                  <a:pt x="48" y="24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  <p:sp>
        <p:nvSpPr>
          <p:cNvPr id="89" name="Freeform 129"/>
          <p:cNvSpPr>
            <a:spLocks noEditPoints="1"/>
          </p:cNvSpPr>
          <p:nvPr/>
        </p:nvSpPr>
        <p:spPr bwMode="auto">
          <a:xfrm>
            <a:off x="8513562" y="5444381"/>
            <a:ext cx="283912" cy="218395"/>
          </a:xfrm>
          <a:custGeom>
            <a:avLst/>
            <a:gdLst/>
            <a:ahLst/>
            <a:cxnLst>
              <a:cxn ang="0">
                <a:pos x="600" y="12"/>
              </a:cxn>
              <a:cxn ang="0">
                <a:pos x="598" y="6"/>
              </a:cxn>
              <a:cxn ang="0">
                <a:pos x="592" y="0"/>
              </a:cxn>
              <a:cxn ang="0">
                <a:pos x="360" y="0"/>
              </a:cxn>
              <a:cxn ang="0">
                <a:pos x="346" y="2"/>
              </a:cxn>
              <a:cxn ang="0">
                <a:pos x="320" y="14"/>
              </a:cxn>
              <a:cxn ang="0">
                <a:pos x="312" y="24"/>
              </a:cxn>
              <a:cxn ang="0">
                <a:pos x="312" y="24"/>
              </a:cxn>
              <a:cxn ang="0">
                <a:pos x="290" y="6"/>
              </a:cxn>
              <a:cxn ang="0">
                <a:pos x="264" y="0"/>
              </a:cxn>
              <a:cxn ang="0">
                <a:pos x="36" y="0"/>
              </a:cxn>
              <a:cxn ang="0">
                <a:pos x="26" y="2"/>
              </a:cxn>
              <a:cxn ang="0">
                <a:pos x="24" y="12"/>
              </a:cxn>
              <a:cxn ang="0">
                <a:pos x="0" y="48"/>
              </a:cxn>
              <a:cxn ang="0">
                <a:pos x="258" y="456"/>
              </a:cxn>
              <a:cxn ang="0">
                <a:pos x="268" y="466"/>
              </a:cxn>
              <a:cxn ang="0">
                <a:pos x="296" y="478"/>
              </a:cxn>
              <a:cxn ang="0">
                <a:pos x="312" y="480"/>
              </a:cxn>
              <a:cxn ang="0">
                <a:pos x="342" y="474"/>
              </a:cxn>
              <a:cxn ang="0">
                <a:pos x="364" y="456"/>
              </a:cxn>
              <a:cxn ang="0">
                <a:pos x="624" y="48"/>
              </a:cxn>
              <a:cxn ang="0">
                <a:pos x="48" y="24"/>
              </a:cxn>
              <a:cxn ang="0">
                <a:pos x="264" y="24"/>
              </a:cxn>
              <a:cxn ang="0">
                <a:pos x="278" y="26"/>
              </a:cxn>
              <a:cxn ang="0">
                <a:pos x="288" y="34"/>
              </a:cxn>
              <a:cxn ang="0">
                <a:pos x="296" y="46"/>
              </a:cxn>
              <a:cxn ang="0">
                <a:pos x="300" y="60"/>
              </a:cxn>
              <a:cxn ang="0">
                <a:pos x="300" y="288"/>
              </a:cxn>
              <a:cxn ang="0">
                <a:pos x="302" y="298"/>
              </a:cxn>
              <a:cxn ang="0">
                <a:pos x="312" y="300"/>
              </a:cxn>
              <a:cxn ang="0">
                <a:pos x="316" y="300"/>
              </a:cxn>
              <a:cxn ang="0">
                <a:pos x="322" y="294"/>
              </a:cxn>
              <a:cxn ang="0">
                <a:pos x="324" y="60"/>
              </a:cxn>
              <a:cxn ang="0">
                <a:pos x="324" y="52"/>
              </a:cxn>
              <a:cxn ang="0">
                <a:pos x="330" y="40"/>
              </a:cxn>
              <a:cxn ang="0">
                <a:pos x="340" y="30"/>
              </a:cxn>
              <a:cxn ang="0">
                <a:pos x="352" y="24"/>
              </a:cxn>
              <a:cxn ang="0">
                <a:pos x="576" y="24"/>
              </a:cxn>
              <a:cxn ang="0">
                <a:pos x="360" y="408"/>
              </a:cxn>
              <a:cxn ang="0">
                <a:pos x="346" y="410"/>
              </a:cxn>
              <a:cxn ang="0">
                <a:pos x="320" y="422"/>
              </a:cxn>
              <a:cxn ang="0">
                <a:pos x="312" y="432"/>
              </a:cxn>
              <a:cxn ang="0">
                <a:pos x="312" y="432"/>
              </a:cxn>
              <a:cxn ang="0">
                <a:pos x="290" y="414"/>
              </a:cxn>
              <a:cxn ang="0">
                <a:pos x="264" y="408"/>
              </a:cxn>
              <a:cxn ang="0">
                <a:pos x="48" y="24"/>
              </a:cxn>
            </a:cxnLst>
            <a:rect l="0" t="0" r="r" b="b"/>
            <a:pathLst>
              <a:path w="624" h="480">
                <a:moveTo>
                  <a:pt x="600" y="48"/>
                </a:moveTo>
                <a:lnTo>
                  <a:pt x="600" y="12"/>
                </a:lnTo>
                <a:lnTo>
                  <a:pt x="600" y="12"/>
                </a:lnTo>
                <a:lnTo>
                  <a:pt x="598" y="6"/>
                </a:lnTo>
                <a:lnTo>
                  <a:pt x="596" y="2"/>
                </a:lnTo>
                <a:lnTo>
                  <a:pt x="592" y="0"/>
                </a:lnTo>
                <a:lnTo>
                  <a:pt x="588" y="0"/>
                </a:lnTo>
                <a:lnTo>
                  <a:pt x="360" y="0"/>
                </a:lnTo>
                <a:lnTo>
                  <a:pt x="360" y="0"/>
                </a:lnTo>
                <a:lnTo>
                  <a:pt x="346" y="2"/>
                </a:lnTo>
                <a:lnTo>
                  <a:pt x="332" y="6"/>
                </a:lnTo>
                <a:lnTo>
                  <a:pt x="320" y="14"/>
                </a:lnTo>
                <a:lnTo>
                  <a:pt x="312" y="24"/>
                </a:lnTo>
                <a:lnTo>
                  <a:pt x="312" y="24"/>
                </a:lnTo>
                <a:lnTo>
                  <a:pt x="312" y="24"/>
                </a:lnTo>
                <a:lnTo>
                  <a:pt x="312" y="24"/>
                </a:lnTo>
                <a:lnTo>
                  <a:pt x="302" y="14"/>
                </a:lnTo>
                <a:lnTo>
                  <a:pt x="290" y="6"/>
                </a:lnTo>
                <a:lnTo>
                  <a:pt x="278" y="2"/>
                </a:lnTo>
                <a:lnTo>
                  <a:pt x="264" y="0"/>
                </a:lnTo>
                <a:lnTo>
                  <a:pt x="36" y="0"/>
                </a:lnTo>
                <a:lnTo>
                  <a:pt x="36" y="0"/>
                </a:lnTo>
                <a:lnTo>
                  <a:pt x="30" y="0"/>
                </a:lnTo>
                <a:lnTo>
                  <a:pt x="26" y="2"/>
                </a:lnTo>
                <a:lnTo>
                  <a:pt x="24" y="6"/>
                </a:lnTo>
                <a:lnTo>
                  <a:pt x="24" y="12"/>
                </a:lnTo>
                <a:lnTo>
                  <a:pt x="24" y="48"/>
                </a:lnTo>
                <a:lnTo>
                  <a:pt x="0" y="48"/>
                </a:lnTo>
                <a:lnTo>
                  <a:pt x="0" y="456"/>
                </a:lnTo>
                <a:lnTo>
                  <a:pt x="258" y="456"/>
                </a:lnTo>
                <a:lnTo>
                  <a:pt x="258" y="456"/>
                </a:lnTo>
                <a:lnTo>
                  <a:pt x="268" y="466"/>
                </a:lnTo>
                <a:lnTo>
                  <a:pt x="282" y="474"/>
                </a:lnTo>
                <a:lnTo>
                  <a:pt x="296" y="478"/>
                </a:lnTo>
                <a:lnTo>
                  <a:pt x="312" y="480"/>
                </a:lnTo>
                <a:lnTo>
                  <a:pt x="312" y="480"/>
                </a:lnTo>
                <a:lnTo>
                  <a:pt x="326" y="478"/>
                </a:lnTo>
                <a:lnTo>
                  <a:pt x="342" y="474"/>
                </a:lnTo>
                <a:lnTo>
                  <a:pt x="354" y="466"/>
                </a:lnTo>
                <a:lnTo>
                  <a:pt x="364" y="456"/>
                </a:lnTo>
                <a:lnTo>
                  <a:pt x="624" y="456"/>
                </a:lnTo>
                <a:lnTo>
                  <a:pt x="624" y="48"/>
                </a:lnTo>
                <a:lnTo>
                  <a:pt x="600" y="48"/>
                </a:lnTo>
                <a:close/>
                <a:moveTo>
                  <a:pt x="48" y="24"/>
                </a:moveTo>
                <a:lnTo>
                  <a:pt x="264" y="24"/>
                </a:lnTo>
                <a:lnTo>
                  <a:pt x="264" y="24"/>
                </a:lnTo>
                <a:lnTo>
                  <a:pt x="270" y="24"/>
                </a:lnTo>
                <a:lnTo>
                  <a:pt x="278" y="26"/>
                </a:lnTo>
                <a:lnTo>
                  <a:pt x="284" y="30"/>
                </a:lnTo>
                <a:lnTo>
                  <a:pt x="288" y="34"/>
                </a:lnTo>
                <a:lnTo>
                  <a:pt x="294" y="40"/>
                </a:lnTo>
                <a:lnTo>
                  <a:pt x="296" y="46"/>
                </a:lnTo>
                <a:lnTo>
                  <a:pt x="298" y="52"/>
                </a:lnTo>
                <a:lnTo>
                  <a:pt x="300" y="60"/>
                </a:lnTo>
                <a:lnTo>
                  <a:pt x="300" y="288"/>
                </a:lnTo>
                <a:lnTo>
                  <a:pt x="300" y="288"/>
                </a:lnTo>
                <a:lnTo>
                  <a:pt x="300" y="294"/>
                </a:lnTo>
                <a:lnTo>
                  <a:pt x="302" y="298"/>
                </a:lnTo>
                <a:lnTo>
                  <a:pt x="306" y="300"/>
                </a:lnTo>
                <a:lnTo>
                  <a:pt x="312" y="300"/>
                </a:lnTo>
                <a:lnTo>
                  <a:pt x="312" y="300"/>
                </a:lnTo>
                <a:lnTo>
                  <a:pt x="316" y="300"/>
                </a:lnTo>
                <a:lnTo>
                  <a:pt x="320" y="298"/>
                </a:lnTo>
                <a:lnTo>
                  <a:pt x="322" y="294"/>
                </a:lnTo>
                <a:lnTo>
                  <a:pt x="324" y="288"/>
                </a:lnTo>
                <a:lnTo>
                  <a:pt x="324" y="60"/>
                </a:lnTo>
                <a:lnTo>
                  <a:pt x="324" y="60"/>
                </a:lnTo>
                <a:lnTo>
                  <a:pt x="324" y="52"/>
                </a:lnTo>
                <a:lnTo>
                  <a:pt x="326" y="46"/>
                </a:lnTo>
                <a:lnTo>
                  <a:pt x="330" y="40"/>
                </a:lnTo>
                <a:lnTo>
                  <a:pt x="334" y="34"/>
                </a:lnTo>
                <a:lnTo>
                  <a:pt x="340" y="30"/>
                </a:lnTo>
                <a:lnTo>
                  <a:pt x="346" y="26"/>
                </a:lnTo>
                <a:lnTo>
                  <a:pt x="352" y="24"/>
                </a:lnTo>
                <a:lnTo>
                  <a:pt x="360" y="24"/>
                </a:lnTo>
                <a:lnTo>
                  <a:pt x="576" y="24"/>
                </a:lnTo>
                <a:lnTo>
                  <a:pt x="576" y="408"/>
                </a:lnTo>
                <a:lnTo>
                  <a:pt x="360" y="408"/>
                </a:lnTo>
                <a:lnTo>
                  <a:pt x="360" y="408"/>
                </a:lnTo>
                <a:lnTo>
                  <a:pt x="346" y="410"/>
                </a:lnTo>
                <a:lnTo>
                  <a:pt x="332" y="414"/>
                </a:lnTo>
                <a:lnTo>
                  <a:pt x="320" y="422"/>
                </a:lnTo>
                <a:lnTo>
                  <a:pt x="312" y="432"/>
                </a:lnTo>
                <a:lnTo>
                  <a:pt x="312" y="432"/>
                </a:lnTo>
                <a:lnTo>
                  <a:pt x="312" y="432"/>
                </a:lnTo>
                <a:lnTo>
                  <a:pt x="312" y="432"/>
                </a:lnTo>
                <a:lnTo>
                  <a:pt x="302" y="422"/>
                </a:lnTo>
                <a:lnTo>
                  <a:pt x="290" y="414"/>
                </a:lnTo>
                <a:lnTo>
                  <a:pt x="278" y="410"/>
                </a:lnTo>
                <a:lnTo>
                  <a:pt x="264" y="408"/>
                </a:lnTo>
                <a:lnTo>
                  <a:pt x="48" y="408"/>
                </a:lnTo>
                <a:lnTo>
                  <a:pt x="48" y="24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3200"/>
          </a:p>
        </p:txBody>
      </p:sp>
    </p:spTree>
    <p:extLst>
      <p:ext uri="{BB962C8B-B14F-4D97-AF65-F5344CB8AC3E}">
        <p14:creationId xmlns:p14="http://schemas.microsoft.com/office/powerpoint/2010/main" val="4048404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94" y="176374"/>
            <a:ext cx="12192000" cy="729012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cxnSp>
        <p:nvCxnSpPr>
          <p:cNvPr id="7" name="直线连接符 6"/>
          <p:cNvCxnSpPr/>
          <p:nvPr/>
        </p:nvCxnSpPr>
        <p:spPr>
          <a:xfrm>
            <a:off x="794" y="1481540"/>
            <a:ext cx="12192000" cy="0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1" name="文本框 70"/>
          <p:cNvSpPr txBox="1"/>
          <p:nvPr/>
        </p:nvSpPr>
        <p:spPr>
          <a:xfrm>
            <a:off x="247751" y="224109"/>
            <a:ext cx="6025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/>
              <a:t>CHAPTER TWO   </a:t>
            </a:r>
            <a:r>
              <a:rPr kumimoji="1" lang="zh-CN" altLang="en-US" sz="3200" b="1" dirty="0"/>
              <a:t>进度安排</a:t>
            </a:r>
          </a:p>
        </p:txBody>
      </p:sp>
      <p:sp>
        <p:nvSpPr>
          <p:cNvPr id="57" name="矩形 56"/>
          <p:cNvSpPr/>
          <p:nvPr/>
        </p:nvSpPr>
        <p:spPr>
          <a:xfrm>
            <a:off x="0" y="3124200"/>
            <a:ext cx="12192000" cy="20955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8" name="组合 57"/>
          <p:cNvGrpSpPr/>
          <p:nvPr/>
        </p:nvGrpSpPr>
        <p:grpSpPr>
          <a:xfrm>
            <a:off x="1962150" y="1782566"/>
            <a:ext cx="2228850" cy="5143107"/>
            <a:chOff x="1962150" y="1896866"/>
            <a:chExt cx="2228850" cy="5143107"/>
          </a:xfrm>
        </p:grpSpPr>
        <p:grpSp>
          <p:nvGrpSpPr>
            <p:cNvPr id="59" name="Group 22"/>
            <p:cNvGrpSpPr/>
            <p:nvPr/>
          </p:nvGrpSpPr>
          <p:grpSpPr>
            <a:xfrm>
              <a:off x="1962150" y="1896866"/>
              <a:ext cx="2228850" cy="5143107"/>
              <a:chOff x="19964399" y="914400"/>
              <a:chExt cx="6476999" cy="14945790"/>
            </a:xfrm>
          </p:grpSpPr>
          <p:pic>
            <p:nvPicPr>
              <p:cNvPr id="61" name="Picture 4" descr="H:\GR\presentation\iPhone-5-Black-White-MockUp.png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6238" t="8564" r="32757"/>
              <a:stretch/>
            </p:blipFill>
            <p:spPr bwMode="auto">
              <a:xfrm>
                <a:off x="19964399" y="914400"/>
                <a:ext cx="6476999" cy="1494579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2" name="Rectangle 24"/>
              <p:cNvSpPr/>
              <p:nvPr/>
            </p:nvSpPr>
            <p:spPr>
              <a:xfrm>
                <a:off x="20726399" y="3486150"/>
                <a:ext cx="5105401" cy="878205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en-US" sz="700">
                  <a:solidFill>
                    <a:prstClr val="white"/>
                  </a:solidFill>
                </a:endParaRPr>
              </a:p>
            </p:txBody>
          </p:sp>
        </p:grpSp>
        <p:pic>
          <p:nvPicPr>
            <p:cNvPr id="60" name="图片 59"/>
            <p:cNvPicPr>
              <a:picLocks noChangeAspect="1"/>
            </p:cNvPicPr>
            <p:nvPr/>
          </p:nvPicPr>
          <p:blipFill rotWithShape="1">
            <a:blip r:embed="rId4"/>
            <a:srcRect t="-348" r="61038" b="26"/>
            <a:stretch/>
          </p:blipFill>
          <p:spPr>
            <a:xfrm>
              <a:off x="2186267" y="2760623"/>
              <a:ext cx="1814225" cy="3057798"/>
            </a:xfrm>
            <a:prstGeom prst="rect">
              <a:avLst/>
            </a:prstGeom>
          </p:spPr>
        </p:pic>
      </p:grpSp>
      <p:sp>
        <p:nvSpPr>
          <p:cNvPr id="63" name="文本框 11"/>
          <p:cNvSpPr txBox="1"/>
          <p:nvPr/>
        </p:nvSpPr>
        <p:spPr>
          <a:xfrm>
            <a:off x="4914900" y="2476499"/>
            <a:ext cx="39433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dirty="0">
              <a:solidFill>
                <a:srgbClr val="104E8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文本框 12"/>
          <p:cNvSpPr txBox="1"/>
          <p:nvPr/>
        </p:nvSpPr>
        <p:spPr>
          <a:xfrm>
            <a:off x="4914900" y="3124200"/>
            <a:ext cx="39433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Content Placeholder 2"/>
          <p:cNvSpPr txBox="1">
            <a:spLocks/>
          </p:cNvSpPr>
          <p:nvPr/>
        </p:nvSpPr>
        <p:spPr>
          <a:xfrm>
            <a:off x="4928944" y="3530086"/>
            <a:ext cx="3319705" cy="10477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顶部“开始”面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板中可以对字体、字号、颜色、行距等进行修改。建议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Content Placeholder 2"/>
          <p:cNvSpPr txBox="1">
            <a:spLocks/>
          </p:cNvSpPr>
          <p:nvPr/>
        </p:nvSpPr>
        <p:spPr>
          <a:xfrm>
            <a:off x="4928944" y="4651089"/>
            <a:ext cx="6386756" cy="10477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顶部“开始”面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板中可以对字体、字号、颜色、行距等进行修改。建议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93666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94" y="176374"/>
            <a:ext cx="12192000" cy="729012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cxnSp>
        <p:nvCxnSpPr>
          <p:cNvPr id="7" name="直线连接符 6"/>
          <p:cNvCxnSpPr/>
          <p:nvPr/>
        </p:nvCxnSpPr>
        <p:spPr>
          <a:xfrm>
            <a:off x="794" y="1481540"/>
            <a:ext cx="12192000" cy="0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1" name="文本框 70"/>
          <p:cNvSpPr txBox="1"/>
          <p:nvPr/>
        </p:nvSpPr>
        <p:spPr>
          <a:xfrm>
            <a:off x="247751" y="224109"/>
            <a:ext cx="6025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/>
              <a:t>CHAPTER TWO   </a:t>
            </a:r>
            <a:r>
              <a:rPr kumimoji="1" lang="zh-CN" altLang="en-US" sz="3200" b="1" dirty="0"/>
              <a:t>进度安排</a:t>
            </a:r>
          </a:p>
        </p:txBody>
      </p:sp>
      <p:sp>
        <p:nvSpPr>
          <p:cNvPr id="15" name="七边形 14"/>
          <p:cNvSpPr/>
          <p:nvPr/>
        </p:nvSpPr>
        <p:spPr>
          <a:xfrm>
            <a:off x="6484383" y="3301753"/>
            <a:ext cx="3091406" cy="3091406"/>
          </a:xfrm>
          <a:prstGeom prst="hept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2228562" y="2992336"/>
            <a:ext cx="2994229" cy="1168480"/>
            <a:chOff x="1783556" y="3200400"/>
            <a:chExt cx="3417094" cy="1333500"/>
          </a:xfrm>
          <a:solidFill>
            <a:schemeClr val="accent2"/>
          </a:solidFill>
        </p:grpSpPr>
        <p:sp>
          <p:nvSpPr>
            <p:cNvPr id="19" name="椭圆 18"/>
            <p:cNvSpPr/>
            <p:nvPr/>
          </p:nvSpPr>
          <p:spPr>
            <a:xfrm>
              <a:off x="2776537" y="3924300"/>
              <a:ext cx="609600" cy="6096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2514600" y="3324224"/>
              <a:ext cx="514350" cy="5143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3867150" y="3200400"/>
              <a:ext cx="381000" cy="381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3533774" y="3714749"/>
              <a:ext cx="542925" cy="54292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4300537" y="3457575"/>
              <a:ext cx="466725" cy="46672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/>
          </p:nvSpPr>
          <p:spPr>
            <a:xfrm>
              <a:off x="4876799" y="3790949"/>
              <a:ext cx="323851" cy="32385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/>
          </p:nvSpPr>
          <p:spPr>
            <a:xfrm>
              <a:off x="2155031" y="3933823"/>
              <a:ext cx="323850" cy="32385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1783556" y="3419471"/>
              <a:ext cx="323850" cy="32385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" name="组合 26"/>
          <p:cNvGrpSpPr/>
          <p:nvPr/>
        </p:nvGrpSpPr>
        <p:grpSpPr>
          <a:xfrm flipV="1">
            <a:off x="2088352" y="5333999"/>
            <a:ext cx="3055150" cy="1168480"/>
            <a:chOff x="1714032" y="3200400"/>
            <a:chExt cx="3486618" cy="1333500"/>
          </a:xfrm>
          <a:solidFill>
            <a:schemeClr val="accent5"/>
          </a:solidFill>
        </p:grpSpPr>
        <p:sp>
          <p:nvSpPr>
            <p:cNvPr id="28" name="椭圆 27"/>
            <p:cNvSpPr/>
            <p:nvPr/>
          </p:nvSpPr>
          <p:spPr>
            <a:xfrm>
              <a:off x="2776537" y="3924300"/>
              <a:ext cx="609600" cy="6096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2312194" y="3314701"/>
              <a:ext cx="514350" cy="5143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3867150" y="3200400"/>
              <a:ext cx="381000" cy="381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>
              <a:off x="3533774" y="3714749"/>
              <a:ext cx="542925" cy="54292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>
              <a:off x="4300537" y="3457575"/>
              <a:ext cx="466725" cy="46672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4876799" y="3790949"/>
              <a:ext cx="323851" cy="32385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2085507" y="3983055"/>
              <a:ext cx="323850" cy="32385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>
              <a:off x="1714032" y="3468705"/>
              <a:ext cx="323850" cy="32385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8" name="文本框 27"/>
          <p:cNvSpPr txBox="1"/>
          <p:nvPr/>
        </p:nvSpPr>
        <p:spPr>
          <a:xfrm>
            <a:off x="2476213" y="4914063"/>
            <a:ext cx="28939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2400" dirty="0">
              <a:solidFill>
                <a:srgbClr val="104E8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28"/>
          <p:cNvSpPr txBox="1"/>
          <p:nvPr/>
        </p:nvSpPr>
        <p:spPr>
          <a:xfrm>
            <a:off x="3090678" y="4087756"/>
            <a:ext cx="17016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rgbClr val="104E87"/>
                </a:solidFill>
              </a:rPr>
              <a:t>47%</a:t>
            </a:r>
            <a:endParaRPr lang="zh-CN" altLang="en-US" sz="5400" dirty="0">
              <a:solidFill>
                <a:srgbClr val="104E87"/>
              </a:solidFill>
            </a:endParaRPr>
          </a:p>
        </p:txBody>
      </p:sp>
      <p:sp>
        <p:nvSpPr>
          <p:cNvPr id="40" name="Content Placeholder 2"/>
          <p:cNvSpPr txBox="1">
            <a:spLocks/>
          </p:cNvSpPr>
          <p:nvPr/>
        </p:nvSpPr>
        <p:spPr>
          <a:xfrm>
            <a:off x="6999636" y="4286250"/>
            <a:ext cx="2334110" cy="10477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顶部“开始”面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板中可以对字体、字号、颜色、行距等进行修改。建议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2" name="组 9"/>
          <p:cNvGrpSpPr/>
          <p:nvPr/>
        </p:nvGrpSpPr>
        <p:grpSpPr>
          <a:xfrm>
            <a:off x="1257478" y="1305167"/>
            <a:ext cx="3677883" cy="1174166"/>
            <a:chOff x="3192793" y="978875"/>
            <a:chExt cx="2758412" cy="880624"/>
          </a:xfrm>
        </p:grpSpPr>
        <p:sp>
          <p:nvSpPr>
            <p:cNvPr id="43" name="椭圆 42"/>
            <p:cNvSpPr/>
            <p:nvPr/>
          </p:nvSpPr>
          <p:spPr>
            <a:xfrm>
              <a:off x="4439719" y="978875"/>
              <a:ext cx="264560" cy="26456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cxnSp>
          <p:nvCxnSpPr>
            <p:cNvPr id="44" name="直线连接符 106"/>
            <p:cNvCxnSpPr/>
            <p:nvPr/>
          </p:nvCxnSpPr>
          <p:spPr>
            <a:xfrm>
              <a:off x="4571999" y="1243435"/>
              <a:ext cx="0" cy="256470"/>
            </a:xfrm>
            <a:prstGeom prst="line">
              <a:avLst/>
            </a:prstGeom>
            <a:ln>
              <a:solidFill>
                <a:schemeClr val="accent5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5" name="组 7"/>
            <p:cNvGrpSpPr/>
            <p:nvPr/>
          </p:nvGrpSpPr>
          <p:grpSpPr>
            <a:xfrm>
              <a:off x="3192793" y="1499905"/>
              <a:ext cx="2758412" cy="359594"/>
              <a:chOff x="1002399" y="1393362"/>
              <a:chExt cx="2040456" cy="359594"/>
            </a:xfrm>
          </p:grpSpPr>
          <p:sp>
            <p:nvSpPr>
              <p:cNvPr id="46" name="圆角矩形 45"/>
              <p:cNvSpPr/>
              <p:nvPr/>
            </p:nvSpPr>
            <p:spPr>
              <a:xfrm>
                <a:off x="1002399" y="1393362"/>
                <a:ext cx="2040456" cy="359594"/>
              </a:xfrm>
              <a:prstGeom prst="round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3200"/>
              </a:p>
            </p:txBody>
          </p:sp>
          <p:sp>
            <p:nvSpPr>
              <p:cNvPr id="47" name="文本框 72"/>
              <p:cNvSpPr txBox="1"/>
              <p:nvPr/>
            </p:nvSpPr>
            <p:spPr>
              <a:xfrm>
                <a:off x="1002399" y="1400456"/>
                <a:ext cx="2040456" cy="3154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kumimoji="1" lang="en-US" altLang="zh-CN" sz="2133" b="1" dirty="0">
                    <a:solidFill>
                      <a:schemeClr val="accent5"/>
                    </a:solidFill>
                  </a:rPr>
                  <a:t>ADD</a:t>
                </a:r>
                <a:r>
                  <a:rPr kumimoji="1" lang="zh-CN" altLang="en-US" sz="2133" b="1" dirty="0">
                    <a:solidFill>
                      <a:schemeClr val="accent5"/>
                    </a:solidFill>
                  </a:rPr>
                  <a:t> </a:t>
                </a:r>
                <a:r>
                  <a:rPr kumimoji="1" lang="en-US" altLang="zh-CN" sz="2133" b="1" dirty="0">
                    <a:solidFill>
                      <a:schemeClr val="accent5"/>
                    </a:solidFill>
                  </a:rPr>
                  <a:t>YOUR</a:t>
                </a:r>
                <a:r>
                  <a:rPr kumimoji="1" lang="zh-CN" altLang="en-US" sz="2133" b="1" dirty="0">
                    <a:solidFill>
                      <a:schemeClr val="accent5"/>
                    </a:solidFill>
                  </a:rPr>
                  <a:t> </a:t>
                </a:r>
                <a:r>
                  <a:rPr kumimoji="1" lang="en-US" altLang="zh-CN" sz="2133" b="1" dirty="0">
                    <a:solidFill>
                      <a:schemeClr val="accent5"/>
                    </a:solidFill>
                  </a:rPr>
                  <a:t>TITLE</a:t>
                </a:r>
                <a:r>
                  <a:rPr kumimoji="1" lang="zh-CN" altLang="en-US" sz="2133" b="1" dirty="0">
                    <a:solidFill>
                      <a:schemeClr val="accent5"/>
                    </a:solidFill>
                  </a:rPr>
                  <a:t> </a:t>
                </a:r>
                <a:r>
                  <a:rPr kumimoji="1" lang="en-US" altLang="zh-CN" sz="2133" b="1" dirty="0">
                    <a:solidFill>
                      <a:schemeClr val="accent5"/>
                    </a:solidFill>
                  </a:rPr>
                  <a:t>HERE</a:t>
                </a:r>
                <a:endParaRPr kumimoji="1" lang="en-US" altLang="zh-CN" sz="1333" dirty="0">
                  <a:solidFill>
                    <a:schemeClr val="accent5"/>
                  </a:solidFill>
                </a:endParaRPr>
              </a:p>
            </p:txBody>
          </p:sp>
        </p:grpSp>
      </p:grpSp>
      <p:sp>
        <p:nvSpPr>
          <p:cNvPr id="48" name="Content Placeholder 2"/>
          <p:cNvSpPr txBox="1">
            <a:spLocks/>
          </p:cNvSpPr>
          <p:nvPr/>
        </p:nvSpPr>
        <p:spPr>
          <a:xfrm>
            <a:off x="5143502" y="1821691"/>
            <a:ext cx="6391273" cy="117064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200" dirty="0" smtClean="0">
              <a:solidFill>
                <a:srgbClr val="104E8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endParaRPr lang="zh-CN" altLang="en-US" sz="1200" dirty="0">
              <a:solidFill>
                <a:srgbClr val="104E8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07100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858433" y="2046646"/>
            <a:ext cx="64767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4800" b="1" dirty="0"/>
              <a:t>CHAPTER THREE</a:t>
            </a:r>
            <a:endParaRPr kumimoji="1" lang="zh-CN" altLang="en-US" sz="4800" b="1" dirty="0"/>
          </a:p>
        </p:txBody>
      </p:sp>
      <p:sp>
        <p:nvSpPr>
          <p:cNvPr id="4" name="文本框 3"/>
          <p:cNvSpPr txBox="1"/>
          <p:nvPr/>
        </p:nvSpPr>
        <p:spPr>
          <a:xfrm>
            <a:off x="2858433" y="2924198"/>
            <a:ext cx="64767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zh-CN" altLang="en-US" sz="8000" b="1" dirty="0"/>
              <a:t>预算需求</a:t>
            </a:r>
          </a:p>
        </p:txBody>
      </p:sp>
    </p:spTree>
    <p:extLst>
      <p:ext uri="{BB962C8B-B14F-4D97-AF65-F5344CB8AC3E}">
        <p14:creationId xmlns:p14="http://schemas.microsoft.com/office/powerpoint/2010/main" val="2116710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94" y="176374"/>
            <a:ext cx="12192000" cy="729012"/>
          </a:xfrm>
          <a:prstGeom prst="rect">
            <a:avLst/>
          </a:prstGeom>
          <a:solidFill>
            <a:srgbClr val="1B8D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cxnSp>
        <p:nvCxnSpPr>
          <p:cNvPr id="7" name="直线连接符 6"/>
          <p:cNvCxnSpPr/>
          <p:nvPr/>
        </p:nvCxnSpPr>
        <p:spPr>
          <a:xfrm>
            <a:off x="794" y="1481540"/>
            <a:ext cx="12192000" cy="0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1945891638"/>
              </p:ext>
            </p:extLst>
          </p:nvPr>
        </p:nvGraphicFramePr>
        <p:xfrm>
          <a:off x="763713" y="1984205"/>
          <a:ext cx="10666163" cy="4165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7" name="文本框 16"/>
          <p:cNvSpPr txBox="1"/>
          <p:nvPr/>
        </p:nvSpPr>
        <p:spPr>
          <a:xfrm>
            <a:off x="1516344" y="1930492"/>
            <a:ext cx="1802503" cy="1136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594" indent="-228594">
              <a:lnSpc>
                <a:spcPts val="1867"/>
              </a:lnSpc>
              <a:buFont typeface="Wingdings" charset="2"/>
              <a:buChar char="n"/>
            </a:pPr>
            <a:r>
              <a:rPr kumimoji="1" lang="en-US" altLang="zh-CN" sz="1333" b="1" dirty="0">
                <a:solidFill>
                  <a:schemeClr val="accent1"/>
                </a:solidFill>
              </a:rPr>
              <a:t>PART</a:t>
            </a:r>
            <a:r>
              <a:rPr kumimoji="1" lang="zh-CN" altLang="en-US" sz="1333" b="1" dirty="0">
                <a:solidFill>
                  <a:schemeClr val="accent1"/>
                </a:solidFill>
              </a:rPr>
              <a:t> </a:t>
            </a:r>
            <a:r>
              <a:rPr kumimoji="1" lang="en-US" altLang="zh-CN" sz="1333" b="1" dirty="0">
                <a:solidFill>
                  <a:schemeClr val="accent1"/>
                </a:solidFill>
              </a:rPr>
              <a:t>ONE</a:t>
            </a:r>
          </a:p>
          <a:p>
            <a:pPr>
              <a:lnSpc>
                <a:spcPct val="130000"/>
              </a:lnSpc>
            </a:pP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点击此处添加文本信息。建议正文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  <p:cxnSp>
        <p:nvCxnSpPr>
          <p:cNvPr id="33" name="直线箭头连接符 32"/>
          <p:cNvCxnSpPr/>
          <p:nvPr/>
        </p:nvCxnSpPr>
        <p:spPr>
          <a:xfrm>
            <a:off x="1141497" y="2129034"/>
            <a:ext cx="0" cy="2262857"/>
          </a:xfrm>
          <a:prstGeom prst="straightConnector1">
            <a:avLst/>
          </a:prstGeom>
          <a:ln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直线连接符 35"/>
          <p:cNvCxnSpPr/>
          <p:nvPr/>
        </p:nvCxnSpPr>
        <p:spPr>
          <a:xfrm>
            <a:off x="1129737" y="2129033"/>
            <a:ext cx="374847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文本框 41"/>
          <p:cNvSpPr txBox="1"/>
          <p:nvPr/>
        </p:nvSpPr>
        <p:spPr>
          <a:xfrm>
            <a:off x="4247907" y="1816219"/>
            <a:ext cx="1802503" cy="1136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594" indent="-228594">
              <a:lnSpc>
                <a:spcPts val="1867"/>
              </a:lnSpc>
              <a:buFont typeface="Wingdings" charset="2"/>
              <a:buChar char="n"/>
            </a:pPr>
            <a:r>
              <a:rPr kumimoji="1" lang="en-US" altLang="zh-CN" sz="1333" b="1" dirty="0">
                <a:solidFill>
                  <a:schemeClr val="accent1"/>
                </a:solidFill>
              </a:rPr>
              <a:t>PART</a:t>
            </a:r>
            <a:r>
              <a:rPr kumimoji="1" lang="zh-CN" altLang="en-US" sz="1333" b="1" dirty="0">
                <a:solidFill>
                  <a:schemeClr val="accent1"/>
                </a:solidFill>
              </a:rPr>
              <a:t> </a:t>
            </a:r>
            <a:r>
              <a:rPr kumimoji="1" lang="en-US" altLang="zh-CN" sz="1333" b="1" dirty="0">
                <a:solidFill>
                  <a:schemeClr val="accent1"/>
                </a:solidFill>
              </a:rPr>
              <a:t>TWO</a:t>
            </a:r>
          </a:p>
          <a:p>
            <a:pPr>
              <a:lnSpc>
                <a:spcPct val="130000"/>
              </a:lnSpc>
            </a:pP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点击此处添加文本信息。建议正文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  <p:cxnSp>
        <p:nvCxnSpPr>
          <p:cNvPr id="43" name="直线箭头连接符 42"/>
          <p:cNvCxnSpPr/>
          <p:nvPr/>
        </p:nvCxnSpPr>
        <p:spPr>
          <a:xfrm>
            <a:off x="3873059" y="2014760"/>
            <a:ext cx="0" cy="2377131"/>
          </a:xfrm>
          <a:prstGeom prst="straightConnector1">
            <a:avLst/>
          </a:prstGeom>
          <a:ln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直线连接符 43"/>
          <p:cNvCxnSpPr/>
          <p:nvPr/>
        </p:nvCxnSpPr>
        <p:spPr>
          <a:xfrm>
            <a:off x="3861300" y="2014760"/>
            <a:ext cx="374847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" name="文本框 44"/>
          <p:cNvSpPr txBox="1"/>
          <p:nvPr/>
        </p:nvSpPr>
        <p:spPr>
          <a:xfrm>
            <a:off x="6893867" y="2086668"/>
            <a:ext cx="1802502" cy="11360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594" indent="-228594">
              <a:lnSpc>
                <a:spcPts val="1867"/>
              </a:lnSpc>
              <a:buFont typeface="Wingdings" charset="2"/>
              <a:buChar char="n"/>
            </a:pPr>
            <a:r>
              <a:rPr kumimoji="1" lang="en-US" altLang="zh-CN" sz="1333" b="1" dirty="0">
                <a:solidFill>
                  <a:schemeClr val="accent1"/>
                </a:solidFill>
              </a:rPr>
              <a:t>PART</a:t>
            </a:r>
            <a:r>
              <a:rPr kumimoji="1" lang="zh-CN" altLang="en-US" sz="1333" b="1" dirty="0">
                <a:solidFill>
                  <a:schemeClr val="accent1"/>
                </a:solidFill>
              </a:rPr>
              <a:t> </a:t>
            </a:r>
            <a:r>
              <a:rPr kumimoji="1" lang="en-US" altLang="zh-CN" sz="1333" b="1" dirty="0">
                <a:solidFill>
                  <a:schemeClr val="accent1"/>
                </a:solidFill>
              </a:rPr>
              <a:t>THREE</a:t>
            </a:r>
          </a:p>
          <a:p>
            <a:pPr>
              <a:lnSpc>
                <a:spcPct val="130000"/>
              </a:lnSpc>
            </a:pP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点击此处添加文本信息。建议正文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  <p:cxnSp>
        <p:nvCxnSpPr>
          <p:cNvPr id="46" name="直线箭头连接符 45"/>
          <p:cNvCxnSpPr/>
          <p:nvPr/>
        </p:nvCxnSpPr>
        <p:spPr>
          <a:xfrm>
            <a:off x="6519020" y="2285209"/>
            <a:ext cx="0" cy="1781677"/>
          </a:xfrm>
          <a:prstGeom prst="straightConnector1">
            <a:avLst/>
          </a:prstGeom>
          <a:ln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直线连接符 46"/>
          <p:cNvCxnSpPr/>
          <p:nvPr/>
        </p:nvCxnSpPr>
        <p:spPr>
          <a:xfrm>
            <a:off x="6507260" y="2285209"/>
            <a:ext cx="374847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文本框 50"/>
          <p:cNvSpPr txBox="1"/>
          <p:nvPr/>
        </p:nvSpPr>
        <p:spPr>
          <a:xfrm>
            <a:off x="9496071" y="1930492"/>
            <a:ext cx="1802502" cy="1136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594" indent="-228594">
              <a:lnSpc>
                <a:spcPts val="1867"/>
              </a:lnSpc>
              <a:buFont typeface="Wingdings" charset="2"/>
              <a:buChar char="n"/>
            </a:pPr>
            <a:r>
              <a:rPr kumimoji="1" lang="en-US" altLang="zh-CN" sz="1333" b="1" dirty="0">
                <a:solidFill>
                  <a:schemeClr val="accent1"/>
                </a:solidFill>
              </a:rPr>
              <a:t>PART</a:t>
            </a:r>
            <a:r>
              <a:rPr kumimoji="1" lang="zh-CN" altLang="en-US" sz="1333" b="1" dirty="0">
                <a:solidFill>
                  <a:schemeClr val="accent1"/>
                </a:solidFill>
              </a:rPr>
              <a:t> </a:t>
            </a:r>
            <a:r>
              <a:rPr kumimoji="1" lang="en-US" altLang="zh-CN" sz="1333" b="1" dirty="0">
                <a:solidFill>
                  <a:schemeClr val="accent1"/>
                </a:solidFill>
              </a:rPr>
              <a:t>FOUR</a:t>
            </a:r>
          </a:p>
          <a:p>
            <a:pPr>
              <a:lnSpc>
                <a:spcPct val="130000"/>
              </a:lnSpc>
            </a:pP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点击此处添加文本信息。建议正文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  <p:cxnSp>
        <p:nvCxnSpPr>
          <p:cNvPr id="52" name="直线箭头连接符 51"/>
          <p:cNvCxnSpPr/>
          <p:nvPr/>
        </p:nvCxnSpPr>
        <p:spPr>
          <a:xfrm>
            <a:off x="9121224" y="2129033"/>
            <a:ext cx="0" cy="1625549"/>
          </a:xfrm>
          <a:prstGeom prst="straightConnector1">
            <a:avLst/>
          </a:prstGeom>
          <a:ln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直线连接符 52"/>
          <p:cNvCxnSpPr/>
          <p:nvPr/>
        </p:nvCxnSpPr>
        <p:spPr>
          <a:xfrm>
            <a:off x="9109464" y="2129033"/>
            <a:ext cx="374847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4" name="组 53"/>
          <p:cNvGrpSpPr/>
          <p:nvPr/>
        </p:nvGrpSpPr>
        <p:grpSpPr>
          <a:xfrm>
            <a:off x="4888793" y="1252988"/>
            <a:ext cx="2416003" cy="451405"/>
            <a:chOff x="3230518" y="1019112"/>
            <a:chExt cx="1812002" cy="338554"/>
          </a:xfrm>
          <a:solidFill>
            <a:srgbClr val="1B8DA8"/>
          </a:solidFill>
        </p:grpSpPr>
        <p:sp>
          <p:nvSpPr>
            <p:cNvPr id="59" name="圆角矩形 58"/>
            <p:cNvSpPr/>
            <p:nvPr/>
          </p:nvSpPr>
          <p:spPr>
            <a:xfrm>
              <a:off x="3230518" y="1019112"/>
              <a:ext cx="1812002" cy="338554"/>
            </a:xfrm>
            <a:prstGeom prst="roundRect">
              <a:avLst/>
            </a:prstGeom>
            <a:grpFill/>
            <a:ln w="19050" cmpd="sng"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3384367" y="1023610"/>
              <a:ext cx="1504302" cy="31542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zh-CN" sz="2133" b="1" dirty="0"/>
                <a:t>NUMBER</a:t>
              </a:r>
              <a:endParaRPr kumimoji="1" lang="zh-CN" altLang="en-US" sz="2133" b="1" dirty="0"/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247751" y="224109"/>
            <a:ext cx="6025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/>
              <a:t>CHAPTER THREE   </a:t>
            </a:r>
            <a:r>
              <a:rPr kumimoji="1" lang="zh-CN" altLang="en-US" sz="3200" b="1" dirty="0"/>
              <a:t>预算需求</a:t>
            </a:r>
          </a:p>
        </p:txBody>
      </p:sp>
    </p:spTree>
    <p:extLst>
      <p:ext uri="{BB962C8B-B14F-4D97-AF65-F5344CB8AC3E}">
        <p14:creationId xmlns:p14="http://schemas.microsoft.com/office/powerpoint/2010/main" val="3104577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直接连接符 31"/>
          <p:cNvCxnSpPr/>
          <p:nvPr/>
        </p:nvCxnSpPr>
        <p:spPr>
          <a:xfrm flipH="1">
            <a:off x="1411085" y="2026157"/>
            <a:ext cx="151015" cy="2447214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H="1">
            <a:off x="1428750" y="3298829"/>
            <a:ext cx="3436687" cy="1174542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1562100" y="2026157"/>
            <a:ext cx="3285671" cy="1264730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794" y="176374"/>
            <a:ext cx="12192000" cy="729012"/>
          </a:xfrm>
          <a:prstGeom prst="rect">
            <a:avLst/>
          </a:prstGeom>
          <a:solidFill>
            <a:srgbClr val="1B8D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cxnSp>
        <p:nvCxnSpPr>
          <p:cNvPr id="7" name="直线连接符 6"/>
          <p:cNvCxnSpPr/>
          <p:nvPr/>
        </p:nvCxnSpPr>
        <p:spPr>
          <a:xfrm>
            <a:off x="794" y="1481540"/>
            <a:ext cx="12192000" cy="0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247751" y="224109"/>
            <a:ext cx="6025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/>
              <a:t>CHAPTER THREE   </a:t>
            </a:r>
            <a:r>
              <a:rPr kumimoji="1" lang="zh-CN" altLang="en-US" sz="3200" b="1" dirty="0"/>
              <a:t>预算需求</a:t>
            </a: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1192729" y="4899001"/>
            <a:ext cx="3376050" cy="143335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2" name="图表 21"/>
          <p:cNvGraphicFramePr/>
          <p:nvPr>
            <p:extLst>
              <p:ext uri="{D42A27DB-BD31-4B8C-83A1-F6EECF244321}">
                <p14:modId xmlns:p14="http://schemas.microsoft.com/office/powerpoint/2010/main" val="1240903642"/>
              </p:ext>
            </p:extLst>
          </p:nvPr>
        </p:nvGraphicFramePr>
        <p:xfrm>
          <a:off x="5586567" y="1788868"/>
          <a:ext cx="5703564" cy="31101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7" name="椭圆 26"/>
          <p:cNvSpPr/>
          <p:nvPr/>
        </p:nvSpPr>
        <p:spPr>
          <a:xfrm>
            <a:off x="1265442" y="1812362"/>
            <a:ext cx="593316" cy="593316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4568779" y="3002171"/>
            <a:ext cx="593316" cy="59331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1026297" y="4176713"/>
            <a:ext cx="593316" cy="59331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5711370" y="4899001"/>
            <a:ext cx="5551716" cy="143335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645059" y="2203656"/>
            <a:ext cx="2231615" cy="2231615"/>
          </a:xfrm>
          <a:prstGeom prst="ellipse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11"/>
          <p:cNvSpPr txBox="1"/>
          <p:nvPr/>
        </p:nvSpPr>
        <p:spPr>
          <a:xfrm>
            <a:off x="2064158" y="2942064"/>
            <a:ext cx="17839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15308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94" y="176374"/>
            <a:ext cx="12192000" cy="729012"/>
          </a:xfrm>
          <a:prstGeom prst="rect">
            <a:avLst/>
          </a:prstGeom>
          <a:solidFill>
            <a:srgbClr val="1B8D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cxnSp>
        <p:nvCxnSpPr>
          <p:cNvPr id="7" name="直线连接符 6"/>
          <p:cNvCxnSpPr/>
          <p:nvPr/>
        </p:nvCxnSpPr>
        <p:spPr>
          <a:xfrm>
            <a:off x="794" y="1481540"/>
            <a:ext cx="12192000" cy="0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6" name="椭圆 105"/>
          <p:cNvSpPr/>
          <p:nvPr/>
        </p:nvSpPr>
        <p:spPr>
          <a:xfrm>
            <a:off x="5920419" y="1305167"/>
            <a:ext cx="352747" cy="352747"/>
          </a:xfrm>
          <a:prstGeom prst="ellipse">
            <a:avLst/>
          </a:prstGeom>
          <a:solidFill>
            <a:srgbClr val="1B8D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cxnSp>
        <p:nvCxnSpPr>
          <p:cNvPr id="107" name="直线连接符 106"/>
          <p:cNvCxnSpPr>
            <a:stCxn id="106" idx="4"/>
            <a:endCxn id="6" idx="0"/>
          </p:cNvCxnSpPr>
          <p:nvPr/>
        </p:nvCxnSpPr>
        <p:spPr>
          <a:xfrm>
            <a:off x="6096793" y="1657913"/>
            <a:ext cx="0" cy="273707"/>
          </a:xfrm>
          <a:prstGeom prst="line">
            <a:avLst/>
          </a:prstGeom>
          <a:ln>
            <a:solidFill>
              <a:schemeClr val="accent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圆角矩形 5"/>
          <p:cNvSpPr/>
          <p:nvPr/>
        </p:nvSpPr>
        <p:spPr>
          <a:xfrm>
            <a:off x="4939921" y="1931621"/>
            <a:ext cx="2313744" cy="1509604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grpSp>
        <p:nvGrpSpPr>
          <p:cNvPr id="2" name="组合 1"/>
          <p:cNvGrpSpPr/>
          <p:nvPr/>
        </p:nvGrpSpPr>
        <p:grpSpPr>
          <a:xfrm>
            <a:off x="2329021" y="2422160"/>
            <a:ext cx="1670126" cy="552680"/>
            <a:chOff x="1746170" y="1816619"/>
            <a:chExt cx="1252595" cy="414510"/>
          </a:xfrm>
        </p:grpSpPr>
        <p:sp>
          <p:nvSpPr>
            <p:cNvPr id="79" name="圆角矩形 78"/>
            <p:cNvSpPr/>
            <p:nvPr/>
          </p:nvSpPr>
          <p:spPr>
            <a:xfrm>
              <a:off x="1746170" y="1816619"/>
              <a:ext cx="1252595" cy="414510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877622" y="1861119"/>
              <a:ext cx="989694" cy="2847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z="1867" b="1" dirty="0">
                  <a:solidFill>
                    <a:schemeClr val="accent4"/>
                  </a:solidFill>
                </a:rPr>
                <a:t>TITLE</a:t>
              </a:r>
              <a:r>
                <a:rPr kumimoji="1" lang="zh-CN" altLang="en-US" sz="1867" b="1" dirty="0">
                  <a:solidFill>
                    <a:schemeClr val="accent4"/>
                  </a:solidFill>
                </a:rPr>
                <a:t> </a:t>
              </a:r>
              <a:r>
                <a:rPr kumimoji="1" lang="en-US" altLang="zh-CN" sz="1867" b="1" dirty="0">
                  <a:solidFill>
                    <a:schemeClr val="accent4"/>
                  </a:solidFill>
                </a:rPr>
                <a:t>HRER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261730" y="4239352"/>
            <a:ext cx="1670126" cy="552680"/>
            <a:chOff x="3945702" y="3179512"/>
            <a:chExt cx="1252595" cy="414510"/>
          </a:xfrm>
        </p:grpSpPr>
        <p:sp>
          <p:nvSpPr>
            <p:cNvPr id="84" name="圆角矩形 83"/>
            <p:cNvSpPr/>
            <p:nvPr/>
          </p:nvSpPr>
          <p:spPr>
            <a:xfrm>
              <a:off x="3945702" y="3179512"/>
              <a:ext cx="1252595" cy="414510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85" name="文本框 84"/>
            <p:cNvSpPr txBox="1"/>
            <p:nvPr/>
          </p:nvSpPr>
          <p:spPr>
            <a:xfrm>
              <a:off x="4077153" y="3224012"/>
              <a:ext cx="989694" cy="2847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z="1867" b="1" dirty="0">
                  <a:solidFill>
                    <a:schemeClr val="accent4"/>
                  </a:solidFill>
                </a:rPr>
                <a:t>TITLE</a:t>
              </a:r>
              <a:r>
                <a:rPr kumimoji="1" lang="zh-CN" altLang="en-US" sz="1867" b="1" dirty="0">
                  <a:solidFill>
                    <a:schemeClr val="accent4"/>
                  </a:solidFill>
                </a:rPr>
                <a:t> </a:t>
              </a:r>
              <a:r>
                <a:rPr kumimoji="1" lang="en-US" altLang="zh-CN" sz="1867" b="1" dirty="0">
                  <a:solidFill>
                    <a:schemeClr val="accent4"/>
                  </a:solidFill>
                </a:rPr>
                <a:t>HRER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8176153" y="2422160"/>
            <a:ext cx="1670126" cy="552680"/>
            <a:chOff x="6131520" y="1816619"/>
            <a:chExt cx="1252595" cy="414510"/>
          </a:xfrm>
        </p:grpSpPr>
        <p:sp>
          <p:nvSpPr>
            <p:cNvPr id="86" name="圆角矩形 85"/>
            <p:cNvSpPr/>
            <p:nvPr/>
          </p:nvSpPr>
          <p:spPr>
            <a:xfrm>
              <a:off x="6131520" y="1816619"/>
              <a:ext cx="1252595" cy="414510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87" name="文本框 86"/>
            <p:cNvSpPr txBox="1"/>
            <p:nvPr/>
          </p:nvSpPr>
          <p:spPr>
            <a:xfrm>
              <a:off x="6262971" y="1861119"/>
              <a:ext cx="989694" cy="2847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z="1867" b="1" dirty="0">
                  <a:solidFill>
                    <a:schemeClr val="accent4"/>
                  </a:solidFill>
                </a:rPr>
                <a:t>TITLE</a:t>
              </a:r>
              <a:r>
                <a:rPr kumimoji="1" lang="zh-CN" altLang="en-US" sz="1867" b="1" dirty="0">
                  <a:solidFill>
                    <a:schemeClr val="accent4"/>
                  </a:solidFill>
                </a:rPr>
                <a:t> </a:t>
              </a:r>
              <a:r>
                <a:rPr kumimoji="1" lang="en-US" altLang="zh-CN" sz="1867" b="1" dirty="0">
                  <a:solidFill>
                    <a:schemeClr val="accent4"/>
                  </a:solidFill>
                </a:rPr>
                <a:t>HRER</a:t>
              </a:r>
            </a:p>
          </p:txBody>
        </p:sp>
      </p:grpSp>
      <p:cxnSp>
        <p:nvCxnSpPr>
          <p:cNvPr id="94" name="直线连接符 93"/>
          <p:cNvCxnSpPr>
            <a:stCxn id="79" idx="3"/>
            <a:endCxn id="6" idx="1"/>
          </p:cNvCxnSpPr>
          <p:nvPr/>
        </p:nvCxnSpPr>
        <p:spPr>
          <a:xfrm flipV="1">
            <a:off x="3999148" y="2686423"/>
            <a:ext cx="940773" cy="12076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0" name="直线连接符 99"/>
          <p:cNvCxnSpPr>
            <a:stCxn id="6" idx="3"/>
            <a:endCxn id="86" idx="1"/>
          </p:cNvCxnSpPr>
          <p:nvPr/>
        </p:nvCxnSpPr>
        <p:spPr>
          <a:xfrm>
            <a:off x="7253666" y="2686423"/>
            <a:ext cx="922489" cy="12076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直线连接符 35"/>
          <p:cNvCxnSpPr>
            <a:stCxn id="6" idx="2"/>
            <a:endCxn id="84" idx="0"/>
          </p:cNvCxnSpPr>
          <p:nvPr/>
        </p:nvCxnSpPr>
        <p:spPr>
          <a:xfrm>
            <a:off x="6096794" y="3441224"/>
            <a:ext cx="1" cy="798125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直线连接符 38"/>
          <p:cNvCxnSpPr>
            <a:stCxn id="79" idx="1"/>
          </p:cNvCxnSpPr>
          <p:nvPr/>
        </p:nvCxnSpPr>
        <p:spPr>
          <a:xfrm flipH="1">
            <a:off x="1129733" y="2698499"/>
            <a:ext cx="1199288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直线连接符 42"/>
          <p:cNvCxnSpPr/>
          <p:nvPr/>
        </p:nvCxnSpPr>
        <p:spPr>
          <a:xfrm>
            <a:off x="1129731" y="2698499"/>
            <a:ext cx="0" cy="2980727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直线连接符 49"/>
          <p:cNvCxnSpPr/>
          <p:nvPr/>
        </p:nvCxnSpPr>
        <p:spPr>
          <a:xfrm>
            <a:off x="1129731" y="3851348"/>
            <a:ext cx="411600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8" name="直线连接符 127"/>
          <p:cNvCxnSpPr/>
          <p:nvPr/>
        </p:nvCxnSpPr>
        <p:spPr>
          <a:xfrm>
            <a:off x="1129731" y="4453225"/>
            <a:ext cx="411600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9" name="直线连接符 128"/>
          <p:cNvCxnSpPr/>
          <p:nvPr/>
        </p:nvCxnSpPr>
        <p:spPr>
          <a:xfrm>
            <a:off x="1129731" y="5656980"/>
            <a:ext cx="411600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0" name="直线连接符 129"/>
          <p:cNvCxnSpPr/>
          <p:nvPr/>
        </p:nvCxnSpPr>
        <p:spPr>
          <a:xfrm>
            <a:off x="1129731" y="5055103"/>
            <a:ext cx="411600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文本框 56"/>
          <p:cNvSpPr txBox="1"/>
          <p:nvPr/>
        </p:nvSpPr>
        <p:spPr>
          <a:xfrm>
            <a:off x="1586707" y="3687570"/>
            <a:ext cx="1899879" cy="29745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点击此处添加文本信息</a:t>
            </a:r>
            <a:endParaRPr kumimoji="1" lang="zh-CN" altLang="en-US" sz="3200" dirty="0"/>
          </a:p>
        </p:txBody>
      </p:sp>
      <p:sp>
        <p:nvSpPr>
          <p:cNvPr id="131" name="文本框 130"/>
          <p:cNvSpPr txBox="1"/>
          <p:nvPr/>
        </p:nvSpPr>
        <p:spPr>
          <a:xfrm>
            <a:off x="1586707" y="4891079"/>
            <a:ext cx="1899879" cy="29745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点击此处添加文本信息</a:t>
            </a:r>
            <a:endParaRPr kumimoji="1" lang="zh-CN" altLang="en-US" sz="3200" dirty="0"/>
          </a:p>
        </p:txBody>
      </p:sp>
      <p:sp>
        <p:nvSpPr>
          <p:cNvPr id="132" name="文本框 131"/>
          <p:cNvSpPr txBox="1"/>
          <p:nvPr/>
        </p:nvSpPr>
        <p:spPr>
          <a:xfrm>
            <a:off x="1586707" y="4289324"/>
            <a:ext cx="1899879" cy="29745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点击此处添加文本信息</a:t>
            </a:r>
            <a:endParaRPr kumimoji="1" lang="zh-CN" altLang="en-US" sz="3200" dirty="0"/>
          </a:p>
        </p:txBody>
      </p:sp>
      <p:sp>
        <p:nvSpPr>
          <p:cNvPr id="133" name="文本框 132"/>
          <p:cNvSpPr txBox="1"/>
          <p:nvPr/>
        </p:nvSpPr>
        <p:spPr>
          <a:xfrm>
            <a:off x="1586707" y="5492832"/>
            <a:ext cx="1899879" cy="29745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点击此处添加文本信息</a:t>
            </a:r>
            <a:endParaRPr kumimoji="1" lang="zh-CN" altLang="en-US" sz="3200" dirty="0"/>
          </a:p>
        </p:txBody>
      </p:sp>
      <p:cxnSp>
        <p:nvCxnSpPr>
          <p:cNvPr id="135" name="直线连接符 134"/>
          <p:cNvCxnSpPr/>
          <p:nvPr/>
        </p:nvCxnSpPr>
        <p:spPr>
          <a:xfrm>
            <a:off x="9846282" y="2703817"/>
            <a:ext cx="1199289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6" name="直线连接符 135"/>
          <p:cNvCxnSpPr/>
          <p:nvPr/>
        </p:nvCxnSpPr>
        <p:spPr>
          <a:xfrm flipH="1">
            <a:off x="11045570" y="2703818"/>
            <a:ext cx="0" cy="2980727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7" name="直线连接符 136"/>
          <p:cNvCxnSpPr/>
          <p:nvPr/>
        </p:nvCxnSpPr>
        <p:spPr>
          <a:xfrm flipH="1">
            <a:off x="10633970" y="3856667"/>
            <a:ext cx="411600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8" name="直线连接符 137"/>
          <p:cNvCxnSpPr/>
          <p:nvPr/>
        </p:nvCxnSpPr>
        <p:spPr>
          <a:xfrm flipH="1">
            <a:off x="10633970" y="4458544"/>
            <a:ext cx="411600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9" name="直线连接符 138"/>
          <p:cNvCxnSpPr/>
          <p:nvPr/>
        </p:nvCxnSpPr>
        <p:spPr>
          <a:xfrm flipH="1">
            <a:off x="10633970" y="5662299"/>
            <a:ext cx="411600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0" name="直线连接符 139"/>
          <p:cNvCxnSpPr/>
          <p:nvPr/>
        </p:nvCxnSpPr>
        <p:spPr>
          <a:xfrm flipH="1">
            <a:off x="10633970" y="5060421"/>
            <a:ext cx="411600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1" name="文本框 140"/>
          <p:cNvSpPr txBox="1"/>
          <p:nvPr/>
        </p:nvSpPr>
        <p:spPr>
          <a:xfrm>
            <a:off x="8641972" y="3692888"/>
            <a:ext cx="1899879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点击此处添加文本信息</a:t>
            </a:r>
            <a:endParaRPr kumimoji="1" lang="zh-CN" altLang="en-US" sz="3200" dirty="0"/>
          </a:p>
        </p:txBody>
      </p:sp>
      <p:sp>
        <p:nvSpPr>
          <p:cNvPr id="142" name="文本框 141"/>
          <p:cNvSpPr txBox="1"/>
          <p:nvPr/>
        </p:nvSpPr>
        <p:spPr>
          <a:xfrm>
            <a:off x="8641972" y="4896398"/>
            <a:ext cx="1899879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点击此处添加文本信息</a:t>
            </a:r>
            <a:endParaRPr kumimoji="1" lang="zh-CN" altLang="en-US" sz="3200" dirty="0"/>
          </a:p>
        </p:txBody>
      </p:sp>
      <p:sp>
        <p:nvSpPr>
          <p:cNvPr id="143" name="文本框 142"/>
          <p:cNvSpPr txBox="1"/>
          <p:nvPr/>
        </p:nvSpPr>
        <p:spPr>
          <a:xfrm>
            <a:off x="8641972" y="4294643"/>
            <a:ext cx="1899879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点击此处添加文本信息</a:t>
            </a:r>
            <a:endParaRPr kumimoji="1" lang="zh-CN" altLang="en-US" sz="3200" dirty="0"/>
          </a:p>
        </p:txBody>
      </p:sp>
      <p:sp>
        <p:nvSpPr>
          <p:cNvPr id="144" name="文本框 143"/>
          <p:cNvSpPr txBox="1"/>
          <p:nvPr/>
        </p:nvSpPr>
        <p:spPr>
          <a:xfrm>
            <a:off x="8641972" y="5498151"/>
            <a:ext cx="1899879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点击此处添加文本信息</a:t>
            </a:r>
            <a:endParaRPr kumimoji="1" lang="zh-CN" altLang="en-US" sz="3200" dirty="0"/>
          </a:p>
        </p:txBody>
      </p:sp>
      <p:cxnSp>
        <p:nvCxnSpPr>
          <p:cNvPr id="145" name="直线连接符 144"/>
          <p:cNvCxnSpPr>
            <a:stCxn id="84" idx="2"/>
          </p:cNvCxnSpPr>
          <p:nvPr/>
        </p:nvCxnSpPr>
        <p:spPr>
          <a:xfrm flipH="1">
            <a:off x="6096791" y="4792029"/>
            <a:ext cx="3" cy="892515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6" name="直线连接符 145"/>
          <p:cNvCxnSpPr/>
          <p:nvPr/>
        </p:nvCxnSpPr>
        <p:spPr>
          <a:xfrm flipV="1">
            <a:off x="4008292" y="5381281"/>
            <a:ext cx="4177007" cy="471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7" name="直线连接符 146"/>
          <p:cNvCxnSpPr/>
          <p:nvPr/>
        </p:nvCxnSpPr>
        <p:spPr>
          <a:xfrm>
            <a:off x="4027741" y="5399397"/>
            <a:ext cx="0" cy="285148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0" name="直线连接符 169"/>
          <p:cNvCxnSpPr/>
          <p:nvPr/>
        </p:nvCxnSpPr>
        <p:spPr>
          <a:xfrm>
            <a:off x="8164394" y="5394078"/>
            <a:ext cx="0" cy="285148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1" name="文本框 170"/>
          <p:cNvSpPr txBox="1"/>
          <p:nvPr/>
        </p:nvSpPr>
        <p:spPr>
          <a:xfrm>
            <a:off x="3318991" y="5679226"/>
            <a:ext cx="1417499" cy="823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867"/>
              </a:lnSpc>
            </a:pPr>
            <a:r>
              <a:rPr kumimoji="1" lang="en-US" altLang="zh-CN" sz="1333" b="1" dirty="0">
                <a:solidFill>
                  <a:schemeClr val="accent1"/>
                </a:solidFill>
              </a:rPr>
              <a:t>PART</a:t>
            </a:r>
            <a:r>
              <a:rPr kumimoji="1" lang="zh-CN" altLang="en-US" sz="1333" b="1" dirty="0">
                <a:solidFill>
                  <a:schemeClr val="accent1"/>
                </a:solidFill>
              </a:rPr>
              <a:t> </a:t>
            </a:r>
            <a:r>
              <a:rPr kumimoji="1" lang="en-US" altLang="zh-CN" sz="1333" b="1" dirty="0">
                <a:solidFill>
                  <a:schemeClr val="accent1"/>
                </a:solidFill>
              </a:rPr>
              <a:t>ONE</a:t>
            </a:r>
          </a:p>
          <a:p>
            <a:pPr marL="228594" indent="-228594" algn="ctr">
              <a:lnSpc>
                <a:spcPts val="1867"/>
              </a:lnSpc>
              <a:buFont typeface="Wingdings" charset="2"/>
              <a:buChar char="l"/>
            </a:pPr>
            <a:r>
              <a:rPr kumimoji="1" lang="zh-CN" altLang="en-US" sz="1333" dirty="0">
                <a:solidFill>
                  <a:schemeClr val="accent1"/>
                </a:solidFill>
              </a:rPr>
              <a:t>文本信息</a:t>
            </a:r>
            <a:endParaRPr kumimoji="1" lang="en-US" altLang="zh-CN" sz="1333" dirty="0">
              <a:solidFill>
                <a:schemeClr val="accent1"/>
              </a:solidFill>
            </a:endParaRPr>
          </a:p>
          <a:p>
            <a:pPr marL="228594" indent="-228594" algn="ctr">
              <a:lnSpc>
                <a:spcPts val="1867"/>
              </a:lnSpc>
              <a:buFont typeface="Wingdings" charset="2"/>
              <a:buChar char="l"/>
            </a:pPr>
            <a:r>
              <a:rPr kumimoji="1" lang="zh-CN" altLang="en-US" sz="1333" dirty="0">
                <a:solidFill>
                  <a:schemeClr val="accent1"/>
                </a:solidFill>
              </a:rPr>
              <a:t>文本信息</a:t>
            </a:r>
            <a:endParaRPr kumimoji="1" lang="en-US" altLang="zh-CN" sz="1333" dirty="0">
              <a:solidFill>
                <a:schemeClr val="accent1"/>
              </a:solidFill>
            </a:endParaRPr>
          </a:p>
        </p:txBody>
      </p:sp>
      <p:sp>
        <p:nvSpPr>
          <p:cNvPr id="172" name="文本框 171"/>
          <p:cNvSpPr txBox="1"/>
          <p:nvPr/>
        </p:nvSpPr>
        <p:spPr>
          <a:xfrm>
            <a:off x="5390082" y="5679226"/>
            <a:ext cx="1417499" cy="823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867"/>
              </a:lnSpc>
            </a:pPr>
            <a:r>
              <a:rPr kumimoji="1" lang="en-US" altLang="zh-CN" sz="1333" b="1" dirty="0">
                <a:solidFill>
                  <a:schemeClr val="accent1"/>
                </a:solidFill>
              </a:rPr>
              <a:t>PART</a:t>
            </a:r>
            <a:r>
              <a:rPr kumimoji="1" lang="zh-CN" altLang="en-US" sz="1333" b="1" dirty="0">
                <a:solidFill>
                  <a:schemeClr val="accent1"/>
                </a:solidFill>
              </a:rPr>
              <a:t> </a:t>
            </a:r>
            <a:r>
              <a:rPr kumimoji="1" lang="en-US" altLang="zh-CN" sz="1333" b="1" dirty="0">
                <a:solidFill>
                  <a:schemeClr val="accent1"/>
                </a:solidFill>
              </a:rPr>
              <a:t>TWO</a:t>
            </a:r>
          </a:p>
          <a:p>
            <a:pPr marL="228594" indent="-228594" algn="ctr">
              <a:lnSpc>
                <a:spcPts val="1867"/>
              </a:lnSpc>
              <a:buFont typeface="Wingdings" charset="2"/>
              <a:buChar char="l"/>
            </a:pPr>
            <a:r>
              <a:rPr kumimoji="1" lang="zh-CN" altLang="en-US" sz="1333" dirty="0">
                <a:solidFill>
                  <a:schemeClr val="accent1"/>
                </a:solidFill>
              </a:rPr>
              <a:t>文本信息</a:t>
            </a:r>
            <a:endParaRPr kumimoji="1" lang="en-US" altLang="zh-CN" sz="1333" dirty="0">
              <a:solidFill>
                <a:schemeClr val="accent1"/>
              </a:solidFill>
            </a:endParaRPr>
          </a:p>
          <a:p>
            <a:pPr marL="228594" indent="-228594" algn="ctr">
              <a:lnSpc>
                <a:spcPts val="1867"/>
              </a:lnSpc>
              <a:buFont typeface="Wingdings" charset="2"/>
              <a:buChar char="l"/>
            </a:pPr>
            <a:r>
              <a:rPr kumimoji="1" lang="zh-CN" altLang="en-US" sz="1333" dirty="0">
                <a:solidFill>
                  <a:schemeClr val="accent1"/>
                </a:solidFill>
              </a:rPr>
              <a:t>文本信息</a:t>
            </a:r>
            <a:endParaRPr kumimoji="1" lang="en-US" altLang="zh-CN" sz="1333" dirty="0">
              <a:solidFill>
                <a:schemeClr val="accent1"/>
              </a:solidFill>
            </a:endParaRPr>
          </a:p>
        </p:txBody>
      </p:sp>
      <p:sp>
        <p:nvSpPr>
          <p:cNvPr id="173" name="文本框 172"/>
          <p:cNvSpPr txBox="1"/>
          <p:nvPr/>
        </p:nvSpPr>
        <p:spPr>
          <a:xfrm>
            <a:off x="7447469" y="5679225"/>
            <a:ext cx="1417499" cy="823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867"/>
              </a:lnSpc>
            </a:pPr>
            <a:r>
              <a:rPr kumimoji="1" lang="en-US" altLang="zh-CN" sz="1333" b="1" dirty="0">
                <a:solidFill>
                  <a:schemeClr val="accent1"/>
                </a:solidFill>
              </a:rPr>
              <a:t>PART</a:t>
            </a:r>
            <a:r>
              <a:rPr kumimoji="1" lang="zh-CN" altLang="en-US" sz="1333" b="1" dirty="0">
                <a:solidFill>
                  <a:schemeClr val="accent1"/>
                </a:solidFill>
              </a:rPr>
              <a:t> </a:t>
            </a:r>
            <a:r>
              <a:rPr kumimoji="1" lang="en-US" altLang="zh-CN" sz="1333" b="1" dirty="0">
                <a:solidFill>
                  <a:schemeClr val="accent1"/>
                </a:solidFill>
              </a:rPr>
              <a:t>THREE</a:t>
            </a:r>
          </a:p>
          <a:p>
            <a:pPr marL="228594" indent="-228594" algn="ctr">
              <a:lnSpc>
                <a:spcPts val="1867"/>
              </a:lnSpc>
              <a:buFont typeface="Wingdings" charset="2"/>
              <a:buChar char="l"/>
            </a:pPr>
            <a:r>
              <a:rPr kumimoji="1" lang="zh-CN" altLang="en-US" sz="1333" dirty="0">
                <a:solidFill>
                  <a:schemeClr val="accent1"/>
                </a:solidFill>
              </a:rPr>
              <a:t>文本信息</a:t>
            </a:r>
            <a:endParaRPr kumimoji="1" lang="en-US" altLang="zh-CN" sz="1333" dirty="0">
              <a:solidFill>
                <a:schemeClr val="accent1"/>
              </a:solidFill>
            </a:endParaRPr>
          </a:p>
          <a:p>
            <a:pPr marL="228594" indent="-228594" algn="ctr">
              <a:lnSpc>
                <a:spcPts val="1867"/>
              </a:lnSpc>
              <a:buFont typeface="Wingdings" charset="2"/>
              <a:buChar char="l"/>
            </a:pPr>
            <a:r>
              <a:rPr kumimoji="1" lang="zh-CN" altLang="en-US" sz="1333" dirty="0">
                <a:solidFill>
                  <a:schemeClr val="accent1"/>
                </a:solidFill>
              </a:rPr>
              <a:t>文本信息</a:t>
            </a:r>
            <a:endParaRPr kumimoji="1" lang="en-US" altLang="zh-CN" sz="1333" dirty="0">
              <a:solidFill>
                <a:schemeClr val="accent1"/>
              </a:solidFill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247751" y="224109"/>
            <a:ext cx="6025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/>
              <a:t>CHAPTER THREE   </a:t>
            </a:r>
            <a:r>
              <a:rPr kumimoji="1" lang="zh-CN" altLang="en-US" sz="3200" b="1" dirty="0"/>
              <a:t>预算需求</a:t>
            </a:r>
          </a:p>
        </p:txBody>
      </p:sp>
      <p:grpSp>
        <p:nvGrpSpPr>
          <p:cNvPr id="60" name="组 59"/>
          <p:cNvGrpSpPr/>
          <p:nvPr/>
        </p:nvGrpSpPr>
        <p:grpSpPr>
          <a:xfrm>
            <a:off x="5479476" y="2086499"/>
            <a:ext cx="1234636" cy="1234636"/>
            <a:chOff x="5845175" y="4384675"/>
            <a:chExt cx="758825" cy="758825"/>
          </a:xfrm>
          <a:solidFill>
            <a:schemeClr val="accent3"/>
          </a:solidFill>
        </p:grpSpPr>
        <p:sp>
          <p:nvSpPr>
            <p:cNvPr id="61" name="Freeform 227"/>
            <p:cNvSpPr>
              <a:spLocks noEditPoints="1"/>
            </p:cNvSpPr>
            <p:nvPr/>
          </p:nvSpPr>
          <p:spPr bwMode="auto">
            <a:xfrm>
              <a:off x="5845175" y="4384675"/>
              <a:ext cx="758825" cy="758825"/>
            </a:xfrm>
            <a:custGeom>
              <a:avLst/>
              <a:gdLst/>
              <a:ahLst/>
              <a:cxnLst>
                <a:cxn ang="0">
                  <a:pos x="216" y="476"/>
                </a:cxn>
                <a:cxn ang="0">
                  <a:pos x="148" y="460"/>
                </a:cxn>
                <a:cxn ang="0">
                  <a:pos x="88" y="424"/>
                </a:cxn>
                <a:cxn ang="0">
                  <a:pos x="54" y="390"/>
                </a:cxn>
                <a:cxn ang="0">
                  <a:pos x="18" y="330"/>
                </a:cxn>
                <a:cxn ang="0">
                  <a:pos x="2" y="262"/>
                </a:cxn>
                <a:cxn ang="0">
                  <a:pos x="2" y="216"/>
                </a:cxn>
                <a:cxn ang="0">
                  <a:pos x="18" y="148"/>
                </a:cxn>
                <a:cxn ang="0">
                  <a:pos x="54" y="88"/>
                </a:cxn>
                <a:cxn ang="0">
                  <a:pos x="88" y="54"/>
                </a:cxn>
                <a:cxn ang="0">
                  <a:pos x="148" y="18"/>
                </a:cxn>
                <a:cxn ang="0">
                  <a:pos x="216" y="2"/>
                </a:cxn>
                <a:cxn ang="0">
                  <a:pos x="264" y="2"/>
                </a:cxn>
                <a:cxn ang="0">
                  <a:pos x="330" y="18"/>
                </a:cxn>
                <a:cxn ang="0">
                  <a:pos x="390" y="54"/>
                </a:cxn>
                <a:cxn ang="0">
                  <a:pos x="424" y="88"/>
                </a:cxn>
                <a:cxn ang="0">
                  <a:pos x="460" y="148"/>
                </a:cxn>
                <a:cxn ang="0">
                  <a:pos x="476" y="216"/>
                </a:cxn>
                <a:cxn ang="0">
                  <a:pos x="476" y="262"/>
                </a:cxn>
                <a:cxn ang="0">
                  <a:pos x="460" y="330"/>
                </a:cxn>
                <a:cxn ang="0">
                  <a:pos x="424" y="390"/>
                </a:cxn>
                <a:cxn ang="0">
                  <a:pos x="390" y="424"/>
                </a:cxn>
                <a:cxn ang="0">
                  <a:pos x="330" y="460"/>
                </a:cxn>
                <a:cxn ang="0">
                  <a:pos x="264" y="476"/>
                </a:cxn>
                <a:cxn ang="0">
                  <a:pos x="240" y="56"/>
                </a:cxn>
                <a:cxn ang="0">
                  <a:pos x="202" y="60"/>
                </a:cxn>
                <a:cxn ang="0">
                  <a:pos x="152" y="78"/>
                </a:cxn>
                <a:cxn ang="0">
                  <a:pos x="110" y="110"/>
                </a:cxn>
                <a:cxn ang="0">
                  <a:pos x="78" y="152"/>
                </a:cxn>
                <a:cxn ang="0">
                  <a:pos x="60" y="202"/>
                </a:cxn>
                <a:cxn ang="0">
                  <a:pos x="56" y="240"/>
                </a:cxn>
                <a:cxn ang="0">
                  <a:pos x="64" y="294"/>
                </a:cxn>
                <a:cxn ang="0">
                  <a:pos x="88" y="342"/>
                </a:cxn>
                <a:cxn ang="0">
                  <a:pos x="122" y="380"/>
                </a:cxn>
                <a:cxn ang="0">
                  <a:pos x="168" y="408"/>
                </a:cxn>
                <a:cxn ang="0">
                  <a:pos x="220" y="422"/>
                </a:cxn>
                <a:cxn ang="0">
                  <a:pos x="258" y="422"/>
                </a:cxn>
                <a:cxn ang="0">
                  <a:pos x="310" y="408"/>
                </a:cxn>
                <a:cxn ang="0">
                  <a:pos x="356" y="380"/>
                </a:cxn>
                <a:cxn ang="0">
                  <a:pos x="392" y="342"/>
                </a:cxn>
                <a:cxn ang="0">
                  <a:pos x="414" y="294"/>
                </a:cxn>
                <a:cxn ang="0">
                  <a:pos x="424" y="240"/>
                </a:cxn>
                <a:cxn ang="0">
                  <a:pos x="420" y="202"/>
                </a:cxn>
                <a:cxn ang="0">
                  <a:pos x="402" y="152"/>
                </a:cxn>
                <a:cxn ang="0">
                  <a:pos x="370" y="110"/>
                </a:cxn>
                <a:cxn ang="0">
                  <a:pos x="328" y="78"/>
                </a:cxn>
                <a:cxn ang="0">
                  <a:pos x="276" y="60"/>
                </a:cxn>
                <a:cxn ang="0">
                  <a:pos x="240" y="56"/>
                </a:cxn>
              </a:cxnLst>
              <a:rect l="0" t="0" r="r" b="b"/>
              <a:pathLst>
                <a:path w="478" h="478">
                  <a:moveTo>
                    <a:pt x="240" y="478"/>
                  </a:moveTo>
                  <a:lnTo>
                    <a:pt x="240" y="478"/>
                  </a:lnTo>
                  <a:lnTo>
                    <a:pt x="216" y="476"/>
                  </a:lnTo>
                  <a:lnTo>
                    <a:pt x="192" y="474"/>
                  </a:lnTo>
                  <a:lnTo>
                    <a:pt x="170" y="468"/>
                  </a:lnTo>
                  <a:lnTo>
                    <a:pt x="148" y="460"/>
                  </a:lnTo>
                  <a:lnTo>
                    <a:pt x="128" y="450"/>
                  </a:lnTo>
                  <a:lnTo>
                    <a:pt x="108" y="438"/>
                  </a:lnTo>
                  <a:lnTo>
                    <a:pt x="88" y="424"/>
                  </a:lnTo>
                  <a:lnTo>
                    <a:pt x="70" y="408"/>
                  </a:lnTo>
                  <a:lnTo>
                    <a:pt x="70" y="408"/>
                  </a:lnTo>
                  <a:lnTo>
                    <a:pt x="54" y="390"/>
                  </a:lnTo>
                  <a:lnTo>
                    <a:pt x="40" y="372"/>
                  </a:lnTo>
                  <a:lnTo>
                    <a:pt x="28" y="352"/>
                  </a:lnTo>
                  <a:lnTo>
                    <a:pt x="18" y="330"/>
                  </a:lnTo>
                  <a:lnTo>
                    <a:pt x="12" y="308"/>
                  </a:lnTo>
                  <a:lnTo>
                    <a:pt x="6" y="286"/>
                  </a:lnTo>
                  <a:lnTo>
                    <a:pt x="2" y="262"/>
                  </a:lnTo>
                  <a:lnTo>
                    <a:pt x="0" y="240"/>
                  </a:lnTo>
                  <a:lnTo>
                    <a:pt x="0" y="240"/>
                  </a:lnTo>
                  <a:lnTo>
                    <a:pt x="2" y="216"/>
                  </a:lnTo>
                  <a:lnTo>
                    <a:pt x="6" y="192"/>
                  </a:lnTo>
                  <a:lnTo>
                    <a:pt x="12" y="170"/>
                  </a:lnTo>
                  <a:lnTo>
                    <a:pt x="18" y="148"/>
                  </a:lnTo>
                  <a:lnTo>
                    <a:pt x="28" y="126"/>
                  </a:lnTo>
                  <a:lnTo>
                    <a:pt x="40" y="106"/>
                  </a:lnTo>
                  <a:lnTo>
                    <a:pt x="54" y="88"/>
                  </a:lnTo>
                  <a:lnTo>
                    <a:pt x="70" y="70"/>
                  </a:lnTo>
                  <a:lnTo>
                    <a:pt x="70" y="70"/>
                  </a:lnTo>
                  <a:lnTo>
                    <a:pt x="88" y="54"/>
                  </a:lnTo>
                  <a:lnTo>
                    <a:pt x="108" y="40"/>
                  </a:lnTo>
                  <a:lnTo>
                    <a:pt x="128" y="28"/>
                  </a:lnTo>
                  <a:lnTo>
                    <a:pt x="148" y="18"/>
                  </a:lnTo>
                  <a:lnTo>
                    <a:pt x="170" y="10"/>
                  </a:lnTo>
                  <a:lnTo>
                    <a:pt x="192" y="6"/>
                  </a:lnTo>
                  <a:lnTo>
                    <a:pt x="216" y="2"/>
                  </a:lnTo>
                  <a:lnTo>
                    <a:pt x="240" y="0"/>
                  </a:lnTo>
                  <a:lnTo>
                    <a:pt x="240" y="0"/>
                  </a:lnTo>
                  <a:lnTo>
                    <a:pt x="264" y="2"/>
                  </a:lnTo>
                  <a:lnTo>
                    <a:pt x="286" y="6"/>
                  </a:lnTo>
                  <a:lnTo>
                    <a:pt x="310" y="10"/>
                  </a:lnTo>
                  <a:lnTo>
                    <a:pt x="330" y="18"/>
                  </a:lnTo>
                  <a:lnTo>
                    <a:pt x="352" y="28"/>
                  </a:lnTo>
                  <a:lnTo>
                    <a:pt x="372" y="40"/>
                  </a:lnTo>
                  <a:lnTo>
                    <a:pt x="390" y="54"/>
                  </a:lnTo>
                  <a:lnTo>
                    <a:pt x="408" y="70"/>
                  </a:lnTo>
                  <a:lnTo>
                    <a:pt x="408" y="70"/>
                  </a:lnTo>
                  <a:lnTo>
                    <a:pt x="424" y="88"/>
                  </a:lnTo>
                  <a:lnTo>
                    <a:pt x="438" y="106"/>
                  </a:lnTo>
                  <a:lnTo>
                    <a:pt x="450" y="126"/>
                  </a:lnTo>
                  <a:lnTo>
                    <a:pt x="460" y="148"/>
                  </a:lnTo>
                  <a:lnTo>
                    <a:pt x="468" y="170"/>
                  </a:lnTo>
                  <a:lnTo>
                    <a:pt x="474" y="192"/>
                  </a:lnTo>
                  <a:lnTo>
                    <a:pt x="476" y="216"/>
                  </a:lnTo>
                  <a:lnTo>
                    <a:pt x="478" y="240"/>
                  </a:lnTo>
                  <a:lnTo>
                    <a:pt x="478" y="240"/>
                  </a:lnTo>
                  <a:lnTo>
                    <a:pt x="476" y="262"/>
                  </a:lnTo>
                  <a:lnTo>
                    <a:pt x="474" y="286"/>
                  </a:lnTo>
                  <a:lnTo>
                    <a:pt x="468" y="308"/>
                  </a:lnTo>
                  <a:lnTo>
                    <a:pt x="460" y="330"/>
                  </a:lnTo>
                  <a:lnTo>
                    <a:pt x="450" y="352"/>
                  </a:lnTo>
                  <a:lnTo>
                    <a:pt x="438" y="372"/>
                  </a:lnTo>
                  <a:lnTo>
                    <a:pt x="424" y="390"/>
                  </a:lnTo>
                  <a:lnTo>
                    <a:pt x="408" y="408"/>
                  </a:lnTo>
                  <a:lnTo>
                    <a:pt x="408" y="408"/>
                  </a:lnTo>
                  <a:lnTo>
                    <a:pt x="390" y="424"/>
                  </a:lnTo>
                  <a:lnTo>
                    <a:pt x="372" y="438"/>
                  </a:lnTo>
                  <a:lnTo>
                    <a:pt x="352" y="450"/>
                  </a:lnTo>
                  <a:lnTo>
                    <a:pt x="330" y="460"/>
                  </a:lnTo>
                  <a:lnTo>
                    <a:pt x="310" y="468"/>
                  </a:lnTo>
                  <a:lnTo>
                    <a:pt x="286" y="474"/>
                  </a:lnTo>
                  <a:lnTo>
                    <a:pt x="264" y="476"/>
                  </a:lnTo>
                  <a:lnTo>
                    <a:pt x="240" y="478"/>
                  </a:lnTo>
                  <a:lnTo>
                    <a:pt x="240" y="478"/>
                  </a:lnTo>
                  <a:close/>
                  <a:moveTo>
                    <a:pt x="240" y="56"/>
                  </a:moveTo>
                  <a:lnTo>
                    <a:pt x="240" y="56"/>
                  </a:lnTo>
                  <a:lnTo>
                    <a:pt x="220" y="56"/>
                  </a:lnTo>
                  <a:lnTo>
                    <a:pt x="202" y="60"/>
                  </a:lnTo>
                  <a:lnTo>
                    <a:pt x="184" y="64"/>
                  </a:lnTo>
                  <a:lnTo>
                    <a:pt x="168" y="70"/>
                  </a:lnTo>
                  <a:lnTo>
                    <a:pt x="152" y="78"/>
                  </a:lnTo>
                  <a:lnTo>
                    <a:pt x="136" y="86"/>
                  </a:lnTo>
                  <a:lnTo>
                    <a:pt x="122" y="98"/>
                  </a:lnTo>
                  <a:lnTo>
                    <a:pt x="110" y="110"/>
                  </a:lnTo>
                  <a:lnTo>
                    <a:pt x="98" y="122"/>
                  </a:lnTo>
                  <a:lnTo>
                    <a:pt x="88" y="136"/>
                  </a:lnTo>
                  <a:lnTo>
                    <a:pt x="78" y="152"/>
                  </a:lnTo>
                  <a:lnTo>
                    <a:pt x="70" y="168"/>
                  </a:lnTo>
                  <a:lnTo>
                    <a:pt x="64" y="184"/>
                  </a:lnTo>
                  <a:lnTo>
                    <a:pt x="60" y="202"/>
                  </a:lnTo>
                  <a:lnTo>
                    <a:pt x="56" y="220"/>
                  </a:lnTo>
                  <a:lnTo>
                    <a:pt x="56" y="240"/>
                  </a:lnTo>
                  <a:lnTo>
                    <a:pt x="56" y="240"/>
                  </a:lnTo>
                  <a:lnTo>
                    <a:pt x="56" y="258"/>
                  </a:lnTo>
                  <a:lnTo>
                    <a:pt x="60" y="276"/>
                  </a:lnTo>
                  <a:lnTo>
                    <a:pt x="64" y="294"/>
                  </a:lnTo>
                  <a:lnTo>
                    <a:pt x="70" y="310"/>
                  </a:lnTo>
                  <a:lnTo>
                    <a:pt x="78" y="326"/>
                  </a:lnTo>
                  <a:lnTo>
                    <a:pt x="88" y="342"/>
                  </a:lnTo>
                  <a:lnTo>
                    <a:pt x="98" y="356"/>
                  </a:lnTo>
                  <a:lnTo>
                    <a:pt x="110" y="368"/>
                  </a:lnTo>
                  <a:lnTo>
                    <a:pt x="122" y="380"/>
                  </a:lnTo>
                  <a:lnTo>
                    <a:pt x="136" y="392"/>
                  </a:lnTo>
                  <a:lnTo>
                    <a:pt x="152" y="400"/>
                  </a:lnTo>
                  <a:lnTo>
                    <a:pt x="168" y="408"/>
                  </a:lnTo>
                  <a:lnTo>
                    <a:pt x="184" y="414"/>
                  </a:lnTo>
                  <a:lnTo>
                    <a:pt x="202" y="420"/>
                  </a:lnTo>
                  <a:lnTo>
                    <a:pt x="220" y="422"/>
                  </a:lnTo>
                  <a:lnTo>
                    <a:pt x="240" y="422"/>
                  </a:lnTo>
                  <a:lnTo>
                    <a:pt x="240" y="422"/>
                  </a:lnTo>
                  <a:lnTo>
                    <a:pt x="258" y="422"/>
                  </a:lnTo>
                  <a:lnTo>
                    <a:pt x="276" y="420"/>
                  </a:lnTo>
                  <a:lnTo>
                    <a:pt x="294" y="414"/>
                  </a:lnTo>
                  <a:lnTo>
                    <a:pt x="310" y="408"/>
                  </a:lnTo>
                  <a:lnTo>
                    <a:pt x="328" y="400"/>
                  </a:lnTo>
                  <a:lnTo>
                    <a:pt x="342" y="392"/>
                  </a:lnTo>
                  <a:lnTo>
                    <a:pt x="356" y="380"/>
                  </a:lnTo>
                  <a:lnTo>
                    <a:pt x="370" y="368"/>
                  </a:lnTo>
                  <a:lnTo>
                    <a:pt x="382" y="356"/>
                  </a:lnTo>
                  <a:lnTo>
                    <a:pt x="392" y="342"/>
                  </a:lnTo>
                  <a:lnTo>
                    <a:pt x="402" y="326"/>
                  </a:lnTo>
                  <a:lnTo>
                    <a:pt x="408" y="310"/>
                  </a:lnTo>
                  <a:lnTo>
                    <a:pt x="414" y="294"/>
                  </a:lnTo>
                  <a:lnTo>
                    <a:pt x="420" y="276"/>
                  </a:lnTo>
                  <a:lnTo>
                    <a:pt x="422" y="258"/>
                  </a:lnTo>
                  <a:lnTo>
                    <a:pt x="424" y="240"/>
                  </a:lnTo>
                  <a:lnTo>
                    <a:pt x="424" y="240"/>
                  </a:lnTo>
                  <a:lnTo>
                    <a:pt x="422" y="220"/>
                  </a:lnTo>
                  <a:lnTo>
                    <a:pt x="420" y="202"/>
                  </a:lnTo>
                  <a:lnTo>
                    <a:pt x="414" y="184"/>
                  </a:lnTo>
                  <a:lnTo>
                    <a:pt x="408" y="168"/>
                  </a:lnTo>
                  <a:lnTo>
                    <a:pt x="402" y="152"/>
                  </a:lnTo>
                  <a:lnTo>
                    <a:pt x="392" y="136"/>
                  </a:lnTo>
                  <a:lnTo>
                    <a:pt x="382" y="122"/>
                  </a:lnTo>
                  <a:lnTo>
                    <a:pt x="370" y="110"/>
                  </a:lnTo>
                  <a:lnTo>
                    <a:pt x="356" y="98"/>
                  </a:lnTo>
                  <a:lnTo>
                    <a:pt x="342" y="86"/>
                  </a:lnTo>
                  <a:lnTo>
                    <a:pt x="328" y="78"/>
                  </a:lnTo>
                  <a:lnTo>
                    <a:pt x="310" y="70"/>
                  </a:lnTo>
                  <a:lnTo>
                    <a:pt x="294" y="64"/>
                  </a:lnTo>
                  <a:lnTo>
                    <a:pt x="276" y="60"/>
                  </a:lnTo>
                  <a:lnTo>
                    <a:pt x="258" y="56"/>
                  </a:lnTo>
                  <a:lnTo>
                    <a:pt x="240" y="56"/>
                  </a:lnTo>
                  <a:lnTo>
                    <a:pt x="240" y="5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200"/>
            </a:p>
          </p:txBody>
        </p:sp>
        <p:sp>
          <p:nvSpPr>
            <p:cNvPr id="62" name="Freeform 228"/>
            <p:cNvSpPr>
              <a:spLocks noEditPoints="1"/>
            </p:cNvSpPr>
            <p:nvPr/>
          </p:nvSpPr>
          <p:spPr bwMode="auto">
            <a:xfrm>
              <a:off x="6051550" y="4505325"/>
              <a:ext cx="339725" cy="517525"/>
            </a:xfrm>
            <a:custGeom>
              <a:avLst/>
              <a:gdLst/>
              <a:ahLst/>
              <a:cxnLst>
                <a:cxn ang="0">
                  <a:pos x="82" y="34"/>
                </a:cxn>
                <a:cxn ang="0">
                  <a:pos x="74" y="36"/>
                </a:cxn>
                <a:cxn ang="0">
                  <a:pos x="50" y="44"/>
                </a:cxn>
                <a:cxn ang="0">
                  <a:pos x="24" y="62"/>
                </a:cxn>
                <a:cxn ang="0">
                  <a:pos x="10" y="82"/>
                </a:cxn>
                <a:cxn ang="0">
                  <a:pos x="4" y="100"/>
                </a:cxn>
                <a:cxn ang="0">
                  <a:pos x="4" y="110"/>
                </a:cxn>
                <a:cxn ang="0">
                  <a:pos x="10" y="142"/>
                </a:cxn>
                <a:cxn ang="0">
                  <a:pos x="30" y="164"/>
                </a:cxn>
                <a:cxn ang="0">
                  <a:pos x="56" y="176"/>
                </a:cxn>
                <a:cxn ang="0">
                  <a:pos x="82" y="182"/>
                </a:cxn>
                <a:cxn ang="0">
                  <a:pos x="82" y="240"/>
                </a:cxn>
                <a:cxn ang="0">
                  <a:pos x="68" y="232"/>
                </a:cxn>
                <a:cxn ang="0">
                  <a:pos x="58" y="222"/>
                </a:cxn>
                <a:cxn ang="0">
                  <a:pos x="50" y="200"/>
                </a:cxn>
                <a:cxn ang="0">
                  <a:pos x="0" y="200"/>
                </a:cxn>
                <a:cxn ang="0">
                  <a:pos x="10" y="238"/>
                </a:cxn>
                <a:cxn ang="0">
                  <a:pos x="32" y="264"/>
                </a:cxn>
                <a:cxn ang="0">
                  <a:pos x="58" y="282"/>
                </a:cxn>
                <a:cxn ang="0">
                  <a:pos x="82" y="290"/>
                </a:cxn>
                <a:cxn ang="0">
                  <a:pos x="130" y="326"/>
                </a:cxn>
                <a:cxn ang="0">
                  <a:pos x="130" y="290"/>
                </a:cxn>
                <a:cxn ang="0">
                  <a:pos x="160" y="282"/>
                </a:cxn>
                <a:cxn ang="0">
                  <a:pos x="186" y="266"/>
                </a:cxn>
                <a:cxn ang="0">
                  <a:pos x="206" y="240"/>
                </a:cxn>
                <a:cxn ang="0">
                  <a:pos x="214" y="208"/>
                </a:cxn>
                <a:cxn ang="0">
                  <a:pos x="212" y="190"/>
                </a:cxn>
                <a:cxn ang="0">
                  <a:pos x="198" y="164"/>
                </a:cxn>
                <a:cxn ang="0">
                  <a:pos x="174" y="148"/>
                </a:cxn>
                <a:cxn ang="0">
                  <a:pos x="144" y="140"/>
                </a:cxn>
                <a:cxn ang="0">
                  <a:pos x="130" y="84"/>
                </a:cxn>
                <a:cxn ang="0">
                  <a:pos x="136" y="86"/>
                </a:cxn>
                <a:cxn ang="0">
                  <a:pos x="150" y="94"/>
                </a:cxn>
                <a:cxn ang="0">
                  <a:pos x="158" y="116"/>
                </a:cxn>
                <a:cxn ang="0">
                  <a:pos x="210" y="116"/>
                </a:cxn>
                <a:cxn ang="0">
                  <a:pos x="202" y="82"/>
                </a:cxn>
                <a:cxn ang="0">
                  <a:pos x="182" y="56"/>
                </a:cxn>
                <a:cxn ang="0">
                  <a:pos x="156" y="40"/>
                </a:cxn>
                <a:cxn ang="0">
                  <a:pos x="130" y="34"/>
                </a:cxn>
                <a:cxn ang="0">
                  <a:pos x="82" y="0"/>
                </a:cxn>
                <a:cxn ang="0">
                  <a:pos x="82" y="84"/>
                </a:cxn>
                <a:cxn ang="0">
                  <a:pos x="82" y="128"/>
                </a:cxn>
                <a:cxn ang="0">
                  <a:pos x="62" y="122"/>
                </a:cxn>
                <a:cxn ang="0">
                  <a:pos x="56" y="108"/>
                </a:cxn>
                <a:cxn ang="0">
                  <a:pos x="62" y="94"/>
                </a:cxn>
                <a:cxn ang="0">
                  <a:pos x="82" y="84"/>
                </a:cxn>
                <a:cxn ang="0">
                  <a:pos x="130" y="190"/>
                </a:cxn>
                <a:cxn ang="0">
                  <a:pos x="144" y="192"/>
                </a:cxn>
                <a:cxn ang="0">
                  <a:pos x="162" y="204"/>
                </a:cxn>
                <a:cxn ang="0">
                  <a:pos x="162" y="222"/>
                </a:cxn>
                <a:cxn ang="0">
                  <a:pos x="146" y="236"/>
                </a:cxn>
                <a:cxn ang="0">
                  <a:pos x="130" y="190"/>
                </a:cxn>
              </a:cxnLst>
              <a:rect l="0" t="0" r="r" b="b"/>
              <a:pathLst>
                <a:path w="214" h="326">
                  <a:moveTo>
                    <a:pt x="82" y="0"/>
                  </a:moveTo>
                  <a:lnTo>
                    <a:pt x="82" y="34"/>
                  </a:lnTo>
                  <a:lnTo>
                    <a:pt x="82" y="34"/>
                  </a:lnTo>
                  <a:lnTo>
                    <a:pt x="74" y="36"/>
                  </a:lnTo>
                  <a:lnTo>
                    <a:pt x="64" y="38"/>
                  </a:lnTo>
                  <a:lnTo>
                    <a:pt x="50" y="44"/>
                  </a:lnTo>
                  <a:lnTo>
                    <a:pt x="36" y="50"/>
                  </a:lnTo>
                  <a:lnTo>
                    <a:pt x="24" y="62"/>
                  </a:lnTo>
                  <a:lnTo>
                    <a:pt x="14" y="74"/>
                  </a:lnTo>
                  <a:lnTo>
                    <a:pt x="10" y="82"/>
                  </a:lnTo>
                  <a:lnTo>
                    <a:pt x="6" y="90"/>
                  </a:lnTo>
                  <a:lnTo>
                    <a:pt x="4" y="100"/>
                  </a:lnTo>
                  <a:lnTo>
                    <a:pt x="4" y="110"/>
                  </a:lnTo>
                  <a:lnTo>
                    <a:pt x="4" y="110"/>
                  </a:lnTo>
                  <a:lnTo>
                    <a:pt x="6" y="128"/>
                  </a:lnTo>
                  <a:lnTo>
                    <a:pt x="10" y="142"/>
                  </a:lnTo>
                  <a:lnTo>
                    <a:pt x="20" y="154"/>
                  </a:lnTo>
                  <a:lnTo>
                    <a:pt x="30" y="164"/>
                  </a:lnTo>
                  <a:lnTo>
                    <a:pt x="42" y="170"/>
                  </a:lnTo>
                  <a:lnTo>
                    <a:pt x="56" y="176"/>
                  </a:lnTo>
                  <a:lnTo>
                    <a:pt x="68" y="178"/>
                  </a:lnTo>
                  <a:lnTo>
                    <a:pt x="82" y="182"/>
                  </a:lnTo>
                  <a:lnTo>
                    <a:pt x="82" y="240"/>
                  </a:lnTo>
                  <a:lnTo>
                    <a:pt x="82" y="240"/>
                  </a:lnTo>
                  <a:lnTo>
                    <a:pt x="74" y="236"/>
                  </a:lnTo>
                  <a:lnTo>
                    <a:pt x="68" y="232"/>
                  </a:lnTo>
                  <a:lnTo>
                    <a:pt x="62" y="228"/>
                  </a:lnTo>
                  <a:lnTo>
                    <a:pt x="58" y="222"/>
                  </a:lnTo>
                  <a:lnTo>
                    <a:pt x="54" y="212"/>
                  </a:lnTo>
                  <a:lnTo>
                    <a:pt x="50" y="200"/>
                  </a:lnTo>
                  <a:lnTo>
                    <a:pt x="0" y="200"/>
                  </a:lnTo>
                  <a:lnTo>
                    <a:pt x="0" y="200"/>
                  </a:lnTo>
                  <a:lnTo>
                    <a:pt x="2" y="220"/>
                  </a:lnTo>
                  <a:lnTo>
                    <a:pt x="10" y="238"/>
                  </a:lnTo>
                  <a:lnTo>
                    <a:pt x="20" y="252"/>
                  </a:lnTo>
                  <a:lnTo>
                    <a:pt x="32" y="264"/>
                  </a:lnTo>
                  <a:lnTo>
                    <a:pt x="44" y="274"/>
                  </a:lnTo>
                  <a:lnTo>
                    <a:pt x="58" y="282"/>
                  </a:lnTo>
                  <a:lnTo>
                    <a:pt x="70" y="286"/>
                  </a:lnTo>
                  <a:lnTo>
                    <a:pt x="82" y="290"/>
                  </a:lnTo>
                  <a:lnTo>
                    <a:pt x="82" y="326"/>
                  </a:lnTo>
                  <a:lnTo>
                    <a:pt x="130" y="326"/>
                  </a:lnTo>
                  <a:lnTo>
                    <a:pt x="130" y="290"/>
                  </a:lnTo>
                  <a:lnTo>
                    <a:pt x="130" y="290"/>
                  </a:lnTo>
                  <a:lnTo>
                    <a:pt x="144" y="288"/>
                  </a:lnTo>
                  <a:lnTo>
                    <a:pt x="160" y="282"/>
                  </a:lnTo>
                  <a:lnTo>
                    <a:pt x="174" y="276"/>
                  </a:lnTo>
                  <a:lnTo>
                    <a:pt x="186" y="266"/>
                  </a:lnTo>
                  <a:lnTo>
                    <a:pt x="198" y="254"/>
                  </a:lnTo>
                  <a:lnTo>
                    <a:pt x="206" y="240"/>
                  </a:lnTo>
                  <a:lnTo>
                    <a:pt x="212" y="226"/>
                  </a:lnTo>
                  <a:lnTo>
                    <a:pt x="214" y="208"/>
                  </a:lnTo>
                  <a:lnTo>
                    <a:pt x="214" y="208"/>
                  </a:lnTo>
                  <a:lnTo>
                    <a:pt x="212" y="190"/>
                  </a:lnTo>
                  <a:lnTo>
                    <a:pt x="206" y="176"/>
                  </a:lnTo>
                  <a:lnTo>
                    <a:pt x="198" y="164"/>
                  </a:lnTo>
                  <a:lnTo>
                    <a:pt x="186" y="156"/>
                  </a:lnTo>
                  <a:lnTo>
                    <a:pt x="174" y="148"/>
                  </a:lnTo>
                  <a:lnTo>
                    <a:pt x="160" y="144"/>
                  </a:lnTo>
                  <a:lnTo>
                    <a:pt x="144" y="140"/>
                  </a:lnTo>
                  <a:lnTo>
                    <a:pt x="130" y="138"/>
                  </a:lnTo>
                  <a:lnTo>
                    <a:pt x="130" y="84"/>
                  </a:lnTo>
                  <a:lnTo>
                    <a:pt x="130" y="84"/>
                  </a:lnTo>
                  <a:lnTo>
                    <a:pt x="136" y="86"/>
                  </a:lnTo>
                  <a:lnTo>
                    <a:pt x="140" y="88"/>
                  </a:lnTo>
                  <a:lnTo>
                    <a:pt x="150" y="94"/>
                  </a:lnTo>
                  <a:lnTo>
                    <a:pt x="156" y="104"/>
                  </a:lnTo>
                  <a:lnTo>
                    <a:pt x="158" y="116"/>
                  </a:lnTo>
                  <a:lnTo>
                    <a:pt x="210" y="116"/>
                  </a:lnTo>
                  <a:lnTo>
                    <a:pt x="210" y="116"/>
                  </a:lnTo>
                  <a:lnTo>
                    <a:pt x="208" y="98"/>
                  </a:lnTo>
                  <a:lnTo>
                    <a:pt x="202" y="82"/>
                  </a:lnTo>
                  <a:lnTo>
                    <a:pt x="192" y="68"/>
                  </a:lnTo>
                  <a:lnTo>
                    <a:pt x="182" y="56"/>
                  </a:lnTo>
                  <a:lnTo>
                    <a:pt x="170" y="48"/>
                  </a:lnTo>
                  <a:lnTo>
                    <a:pt x="156" y="40"/>
                  </a:lnTo>
                  <a:lnTo>
                    <a:pt x="142" y="36"/>
                  </a:lnTo>
                  <a:lnTo>
                    <a:pt x="130" y="34"/>
                  </a:lnTo>
                  <a:lnTo>
                    <a:pt x="130" y="0"/>
                  </a:lnTo>
                  <a:lnTo>
                    <a:pt x="82" y="0"/>
                  </a:lnTo>
                  <a:lnTo>
                    <a:pt x="82" y="0"/>
                  </a:lnTo>
                  <a:close/>
                  <a:moveTo>
                    <a:pt x="82" y="84"/>
                  </a:moveTo>
                  <a:lnTo>
                    <a:pt x="82" y="128"/>
                  </a:lnTo>
                  <a:lnTo>
                    <a:pt x="82" y="128"/>
                  </a:lnTo>
                  <a:lnTo>
                    <a:pt x="70" y="128"/>
                  </a:lnTo>
                  <a:lnTo>
                    <a:pt x="62" y="122"/>
                  </a:lnTo>
                  <a:lnTo>
                    <a:pt x="58" y="116"/>
                  </a:lnTo>
                  <a:lnTo>
                    <a:pt x="56" y="108"/>
                  </a:lnTo>
                  <a:lnTo>
                    <a:pt x="58" y="102"/>
                  </a:lnTo>
                  <a:lnTo>
                    <a:pt x="62" y="94"/>
                  </a:lnTo>
                  <a:lnTo>
                    <a:pt x="70" y="88"/>
                  </a:lnTo>
                  <a:lnTo>
                    <a:pt x="82" y="84"/>
                  </a:lnTo>
                  <a:lnTo>
                    <a:pt x="82" y="84"/>
                  </a:lnTo>
                  <a:close/>
                  <a:moveTo>
                    <a:pt x="130" y="190"/>
                  </a:moveTo>
                  <a:lnTo>
                    <a:pt x="130" y="190"/>
                  </a:lnTo>
                  <a:lnTo>
                    <a:pt x="144" y="192"/>
                  </a:lnTo>
                  <a:lnTo>
                    <a:pt x="156" y="196"/>
                  </a:lnTo>
                  <a:lnTo>
                    <a:pt x="162" y="204"/>
                  </a:lnTo>
                  <a:lnTo>
                    <a:pt x="164" y="212"/>
                  </a:lnTo>
                  <a:lnTo>
                    <a:pt x="162" y="222"/>
                  </a:lnTo>
                  <a:lnTo>
                    <a:pt x="156" y="230"/>
                  </a:lnTo>
                  <a:lnTo>
                    <a:pt x="146" y="236"/>
                  </a:lnTo>
                  <a:lnTo>
                    <a:pt x="130" y="240"/>
                  </a:lnTo>
                  <a:lnTo>
                    <a:pt x="130" y="19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200"/>
            </a:p>
          </p:txBody>
        </p:sp>
      </p:grpSp>
    </p:spTree>
    <p:extLst>
      <p:ext uri="{BB962C8B-B14F-4D97-AF65-F5344CB8AC3E}">
        <p14:creationId xmlns:p14="http://schemas.microsoft.com/office/powerpoint/2010/main" val="2563916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858433" y="2046646"/>
            <a:ext cx="64767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4800" b="1" dirty="0"/>
              <a:t>CHAPTER FOUR</a:t>
            </a:r>
            <a:endParaRPr kumimoji="1" lang="zh-CN" altLang="en-US" sz="4800" b="1" dirty="0"/>
          </a:p>
        </p:txBody>
      </p:sp>
      <p:sp>
        <p:nvSpPr>
          <p:cNvPr id="4" name="文本框 3"/>
          <p:cNvSpPr txBox="1"/>
          <p:nvPr/>
        </p:nvSpPr>
        <p:spPr>
          <a:xfrm>
            <a:off x="2858433" y="2924198"/>
            <a:ext cx="64767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zh-CN" altLang="en-US" sz="8000" b="1" dirty="0"/>
              <a:t>项目风险</a:t>
            </a:r>
          </a:p>
        </p:txBody>
      </p:sp>
    </p:spTree>
    <p:extLst>
      <p:ext uri="{BB962C8B-B14F-4D97-AF65-F5344CB8AC3E}">
        <p14:creationId xmlns:p14="http://schemas.microsoft.com/office/powerpoint/2010/main" val="1338589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94" y="176374"/>
            <a:ext cx="12192000" cy="729012"/>
          </a:xfrm>
          <a:prstGeom prst="rect">
            <a:avLst/>
          </a:prstGeom>
          <a:solidFill>
            <a:srgbClr val="104E8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cxnSp>
        <p:nvCxnSpPr>
          <p:cNvPr id="7" name="直线连接符 6"/>
          <p:cNvCxnSpPr/>
          <p:nvPr/>
        </p:nvCxnSpPr>
        <p:spPr>
          <a:xfrm>
            <a:off x="794" y="1481540"/>
            <a:ext cx="12192000" cy="0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247751" y="224109"/>
            <a:ext cx="6025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/>
              <a:t>CHAPTER FOUR   </a:t>
            </a:r>
            <a:r>
              <a:rPr kumimoji="1" lang="zh-CN" altLang="en-US" sz="3200" b="1" dirty="0"/>
              <a:t>项目风险</a:t>
            </a:r>
          </a:p>
        </p:txBody>
      </p:sp>
      <p:sp>
        <p:nvSpPr>
          <p:cNvPr id="14" name="椭圆 13"/>
          <p:cNvSpPr/>
          <p:nvPr/>
        </p:nvSpPr>
        <p:spPr>
          <a:xfrm>
            <a:off x="1568421" y="1286572"/>
            <a:ext cx="352747" cy="352747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cxnSp>
        <p:nvCxnSpPr>
          <p:cNvPr id="15" name="直线连接符 14"/>
          <p:cNvCxnSpPr/>
          <p:nvPr/>
        </p:nvCxnSpPr>
        <p:spPr>
          <a:xfrm>
            <a:off x="1744794" y="1639319"/>
            <a:ext cx="0" cy="341960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673168" y="1981279"/>
            <a:ext cx="2143253" cy="479459"/>
            <a:chOff x="504280" y="1485959"/>
            <a:chExt cx="1607440" cy="359594"/>
          </a:xfrm>
        </p:grpSpPr>
        <p:sp>
          <p:nvSpPr>
            <p:cNvPr id="18" name="圆角矩形 17"/>
            <p:cNvSpPr/>
            <p:nvPr/>
          </p:nvSpPr>
          <p:spPr>
            <a:xfrm>
              <a:off x="504280" y="1485959"/>
              <a:ext cx="1607440" cy="359594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504280" y="1493053"/>
              <a:ext cx="1607440" cy="3154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zh-CN" sz="2133" b="1" dirty="0">
                  <a:solidFill>
                    <a:srgbClr val="104D7E"/>
                  </a:solidFill>
                </a:rPr>
                <a:t>STRENGTH </a:t>
              </a: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505671" y="3257033"/>
            <a:ext cx="2478248" cy="2225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倍字间距。点击此处添加文本信息。标题数字等都可以通过点击和重新输入进行更改。</a:t>
            </a:r>
            <a:endParaRPr kumimoji="1" lang="zh-CN" altLang="en-US" sz="1333" dirty="0"/>
          </a:p>
        </p:txBody>
      </p:sp>
      <p:sp>
        <p:nvSpPr>
          <p:cNvPr id="6" name="矩形 5"/>
          <p:cNvSpPr/>
          <p:nvPr/>
        </p:nvSpPr>
        <p:spPr>
          <a:xfrm>
            <a:off x="343881" y="2764589"/>
            <a:ext cx="2573140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1867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点击此处添加文本信息</a:t>
            </a:r>
            <a:endParaRPr lang="zh-CN" altLang="en-US" sz="1867" dirty="0"/>
          </a:p>
        </p:txBody>
      </p:sp>
      <p:sp>
        <p:nvSpPr>
          <p:cNvPr id="38" name="椭圆 37"/>
          <p:cNvSpPr/>
          <p:nvPr/>
        </p:nvSpPr>
        <p:spPr>
          <a:xfrm>
            <a:off x="4469754" y="1281787"/>
            <a:ext cx="352747" cy="352747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cxnSp>
        <p:nvCxnSpPr>
          <p:cNvPr id="39" name="直线连接符 38"/>
          <p:cNvCxnSpPr/>
          <p:nvPr/>
        </p:nvCxnSpPr>
        <p:spPr>
          <a:xfrm>
            <a:off x="4646127" y="1634533"/>
            <a:ext cx="0" cy="341960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0" name="圆角矩形 39"/>
          <p:cNvSpPr/>
          <p:nvPr/>
        </p:nvSpPr>
        <p:spPr>
          <a:xfrm>
            <a:off x="3574501" y="1976493"/>
            <a:ext cx="2143253" cy="479459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sp>
        <p:nvSpPr>
          <p:cNvPr id="41" name="文本框 40"/>
          <p:cNvSpPr txBox="1"/>
          <p:nvPr/>
        </p:nvSpPr>
        <p:spPr>
          <a:xfrm>
            <a:off x="3574501" y="1985952"/>
            <a:ext cx="2143253" cy="42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2133" b="1" dirty="0">
                <a:solidFill>
                  <a:srgbClr val="104D7E"/>
                </a:solidFill>
              </a:rPr>
              <a:t>WEAKNESS 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3407005" y="3252248"/>
            <a:ext cx="2478248" cy="2225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倍字间距。点击此处添加文本信息。标题数字等都可以通过点击和重新输入进行更改。</a:t>
            </a:r>
            <a:endParaRPr kumimoji="1" lang="zh-CN" altLang="en-US" sz="1333" dirty="0"/>
          </a:p>
        </p:txBody>
      </p:sp>
      <p:sp>
        <p:nvSpPr>
          <p:cNvPr id="37" name="矩形 36"/>
          <p:cNvSpPr/>
          <p:nvPr/>
        </p:nvSpPr>
        <p:spPr>
          <a:xfrm>
            <a:off x="3245214" y="2759804"/>
            <a:ext cx="2573140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1867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点击此处添加文本信息</a:t>
            </a:r>
            <a:endParaRPr lang="zh-CN" altLang="en-US" sz="1867" dirty="0"/>
          </a:p>
        </p:txBody>
      </p:sp>
      <p:sp>
        <p:nvSpPr>
          <p:cNvPr id="47" name="椭圆 46"/>
          <p:cNvSpPr/>
          <p:nvPr/>
        </p:nvSpPr>
        <p:spPr>
          <a:xfrm>
            <a:off x="7371087" y="1277001"/>
            <a:ext cx="352747" cy="352747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cxnSp>
        <p:nvCxnSpPr>
          <p:cNvPr id="48" name="直线连接符 47"/>
          <p:cNvCxnSpPr/>
          <p:nvPr/>
        </p:nvCxnSpPr>
        <p:spPr>
          <a:xfrm>
            <a:off x="7547461" y="1629748"/>
            <a:ext cx="0" cy="341960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圆角矩形 48"/>
          <p:cNvSpPr/>
          <p:nvPr/>
        </p:nvSpPr>
        <p:spPr>
          <a:xfrm>
            <a:off x="6475834" y="1971708"/>
            <a:ext cx="2143253" cy="479459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sp>
        <p:nvSpPr>
          <p:cNvPr id="50" name="文本框 49"/>
          <p:cNvSpPr txBox="1"/>
          <p:nvPr/>
        </p:nvSpPr>
        <p:spPr>
          <a:xfrm>
            <a:off x="6475834" y="1981168"/>
            <a:ext cx="2143253" cy="42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2133" b="1" dirty="0">
                <a:solidFill>
                  <a:srgbClr val="104D7E"/>
                </a:solidFill>
              </a:rPr>
              <a:t>OPPORTUNITY 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6308338" y="3247462"/>
            <a:ext cx="2478248" cy="2225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倍字间距。点击此处添加文本信息。标题数字等都可以通过点击和重新输入进行更改。</a:t>
            </a:r>
            <a:endParaRPr kumimoji="1" lang="zh-CN" altLang="en-US" sz="1333" dirty="0"/>
          </a:p>
        </p:txBody>
      </p:sp>
      <p:sp>
        <p:nvSpPr>
          <p:cNvPr id="46" name="矩形 45"/>
          <p:cNvSpPr/>
          <p:nvPr/>
        </p:nvSpPr>
        <p:spPr>
          <a:xfrm>
            <a:off x="6146548" y="2755019"/>
            <a:ext cx="2573140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1867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点击此处添加文本信息</a:t>
            </a:r>
            <a:endParaRPr lang="zh-CN" altLang="en-US" sz="1867" dirty="0"/>
          </a:p>
        </p:txBody>
      </p:sp>
      <p:sp>
        <p:nvSpPr>
          <p:cNvPr id="56" name="椭圆 55"/>
          <p:cNvSpPr/>
          <p:nvPr/>
        </p:nvSpPr>
        <p:spPr>
          <a:xfrm>
            <a:off x="10272419" y="1272216"/>
            <a:ext cx="352747" cy="352747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cxnSp>
        <p:nvCxnSpPr>
          <p:cNvPr id="57" name="直线连接符 56"/>
          <p:cNvCxnSpPr/>
          <p:nvPr/>
        </p:nvCxnSpPr>
        <p:spPr>
          <a:xfrm>
            <a:off x="10448793" y="1624963"/>
            <a:ext cx="0" cy="341960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圆角矩形 57"/>
          <p:cNvSpPr/>
          <p:nvPr/>
        </p:nvSpPr>
        <p:spPr>
          <a:xfrm>
            <a:off x="9377166" y="1966923"/>
            <a:ext cx="2143253" cy="479459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sp>
        <p:nvSpPr>
          <p:cNvPr id="59" name="文本框 58"/>
          <p:cNvSpPr txBox="1"/>
          <p:nvPr/>
        </p:nvSpPr>
        <p:spPr>
          <a:xfrm>
            <a:off x="9377166" y="1976381"/>
            <a:ext cx="2143253" cy="42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2133" b="1" dirty="0">
                <a:solidFill>
                  <a:srgbClr val="104D7E"/>
                </a:solidFill>
              </a:rPr>
              <a:t>THREAT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9209670" y="3242677"/>
            <a:ext cx="2478248" cy="2225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倍字间距。点击此处添加文本信息。标题数字等都可以通过点击和重新输入进行更改。</a:t>
            </a:r>
            <a:endParaRPr kumimoji="1" lang="zh-CN" altLang="en-US" sz="1333" dirty="0"/>
          </a:p>
        </p:txBody>
      </p:sp>
      <p:sp>
        <p:nvSpPr>
          <p:cNvPr id="55" name="矩形 54"/>
          <p:cNvSpPr/>
          <p:nvPr/>
        </p:nvSpPr>
        <p:spPr>
          <a:xfrm>
            <a:off x="9047880" y="2750233"/>
            <a:ext cx="2573140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1867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点击此处添加文本信息</a:t>
            </a:r>
            <a:endParaRPr lang="zh-CN" altLang="en-US" sz="1867" dirty="0"/>
          </a:p>
        </p:txBody>
      </p:sp>
    </p:spTree>
    <p:extLst>
      <p:ext uri="{BB962C8B-B14F-4D97-AF65-F5344CB8AC3E}">
        <p14:creationId xmlns:p14="http://schemas.microsoft.com/office/powerpoint/2010/main" val="4123195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94" y="176374"/>
            <a:ext cx="12192000" cy="729012"/>
          </a:xfrm>
          <a:prstGeom prst="rect">
            <a:avLst/>
          </a:prstGeom>
          <a:solidFill>
            <a:srgbClr val="104E8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cxnSp>
        <p:nvCxnSpPr>
          <p:cNvPr id="7" name="直线连接符 6"/>
          <p:cNvCxnSpPr/>
          <p:nvPr/>
        </p:nvCxnSpPr>
        <p:spPr>
          <a:xfrm>
            <a:off x="794" y="1481540"/>
            <a:ext cx="12192000" cy="0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247751" y="224109"/>
            <a:ext cx="6025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/>
              <a:t>CHAPTER FOUR   </a:t>
            </a:r>
            <a:r>
              <a:rPr kumimoji="1" lang="zh-CN" altLang="en-US" sz="3200" b="1" dirty="0"/>
              <a:t>项目风险</a:t>
            </a:r>
          </a:p>
        </p:txBody>
      </p:sp>
      <p:cxnSp>
        <p:nvCxnSpPr>
          <p:cNvPr id="26" name="直线连接符 25"/>
          <p:cNvCxnSpPr/>
          <p:nvPr/>
        </p:nvCxnSpPr>
        <p:spPr>
          <a:xfrm>
            <a:off x="1744794" y="2081153"/>
            <a:ext cx="0" cy="341960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圆角矩形 26"/>
          <p:cNvSpPr/>
          <p:nvPr/>
        </p:nvSpPr>
        <p:spPr>
          <a:xfrm>
            <a:off x="673168" y="2423113"/>
            <a:ext cx="2143253" cy="479459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sp>
        <p:nvSpPr>
          <p:cNvPr id="28" name="文本框 27"/>
          <p:cNvSpPr txBox="1"/>
          <p:nvPr/>
        </p:nvSpPr>
        <p:spPr>
          <a:xfrm>
            <a:off x="673168" y="2432572"/>
            <a:ext cx="2143253" cy="42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2133" b="1" dirty="0">
                <a:solidFill>
                  <a:schemeClr val="accent2"/>
                </a:solidFill>
              </a:rPr>
              <a:t>STRENGTH 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505671" y="3698868"/>
            <a:ext cx="2478248" cy="2225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倍字间距。点击此处添加文本信息。标题数字等都可以通过点击和重新输入进行更改。</a:t>
            </a:r>
            <a:endParaRPr kumimoji="1" lang="zh-CN" altLang="en-US" sz="1333" dirty="0"/>
          </a:p>
        </p:txBody>
      </p:sp>
      <p:sp>
        <p:nvSpPr>
          <p:cNvPr id="30" name="矩形 29"/>
          <p:cNvSpPr/>
          <p:nvPr/>
        </p:nvSpPr>
        <p:spPr>
          <a:xfrm>
            <a:off x="343881" y="3206424"/>
            <a:ext cx="2573140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1867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点击此处添加文本信息</a:t>
            </a:r>
            <a:endParaRPr lang="zh-CN" altLang="en-US" sz="1867" dirty="0"/>
          </a:p>
        </p:txBody>
      </p:sp>
      <p:cxnSp>
        <p:nvCxnSpPr>
          <p:cNvPr id="31" name="直线连接符 30"/>
          <p:cNvCxnSpPr/>
          <p:nvPr/>
        </p:nvCxnSpPr>
        <p:spPr>
          <a:xfrm>
            <a:off x="4646127" y="2076368"/>
            <a:ext cx="0" cy="341960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圆角矩形 31"/>
          <p:cNvSpPr/>
          <p:nvPr/>
        </p:nvSpPr>
        <p:spPr>
          <a:xfrm>
            <a:off x="3574501" y="2418328"/>
            <a:ext cx="2143253" cy="479459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sp>
        <p:nvSpPr>
          <p:cNvPr id="33" name="文本框 32"/>
          <p:cNvSpPr txBox="1"/>
          <p:nvPr/>
        </p:nvSpPr>
        <p:spPr>
          <a:xfrm>
            <a:off x="3574501" y="2427787"/>
            <a:ext cx="2143253" cy="42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2133" b="1" dirty="0">
                <a:solidFill>
                  <a:schemeClr val="accent5"/>
                </a:solidFill>
              </a:rPr>
              <a:t>WEAKNESS 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3407005" y="3694082"/>
            <a:ext cx="2478248" cy="2225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倍字间距。点击此处添加文本信息。标题数字等都可以通过点击和重新输入进行更改。</a:t>
            </a:r>
            <a:endParaRPr kumimoji="1" lang="zh-CN" altLang="en-US" sz="1333" dirty="0"/>
          </a:p>
        </p:txBody>
      </p:sp>
      <p:sp>
        <p:nvSpPr>
          <p:cNvPr id="35" name="矩形 34"/>
          <p:cNvSpPr/>
          <p:nvPr/>
        </p:nvSpPr>
        <p:spPr>
          <a:xfrm>
            <a:off x="3245214" y="3201639"/>
            <a:ext cx="2573140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1867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点击此处添加文本信息</a:t>
            </a:r>
            <a:endParaRPr lang="zh-CN" altLang="en-US" sz="1867" dirty="0"/>
          </a:p>
        </p:txBody>
      </p:sp>
      <p:cxnSp>
        <p:nvCxnSpPr>
          <p:cNvPr id="36" name="直线连接符 35"/>
          <p:cNvCxnSpPr/>
          <p:nvPr/>
        </p:nvCxnSpPr>
        <p:spPr>
          <a:xfrm>
            <a:off x="7547461" y="2071583"/>
            <a:ext cx="0" cy="341960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圆角矩形 36"/>
          <p:cNvSpPr/>
          <p:nvPr/>
        </p:nvSpPr>
        <p:spPr>
          <a:xfrm>
            <a:off x="6475834" y="2413543"/>
            <a:ext cx="2143253" cy="479459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sp>
        <p:nvSpPr>
          <p:cNvPr id="38" name="文本框 37"/>
          <p:cNvSpPr txBox="1"/>
          <p:nvPr/>
        </p:nvSpPr>
        <p:spPr>
          <a:xfrm>
            <a:off x="6475834" y="2423002"/>
            <a:ext cx="2143253" cy="42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2133" b="1" dirty="0">
                <a:solidFill>
                  <a:schemeClr val="accent3"/>
                </a:solidFill>
              </a:rPr>
              <a:t>OPPORTUNITY 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6308338" y="3689297"/>
            <a:ext cx="2478248" cy="2225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倍字间距。点击此处添加文本信息。标题数字等都可以通过点击和重新输入进行更改。</a:t>
            </a:r>
            <a:endParaRPr kumimoji="1" lang="zh-CN" altLang="en-US" sz="1333" dirty="0"/>
          </a:p>
        </p:txBody>
      </p:sp>
      <p:sp>
        <p:nvSpPr>
          <p:cNvPr id="40" name="矩形 39"/>
          <p:cNvSpPr/>
          <p:nvPr/>
        </p:nvSpPr>
        <p:spPr>
          <a:xfrm>
            <a:off x="6146548" y="3196853"/>
            <a:ext cx="2573140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1867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点击此处添加文本信息</a:t>
            </a:r>
            <a:endParaRPr lang="zh-CN" altLang="en-US" sz="1867" dirty="0"/>
          </a:p>
        </p:txBody>
      </p:sp>
      <p:cxnSp>
        <p:nvCxnSpPr>
          <p:cNvPr id="41" name="直线连接符 40"/>
          <p:cNvCxnSpPr/>
          <p:nvPr/>
        </p:nvCxnSpPr>
        <p:spPr>
          <a:xfrm>
            <a:off x="10448793" y="2066797"/>
            <a:ext cx="0" cy="341960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圆角矩形 41"/>
          <p:cNvSpPr/>
          <p:nvPr/>
        </p:nvSpPr>
        <p:spPr>
          <a:xfrm>
            <a:off x="9377166" y="2408757"/>
            <a:ext cx="2143253" cy="479459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sp>
        <p:nvSpPr>
          <p:cNvPr id="43" name="文本框 42"/>
          <p:cNvSpPr txBox="1"/>
          <p:nvPr/>
        </p:nvSpPr>
        <p:spPr>
          <a:xfrm>
            <a:off x="9377166" y="2418216"/>
            <a:ext cx="2143253" cy="42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2133" b="1" dirty="0">
                <a:solidFill>
                  <a:srgbClr val="104D7E"/>
                </a:solidFill>
              </a:rPr>
              <a:t>THREAT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9209670" y="3684512"/>
            <a:ext cx="2478248" cy="2225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标题数字等都可以通过点击和重新输入进行更改，顶部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333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倍字间距。点击此处添加文本信息。标题数字等都可以通过点击和重新输入进行更改。</a:t>
            </a:r>
            <a:endParaRPr kumimoji="1" lang="zh-CN" altLang="en-US" sz="1333" dirty="0"/>
          </a:p>
        </p:txBody>
      </p:sp>
      <p:sp>
        <p:nvSpPr>
          <p:cNvPr id="45" name="矩形 44"/>
          <p:cNvSpPr/>
          <p:nvPr/>
        </p:nvSpPr>
        <p:spPr>
          <a:xfrm>
            <a:off x="9047880" y="3192068"/>
            <a:ext cx="2573140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1867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点击此处添加文本信息</a:t>
            </a:r>
            <a:endParaRPr lang="zh-CN" altLang="en-US" sz="1867" dirty="0"/>
          </a:p>
        </p:txBody>
      </p:sp>
      <p:grpSp>
        <p:nvGrpSpPr>
          <p:cNvPr id="3" name="组合 2"/>
          <p:cNvGrpSpPr/>
          <p:nvPr/>
        </p:nvGrpSpPr>
        <p:grpSpPr>
          <a:xfrm>
            <a:off x="4115156" y="1048801"/>
            <a:ext cx="1077105" cy="1077105"/>
            <a:chOff x="3085771" y="786600"/>
            <a:chExt cx="807829" cy="807829"/>
          </a:xfrm>
        </p:grpSpPr>
        <p:sp>
          <p:nvSpPr>
            <p:cNvPr id="14" name="椭圆 13"/>
            <p:cNvSpPr/>
            <p:nvPr/>
          </p:nvSpPr>
          <p:spPr>
            <a:xfrm>
              <a:off x="3085771" y="786600"/>
              <a:ext cx="807829" cy="807829"/>
            </a:xfrm>
            <a:prstGeom prst="ellipse">
              <a:avLst/>
            </a:prstGeom>
            <a:solidFill>
              <a:schemeClr val="tx1"/>
            </a:solidFill>
            <a:ln w="76200" cmpd="sng">
              <a:solidFill>
                <a:schemeClr val="accent5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ts val="6000"/>
                </a:lnSpc>
              </a:pPr>
              <a:endParaRPr kumimoji="1" lang="zh-CN" altLang="en-US" sz="5867" b="1" dirty="0">
                <a:solidFill>
                  <a:schemeClr val="accent2"/>
                </a:solidFill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189602" y="856291"/>
              <a:ext cx="60016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6000"/>
                </a:lnSpc>
              </a:pPr>
              <a:r>
                <a:rPr kumimoji="1" lang="en-US" altLang="zh-CN" sz="5333" b="1" dirty="0">
                  <a:solidFill>
                    <a:schemeClr val="accent5"/>
                  </a:solidFill>
                </a:rPr>
                <a:t>W</a:t>
              </a:r>
              <a:endParaRPr kumimoji="1" lang="zh-CN" altLang="en-US" sz="5333" b="1" dirty="0">
                <a:solidFill>
                  <a:schemeClr val="accent5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206242" y="1048801"/>
            <a:ext cx="1077105" cy="1077105"/>
            <a:chOff x="904085" y="786600"/>
            <a:chExt cx="807829" cy="807829"/>
          </a:xfrm>
        </p:grpSpPr>
        <p:sp>
          <p:nvSpPr>
            <p:cNvPr id="17" name="椭圆 16"/>
            <p:cNvSpPr/>
            <p:nvPr/>
          </p:nvSpPr>
          <p:spPr>
            <a:xfrm>
              <a:off x="904085" y="786600"/>
              <a:ext cx="807829" cy="807829"/>
            </a:xfrm>
            <a:prstGeom prst="ellipse">
              <a:avLst/>
            </a:prstGeom>
            <a:solidFill>
              <a:schemeClr val="tx1"/>
            </a:solidFill>
            <a:ln w="76200" cmpd="sng">
              <a:solidFill>
                <a:schemeClr val="accent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ts val="6000"/>
                </a:lnSpc>
              </a:pPr>
              <a:endParaRPr kumimoji="1" lang="zh-CN" altLang="en-US" sz="5867" b="1" dirty="0">
                <a:solidFill>
                  <a:schemeClr val="accent2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105299" y="856291"/>
              <a:ext cx="40540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6000"/>
                </a:lnSpc>
              </a:pPr>
              <a:r>
                <a:rPr kumimoji="1" lang="en-US" altLang="zh-CN" sz="5333" b="1" dirty="0">
                  <a:solidFill>
                    <a:srgbClr val="26CCC5"/>
                  </a:solidFill>
                </a:rPr>
                <a:t>S</a:t>
              </a:r>
              <a:endParaRPr kumimoji="1" lang="zh-CN" altLang="en-US" sz="5333" b="1" dirty="0">
                <a:solidFill>
                  <a:srgbClr val="26CCC5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7000362" y="1048801"/>
            <a:ext cx="1077105" cy="1077105"/>
            <a:chOff x="5249675" y="786600"/>
            <a:chExt cx="807829" cy="807829"/>
          </a:xfrm>
        </p:grpSpPr>
        <p:sp>
          <p:nvSpPr>
            <p:cNvPr id="19" name="椭圆 18"/>
            <p:cNvSpPr/>
            <p:nvPr/>
          </p:nvSpPr>
          <p:spPr>
            <a:xfrm>
              <a:off x="5249675" y="786600"/>
              <a:ext cx="807829" cy="807829"/>
            </a:xfrm>
            <a:prstGeom prst="ellipse">
              <a:avLst/>
            </a:prstGeom>
            <a:solidFill>
              <a:schemeClr val="tx1"/>
            </a:solidFill>
            <a:ln w="76200" cmpd="sng">
              <a:solidFill>
                <a:schemeClr val="accent3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ts val="6000"/>
                </a:lnSpc>
              </a:pPr>
              <a:endParaRPr kumimoji="1" lang="zh-CN" altLang="en-US" sz="5867" b="1" dirty="0">
                <a:solidFill>
                  <a:schemeClr val="accent2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5369136" y="856291"/>
              <a:ext cx="56890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6000"/>
                </a:lnSpc>
              </a:pPr>
              <a:r>
                <a:rPr kumimoji="1" lang="en-US" altLang="zh-CN" sz="5333" b="1" dirty="0">
                  <a:solidFill>
                    <a:schemeClr val="accent3"/>
                  </a:solidFill>
                </a:rPr>
                <a:t>O</a:t>
              </a:r>
              <a:endParaRPr kumimoji="1" lang="zh-CN" altLang="en-US" sz="5333" b="1" dirty="0">
                <a:solidFill>
                  <a:schemeClr val="accent3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9910240" y="1048801"/>
            <a:ext cx="1077105" cy="1077105"/>
            <a:chOff x="7432084" y="786600"/>
            <a:chExt cx="807829" cy="807829"/>
          </a:xfrm>
        </p:grpSpPr>
        <p:sp>
          <p:nvSpPr>
            <p:cNvPr id="21" name="椭圆 20"/>
            <p:cNvSpPr/>
            <p:nvPr/>
          </p:nvSpPr>
          <p:spPr>
            <a:xfrm>
              <a:off x="7432084" y="786600"/>
              <a:ext cx="807829" cy="807829"/>
            </a:xfrm>
            <a:prstGeom prst="ellipse">
              <a:avLst/>
            </a:prstGeom>
            <a:solidFill>
              <a:schemeClr val="tx1"/>
            </a:solidFill>
            <a:ln w="76200" cmpd="sng">
              <a:solidFill>
                <a:srgbClr val="104D7E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ts val="6000"/>
                </a:lnSpc>
              </a:pPr>
              <a:endParaRPr kumimoji="1" lang="zh-CN" altLang="en-US" sz="5867" b="1" dirty="0">
                <a:solidFill>
                  <a:schemeClr val="accent2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7659145" y="856291"/>
              <a:ext cx="35370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6000"/>
                </a:lnSpc>
              </a:pPr>
              <a:r>
                <a:rPr kumimoji="1" lang="en-US" altLang="zh-CN" sz="5333" b="1" dirty="0">
                  <a:solidFill>
                    <a:schemeClr val="accent1"/>
                  </a:solidFill>
                </a:rPr>
                <a:t>T</a:t>
              </a:r>
              <a:endParaRPr kumimoji="1" lang="zh-CN" altLang="en-US" sz="5333" b="1" dirty="0">
                <a:solidFill>
                  <a:schemeClr val="accent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12532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94" y="176374"/>
            <a:ext cx="12192000" cy="729012"/>
          </a:xfrm>
          <a:prstGeom prst="rect">
            <a:avLst/>
          </a:prstGeom>
          <a:solidFill>
            <a:srgbClr val="104E8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cxnSp>
        <p:nvCxnSpPr>
          <p:cNvPr id="7" name="直线连接符 6"/>
          <p:cNvCxnSpPr/>
          <p:nvPr/>
        </p:nvCxnSpPr>
        <p:spPr>
          <a:xfrm>
            <a:off x="794" y="1481540"/>
            <a:ext cx="12192000" cy="0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247751" y="224109"/>
            <a:ext cx="6025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/>
              <a:t>CHAPTER FOUR   </a:t>
            </a:r>
            <a:r>
              <a:rPr kumimoji="1" lang="zh-CN" altLang="en-US" sz="3200" b="1" dirty="0"/>
              <a:t>项目风险</a:t>
            </a:r>
          </a:p>
        </p:txBody>
      </p:sp>
      <p:sp>
        <p:nvSpPr>
          <p:cNvPr id="46" name="矩形 45"/>
          <p:cNvSpPr/>
          <p:nvPr/>
        </p:nvSpPr>
        <p:spPr>
          <a:xfrm>
            <a:off x="571500" y="3981450"/>
            <a:ext cx="10953750" cy="2533650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Content Placeholder 2"/>
          <p:cNvSpPr txBox="1">
            <a:spLocks/>
          </p:cNvSpPr>
          <p:nvPr/>
        </p:nvSpPr>
        <p:spPr>
          <a:xfrm>
            <a:off x="1076324" y="2565114"/>
            <a:ext cx="4438829" cy="141306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rgbClr val="104E8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endParaRPr lang="zh-CN" altLang="en-US" sz="1200" dirty="0">
              <a:solidFill>
                <a:srgbClr val="104E8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Content Placeholder 2"/>
          <p:cNvSpPr txBox="1">
            <a:spLocks/>
          </p:cNvSpPr>
          <p:nvPr/>
        </p:nvSpPr>
        <p:spPr>
          <a:xfrm>
            <a:off x="1171575" y="4422488"/>
            <a:ext cx="4724400" cy="10477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顶部“开始”面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板中可以对字体、字号、颜色、行距等进行修改。建议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  <a:p>
            <a:pPr marL="0" indent="0" defTabSz="457200">
              <a:lnSpc>
                <a:spcPct val="130000"/>
              </a:lnSpc>
              <a:spcBef>
                <a:spcPts val="0"/>
              </a:spcBef>
              <a:buNone/>
            </a:pPr>
            <a:endParaRPr lang="zh-CN" altLang="en-US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endParaRPr lang="zh-CN" altLang="en-US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6" name="直接连接符 65"/>
          <p:cNvCxnSpPr/>
          <p:nvPr/>
        </p:nvCxnSpPr>
        <p:spPr>
          <a:xfrm>
            <a:off x="6229350" y="4400550"/>
            <a:ext cx="0" cy="1733550"/>
          </a:xfrm>
          <a:prstGeom prst="line">
            <a:avLst/>
          </a:prstGeom>
          <a:ln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aphicFrame>
        <p:nvGraphicFramePr>
          <p:cNvPr id="67" name="图表 66"/>
          <p:cNvGraphicFramePr/>
          <p:nvPr>
            <p:extLst>
              <p:ext uri="{D42A27DB-BD31-4B8C-83A1-F6EECF244321}">
                <p14:modId xmlns:p14="http://schemas.microsoft.com/office/powerpoint/2010/main" val="2959035299"/>
              </p:ext>
            </p:extLst>
          </p:nvPr>
        </p:nvGraphicFramePr>
        <p:xfrm>
          <a:off x="6545610" y="3949607"/>
          <a:ext cx="4320480" cy="25654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68" name="组 9"/>
          <p:cNvGrpSpPr/>
          <p:nvPr/>
        </p:nvGrpSpPr>
        <p:grpSpPr>
          <a:xfrm>
            <a:off x="1257478" y="1305167"/>
            <a:ext cx="3677883" cy="1174166"/>
            <a:chOff x="3192793" y="978875"/>
            <a:chExt cx="2758412" cy="880624"/>
          </a:xfrm>
        </p:grpSpPr>
        <p:sp>
          <p:nvSpPr>
            <p:cNvPr id="69" name="椭圆 68"/>
            <p:cNvSpPr/>
            <p:nvPr/>
          </p:nvSpPr>
          <p:spPr>
            <a:xfrm>
              <a:off x="4439719" y="978875"/>
              <a:ext cx="264560" cy="26456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cxnSp>
          <p:nvCxnSpPr>
            <p:cNvPr id="70" name="直线连接符 106"/>
            <p:cNvCxnSpPr/>
            <p:nvPr/>
          </p:nvCxnSpPr>
          <p:spPr>
            <a:xfrm>
              <a:off x="4571999" y="1243435"/>
              <a:ext cx="0" cy="256470"/>
            </a:xfrm>
            <a:prstGeom prst="line">
              <a:avLst/>
            </a:prstGeom>
            <a:ln>
              <a:solidFill>
                <a:schemeClr val="accent5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1" name="组 7"/>
            <p:cNvGrpSpPr/>
            <p:nvPr/>
          </p:nvGrpSpPr>
          <p:grpSpPr>
            <a:xfrm>
              <a:off x="3192793" y="1499905"/>
              <a:ext cx="2758412" cy="359594"/>
              <a:chOff x="1002399" y="1393362"/>
              <a:chExt cx="2040456" cy="359594"/>
            </a:xfrm>
          </p:grpSpPr>
          <p:sp>
            <p:nvSpPr>
              <p:cNvPr id="72" name="圆角矩形 71"/>
              <p:cNvSpPr/>
              <p:nvPr/>
            </p:nvSpPr>
            <p:spPr>
              <a:xfrm>
                <a:off x="1002399" y="1393362"/>
                <a:ext cx="2040456" cy="359594"/>
              </a:xfrm>
              <a:prstGeom prst="round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3200"/>
              </a:p>
            </p:txBody>
          </p:sp>
          <p:sp>
            <p:nvSpPr>
              <p:cNvPr id="73" name="文本框 72"/>
              <p:cNvSpPr txBox="1"/>
              <p:nvPr/>
            </p:nvSpPr>
            <p:spPr>
              <a:xfrm>
                <a:off x="1002399" y="1400456"/>
                <a:ext cx="2040456" cy="3154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kumimoji="1" lang="en-US" altLang="zh-CN" sz="2133" b="1" dirty="0">
                    <a:solidFill>
                      <a:schemeClr val="accent5"/>
                    </a:solidFill>
                  </a:rPr>
                  <a:t>ADD</a:t>
                </a:r>
                <a:r>
                  <a:rPr kumimoji="1" lang="zh-CN" altLang="en-US" sz="2133" b="1" dirty="0">
                    <a:solidFill>
                      <a:schemeClr val="accent5"/>
                    </a:solidFill>
                  </a:rPr>
                  <a:t> </a:t>
                </a:r>
                <a:r>
                  <a:rPr kumimoji="1" lang="en-US" altLang="zh-CN" sz="2133" b="1" dirty="0">
                    <a:solidFill>
                      <a:schemeClr val="accent5"/>
                    </a:solidFill>
                  </a:rPr>
                  <a:t>YOUR</a:t>
                </a:r>
                <a:r>
                  <a:rPr kumimoji="1" lang="zh-CN" altLang="en-US" sz="2133" b="1" dirty="0">
                    <a:solidFill>
                      <a:schemeClr val="accent5"/>
                    </a:solidFill>
                  </a:rPr>
                  <a:t> </a:t>
                </a:r>
                <a:r>
                  <a:rPr kumimoji="1" lang="en-US" altLang="zh-CN" sz="2133" b="1" dirty="0">
                    <a:solidFill>
                      <a:schemeClr val="accent5"/>
                    </a:solidFill>
                  </a:rPr>
                  <a:t>TITLE</a:t>
                </a:r>
                <a:r>
                  <a:rPr kumimoji="1" lang="zh-CN" altLang="en-US" sz="2133" b="1" dirty="0">
                    <a:solidFill>
                      <a:schemeClr val="accent5"/>
                    </a:solidFill>
                  </a:rPr>
                  <a:t> </a:t>
                </a:r>
                <a:r>
                  <a:rPr kumimoji="1" lang="en-US" altLang="zh-CN" sz="2133" b="1" dirty="0">
                    <a:solidFill>
                      <a:schemeClr val="accent5"/>
                    </a:solidFill>
                  </a:rPr>
                  <a:t>HERE</a:t>
                </a:r>
                <a:endParaRPr kumimoji="1" lang="en-US" altLang="zh-CN" sz="1333" dirty="0">
                  <a:solidFill>
                    <a:schemeClr val="accent5"/>
                  </a:solidFill>
                </a:endParaRPr>
              </a:p>
            </p:txBody>
          </p:sp>
        </p:grpSp>
      </p:grpSp>
      <p:sp>
        <p:nvSpPr>
          <p:cNvPr id="81" name="Content Placeholder 2"/>
          <p:cNvSpPr txBox="1">
            <a:spLocks/>
          </p:cNvSpPr>
          <p:nvPr/>
        </p:nvSpPr>
        <p:spPr>
          <a:xfrm>
            <a:off x="6721303" y="2498681"/>
            <a:ext cx="4438829" cy="141306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rgbClr val="104E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rgbClr val="104E8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0" indent="0" defTabSz="457200">
              <a:lnSpc>
                <a:spcPct val="130000"/>
              </a:lnSpc>
              <a:spcBef>
                <a:spcPts val="0"/>
              </a:spcBef>
              <a:buNone/>
            </a:pPr>
            <a:endParaRPr lang="zh-CN" altLang="en-US" sz="1200" dirty="0">
              <a:solidFill>
                <a:srgbClr val="104E8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2" name="组 9"/>
          <p:cNvGrpSpPr/>
          <p:nvPr/>
        </p:nvGrpSpPr>
        <p:grpSpPr>
          <a:xfrm>
            <a:off x="6902457" y="1238734"/>
            <a:ext cx="3677883" cy="1174166"/>
            <a:chOff x="3192793" y="978875"/>
            <a:chExt cx="2758412" cy="880624"/>
          </a:xfrm>
        </p:grpSpPr>
        <p:sp>
          <p:nvSpPr>
            <p:cNvPr id="83" name="椭圆 82"/>
            <p:cNvSpPr/>
            <p:nvPr/>
          </p:nvSpPr>
          <p:spPr>
            <a:xfrm>
              <a:off x="4439719" y="978875"/>
              <a:ext cx="264560" cy="26456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cxnSp>
          <p:nvCxnSpPr>
            <p:cNvPr id="84" name="直线连接符 106"/>
            <p:cNvCxnSpPr/>
            <p:nvPr/>
          </p:nvCxnSpPr>
          <p:spPr>
            <a:xfrm>
              <a:off x="4571999" y="1243435"/>
              <a:ext cx="0" cy="256470"/>
            </a:xfrm>
            <a:prstGeom prst="line">
              <a:avLst/>
            </a:prstGeom>
            <a:ln>
              <a:solidFill>
                <a:schemeClr val="accent5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5" name="组 7"/>
            <p:cNvGrpSpPr/>
            <p:nvPr/>
          </p:nvGrpSpPr>
          <p:grpSpPr>
            <a:xfrm>
              <a:off x="3192793" y="1499905"/>
              <a:ext cx="2758412" cy="359594"/>
              <a:chOff x="1002399" y="1393362"/>
              <a:chExt cx="2040456" cy="359594"/>
            </a:xfrm>
          </p:grpSpPr>
          <p:sp>
            <p:nvSpPr>
              <p:cNvPr id="86" name="圆角矩形 85"/>
              <p:cNvSpPr/>
              <p:nvPr/>
            </p:nvSpPr>
            <p:spPr>
              <a:xfrm>
                <a:off x="1002399" y="1393362"/>
                <a:ext cx="2040456" cy="359594"/>
              </a:xfrm>
              <a:prstGeom prst="round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3200"/>
              </a:p>
            </p:txBody>
          </p:sp>
          <p:sp>
            <p:nvSpPr>
              <p:cNvPr id="87" name="文本框 72"/>
              <p:cNvSpPr txBox="1"/>
              <p:nvPr/>
            </p:nvSpPr>
            <p:spPr>
              <a:xfrm>
                <a:off x="1002399" y="1400456"/>
                <a:ext cx="2040456" cy="3154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kumimoji="1" lang="en-US" altLang="zh-CN" sz="2133" b="1" dirty="0">
                    <a:solidFill>
                      <a:schemeClr val="accent5"/>
                    </a:solidFill>
                  </a:rPr>
                  <a:t>ADD</a:t>
                </a:r>
                <a:r>
                  <a:rPr kumimoji="1" lang="zh-CN" altLang="en-US" sz="2133" b="1" dirty="0">
                    <a:solidFill>
                      <a:schemeClr val="accent5"/>
                    </a:solidFill>
                  </a:rPr>
                  <a:t> </a:t>
                </a:r>
                <a:r>
                  <a:rPr kumimoji="1" lang="en-US" altLang="zh-CN" sz="2133" b="1" dirty="0">
                    <a:solidFill>
                      <a:schemeClr val="accent5"/>
                    </a:solidFill>
                  </a:rPr>
                  <a:t>YOUR</a:t>
                </a:r>
                <a:r>
                  <a:rPr kumimoji="1" lang="zh-CN" altLang="en-US" sz="2133" b="1" dirty="0">
                    <a:solidFill>
                      <a:schemeClr val="accent5"/>
                    </a:solidFill>
                  </a:rPr>
                  <a:t> </a:t>
                </a:r>
                <a:r>
                  <a:rPr kumimoji="1" lang="en-US" altLang="zh-CN" sz="2133" b="1" dirty="0">
                    <a:solidFill>
                      <a:schemeClr val="accent5"/>
                    </a:solidFill>
                  </a:rPr>
                  <a:t>TITLE</a:t>
                </a:r>
                <a:r>
                  <a:rPr kumimoji="1" lang="zh-CN" altLang="en-US" sz="2133" b="1" dirty="0">
                    <a:solidFill>
                      <a:schemeClr val="accent5"/>
                    </a:solidFill>
                  </a:rPr>
                  <a:t> </a:t>
                </a:r>
                <a:r>
                  <a:rPr kumimoji="1" lang="en-US" altLang="zh-CN" sz="2133" b="1" dirty="0">
                    <a:solidFill>
                      <a:schemeClr val="accent5"/>
                    </a:solidFill>
                  </a:rPr>
                  <a:t>HERE</a:t>
                </a:r>
                <a:endParaRPr kumimoji="1" lang="en-US" altLang="zh-CN" sz="1333" dirty="0">
                  <a:solidFill>
                    <a:schemeClr val="accent5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65049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794" y="0"/>
            <a:ext cx="12192000" cy="20224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>
              <a:solidFill>
                <a:prstClr val="white"/>
              </a:solidFill>
              <a:latin typeface="Century Gothic"/>
              <a:ea typeface="微软雅黑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126694" y="2137703"/>
            <a:ext cx="594020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en-US" altLang="zh-CN" sz="4800" b="1" dirty="0">
                <a:solidFill>
                  <a:prstClr val="white"/>
                </a:solidFill>
                <a:latin typeface="Century Gothic"/>
                <a:ea typeface="微软雅黑"/>
              </a:rPr>
              <a:t>THANK</a:t>
            </a:r>
            <a:r>
              <a:rPr kumimoji="1" lang="zh-CN" altLang="en-US" sz="4800" b="1" dirty="0">
                <a:solidFill>
                  <a:prstClr val="white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4800" b="1" dirty="0">
                <a:solidFill>
                  <a:prstClr val="white"/>
                </a:solidFill>
                <a:latin typeface="Century Gothic"/>
                <a:ea typeface="微软雅黑"/>
              </a:rPr>
              <a:t>YOU</a:t>
            </a:r>
            <a:endParaRPr kumimoji="1" lang="zh-CN" altLang="en-US" sz="4800" b="1" dirty="0">
              <a:solidFill>
                <a:prstClr val="white"/>
              </a:solidFill>
              <a:latin typeface="Century Gothic"/>
              <a:ea typeface="微软雅黑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4228790" y="510248"/>
            <a:ext cx="1077106" cy="1077106"/>
            <a:chOff x="3170996" y="382686"/>
            <a:chExt cx="807829" cy="807829"/>
          </a:xfrm>
        </p:grpSpPr>
        <p:sp>
          <p:nvSpPr>
            <p:cNvPr id="6" name="椭圆 5"/>
            <p:cNvSpPr/>
            <p:nvPr/>
          </p:nvSpPr>
          <p:spPr>
            <a:xfrm>
              <a:off x="3170996" y="382686"/>
              <a:ext cx="807829" cy="807829"/>
            </a:xfrm>
            <a:prstGeom prst="ellipse">
              <a:avLst/>
            </a:prstGeom>
            <a:solidFill>
              <a:schemeClr val="tx1"/>
            </a:solidFill>
            <a:ln w="76200" cmpd="sng">
              <a:solidFill>
                <a:schemeClr val="accent5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ts val="6000"/>
                </a:lnSpc>
              </a:pPr>
              <a:endParaRPr kumimoji="1" lang="zh-CN" altLang="en-US" sz="5867" b="1" dirty="0">
                <a:solidFill>
                  <a:srgbClr val="26CCC5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3251985" y="443558"/>
              <a:ext cx="645850" cy="646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6000"/>
                </a:lnSpc>
              </a:pPr>
              <a:r>
                <a:rPr kumimoji="1" lang="en-US" altLang="zh-CN" sz="5867" b="1" dirty="0">
                  <a:solidFill>
                    <a:srgbClr val="4BACC6"/>
                  </a:solidFill>
                  <a:latin typeface="Century Gothic"/>
                  <a:ea typeface="微软雅黑"/>
                </a:rPr>
                <a:t>M</a:t>
              </a:r>
              <a:endParaRPr kumimoji="1" lang="zh-CN" altLang="en-US" sz="5867" b="1" dirty="0">
                <a:solidFill>
                  <a:srgbClr val="4BACC6"/>
                </a:solidFill>
                <a:latin typeface="Century Gothic"/>
                <a:ea typeface="微软雅黑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899336" y="510248"/>
            <a:ext cx="1077105" cy="1077106"/>
            <a:chOff x="2173906" y="382686"/>
            <a:chExt cx="807829" cy="807829"/>
          </a:xfrm>
        </p:grpSpPr>
        <p:sp>
          <p:nvSpPr>
            <p:cNvPr id="5" name="椭圆 4"/>
            <p:cNvSpPr/>
            <p:nvPr/>
          </p:nvSpPr>
          <p:spPr>
            <a:xfrm>
              <a:off x="2173906" y="382686"/>
              <a:ext cx="807829" cy="807829"/>
            </a:xfrm>
            <a:prstGeom prst="ellipse">
              <a:avLst/>
            </a:prstGeom>
            <a:solidFill>
              <a:schemeClr val="tx1"/>
            </a:solidFill>
            <a:ln w="76200" cmpd="sng">
              <a:solidFill>
                <a:schemeClr val="accent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ts val="6000"/>
                </a:lnSpc>
              </a:pPr>
              <a:endParaRPr kumimoji="1" lang="zh-CN" altLang="en-US" sz="5867" b="1" dirty="0">
                <a:solidFill>
                  <a:srgbClr val="26CCC5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2361895" y="443558"/>
              <a:ext cx="431849" cy="646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6000"/>
                </a:lnSpc>
              </a:pPr>
              <a:r>
                <a:rPr kumimoji="1" lang="en-US" altLang="zh-CN" sz="5867" b="1" dirty="0">
                  <a:solidFill>
                    <a:srgbClr val="26CCC5"/>
                  </a:solidFill>
                  <a:latin typeface="Century Gothic"/>
                  <a:ea typeface="微软雅黑"/>
                </a:rPr>
                <a:t>S</a:t>
              </a:r>
              <a:endParaRPr kumimoji="1" lang="zh-CN" altLang="en-US" sz="5867" b="1" dirty="0">
                <a:solidFill>
                  <a:srgbClr val="26CCC5"/>
                </a:solidFill>
                <a:latin typeface="Century Gothic"/>
                <a:ea typeface="微软雅黑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558243" y="510248"/>
            <a:ext cx="1077105" cy="1077106"/>
            <a:chOff x="4168086" y="382686"/>
            <a:chExt cx="807829" cy="807829"/>
          </a:xfrm>
        </p:grpSpPr>
        <p:sp>
          <p:nvSpPr>
            <p:cNvPr id="9" name="椭圆 8"/>
            <p:cNvSpPr/>
            <p:nvPr/>
          </p:nvSpPr>
          <p:spPr>
            <a:xfrm>
              <a:off x="4168086" y="382686"/>
              <a:ext cx="807829" cy="807829"/>
            </a:xfrm>
            <a:prstGeom prst="ellipse">
              <a:avLst/>
            </a:prstGeom>
            <a:solidFill>
              <a:schemeClr val="tx1"/>
            </a:solidFill>
            <a:ln w="76200" cmpd="sng">
              <a:solidFill>
                <a:schemeClr val="accent3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ts val="6000"/>
                </a:lnSpc>
              </a:pPr>
              <a:endParaRPr kumimoji="1" lang="zh-CN" altLang="en-US" sz="5867" b="1" dirty="0">
                <a:solidFill>
                  <a:srgbClr val="26CCC5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4294159" y="443558"/>
              <a:ext cx="555681" cy="646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6000"/>
                </a:lnSpc>
              </a:pPr>
              <a:r>
                <a:rPr kumimoji="1" lang="en-US" altLang="zh-CN" sz="5867" b="1" dirty="0">
                  <a:solidFill>
                    <a:srgbClr val="1B8DA8"/>
                  </a:solidFill>
                  <a:latin typeface="Century Gothic"/>
                  <a:ea typeface="微软雅黑"/>
                </a:rPr>
                <a:t>A</a:t>
              </a:r>
              <a:endParaRPr kumimoji="1" lang="zh-CN" altLang="en-US" sz="5867" b="1" dirty="0">
                <a:solidFill>
                  <a:srgbClr val="1B8DA8"/>
                </a:solidFill>
                <a:latin typeface="Century Gothic"/>
                <a:ea typeface="微软雅黑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887696" y="510248"/>
            <a:ext cx="1077105" cy="1077106"/>
            <a:chOff x="5165176" y="382686"/>
            <a:chExt cx="807829" cy="807829"/>
          </a:xfrm>
        </p:grpSpPr>
        <p:sp>
          <p:nvSpPr>
            <p:cNvPr id="15" name="椭圆 14"/>
            <p:cNvSpPr/>
            <p:nvPr/>
          </p:nvSpPr>
          <p:spPr>
            <a:xfrm>
              <a:off x="5165176" y="382686"/>
              <a:ext cx="807829" cy="807829"/>
            </a:xfrm>
            <a:prstGeom prst="ellipse">
              <a:avLst/>
            </a:prstGeom>
            <a:solidFill>
              <a:schemeClr val="tx1"/>
            </a:solidFill>
            <a:ln w="76200" cmpd="sng">
              <a:solidFill>
                <a:srgbClr val="104D7E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ts val="6000"/>
                </a:lnSpc>
              </a:pPr>
              <a:endParaRPr kumimoji="1" lang="zh-CN" altLang="en-US" sz="5867" b="1" dirty="0">
                <a:solidFill>
                  <a:srgbClr val="26CCC5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5336332" y="443558"/>
              <a:ext cx="465512" cy="646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6000"/>
                </a:lnSpc>
              </a:pPr>
              <a:r>
                <a:rPr kumimoji="1" lang="en-US" altLang="zh-CN" sz="5867" b="1" dirty="0">
                  <a:solidFill>
                    <a:srgbClr val="104D7E"/>
                  </a:solidFill>
                  <a:latin typeface="Century Gothic"/>
                  <a:ea typeface="微软雅黑"/>
                </a:rPr>
                <a:t>R</a:t>
              </a:r>
              <a:endParaRPr kumimoji="1" lang="zh-CN" altLang="en-US" sz="5867" b="1" dirty="0">
                <a:solidFill>
                  <a:srgbClr val="104D7E"/>
                </a:solidFill>
                <a:latin typeface="Century Gothic"/>
                <a:ea typeface="微软雅黑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217150" y="510248"/>
            <a:ext cx="1077105" cy="1077106"/>
            <a:chOff x="6162266" y="382686"/>
            <a:chExt cx="807829" cy="807829"/>
          </a:xfrm>
        </p:grpSpPr>
        <p:sp>
          <p:nvSpPr>
            <p:cNvPr id="18" name="椭圆 17"/>
            <p:cNvSpPr/>
            <p:nvPr/>
          </p:nvSpPr>
          <p:spPr>
            <a:xfrm>
              <a:off x="6162266" y="382686"/>
              <a:ext cx="807829" cy="807829"/>
            </a:xfrm>
            <a:prstGeom prst="ellipse">
              <a:avLst/>
            </a:prstGeom>
            <a:solidFill>
              <a:schemeClr val="tx1"/>
            </a:solidFill>
            <a:ln w="76200" cmpd="sng">
              <a:solidFill>
                <a:schemeClr val="accent6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ts val="6000"/>
                </a:lnSpc>
              </a:pPr>
              <a:endParaRPr kumimoji="1" lang="zh-CN" altLang="en-US" sz="5867" b="1" dirty="0">
                <a:solidFill>
                  <a:srgbClr val="26CCC5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6378507" y="443558"/>
              <a:ext cx="375344" cy="646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6000"/>
                </a:lnSpc>
              </a:pPr>
              <a:r>
                <a:rPr kumimoji="1" lang="en-US" altLang="zh-CN" sz="5867" b="1" dirty="0">
                  <a:solidFill>
                    <a:srgbClr val="808684"/>
                  </a:solidFill>
                  <a:latin typeface="Century Gothic"/>
                  <a:ea typeface="微软雅黑"/>
                </a:rPr>
                <a:t>T</a:t>
              </a:r>
              <a:endParaRPr kumimoji="1" lang="zh-CN" altLang="en-US" sz="5867" b="1" dirty="0">
                <a:solidFill>
                  <a:srgbClr val="808684"/>
                </a:solidFill>
                <a:latin typeface="Century Gothic"/>
                <a:ea typeface="微软雅黑"/>
              </a:endParaRPr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3126694" y="3291709"/>
            <a:ext cx="5940203" cy="13111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zh-CN" altLang="en-US" sz="8800" b="1" dirty="0">
                <a:solidFill>
                  <a:prstClr val="white"/>
                </a:solidFill>
                <a:latin typeface="Century Gothic"/>
                <a:ea typeface="微软雅黑"/>
              </a:rPr>
              <a:t>感谢聆听</a:t>
            </a:r>
          </a:p>
        </p:txBody>
      </p:sp>
      <p:cxnSp>
        <p:nvCxnSpPr>
          <p:cNvPr id="3" name="直线连接符 2"/>
          <p:cNvCxnSpPr/>
          <p:nvPr/>
        </p:nvCxnSpPr>
        <p:spPr>
          <a:xfrm>
            <a:off x="3462595" y="3118936"/>
            <a:ext cx="5268401" cy="0"/>
          </a:xfrm>
          <a:prstGeom prst="line">
            <a:avLst/>
          </a:prstGeom>
          <a:ln w="381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6403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0"/>
  <p:tag name="ISPRING_SCORM_RATE_QUIZZES" val="0"/>
  <p:tag name="ISPRING_SCORM_PASSING_SCORE" val="0.000000"/>
  <p:tag name="ISPRING_ULTRA_SCORM_COURSE_ID" val="5888815C-7BEC-4544-B2BE-9FF0713D33B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ONLINEFOLDERID" val="0"/>
  <p:tag name="ISPRINGONLINEFOLDERPATH" val="Content List"/>
  <p:tag name="ISPRINGCLOUDFOLDERID" val="0"/>
  <p:tag name="ISPRINGCLOUDFOLDERPATH" val="Repository"/>
  <p:tag name="ISPRING_OUTPUT_FOLDER" val="D:\Documents\Downloads\126套商业计划书模版\商业计划书模板80个"/>
  <p:tag name="ISPRING_PRESENTATION_TITLE" val="模板041"/>
  <p:tag name="ISPRING_FIRST_PUBLISH" val="1"/>
</p:tagLst>
</file>

<file path=ppt/theme/theme1.xml><?xml version="1.0" encoding="utf-8"?>
<a:theme xmlns:a="http://schemas.openxmlformats.org/drawingml/2006/main" name="清风素材 https://12sc.taobao.com/">
  <a:themeElements>
    <a:clrScheme name="自定义 78">
      <a:dk1>
        <a:srgbClr val="191919"/>
      </a:dk1>
      <a:lt1>
        <a:sysClr val="window" lastClr="FFFFFF"/>
      </a:lt1>
      <a:dk2>
        <a:srgbClr val="EFEFEF"/>
      </a:dk2>
      <a:lt2>
        <a:srgbClr val="2D2D2D"/>
      </a:lt2>
      <a:accent1>
        <a:srgbClr val="104D7E"/>
      </a:accent1>
      <a:accent2>
        <a:srgbClr val="26CCC5"/>
      </a:accent2>
      <a:accent3>
        <a:srgbClr val="1B8DA8"/>
      </a:accent3>
      <a:accent4>
        <a:srgbClr val="104E87"/>
      </a:accent4>
      <a:accent5>
        <a:srgbClr val="4BACC6"/>
      </a:accent5>
      <a:accent6>
        <a:srgbClr val="808684"/>
      </a:accent6>
      <a:hlink>
        <a:srgbClr val="808080"/>
      </a:hlink>
      <a:folHlink>
        <a:srgbClr val="800080"/>
      </a:folHlink>
    </a:clrScheme>
    <a:fontScheme name="Century Gothic">
      <a:majorFont>
        <a:latin typeface="Century Gothic"/>
        <a:ea typeface="微软雅黑"/>
        <a:cs typeface=""/>
      </a:majorFont>
      <a:minorFont>
        <a:latin typeface="Century Gothic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E64AEEDD9B7A4D93545ACBE97D4615" ma:contentTypeVersion="2" ma:contentTypeDescription="Create a new document." ma:contentTypeScope="" ma:versionID="f49002b78e3a4a71b814eef46a983816">
  <xsd:schema xmlns:xsd="http://www.w3.org/2001/XMLSchema" xmlns:xs="http://www.w3.org/2001/XMLSchema" xmlns:p="http://schemas.microsoft.com/office/2006/metadata/properties" xmlns:ns2="http://schemas.microsoft.com/sharepoint/v3/fields" targetNamespace="http://schemas.microsoft.com/office/2006/metadata/properties" ma:root="true" ma:fieldsID="38f6db2dd0d9a0cf6a8dc37be32b365b" ns2:_="">
    <xsd:import namespace="http://schemas.microsoft.com/sharepoint/v3/fields"/>
    <xsd:element name="properties">
      <xsd:complexType>
        <xsd:sequence>
          <xsd:element name="documentManagement">
            <xsd:complexType>
              <xsd:all>
                <xsd:element ref="ns2:_Status" minOccurs="0"/>
                <xsd:element ref="ns2:_Vers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Status" ma:index="8" nillable="true" ma:displayName="Status" ma:default="Not Started" ma:internalName="_Status">
      <xsd:simpleType>
        <xsd:union memberTypes="dms:Text">
          <xsd:simpleType>
            <xsd:restriction base="dms:Choice">
              <xsd:enumeration value="Not Started"/>
              <xsd:enumeration value="Draft"/>
              <xsd:enumeration value="Reviewed"/>
              <xsd:enumeration value="Scheduled"/>
              <xsd:enumeration value="Published"/>
              <xsd:enumeration value="Final"/>
              <xsd:enumeration value="Expired"/>
            </xsd:restriction>
          </xsd:simpleType>
        </xsd:union>
      </xsd:simpleType>
    </xsd:element>
    <xsd:element name="_Version" ma:index="9" nillable="true" ma:displayName="Version" ma:internalName="_Version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 ma:displayName="Status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Version xmlns="http://schemas.microsoft.com/sharepoint/v3/fields" xsi:nil="true"/>
    <_Status xmlns="http://schemas.microsoft.com/sharepoint/v3/fields">Not Started</_Status>
  </documentManagement>
</p:properties>
</file>

<file path=customXml/itemProps1.xml><?xml version="1.0" encoding="utf-8"?>
<ds:datastoreItem xmlns:ds="http://schemas.openxmlformats.org/officeDocument/2006/customXml" ds:itemID="{87D2A1B0-FF3E-4009-940D-AED0EB70AA2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4214858-785C-42F7-BE66-6D0E79395F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/field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B6F2769-7194-4217-93D3-3AF3A4742282}">
  <ds:schemaRefs>
    <ds:schemaRef ds:uri="http://purl.org/dc/elements/1.1/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purl.org/dc/terms/"/>
    <ds:schemaRef ds:uri="http://schemas.microsoft.com/sharepoint/v3/field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564</TotalTime>
  <Words>3027</Words>
  <Application>Microsoft Office PowerPoint</Application>
  <PresentationFormat>自定义</PresentationFormat>
  <Paragraphs>264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9" baseType="lpstr">
      <vt:lpstr>宋体</vt:lpstr>
      <vt:lpstr>微软雅黑</vt:lpstr>
      <vt:lpstr>Arial</vt:lpstr>
      <vt:lpstr>Calibri</vt:lpstr>
      <vt:lpstr>Century Gothic</vt:lpstr>
      <vt:lpstr>Wingdings</vt:lpstr>
      <vt:lpstr>清风素材 https://12sc.taobao.com/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模板041</dc:title>
  <dc:subject>12sc.taobao.com</dc:subject>
  <dc:creator>清风素材</dc:creator>
  <cp:keywords>12sc.taobao.com</cp:keywords>
  <dc:description>12sc.taobao.com</dc:description>
  <cp:lastModifiedBy>faith123</cp:lastModifiedBy>
  <cp:revision>160</cp:revision>
  <dcterms:created xsi:type="dcterms:W3CDTF">2010-04-12T23:12:02Z</dcterms:created>
  <dcterms:modified xsi:type="dcterms:W3CDTF">2018-08-02T02:11:52Z</dcterms:modified>
  <cp:category>12sc.taobao.com</cp:category>
  <cp:contentStatus>12sc.taobao.com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0x0101000DE64AEEDD9B7A4D93545ACBE97D4615</vt:lpwstr>
  </property>
</Properties>
</file>