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9" r:id="rId3"/>
    <p:sldId id="257" r:id="rId4"/>
    <p:sldId id="260" r:id="rId5"/>
    <p:sldId id="258" r:id="rId6"/>
    <p:sldId id="284" r:id="rId7"/>
    <p:sldId id="267" r:id="rId8"/>
    <p:sldId id="261" r:id="rId9"/>
    <p:sldId id="262" r:id="rId10"/>
    <p:sldId id="276" r:id="rId11"/>
    <p:sldId id="264" r:id="rId12"/>
    <p:sldId id="268" r:id="rId13"/>
    <p:sldId id="266" r:id="rId14"/>
    <p:sldId id="265" r:id="rId15"/>
    <p:sldId id="269" r:id="rId16"/>
    <p:sldId id="273" r:id="rId17"/>
    <p:sldId id="270" r:id="rId18"/>
    <p:sldId id="285" r:id="rId19"/>
    <p:sldId id="278" r:id="rId20"/>
    <p:sldId id="279" r:id="rId21"/>
    <p:sldId id="283" r:id="rId22"/>
    <p:sldId id="275" r:id="rId23"/>
    <p:sldId id="280" r:id="rId24"/>
    <p:sldId id="286" r:id="rId25"/>
  </p:sldIdLst>
  <p:sldSz cx="12192000" cy="6858000"/>
  <p:notesSz cx="6858000" cy="9144000"/>
  <p:custDataLst>
    <p:tags r:id="rId27"/>
  </p:custDataLst>
  <p:defaultTextStyle>
    <a:defPPr>
      <a:defRPr lang="zh-CN"/>
    </a:defPPr>
    <a:lvl1pPr algn="l" rtl="0" eaLnBrk="0" fontAlgn="base" hangingPunct="0">
      <a:spcBef>
        <a:spcPct val="0"/>
      </a:spcBef>
      <a:spcAft>
        <a:spcPct val="0"/>
      </a:spcAft>
      <a:defRPr kern="1200">
        <a:solidFill>
          <a:schemeClr val="tx1"/>
        </a:solidFill>
        <a:latin typeface="Calibri" pitchFamily="34" charset="0"/>
        <a:ea typeface="微软雅黑" pitchFamily="34"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微软雅黑" pitchFamily="34"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微软雅黑" pitchFamily="34"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微软雅黑" pitchFamily="34"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微软雅黑" pitchFamily="34" charset="-122"/>
        <a:cs typeface="+mn-cs"/>
      </a:defRPr>
    </a:lvl5pPr>
    <a:lvl6pPr marL="2286000" algn="l" defTabSz="914400" rtl="0" eaLnBrk="1" latinLnBrk="0" hangingPunct="1">
      <a:defRPr kern="1200">
        <a:solidFill>
          <a:schemeClr val="tx1"/>
        </a:solidFill>
        <a:latin typeface="Calibri" pitchFamily="34" charset="0"/>
        <a:ea typeface="微软雅黑" pitchFamily="34" charset="-122"/>
        <a:cs typeface="+mn-cs"/>
      </a:defRPr>
    </a:lvl6pPr>
    <a:lvl7pPr marL="2743200" algn="l" defTabSz="914400" rtl="0" eaLnBrk="1" latinLnBrk="0" hangingPunct="1">
      <a:defRPr kern="1200">
        <a:solidFill>
          <a:schemeClr val="tx1"/>
        </a:solidFill>
        <a:latin typeface="Calibri" pitchFamily="34" charset="0"/>
        <a:ea typeface="微软雅黑" pitchFamily="34" charset="-122"/>
        <a:cs typeface="+mn-cs"/>
      </a:defRPr>
    </a:lvl7pPr>
    <a:lvl8pPr marL="3200400" algn="l" defTabSz="914400" rtl="0" eaLnBrk="1" latinLnBrk="0" hangingPunct="1">
      <a:defRPr kern="1200">
        <a:solidFill>
          <a:schemeClr val="tx1"/>
        </a:solidFill>
        <a:latin typeface="Calibri" pitchFamily="34" charset="0"/>
        <a:ea typeface="微软雅黑" pitchFamily="34" charset="-122"/>
        <a:cs typeface="+mn-cs"/>
      </a:defRPr>
    </a:lvl8pPr>
    <a:lvl9pPr marL="3657600" algn="l" defTabSz="914400" rtl="0" eaLnBrk="1" latinLnBrk="0" hangingPunct="1">
      <a:defRPr kern="1200">
        <a:solidFill>
          <a:schemeClr val="tx1"/>
        </a:solidFill>
        <a:latin typeface="Calibri" pitchFamily="34" charset="0"/>
        <a:ea typeface="微软雅黑" pitchFamily="34" charset="-122"/>
        <a:cs typeface="+mn-cs"/>
      </a:defRPr>
    </a:lvl9pPr>
  </p:defaultTextStyle>
  <p:extLst>
    <p:ext uri="{EFAFB233-063F-42B5-8137-9DF3F51BA10A}">
      <p15:sldGuideLst xmlns:p15="http://schemas.microsoft.com/office/powerpoint/2012/main">
        <p15:guide id="1" orient="horz" pos="2137">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B710F"/>
    <a:srgbClr val="2E74B4"/>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72833802-FEF1-4C79-8D5D-14CF1EAF98D9}" styleName="浅色样式 2 - 强调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F2DE63D5-997A-4646-A377-4702673A728D}" styleName="浅色样式 2 - 强调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2" d="100"/>
          <a:sy n="92" d="100"/>
        </p:scale>
        <p:origin x="498" y="84"/>
      </p:cViewPr>
      <p:guideLst>
        <p:guide orient="horz" pos="2137"/>
        <p:guide pos="3840"/>
      </p:guideLst>
    </p:cSldViewPr>
  </p:slideViewPr>
  <p:notesTextViewPr>
    <p:cViewPr>
      <p:scale>
        <a:sx n="1" d="1"/>
        <a:sy n="1" d="1"/>
      </p:scale>
      <p:origin x="0" y="0"/>
    </p:cViewPr>
  </p:notesTextViewPr>
  <p:sorterViewPr>
    <p:cViewPr>
      <p:scale>
        <a:sx n="50" d="100"/>
        <a:sy n="50" d="100"/>
      </p:scale>
      <p:origin x="0" y="-12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6BC6DE6-E0C7-4A5A-8382-5230FA27B7B7}" type="datetimeFigureOut">
              <a:rPr lang="zh-CN" altLang="en-US" smtClean="0"/>
              <a:t>2018/8/1</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9004EE-8214-4D83-AC59-7E57BE63560E}" type="slidenum">
              <a:rPr lang="zh-CN" altLang="en-US" smtClean="0"/>
              <a:t>‹#›</a:t>
            </a:fld>
            <a:endParaRPr lang="zh-CN" altLang="en-US"/>
          </a:p>
        </p:txBody>
      </p:sp>
    </p:spTree>
    <p:extLst>
      <p:ext uri="{BB962C8B-B14F-4D97-AF65-F5344CB8AC3E}">
        <p14:creationId xmlns:p14="http://schemas.microsoft.com/office/powerpoint/2010/main" val="7466322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9004EE-8214-4D83-AC59-7E57BE63560E}" type="slidenum">
              <a:rPr lang="zh-CN" altLang="en-US" smtClean="0"/>
              <a:t>1</a:t>
            </a:fld>
            <a:endParaRPr lang="zh-CN" altLang="en-US"/>
          </a:p>
        </p:txBody>
      </p:sp>
    </p:spTree>
    <p:extLst>
      <p:ext uri="{BB962C8B-B14F-4D97-AF65-F5344CB8AC3E}">
        <p14:creationId xmlns:p14="http://schemas.microsoft.com/office/powerpoint/2010/main" val="39173267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9004EE-8214-4D83-AC59-7E57BE63560E}" type="slidenum">
              <a:rPr lang="zh-CN" altLang="en-US" smtClean="0"/>
              <a:t>2</a:t>
            </a:fld>
            <a:endParaRPr lang="zh-CN" altLang="en-US"/>
          </a:p>
        </p:txBody>
      </p:sp>
    </p:spTree>
    <p:extLst>
      <p:ext uri="{BB962C8B-B14F-4D97-AF65-F5344CB8AC3E}">
        <p14:creationId xmlns:p14="http://schemas.microsoft.com/office/powerpoint/2010/main" val="7890657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9004EE-8214-4D83-AC59-7E57BE63560E}" type="slidenum">
              <a:rPr lang="zh-CN" altLang="en-US" smtClean="0"/>
              <a:t>3</a:t>
            </a:fld>
            <a:endParaRPr lang="zh-CN" altLang="en-US"/>
          </a:p>
        </p:txBody>
      </p:sp>
    </p:spTree>
    <p:extLst>
      <p:ext uri="{BB962C8B-B14F-4D97-AF65-F5344CB8AC3E}">
        <p14:creationId xmlns:p14="http://schemas.microsoft.com/office/powerpoint/2010/main" val="6272004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9004EE-8214-4D83-AC59-7E57BE63560E}" type="slidenum">
              <a:rPr lang="zh-CN" altLang="en-US" smtClean="0"/>
              <a:t>4</a:t>
            </a:fld>
            <a:endParaRPr lang="zh-CN" altLang="en-US"/>
          </a:p>
        </p:txBody>
      </p:sp>
    </p:spTree>
    <p:extLst>
      <p:ext uri="{BB962C8B-B14F-4D97-AF65-F5344CB8AC3E}">
        <p14:creationId xmlns:p14="http://schemas.microsoft.com/office/powerpoint/2010/main" val="3439284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9004EE-8214-4D83-AC59-7E57BE63560E}" type="slidenum">
              <a:rPr lang="zh-CN" altLang="en-US" smtClean="0"/>
              <a:t>5</a:t>
            </a:fld>
            <a:endParaRPr lang="zh-CN" altLang="en-US"/>
          </a:p>
        </p:txBody>
      </p:sp>
    </p:spTree>
    <p:extLst>
      <p:ext uri="{BB962C8B-B14F-4D97-AF65-F5344CB8AC3E}">
        <p14:creationId xmlns:p14="http://schemas.microsoft.com/office/powerpoint/2010/main" val="26026586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9004EE-8214-4D83-AC59-7E57BE63560E}" type="slidenum">
              <a:rPr lang="zh-CN" altLang="en-US" smtClean="0"/>
              <a:t>6</a:t>
            </a:fld>
            <a:endParaRPr lang="zh-CN" altLang="en-US"/>
          </a:p>
        </p:txBody>
      </p:sp>
    </p:spTree>
    <p:extLst>
      <p:ext uri="{BB962C8B-B14F-4D97-AF65-F5344CB8AC3E}">
        <p14:creationId xmlns:p14="http://schemas.microsoft.com/office/powerpoint/2010/main" val="22869298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9004EE-8214-4D83-AC59-7E57BE63560E}" type="slidenum">
              <a:rPr lang="zh-CN" altLang="en-US" smtClean="0"/>
              <a:t>7</a:t>
            </a:fld>
            <a:endParaRPr lang="zh-CN" altLang="en-US"/>
          </a:p>
        </p:txBody>
      </p:sp>
    </p:spTree>
    <p:extLst>
      <p:ext uri="{BB962C8B-B14F-4D97-AF65-F5344CB8AC3E}">
        <p14:creationId xmlns:p14="http://schemas.microsoft.com/office/powerpoint/2010/main" val="23376248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9004EE-8214-4D83-AC59-7E57BE63560E}" type="slidenum">
              <a:rPr lang="zh-CN" altLang="en-US" smtClean="0"/>
              <a:t>8</a:t>
            </a:fld>
            <a:endParaRPr lang="zh-CN" altLang="en-US"/>
          </a:p>
        </p:txBody>
      </p:sp>
    </p:spTree>
    <p:extLst>
      <p:ext uri="{BB962C8B-B14F-4D97-AF65-F5344CB8AC3E}">
        <p14:creationId xmlns:p14="http://schemas.microsoft.com/office/powerpoint/2010/main" val="8932624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9004EE-8214-4D83-AC59-7E57BE63560E}" type="slidenum">
              <a:rPr lang="zh-CN" altLang="en-US" smtClean="0"/>
              <a:t>9</a:t>
            </a:fld>
            <a:endParaRPr lang="zh-CN" altLang="en-US"/>
          </a:p>
        </p:txBody>
      </p:sp>
    </p:spTree>
    <p:extLst>
      <p:ext uri="{BB962C8B-B14F-4D97-AF65-F5344CB8AC3E}">
        <p14:creationId xmlns:p14="http://schemas.microsoft.com/office/powerpoint/2010/main" val="42112692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9004EE-8214-4D83-AC59-7E57BE63560E}" type="slidenum">
              <a:rPr lang="zh-CN" altLang="en-US" smtClean="0"/>
              <a:t>10</a:t>
            </a:fld>
            <a:endParaRPr lang="zh-CN" altLang="en-US"/>
          </a:p>
        </p:txBody>
      </p:sp>
    </p:spTree>
    <p:extLst>
      <p:ext uri="{BB962C8B-B14F-4D97-AF65-F5344CB8AC3E}">
        <p14:creationId xmlns:p14="http://schemas.microsoft.com/office/powerpoint/2010/main" val="41726733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9004EE-8214-4D83-AC59-7E57BE63560E}" type="slidenum">
              <a:rPr lang="zh-CN" altLang="en-US" smtClean="0"/>
              <a:t>11</a:t>
            </a:fld>
            <a:endParaRPr lang="zh-CN" altLang="en-US"/>
          </a:p>
        </p:txBody>
      </p:sp>
    </p:spTree>
    <p:extLst>
      <p:ext uri="{BB962C8B-B14F-4D97-AF65-F5344CB8AC3E}">
        <p14:creationId xmlns:p14="http://schemas.microsoft.com/office/powerpoint/2010/main" val="30280520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9004EE-8214-4D83-AC59-7E57BE63560E}" type="slidenum">
              <a:rPr lang="zh-CN" altLang="en-US" smtClean="0"/>
              <a:t>12</a:t>
            </a:fld>
            <a:endParaRPr lang="zh-CN" altLang="en-US"/>
          </a:p>
        </p:txBody>
      </p:sp>
    </p:spTree>
    <p:extLst>
      <p:ext uri="{BB962C8B-B14F-4D97-AF65-F5344CB8AC3E}">
        <p14:creationId xmlns:p14="http://schemas.microsoft.com/office/powerpoint/2010/main" val="192124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9004EE-8214-4D83-AC59-7E57BE63560E}" type="slidenum">
              <a:rPr lang="zh-CN" altLang="en-US" smtClean="0"/>
              <a:t>13</a:t>
            </a:fld>
            <a:endParaRPr lang="zh-CN" altLang="en-US"/>
          </a:p>
        </p:txBody>
      </p:sp>
    </p:spTree>
    <p:extLst>
      <p:ext uri="{BB962C8B-B14F-4D97-AF65-F5344CB8AC3E}">
        <p14:creationId xmlns:p14="http://schemas.microsoft.com/office/powerpoint/2010/main" val="4162742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9004EE-8214-4D83-AC59-7E57BE63560E}" type="slidenum">
              <a:rPr lang="zh-CN" altLang="en-US" smtClean="0"/>
              <a:t>14</a:t>
            </a:fld>
            <a:endParaRPr lang="zh-CN" altLang="en-US"/>
          </a:p>
        </p:txBody>
      </p:sp>
    </p:spTree>
    <p:extLst>
      <p:ext uri="{BB962C8B-B14F-4D97-AF65-F5344CB8AC3E}">
        <p14:creationId xmlns:p14="http://schemas.microsoft.com/office/powerpoint/2010/main" val="26153940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9004EE-8214-4D83-AC59-7E57BE63560E}" type="slidenum">
              <a:rPr lang="zh-CN" altLang="en-US" smtClean="0"/>
              <a:t>15</a:t>
            </a:fld>
            <a:endParaRPr lang="zh-CN" altLang="en-US"/>
          </a:p>
        </p:txBody>
      </p:sp>
    </p:spTree>
    <p:extLst>
      <p:ext uri="{BB962C8B-B14F-4D97-AF65-F5344CB8AC3E}">
        <p14:creationId xmlns:p14="http://schemas.microsoft.com/office/powerpoint/2010/main" val="29238665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9004EE-8214-4D83-AC59-7E57BE63560E}" type="slidenum">
              <a:rPr lang="zh-CN" altLang="en-US" smtClean="0"/>
              <a:t>16</a:t>
            </a:fld>
            <a:endParaRPr lang="zh-CN" altLang="en-US"/>
          </a:p>
        </p:txBody>
      </p:sp>
    </p:spTree>
    <p:extLst>
      <p:ext uri="{BB962C8B-B14F-4D97-AF65-F5344CB8AC3E}">
        <p14:creationId xmlns:p14="http://schemas.microsoft.com/office/powerpoint/2010/main" val="21567299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9004EE-8214-4D83-AC59-7E57BE63560E}" type="slidenum">
              <a:rPr lang="zh-CN" altLang="en-US" smtClean="0"/>
              <a:t>17</a:t>
            </a:fld>
            <a:endParaRPr lang="zh-CN" altLang="en-US"/>
          </a:p>
        </p:txBody>
      </p:sp>
    </p:spTree>
    <p:extLst>
      <p:ext uri="{BB962C8B-B14F-4D97-AF65-F5344CB8AC3E}">
        <p14:creationId xmlns:p14="http://schemas.microsoft.com/office/powerpoint/2010/main" val="454978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9004EE-8214-4D83-AC59-7E57BE63560E}" type="slidenum">
              <a:rPr lang="zh-CN" altLang="en-US" smtClean="0"/>
              <a:t>18</a:t>
            </a:fld>
            <a:endParaRPr lang="zh-CN" altLang="en-US"/>
          </a:p>
        </p:txBody>
      </p:sp>
    </p:spTree>
    <p:extLst>
      <p:ext uri="{BB962C8B-B14F-4D97-AF65-F5344CB8AC3E}">
        <p14:creationId xmlns:p14="http://schemas.microsoft.com/office/powerpoint/2010/main" val="34148287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9004EE-8214-4D83-AC59-7E57BE63560E}" type="slidenum">
              <a:rPr lang="zh-CN" altLang="en-US" smtClean="0"/>
              <a:t>19</a:t>
            </a:fld>
            <a:endParaRPr lang="zh-CN" altLang="en-US"/>
          </a:p>
        </p:txBody>
      </p:sp>
    </p:spTree>
    <p:extLst>
      <p:ext uri="{BB962C8B-B14F-4D97-AF65-F5344CB8AC3E}">
        <p14:creationId xmlns:p14="http://schemas.microsoft.com/office/powerpoint/2010/main" val="6640633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9004EE-8214-4D83-AC59-7E57BE63560E}" type="slidenum">
              <a:rPr lang="zh-CN" altLang="en-US" smtClean="0"/>
              <a:t>20</a:t>
            </a:fld>
            <a:endParaRPr lang="zh-CN" altLang="en-US"/>
          </a:p>
        </p:txBody>
      </p:sp>
    </p:spTree>
    <p:extLst>
      <p:ext uri="{BB962C8B-B14F-4D97-AF65-F5344CB8AC3E}">
        <p14:creationId xmlns:p14="http://schemas.microsoft.com/office/powerpoint/2010/main" val="8777147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9004EE-8214-4D83-AC59-7E57BE63560E}" type="slidenum">
              <a:rPr lang="zh-CN" altLang="en-US" smtClean="0"/>
              <a:t>21</a:t>
            </a:fld>
            <a:endParaRPr lang="zh-CN" altLang="en-US"/>
          </a:p>
        </p:txBody>
      </p:sp>
    </p:spTree>
    <p:extLst>
      <p:ext uri="{BB962C8B-B14F-4D97-AF65-F5344CB8AC3E}">
        <p14:creationId xmlns:p14="http://schemas.microsoft.com/office/powerpoint/2010/main" val="40667589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9004EE-8214-4D83-AC59-7E57BE63560E}" type="slidenum">
              <a:rPr lang="zh-CN" altLang="en-US" smtClean="0"/>
              <a:t>22</a:t>
            </a:fld>
            <a:endParaRPr lang="zh-CN" altLang="en-US"/>
          </a:p>
        </p:txBody>
      </p:sp>
    </p:spTree>
    <p:extLst>
      <p:ext uri="{BB962C8B-B14F-4D97-AF65-F5344CB8AC3E}">
        <p14:creationId xmlns:p14="http://schemas.microsoft.com/office/powerpoint/2010/main" val="27291595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9004EE-8214-4D83-AC59-7E57BE63560E}" type="slidenum">
              <a:rPr lang="zh-CN" altLang="en-US" smtClean="0"/>
              <a:t>23</a:t>
            </a:fld>
            <a:endParaRPr lang="zh-CN" altLang="en-US"/>
          </a:p>
        </p:txBody>
      </p:sp>
    </p:spTree>
    <p:extLst>
      <p:ext uri="{BB962C8B-B14F-4D97-AF65-F5344CB8AC3E}">
        <p14:creationId xmlns:p14="http://schemas.microsoft.com/office/powerpoint/2010/main" val="23445095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9004EE-8214-4D83-AC59-7E57BE63560E}" type="slidenum">
              <a:rPr lang="zh-CN" altLang="en-US" smtClean="0"/>
              <a:t>24</a:t>
            </a:fld>
            <a:endParaRPr lang="zh-CN" altLang="en-US"/>
          </a:p>
        </p:txBody>
      </p:sp>
    </p:spTree>
    <p:extLst>
      <p:ext uri="{BB962C8B-B14F-4D97-AF65-F5344CB8AC3E}">
        <p14:creationId xmlns:p14="http://schemas.microsoft.com/office/powerpoint/2010/main" val="28998992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gradFill flip="none" rotWithShape="1">
          <a:gsLst>
            <a:gs pos="16000">
              <a:schemeClr val="accent4">
                <a:lumMod val="40000"/>
                <a:lumOff val="60000"/>
              </a:schemeClr>
            </a:gs>
            <a:gs pos="42000">
              <a:schemeClr val="accent4"/>
            </a:gs>
            <a:gs pos="85000">
              <a:srgbClr val="FB710F"/>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4" name="Freeform 104"/>
          <p:cNvSpPr>
            <a:spLocks noEditPoints="1"/>
          </p:cNvSpPr>
          <p:nvPr userDrawn="1"/>
        </p:nvSpPr>
        <p:spPr bwMode="auto">
          <a:xfrm>
            <a:off x="9982200" y="5097463"/>
            <a:ext cx="434975" cy="436562"/>
          </a:xfrm>
          <a:custGeom>
            <a:avLst/>
            <a:gdLst>
              <a:gd name="T0" fmla="*/ 2147483647 w 196"/>
              <a:gd name="T1" fmla="*/ 2147483647 h 197"/>
              <a:gd name="T2" fmla="*/ 2147483647 w 196"/>
              <a:gd name="T3" fmla="*/ 2147483647 h 197"/>
              <a:gd name="T4" fmla="*/ 2147483647 w 196"/>
              <a:gd name="T5" fmla="*/ 0 h 197"/>
              <a:gd name="T6" fmla="*/ 0 w 196"/>
              <a:gd name="T7" fmla="*/ 2147483647 h 197"/>
              <a:gd name="T8" fmla="*/ 2147483647 w 196"/>
              <a:gd name="T9" fmla="*/ 2147483647 h 197"/>
              <a:gd name="T10" fmla="*/ 2147483647 w 196"/>
              <a:gd name="T11" fmla="*/ 2147483647 h 197"/>
              <a:gd name="T12" fmla="*/ 2147483647 w 196"/>
              <a:gd name="T13" fmla="*/ 2147483647 h 197"/>
              <a:gd name="T14" fmla="*/ 2147483647 w 196"/>
              <a:gd name="T15" fmla="*/ 2147483647 h 197"/>
              <a:gd name="T16" fmla="*/ 2147483647 w 196"/>
              <a:gd name="T17" fmla="*/ 2147483647 h 197"/>
              <a:gd name="T18" fmla="*/ 2147483647 w 196"/>
              <a:gd name="T19" fmla="*/ 2147483647 h 197"/>
              <a:gd name="T20" fmla="*/ 2147483647 w 196"/>
              <a:gd name="T21" fmla="*/ 2147483647 h 197"/>
              <a:gd name="T22" fmla="*/ 2147483647 w 196"/>
              <a:gd name="T23" fmla="*/ 2147483647 h 197"/>
              <a:gd name="T24" fmla="*/ 2147483647 w 196"/>
              <a:gd name="T25" fmla="*/ 2147483647 h 197"/>
              <a:gd name="T26" fmla="*/ 2147483647 w 196"/>
              <a:gd name="T27" fmla="*/ 2147483647 h 197"/>
              <a:gd name="T28" fmla="*/ 2147483647 w 196"/>
              <a:gd name="T29" fmla="*/ 2147483647 h 197"/>
              <a:gd name="T30" fmla="*/ 2147483647 w 196"/>
              <a:gd name="T31" fmla="*/ 2147483647 h 197"/>
              <a:gd name="T32" fmla="*/ 2147483647 w 196"/>
              <a:gd name="T33" fmla="*/ 2147483647 h 197"/>
              <a:gd name="T34" fmla="*/ 2147483647 w 196"/>
              <a:gd name="T35" fmla="*/ 2147483647 h 197"/>
              <a:gd name="T36" fmla="*/ 2147483647 w 196"/>
              <a:gd name="T37" fmla="*/ 2147483647 h 197"/>
              <a:gd name="T38" fmla="*/ 2147483647 w 196"/>
              <a:gd name="T39" fmla="*/ 2147483647 h 197"/>
              <a:gd name="T40" fmla="*/ 2147483647 w 196"/>
              <a:gd name="T41" fmla="*/ 2147483647 h 197"/>
              <a:gd name="T42" fmla="*/ 2147483647 w 196"/>
              <a:gd name="T43" fmla="*/ 2147483647 h 197"/>
              <a:gd name="T44" fmla="*/ 2147483647 w 196"/>
              <a:gd name="T45" fmla="*/ 2147483647 h 197"/>
              <a:gd name="T46" fmla="*/ 2147483647 w 196"/>
              <a:gd name="T47" fmla="*/ 2147483647 h 197"/>
              <a:gd name="T48" fmla="*/ 2147483647 w 196"/>
              <a:gd name="T49" fmla="*/ 2147483647 h 197"/>
              <a:gd name="T50" fmla="*/ 2147483647 w 196"/>
              <a:gd name="T51" fmla="*/ 2147483647 h 197"/>
              <a:gd name="T52" fmla="*/ 2147483647 w 196"/>
              <a:gd name="T53" fmla="*/ 2147483647 h 197"/>
              <a:gd name="T54" fmla="*/ 2147483647 w 196"/>
              <a:gd name="T55" fmla="*/ 2147483647 h 197"/>
              <a:gd name="T56" fmla="*/ 2147483647 w 196"/>
              <a:gd name="T57" fmla="*/ 2147483647 h 197"/>
              <a:gd name="T58" fmla="*/ 2147483647 w 196"/>
              <a:gd name="T59" fmla="*/ 2147483647 h 197"/>
              <a:gd name="T60" fmla="*/ 2147483647 w 196"/>
              <a:gd name="T61" fmla="*/ 2147483647 h 197"/>
              <a:gd name="T62" fmla="*/ 2147483647 w 196"/>
              <a:gd name="T63" fmla="*/ 2147483647 h 197"/>
              <a:gd name="T64" fmla="*/ 2147483647 w 196"/>
              <a:gd name="T65" fmla="*/ 2147483647 h 197"/>
              <a:gd name="T66" fmla="*/ 2147483647 w 196"/>
              <a:gd name="T67" fmla="*/ 2147483647 h 197"/>
              <a:gd name="T68" fmla="*/ 2147483647 w 196"/>
              <a:gd name="T69" fmla="*/ 2147483647 h 197"/>
              <a:gd name="T70" fmla="*/ 2147483647 w 196"/>
              <a:gd name="T71" fmla="*/ 2147483647 h 197"/>
              <a:gd name="T72" fmla="*/ 2147483647 w 196"/>
              <a:gd name="T73" fmla="*/ 2147483647 h 197"/>
              <a:gd name="T74" fmla="*/ 2147483647 w 196"/>
              <a:gd name="T75" fmla="*/ 2147483647 h 197"/>
              <a:gd name="T76" fmla="*/ 2147483647 w 196"/>
              <a:gd name="T77" fmla="*/ 2147483647 h 197"/>
              <a:gd name="T78" fmla="*/ 2147483647 w 196"/>
              <a:gd name="T79" fmla="*/ 2147483647 h 197"/>
              <a:gd name="T80" fmla="*/ 2147483647 w 196"/>
              <a:gd name="T81" fmla="*/ 2147483647 h 197"/>
              <a:gd name="T82" fmla="*/ 2147483647 w 196"/>
              <a:gd name="T83" fmla="*/ 2147483647 h 197"/>
              <a:gd name="T84" fmla="*/ 2147483647 w 196"/>
              <a:gd name="T85" fmla="*/ 2147483647 h 197"/>
              <a:gd name="T86" fmla="*/ 2147483647 w 196"/>
              <a:gd name="T87" fmla="*/ 2147483647 h 197"/>
              <a:gd name="T88" fmla="*/ 2147483647 w 196"/>
              <a:gd name="T89" fmla="*/ 2147483647 h 197"/>
              <a:gd name="T90" fmla="*/ 2147483647 w 196"/>
              <a:gd name="T91" fmla="*/ 2147483647 h 197"/>
              <a:gd name="T92" fmla="*/ 2147483647 w 196"/>
              <a:gd name="T93" fmla="*/ 2147483647 h 197"/>
              <a:gd name="T94" fmla="*/ 2147483647 w 196"/>
              <a:gd name="T95" fmla="*/ 2147483647 h 197"/>
              <a:gd name="T96" fmla="*/ 2147483647 w 196"/>
              <a:gd name="T97" fmla="*/ 2147483647 h 197"/>
              <a:gd name="T98" fmla="*/ 2147483647 w 196"/>
              <a:gd name="T99" fmla="*/ 2147483647 h 197"/>
              <a:gd name="T100" fmla="*/ 2147483647 w 196"/>
              <a:gd name="T101" fmla="*/ 2147483647 h 197"/>
              <a:gd name="T102" fmla="*/ 2147483647 w 196"/>
              <a:gd name="T103" fmla="*/ 2147483647 h 197"/>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196" h="197">
                <a:moveTo>
                  <a:pt x="98" y="197"/>
                </a:moveTo>
                <a:cubicBezTo>
                  <a:pt x="152" y="197"/>
                  <a:pt x="196" y="153"/>
                  <a:pt x="196" y="99"/>
                </a:cubicBezTo>
                <a:cubicBezTo>
                  <a:pt x="196" y="44"/>
                  <a:pt x="152" y="0"/>
                  <a:pt x="98" y="0"/>
                </a:cubicBezTo>
                <a:cubicBezTo>
                  <a:pt x="43" y="0"/>
                  <a:pt x="0" y="44"/>
                  <a:pt x="0" y="99"/>
                </a:cubicBezTo>
                <a:cubicBezTo>
                  <a:pt x="0" y="153"/>
                  <a:pt x="43" y="197"/>
                  <a:pt x="98" y="197"/>
                </a:cubicBezTo>
                <a:moveTo>
                  <a:pt x="38" y="166"/>
                </a:moveTo>
                <a:cubicBezTo>
                  <a:pt x="30" y="158"/>
                  <a:pt x="30" y="158"/>
                  <a:pt x="30" y="158"/>
                </a:cubicBezTo>
                <a:cubicBezTo>
                  <a:pt x="49" y="140"/>
                  <a:pt x="49" y="140"/>
                  <a:pt x="49" y="140"/>
                </a:cubicBezTo>
                <a:cubicBezTo>
                  <a:pt x="57" y="148"/>
                  <a:pt x="57" y="148"/>
                  <a:pt x="57" y="148"/>
                </a:cubicBezTo>
                <a:lnTo>
                  <a:pt x="38" y="166"/>
                </a:lnTo>
                <a:close/>
                <a:moveTo>
                  <a:pt x="103" y="188"/>
                </a:moveTo>
                <a:cubicBezTo>
                  <a:pt x="92" y="188"/>
                  <a:pt x="92" y="188"/>
                  <a:pt x="92" y="188"/>
                </a:cubicBezTo>
                <a:cubicBezTo>
                  <a:pt x="92" y="162"/>
                  <a:pt x="92" y="162"/>
                  <a:pt x="92" y="162"/>
                </a:cubicBezTo>
                <a:cubicBezTo>
                  <a:pt x="103" y="162"/>
                  <a:pt x="103" y="162"/>
                  <a:pt x="103" y="162"/>
                </a:cubicBezTo>
                <a:lnTo>
                  <a:pt x="103" y="188"/>
                </a:lnTo>
                <a:close/>
                <a:moveTo>
                  <a:pt x="188" y="104"/>
                </a:moveTo>
                <a:cubicBezTo>
                  <a:pt x="161" y="104"/>
                  <a:pt x="161" y="104"/>
                  <a:pt x="161" y="104"/>
                </a:cubicBezTo>
                <a:cubicBezTo>
                  <a:pt x="161" y="93"/>
                  <a:pt x="161" y="93"/>
                  <a:pt x="161" y="93"/>
                </a:cubicBezTo>
                <a:cubicBezTo>
                  <a:pt x="188" y="93"/>
                  <a:pt x="188" y="93"/>
                  <a:pt x="188" y="93"/>
                </a:cubicBezTo>
                <a:lnTo>
                  <a:pt x="188" y="104"/>
                </a:lnTo>
                <a:close/>
                <a:moveTo>
                  <a:pt x="157" y="31"/>
                </a:moveTo>
                <a:cubicBezTo>
                  <a:pt x="165" y="39"/>
                  <a:pt x="165" y="39"/>
                  <a:pt x="165" y="39"/>
                </a:cubicBezTo>
                <a:cubicBezTo>
                  <a:pt x="147" y="58"/>
                  <a:pt x="147" y="58"/>
                  <a:pt x="147" y="58"/>
                </a:cubicBezTo>
                <a:cubicBezTo>
                  <a:pt x="139" y="50"/>
                  <a:pt x="139" y="50"/>
                  <a:pt x="139" y="50"/>
                </a:cubicBezTo>
                <a:lnTo>
                  <a:pt x="157" y="31"/>
                </a:lnTo>
                <a:close/>
                <a:moveTo>
                  <a:pt x="147" y="140"/>
                </a:moveTo>
                <a:cubicBezTo>
                  <a:pt x="165" y="158"/>
                  <a:pt x="165" y="158"/>
                  <a:pt x="165" y="158"/>
                </a:cubicBezTo>
                <a:cubicBezTo>
                  <a:pt x="157" y="166"/>
                  <a:pt x="157" y="166"/>
                  <a:pt x="157" y="166"/>
                </a:cubicBezTo>
                <a:cubicBezTo>
                  <a:pt x="139" y="148"/>
                  <a:pt x="139" y="148"/>
                  <a:pt x="139" y="148"/>
                </a:cubicBezTo>
                <a:lnTo>
                  <a:pt x="147" y="140"/>
                </a:lnTo>
                <a:close/>
                <a:moveTo>
                  <a:pt x="92" y="9"/>
                </a:moveTo>
                <a:cubicBezTo>
                  <a:pt x="103" y="9"/>
                  <a:pt x="103" y="9"/>
                  <a:pt x="103" y="9"/>
                </a:cubicBezTo>
                <a:cubicBezTo>
                  <a:pt x="103" y="35"/>
                  <a:pt x="103" y="35"/>
                  <a:pt x="103" y="35"/>
                </a:cubicBezTo>
                <a:cubicBezTo>
                  <a:pt x="92" y="35"/>
                  <a:pt x="92" y="35"/>
                  <a:pt x="92" y="35"/>
                </a:cubicBezTo>
                <a:lnTo>
                  <a:pt x="92" y="9"/>
                </a:lnTo>
                <a:close/>
                <a:moveTo>
                  <a:pt x="82" y="76"/>
                </a:moveTo>
                <a:cubicBezTo>
                  <a:pt x="99" y="92"/>
                  <a:pt x="99" y="92"/>
                  <a:pt x="99" y="92"/>
                </a:cubicBezTo>
                <a:cubicBezTo>
                  <a:pt x="130" y="62"/>
                  <a:pt x="130" y="62"/>
                  <a:pt x="130" y="62"/>
                </a:cubicBezTo>
                <a:cubicBezTo>
                  <a:pt x="137" y="70"/>
                  <a:pt x="137" y="70"/>
                  <a:pt x="137" y="70"/>
                </a:cubicBezTo>
                <a:cubicBezTo>
                  <a:pt x="99" y="108"/>
                  <a:pt x="99" y="108"/>
                  <a:pt x="99" y="108"/>
                </a:cubicBezTo>
                <a:cubicBezTo>
                  <a:pt x="74" y="84"/>
                  <a:pt x="74" y="84"/>
                  <a:pt x="74" y="84"/>
                </a:cubicBezTo>
                <a:lnTo>
                  <a:pt x="82" y="76"/>
                </a:lnTo>
                <a:close/>
                <a:moveTo>
                  <a:pt x="38" y="31"/>
                </a:moveTo>
                <a:cubicBezTo>
                  <a:pt x="57" y="50"/>
                  <a:pt x="57" y="50"/>
                  <a:pt x="57" y="50"/>
                </a:cubicBezTo>
                <a:cubicBezTo>
                  <a:pt x="49" y="58"/>
                  <a:pt x="49" y="58"/>
                  <a:pt x="49" y="58"/>
                </a:cubicBezTo>
                <a:cubicBezTo>
                  <a:pt x="30" y="39"/>
                  <a:pt x="30" y="39"/>
                  <a:pt x="30" y="39"/>
                </a:cubicBezTo>
                <a:lnTo>
                  <a:pt x="38" y="31"/>
                </a:lnTo>
                <a:close/>
                <a:moveTo>
                  <a:pt x="34" y="104"/>
                </a:moveTo>
                <a:cubicBezTo>
                  <a:pt x="8" y="104"/>
                  <a:pt x="8" y="104"/>
                  <a:pt x="8" y="104"/>
                </a:cubicBezTo>
                <a:cubicBezTo>
                  <a:pt x="8" y="93"/>
                  <a:pt x="8" y="93"/>
                  <a:pt x="8" y="93"/>
                </a:cubicBezTo>
                <a:cubicBezTo>
                  <a:pt x="34" y="93"/>
                  <a:pt x="34" y="93"/>
                  <a:pt x="34" y="93"/>
                </a:cubicBezTo>
                <a:lnTo>
                  <a:pt x="34" y="104"/>
                </a:lnTo>
                <a:close/>
              </a:path>
            </a:pathLst>
          </a:custGeom>
          <a:solidFill>
            <a:srgbClr val="FB710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Freeform 29"/>
          <p:cNvSpPr>
            <a:spLocks noEditPoints="1"/>
          </p:cNvSpPr>
          <p:nvPr userDrawn="1"/>
        </p:nvSpPr>
        <p:spPr bwMode="auto">
          <a:xfrm>
            <a:off x="5073650" y="1517650"/>
            <a:ext cx="363538" cy="641350"/>
          </a:xfrm>
          <a:custGeom>
            <a:avLst/>
            <a:gdLst>
              <a:gd name="T0" fmla="*/ 2147483647 w 115"/>
              <a:gd name="T1" fmla="*/ 0 h 203"/>
              <a:gd name="T2" fmla="*/ 2147483647 w 115"/>
              <a:gd name="T3" fmla="*/ 0 h 203"/>
              <a:gd name="T4" fmla="*/ 0 w 115"/>
              <a:gd name="T5" fmla="*/ 2147483647 h 203"/>
              <a:gd name="T6" fmla="*/ 0 w 115"/>
              <a:gd name="T7" fmla="*/ 2147483647 h 203"/>
              <a:gd name="T8" fmla="*/ 2147483647 w 115"/>
              <a:gd name="T9" fmla="*/ 2147483647 h 203"/>
              <a:gd name="T10" fmla="*/ 2147483647 w 115"/>
              <a:gd name="T11" fmla="*/ 2147483647 h 203"/>
              <a:gd name="T12" fmla="*/ 2147483647 w 115"/>
              <a:gd name="T13" fmla="*/ 2147483647 h 203"/>
              <a:gd name="T14" fmla="*/ 2147483647 w 115"/>
              <a:gd name="T15" fmla="*/ 2147483647 h 203"/>
              <a:gd name="T16" fmla="*/ 2147483647 w 115"/>
              <a:gd name="T17" fmla="*/ 0 h 203"/>
              <a:gd name="T18" fmla="*/ 2147483647 w 115"/>
              <a:gd name="T19" fmla="*/ 2147483647 h 203"/>
              <a:gd name="T20" fmla="*/ 2147483647 w 115"/>
              <a:gd name="T21" fmla="*/ 2147483647 h 203"/>
              <a:gd name="T22" fmla="*/ 2147483647 w 115"/>
              <a:gd name="T23" fmla="*/ 2147483647 h 203"/>
              <a:gd name="T24" fmla="*/ 2147483647 w 115"/>
              <a:gd name="T25" fmla="*/ 2147483647 h 203"/>
              <a:gd name="T26" fmla="*/ 2147483647 w 115"/>
              <a:gd name="T27" fmla="*/ 2147483647 h 203"/>
              <a:gd name="T28" fmla="*/ 2147483647 w 115"/>
              <a:gd name="T29" fmla="*/ 2147483647 h 203"/>
              <a:gd name="T30" fmla="*/ 2147483647 w 115"/>
              <a:gd name="T31" fmla="*/ 2147483647 h 203"/>
              <a:gd name="T32" fmla="*/ 2147483647 w 115"/>
              <a:gd name="T33" fmla="*/ 2147483647 h 203"/>
              <a:gd name="T34" fmla="*/ 2147483647 w 115"/>
              <a:gd name="T35" fmla="*/ 2147483647 h 203"/>
              <a:gd name="T36" fmla="*/ 2147483647 w 115"/>
              <a:gd name="T37" fmla="*/ 2147483647 h 203"/>
              <a:gd name="T38" fmla="*/ 2147483647 w 115"/>
              <a:gd name="T39" fmla="*/ 2147483647 h 203"/>
              <a:gd name="T40" fmla="*/ 2147483647 w 115"/>
              <a:gd name="T41" fmla="*/ 2147483647 h 203"/>
              <a:gd name="T42" fmla="*/ 2147483647 w 115"/>
              <a:gd name="T43" fmla="*/ 2147483647 h 203"/>
              <a:gd name="T44" fmla="*/ 2147483647 w 115"/>
              <a:gd name="T45" fmla="*/ 2147483647 h 203"/>
              <a:gd name="T46" fmla="*/ 2147483647 w 115"/>
              <a:gd name="T47" fmla="*/ 2147483647 h 203"/>
              <a:gd name="T48" fmla="*/ 2147483647 w 115"/>
              <a:gd name="T49" fmla="*/ 2147483647 h 203"/>
              <a:gd name="T50" fmla="*/ 2147483647 w 115"/>
              <a:gd name="T51" fmla="*/ 2147483647 h 203"/>
              <a:gd name="T52" fmla="*/ 2147483647 w 115"/>
              <a:gd name="T53" fmla="*/ 2147483647 h 203"/>
              <a:gd name="T54" fmla="*/ 2147483647 w 115"/>
              <a:gd name="T55" fmla="*/ 2147483647 h 203"/>
              <a:gd name="T56" fmla="*/ 2147483647 w 115"/>
              <a:gd name="T57" fmla="*/ 2147483647 h 203"/>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15" h="203">
                <a:moveTo>
                  <a:pt x="100" y="0"/>
                </a:moveTo>
                <a:cubicBezTo>
                  <a:pt x="14" y="0"/>
                  <a:pt x="14" y="0"/>
                  <a:pt x="14" y="0"/>
                </a:cubicBezTo>
                <a:cubicBezTo>
                  <a:pt x="6" y="0"/>
                  <a:pt x="0" y="7"/>
                  <a:pt x="0" y="15"/>
                </a:cubicBezTo>
                <a:cubicBezTo>
                  <a:pt x="0" y="189"/>
                  <a:pt x="0" y="189"/>
                  <a:pt x="0" y="189"/>
                </a:cubicBezTo>
                <a:cubicBezTo>
                  <a:pt x="0" y="197"/>
                  <a:pt x="6" y="203"/>
                  <a:pt x="14" y="203"/>
                </a:cubicBezTo>
                <a:cubicBezTo>
                  <a:pt x="100" y="203"/>
                  <a:pt x="100" y="203"/>
                  <a:pt x="100" y="203"/>
                </a:cubicBezTo>
                <a:cubicBezTo>
                  <a:pt x="108" y="203"/>
                  <a:pt x="115" y="197"/>
                  <a:pt x="115" y="189"/>
                </a:cubicBezTo>
                <a:cubicBezTo>
                  <a:pt x="115" y="15"/>
                  <a:pt x="115" y="15"/>
                  <a:pt x="115" y="15"/>
                </a:cubicBezTo>
                <a:cubicBezTo>
                  <a:pt x="115" y="7"/>
                  <a:pt x="108" y="0"/>
                  <a:pt x="100" y="0"/>
                </a:cubicBezTo>
                <a:moveTo>
                  <a:pt x="90" y="10"/>
                </a:moveTo>
                <a:cubicBezTo>
                  <a:pt x="92" y="10"/>
                  <a:pt x="94" y="11"/>
                  <a:pt x="94" y="14"/>
                </a:cubicBezTo>
                <a:cubicBezTo>
                  <a:pt x="94" y="16"/>
                  <a:pt x="92" y="17"/>
                  <a:pt x="90" y="17"/>
                </a:cubicBezTo>
                <a:cubicBezTo>
                  <a:pt x="88" y="17"/>
                  <a:pt x="86" y="16"/>
                  <a:pt x="86" y="14"/>
                </a:cubicBezTo>
                <a:cubicBezTo>
                  <a:pt x="86" y="11"/>
                  <a:pt x="88" y="10"/>
                  <a:pt x="90" y="10"/>
                </a:cubicBezTo>
                <a:moveTo>
                  <a:pt x="37" y="11"/>
                </a:moveTo>
                <a:cubicBezTo>
                  <a:pt x="77" y="11"/>
                  <a:pt x="77" y="11"/>
                  <a:pt x="77" y="11"/>
                </a:cubicBezTo>
                <a:cubicBezTo>
                  <a:pt x="77" y="16"/>
                  <a:pt x="77" y="16"/>
                  <a:pt x="77" y="16"/>
                </a:cubicBezTo>
                <a:cubicBezTo>
                  <a:pt x="37" y="16"/>
                  <a:pt x="37" y="16"/>
                  <a:pt x="37" y="16"/>
                </a:cubicBezTo>
                <a:lnTo>
                  <a:pt x="37" y="11"/>
                </a:lnTo>
                <a:close/>
                <a:moveTo>
                  <a:pt x="57" y="194"/>
                </a:moveTo>
                <a:cubicBezTo>
                  <a:pt x="52" y="194"/>
                  <a:pt x="47" y="190"/>
                  <a:pt x="47" y="184"/>
                </a:cubicBezTo>
                <a:cubicBezTo>
                  <a:pt x="47" y="179"/>
                  <a:pt x="52" y="175"/>
                  <a:pt x="57" y="175"/>
                </a:cubicBezTo>
                <a:cubicBezTo>
                  <a:pt x="63" y="175"/>
                  <a:pt x="67" y="179"/>
                  <a:pt x="67" y="184"/>
                </a:cubicBezTo>
                <a:cubicBezTo>
                  <a:pt x="67" y="190"/>
                  <a:pt x="63" y="194"/>
                  <a:pt x="57" y="194"/>
                </a:cubicBezTo>
                <a:moveTo>
                  <a:pt x="103" y="165"/>
                </a:moveTo>
                <a:cubicBezTo>
                  <a:pt x="11" y="165"/>
                  <a:pt x="11" y="165"/>
                  <a:pt x="11" y="165"/>
                </a:cubicBezTo>
                <a:cubicBezTo>
                  <a:pt x="11" y="25"/>
                  <a:pt x="11" y="25"/>
                  <a:pt x="11" y="25"/>
                </a:cubicBezTo>
                <a:cubicBezTo>
                  <a:pt x="103" y="25"/>
                  <a:pt x="103" y="25"/>
                  <a:pt x="103" y="25"/>
                </a:cubicBezTo>
                <a:lnTo>
                  <a:pt x="103" y="165"/>
                </a:lnTo>
                <a:close/>
              </a:path>
            </a:pathLst>
          </a:custGeom>
          <a:solidFill>
            <a:srgbClr val="FB710F">
              <a:alpha val="43137"/>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6" name="组合 5"/>
          <p:cNvGrpSpPr/>
          <p:nvPr userDrawn="1"/>
        </p:nvGrpSpPr>
        <p:grpSpPr>
          <a:xfrm rot="20297297">
            <a:off x="588256" y="4452640"/>
            <a:ext cx="703090" cy="484891"/>
            <a:chOff x="2527354" y="3401309"/>
            <a:chExt cx="295908" cy="204075"/>
          </a:xfrm>
          <a:solidFill>
            <a:srgbClr val="FB710F">
              <a:alpha val="20000"/>
            </a:srgbClr>
          </a:solidFill>
        </p:grpSpPr>
        <p:sp>
          <p:nvSpPr>
            <p:cNvPr id="7" name="Freeform 13"/>
            <p:cNvSpPr>
              <a:spLocks noEditPoints="1"/>
            </p:cNvSpPr>
            <p:nvPr/>
          </p:nvSpPr>
          <p:spPr bwMode="auto">
            <a:xfrm>
              <a:off x="2527354" y="3577688"/>
              <a:ext cx="295908" cy="27696"/>
            </a:xfrm>
            <a:custGeom>
              <a:avLst/>
              <a:gdLst>
                <a:gd name="T0" fmla="*/ 406 w 406"/>
                <a:gd name="T1" fmla="*/ 0 h 38"/>
                <a:gd name="T2" fmla="*/ 0 w 406"/>
                <a:gd name="T3" fmla="*/ 0 h 38"/>
                <a:gd name="T4" fmla="*/ 0 w 406"/>
                <a:gd name="T5" fmla="*/ 38 h 38"/>
                <a:gd name="T6" fmla="*/ 406 w 406"/>
                <a:gd name="T7" fmla="*/ 38 h 38"/>
                <a:gd name="T8" fmla="*/ 406 w 406"/>
                <a:gd name="T9" fmla="*/ 0 h 38"/>
                <a:gd name="T10" fmla="*/ 390 w 406"/>
                <a:gd name="T11" fmla="*/ 23 h 38"/>
                <a:gd name="T12" fmla="*/ 357 w 406"/>
                <a:gd name="T13" fmla="*/ 23 h 38"/>
                <a:gd name="T14" fmla="*/ 357 w 406"/>
                <a:gd name="T15" fmla="*/ 14 h 38"/>
                <a:gd name="T16" fmla="*/ 390 w 406"/>
                <a:gd name="T17" fmla="*/ 14 h 38"/>
                <a:gd name="T18" fmla="*/ 390 w 406"/>
                <a:gd name="T19" fmla="*/ 23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6" h="38">
                  <a:moveTo>
                    <a:pt x="406" y="0"/>
                  </a:moveTo>
                  <a:lnTo>
                    <a:pt x="0" y="0"/>
                  </a:lnTo>
                  <a:lnTo>
                    <a:pt x="0" y="38"/>
                  </a:lnTo>
                  <a:lnTo>
                    <a:pt x="406" y="38"/>
                  </a:lnTo>
                  <a:lnTo>
                    <a:pt x="406" y="0"/>
                  </a:lnTo>
                  <a:close/>
                  <a:moveTo>
                    <a:pt x="390" y="23"/>
                  </a:moveTo>
                  <a:lnTo>
                    <a:pt x="357" y="23"/>
                  </a:lnTo>
                  <a:lnTo>
                    <a:pt x="357" y="14"/>
                  </a:lnTo>
                  <a:lnTo>
                    <a:pt x="390" y="14"/>
                  </a:lnTo>
                  <a:lnTo>
                    <a:pt x="390" y="23"/>
                  </a:lnTo>
                  <a:close/>
                </a:path>
              </a:pathLst>
            </a:custGeom>
            <a:grpFill/>
            <a:ln>
              <a:noFill/>
            </a:ln>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sp>
          <p:nvSpPr>
            <p:cNvPr id="8" name="Freeform 14"/>
            <p:cNvSpPr>
              <a:spLocks noEditPoints="1"/>
            </p:cNvSpPr>
            <p:nvPr/>
          </p:nvSpPr>
          <p:spPr bwMode="auto">
            <a:xfrm>
              <a:off x="2540474" y="3401309"/>
              <a:ext cx="268942" cy="167632"/>
            </a:xfrm>
            <a:custGeom>
              <a:avLst/>
              <a:gdLst>
                <a:gd name="T0" fmla="*/ 369 w 369"/>
                <a:gd name="T1" fmla="*/ 0 h 230"/>
                <a:gd name="T2" fmla="*/ 0 w 369"/>
                <a:gd name="T3" fmla="*/ 0 h 230"/>
                <a:gd name="T4" fmla="*/ 0 w 369"/>
                <a:gd name="T5" fmla="*/ 230 h 230"/>
                <a:gd name="T6" fmla="*/ 369 w 369"/>
                <a:gd name="T7" fmla="*/ 230 h 230"/>
                <a:gd name="T8" fmla="*/ 369 w 369"/>
                <a:gd name="T9" fmla="*/ 0 h 230"/>
                <a:gd name="T10" fmla="*/ 329 w 369"/>
                <a:gd name="T11" fmla="*/ 197 h 230"/>
                <a:gd name="T12" fmla="*/ 43 w 369"/>
                <a:gd name="T13" fmla="*/ 197 h 230"/>
                <a:gd name="T14" fmla="*/ 43 w 369"/>
                <a:gd name="T15" fmla="*/ 34 h 230"/>
                <a:gd name="T16" fmla="*/ 329 w 369"/>
                <a:gd name="T17" fmla="*/ 34 h 230"/>
                <a:gd name="T18" fmla="*/ 329 w 369"/>
                <a:gd name="T19" fmla="*/ 197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9" h="230">
                  <a:moveTo>
                    <a:pt x="369" y="0"/>
                  </a:moveTo>
                  <a:lnTo>
                    <a:pt x="0" y="0"/>
                  </a:lnTo>
                  <a:lnTo>
                    <a:pt x="0" y="230"/>
                  </a:lnTo>
                  <a:lnTo>
                    <a:pt x="369" y="230"/>
                  </a:lnTo>
                  <a:lnTo>
                    <a:pt x="369" y="0"/>
                  </a:lnTo>
                  <a:close/>
                  <a:moveTo>
                    <a:pt x="329" y="197"/>
                  </a:moveTo>
                  <a:lnTo>
                    <a:pt x="43" y="197"/>
                  </a:lnTo>
                  <a:lnTo>
                    <a:pt x="43" y="34"/>
                  </a:lnTo>
                  <a:lnTo>
                    <a:pt x="329" y="34"/>
                  </a:lnTo>
                  <a:lnTo>
                    <a:pt x="329" y="197"/>
                  </a:lnTo>
                  <a:close/>
                </a:path>
              </a:pathLst>
            </a:custGeom>
            <a:grpFill/>
            <a:ln>
              <a:noFill/>
            </a:ln>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grpSp>
      <p:sp>
        <p:nvSpPr>
          <p:cNvPr id="9" name="Freeform 127"/>
          <p:cNvSpPr>
            <a:spLocks/>
          </p:cNvSpPr>
          <p:nvPr userDrawn="1"/>
        </p:nvSpPr>
        <p:spPr bwMode="auto">
          <a:xfrm>
            <a:off x="7018338" y="815975"/>
            <a:ext cx="590550" cy="477838"/>
          </a:xfrm>
          <a:custGeom>
            <a:avLst/>
            <a:gdLst>
              <a:gd name="T0" fmla="*/ 2147483647 w 72"/>
              <a:gd name="T1" fmla="*/ 2147483647 h 58"/>
              <a:gd name="T2" fmla="*/ 2147483647 w 72"/>
              <a:gd name="T3" fmla="*/ 2147483647 h 58"/>
              <a:gd name="T4" fmla="*/ 2147483647 w 72"/>
              <a:gd name="T5" fmla="*/ 0 h 58"/>
              <a:gd name="T6" fmla="*/ 2147483647 w 72"/>
              <a:gd name="T7" fmla="*/ 2147483647 h 58"/>
              <a:gd name="T8" fmla="*/ 2147483647 w 72"/>
              <a:gd name="T9" fmla="*/ 2147483647 h 58"/>
              <a:gd name="T10" fmla="*/ 2147483647 w 72"/>
              <a:gd name="T11" fmla="*/ 2147483647 h 58"/>
              <a:gd name="T12" fmla="*/ 2147483647 w 72"/>
              <a:gd name="T13" fmla="*/ 2147483647 h 58"/>
              <a:gd name="T14" fmla="*/ 2147483647 w 72"/>
              <a:gd name="T15" fmla="*/ 2147483647 h 58"/>
              <a:gd name="T16" fmla="*/ 2147483647 w 72"/>
              <a:gd name="T17" fmla="*/ 2147483647 h 58"/>
              <a:gd name="T18" fmla="*/ 2147483647 w 72"/>
              <a:gd name="T19" fmla="*/ 2147483647 h 58"/>
              <a:gd name="T20" fmla="*/ 2147483647 w 72"/>
              <a:gd name="T21" fmla="*/ 2147483647 h 58"/>
              <a:gd name="T22" fmla="*/ 2147483647 w 72"/>
              <a:gd name="T23" fmla="*/ 2147483647 h 58"/>
              <a:gd name="T24" fmla="*/ 2147483647 w 72"/>
              <a:gd name="T25" fmla="*/ 2147483647 h 58"/>
              <a:gd name="T26" fmla="*/ 2147483647 w 72"/>
              <a:gd name="T27" fmla="*/ 2147483647 h 58"/>
              <a:gd name="T28" fmla="*/ 2147483647 w 72"/>
              <a:gd name="T29" fmla="*/ 2147483647 h 58"/>
              <a:gd name="T30" fmla="*/ 0 w 72"/>
              <a:gd name="T31" fmla="*/ 2147483647 h 58"/>
              <a:gd name="T32" fmla="*/ 2147483647 w 72"/>
              <a:gd name="T33" fmla="*/ 2147483647 h 58"/>
              <a:gd name="T34" fmla="*/ 2147483647 w 72"/>
              <a:gd name="T35" fmla="*/ 2147483647 h 58"/>
              <a:gd name="T36" fmla="*/ 2147483647 w 72"/>
              <a:gd name="T37" fmla="*/ 2147483647 h 58"/>
              <a:gd name="T38" fmla="*/ 2147483647 w 72"/>
              <a:gd name="T39" fmla="*/ 2147483647 h 58"/>
              <a:gd name="T40" fmla="*/ 2147483647 w 72"/>
              <a:gd name="T41" fmla="*/ 2147483647 h 58"/>
              <a:gd name="T42" fmla="*/ 2147483647 w 72"/>
              <a:gd name="T43" fmla="*/ 2147483647 h 5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72" h="58">
                <a:moveTo>
                  <a:pt x="70" y="1"/>
                </a:moveTo>
                <a:cubicBezTo>
                  <a:pt x="67" y="3"/>
                  <a:pt x="64" y="4"/>
                  <a:pt x="61" y="4"/>
                </a:cubicBezTo>
                <a:cubicBezTo>
                  <a:pt x="58" y="2"/>
                  <a:pt x="54" y="0"/>
                  <a:pt x="50" y="0"/>
                </a:cubicBezTo>
                <a:cubicBezTo>
                  <a:pt x="42" y="0"/>
                  <a:pt x="35" y="6"/>
                  <a:pt x="35" y="15"/>
                </a:cubicBezTo>
                <a:cubicBezTo>
                  <a:pt x="35" y="16"/>
                  <a:pt x="36" y="17"/>
                  <a:pt x="36" y="18"/>
                </a:cubicBezTo>
                <a:cubicBezTo>
                  <a:pt x="24" y="17"/>
                  <a:pt x="13" y="11"/>
                  <a:pt x="5" y="2"/>
                </a:cubicBezTo>
                <a:cubicBezTo>
                  <a:pt x="4" y="5"/>
                  <a:pt x="3" y="7"/>
                  <a:pt x="3" y="10"/>
                </a:cubicBezTo>
                <a:cubicBezTo>
                  <a:pt x="3" y="15"/>
                  <a:pt x="6" y="20"/>
                  <a:pt x="10" y="22"/>
                </a:cubicBezTo>
                <a:cubicBezTo>
                  <a:pt x="7" y="22"/>
                  <a:pt x="5" y="21"/>
                  <a:pt x="3" y="20"/>
                </a:cubicBezTo>
                <a:cubicBezTo>
                  <a:pt x="3" y="20"/>
                  <a:pt x="3" y="20"/>
                  <a:pt x="3" y="21"/>
                </a:cubicBezTo>
                <a:cubicBezTo>
                  <a:pt x="3" y="28"/>
                  <a:pt x="8" y="34"/>
                  <a:pt x="15" y="35"/>
                </a:cubicBezTo>
                <a:cubicBezTo>
                  <a:pt x="14" y="35"/>
                  <a:pt x="13" y="36"/>
                  <a:pt x="11" y="36"/>
                </a:cubicBezTo>
                <a:cubicBezTo>
                  <a:pt x="10" y="36"/>
                  <a:pt x="9" y="35"/>
                  <a:pt x="8" y="35"/>
                </a:cubicBezTo>
                <a:cubicBezTo>
                  <a:pt x="10" y="41"/>
                  <a:pt x="16" y="45"/>
                  <a:pt x="22" y="46"/>
                </a:cubicBezTo>
                <a:cubicBezTo>
                  <a:pt x="17" y="49"/>
                  <a:pt x="11" y="52"/>
                  <a:pt x="4" y="52"/>
                </a:cubicBezTo>
                <a:cubicBezTo>
                  <a:pt x="3" y="52"/>
                  <a:pt x="1" y="52"/>
                  <a:pt x="0" y="52"/>
                </a:cubicBezTo>
                <a:cubicBezTo>
                  <a:pt x="7" y="56"/>
                  <a:pt x="15" y="58"/>
                  <a:pt x="23" y="58"/>
                </a:cubicBezTo>
                <a:cubicBezTo>
                  <a:pt x="50" y="58"/>
                  <a:pt x="65" y="36"/>
                  <a:pt x="65" y="16"/>
                </a:cubicBezTo>
                <a:cubicBezTo>
                  <a:pt x="65" y="16"/>
                  <a:pt x="65" y="15"/>
                  <a:pt x="65" y="14"/>
                </a:cubicBezTo>
                <a:cubicBezTo>
                  <a:pt x="68" y="12"/>
                  <a:pt x="70" y="10"/>
                  <a:pt x="72" y="7"/>
                </a:cubicBezTo>
                <a:cubicBezTo>
                  <a:pt x="70" y="8"/>
                  <a:pt x="67" y="9"/>
                  <a:pt x="64" y="9"/>
                </a:cubicBezTo>
                <a:cubicBezTo>
                  <a:pt x="67" y="7"/>
                  <a:pt x="69" y="4"/>
                  <a:pt x="70" y="1"/>
                </a:cubicBezTo>
                <a:close/>
              </a:path>
            </a:pathLst>
          </a:custGeom>
          <a:solidFill>
            <a:srgbClr val="FB710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10" name="组合 9"/>
          <p:cNvGrpSpPr/>
          <p:nvPr userDrawn="1"/>
        </p:nvGrpSpPr>
        <p:grpSpPr>
          <a:xfrm rot="693576">
            <a:off x="10863871" y="868363"/>
            <a:ext cx="503238" cy="377825"/>
            <a:chOff x="3386138" y="4240213"/>
            <a:chExt cx="503238" cy="377825"/>
          </a:xfrm>
          <a:noFill/>
        </p:grpSpPr>
        <p:sp>
          <p:nvSpPr>
            <p:cNvPr id="11" name="Freeform 28"/>
            <p:cNvSpPr>
              <a:spLocks/>
            </p:cNvSpPr>
            <p:nvPr/>
          </p:nvSpPr>
          <p:spPr bwMode="auto">
            <a:xfrm>
              <a:off x="3386138" y="4240213"/>
              <a:ext cx="503238" cy="377825"/>
            </a:xfrm>
            <a:custGeom>
              <a:avLst/>
              <a:gdLst>
                <a:gd name="T0" fmla="*/ 576 w 576"/>
                <a:gd name="T1" fmla="*/ 57 h 432"/>
                <a:gd name="T2" fmla="*/ 519 w 576"/>
                <a:gd name="T3" fmla="*/ 0 h 432"/>
                <a:gd name="T4" fmla="*/ 57 w 576"/>
                <a:gd name="T5" fmla="*/ 0 h 432"/>
                <a:gd name="T6" fmla="*/ 0 w 576"/>
                <a:gd name="T7" fmla="*/ 57 h 432"/>
                <a:gd name="T8" fmla="*/ 0 w 576"/>
                <a:gd name="T9" fmla="*/ 375 h 432"/>
                <a:gd name="T10" fmla="*/ 57 w 576"/>
                <a:gd name="T11" fmla="*/ 432 h 432"/>
                <a:gd name="T12" fmla="*/ 519 w 576"/>
                <a:gd name="T13" fmla="*/ 432 h 432"/>
                <a:gd name="T14" fmla="*/ 576 w 576"/>
                <a:gd name="T15" fmla="*/ 375 h 432"/>
                <a:gd name="T16" fmla="*/ 576 w 576"/>
                <a:gd name="T17" fmla="*/ 5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6" h="432">
                  <a:moveTo>
                    <a:pt x="576" y="57"/>
                  </a:moveTo>
                  <a:cubicBezTo>
                    <a:pt x="576" y="26"/>
                    <a:pt x="550" y="0"/>
                    <a:pt x="519" y="0"/>
                  </a:cubicBezTo>
                  <a:cubicBezTo>
                    <a:pt x="57" y="0"/>
                    <a:pt x="57" y="0"/>
                    <a:pt x="57" y="0"/>
                  </a:cubicBezTo>
                  <a:cubicBezTo>
                    <a:pt x="26" y="0"/>
                    <a:pt x="0" y="26"/>
                    <a:pt x="0" y="57"/>
                  </a:cubicBezTo>
                  <a:cubicBezTo>
                    <a:pt x="0" y="375"/>
                    <a:pt x="0" y="375"/>
                    <a:pt x="0" y="375"/>
                  </a:cubicBezTo>
                  <a:cubicBezTo>
                    <a:pt x="0" y="406"/>
                    <a:pt x="26" y="432"/>
                    <a:pt x="57" y="432"/>
                  </a:cubicBezTo>
                  <a:cubicBezTo>
                    <a:pt x="519" y="432"/>
                    <a:pt x="519" y="432"/>
                    <a:pt x="519" y="432"/>
                  </a:cubicBezTo>
                  <a:cubicBezTo>
                    <a:pt x="550" y="432"/>
                    <a:pt x="576" y="406"/>
                    <a:pt x="576" y="375"/>
                  </a:cubicBezTo>
                  <a:lnTo>
                    <a:pt x="576" y="57"/>
                  </a:lnTo>
                  <a:close/>
                </a:path>
              </a:pathLst>
            </a:custGeom>
            <a:grpFill/>
            <a:ln w="34925" cap="rnd">
              <a:solidFill>
                <a:srgbClr val="FB710F">
                  <a:alpha val="61000"/>
                </a:srgbClr>
              </a:solidFill>
              <a:prstDash val="solid"/>
              <a:round/>
              <a:headEnd/>
              <a:tailEnd/>
            </a:ln>
            <a:extLst/>
          </p:spPr>
          <p:txBody>
            <a:bodyPr/>
            <a:lstStyle/>
            <a:p>
              <a:pPr eaLnBrk="1" fontAlgn="auto" hangingPunct="1">
                <a:spcBef>
                  <a:spcPts val="0"/>
                </a:spcBef>
                <a:spcAft>
                  <a:spcPts val="0"/>
                </a:spcAft>
                <a:defRPr/>
              </a:pPr>
              <a:endParaRPr lang="zh-CN" altLang="en-US">
                <a:latin typeface="+mn-lt"/>
                <a:ea typeface="+mn-ea"/>
              </a:endParaRPr>
            </a:p>
          </p:txBody>
        </p:sp>
        <p:sp>
          <p:nvSpPr>
            <p:cNvPr id="12" name="Line 29"/>
            <p:cNvSpPr>
              <a:spLocks noChangeShapeType="1"/>
            </p:cNvSpPr>
            <p:nvPr/>
          </p:nvSpPr>
          <p:spPr bwMode="auto">
            <a:xfrm>
              <a:off x="3700464" y="4429125"/>
              <a:ext cx="157163" cy="157163"/>
            </a:xfrm>
            <a:prstGeom prst="line">
              <a:avLst/>
            </a:prstGeom>
            <a:grpFill/>
            <a:ln w="34925" cap="rnd">
              <a:solidFill>
                <a:srgbClr val="FB710F">
                  <a:alpha val="61000"/>
                </a:srgbClr>
              </a:solidFill>
              <a:prstDash val="solid"/>
              <a:round/>
              <a:headEnd/>
              <a:tailEnd/>
            </a:ln>
            <a:extLst/>
          </p:spPr>
          <p:txBody>
            <a:bodyPr/>
            <a:lstStyle/>
            <a:p>
              <a:pPr eaLnBrk="1" fontAlgn="auto" hangingPunct="1">
                <a:spcBef>
                  <a:spcPts val="0"/>
                </a:spcBef>
                <a:spcAft>
                  <a:spcPts val="0"/>
                </a:spcAft>
                <a:defRPr/>
              </a:pPr>
              <a:endParaRPr lang="zh-CN" altLang="en-US">
                <a:latin typeface="+mn-lt"/>
                <a:ea typeface="+mn-ea"/>
              </a:endParaRPr>
            </a:p>
          </p:txBody>
        </p:sp>
        <p:sp>
          <p:nvSpPr>
            <p:cNvPr id="13" name="Line 30"/>
            <p:cNvSpPr>
              <a:spLocks noChangeShapeType="1"/>
            </p:cNvSpPr>
            <p:nvPr/>
          </p:nvSpPr>
          <p:spPr bwMode="auto">
            <a:xfrm flipV="1">
              <a:off x="3417888" y="4429125"/>
              <a:ext cx="157163" cy="157163"/>
            </a:xfrm>
            <a:prstGeom prst="line">
              <a:avLst/>
            </a:prstGeom>
            <a:grpFill/>
            <a:ln w="34925" cap="rnd">
              <a:solidFill>
                <a:srgbClr val="FB710F">
                  <a:alpha val="61000"/>
                </a:srgbClr>
              </a:solidFill>
              <a:prstDash val="solid"/>
              <a:round/>
              <a:headEnd/>
              <a:tailEnd/>
            </a:ln>
            <a:extLst/>
          </p:spPr>
          <p:txBody>
            <a:bodyPr/>
            <a:lstStyle/>
            <a:p>
              <a:pPr eaLnBrk="1" fontAlgn="auto" hangingPunct="1">
                <a:spcBef>
                  <a:spcPts val="0"/>
                </a:spcBef>
                <a:spcAft>
                  <a:spcPts val="0"/>
                </a:spcAft>
                <a:defRPr/>
              </a:pPr>
              <a:endParaRPr lang="zh-CN" altLang="en-US">
                <a:latin typeface="+mn-lt"/>
                <a:ea typeface="+mn-ea"/>
              </a:endParaRPr>
            </a:p>
          </p:txBody>
        </p:sp>
        <p:sp>
          <p:nvSpPr>
            <p:cNvPr id="14" name="Freeform 31"/>
            <p:cNvSpPr>
              <a:spLocks/>
            </p:cNvSpPr>
            <p:nvPr/>
          </p:nvSpPr>
          <p:spPr bwMode="auto">
            <a:xfrm>
              <a:off x="3417888" y="4271963"/>
              <a:ext cx="439738" cy="219075"/>
            </a:xfrm>
            <a:custGeom>
              <a:avLst/>
              <a:gdLst>
                <a:gd name="T0" fmla="*/ 277 w 277"/>
                <a:gd name="T1" fmla="*/ 1 h 138"/>
                <a:gd name="T2" fmla="*/ 139 w 277"/>
                <a:gd name="T3" fmla="*/ 138 h 138"/>
                <a:gd name="T4" fmla="*/ 0 w 277"/>
                <a:gd name="T5" fmla="*/ 0 h 138"/>
              </a:gdLst>
              <a:ahLst/>
              <a:cxnLst>
                <a:cxn ang="0">
                  <a:pos x="T0" y="T1"/>
                </a:cxn>
                <a:cxn ang="0">
                  <a:pos x="T2" y="T3"/>
                </a:cxn>
                <a:cxn ang="0">
                  <a:pos x="T4" y="T5"/>
                </a:cxn>
              </a:cxnLst>
              <a:rect l="0" t="0" r="r" b="b"/>
              <a:pathLst>
                <a:path w="277" h="138">
                  <a:moveTo>
                    <a:pt x="277" y="1"/>
                  </a:moveTo>
                  <a:lnTo>
                    <a:pt x="139" y="138"/>
                  </a:lnTo>
                  <a:lnTo>
                    <a:pt x="0" y="0"/>
                  </a:lnTo>
                </a:path>
              </a:pathLst>
            </a:custGeom>
            <a:grpFill/>
            <a:ln w="34925" cap="rnd">
              <a:solidFill>
                <a:srgbClr val="FB710F">
                  <a:alpha val="61000"/>
                </a:srgbClr>
              </a:solidFill>
              <a:prstDash val="solid"/>
              <a:round/>
              <a:headEnd/>
              <a:tailEnd/>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15" name="KSO_Shape"/>
          <p:cNvSpPr>
            <a:spLocks noChangeAspect="1"/>
          </p:cNvSpPr>
          <p:nvPr userDrawn="1"/>
        </p:nvSpPr>
        <p:spPr bwMode="auto">
          <a:xfrm>
            <a:off x="3213100" y="354013"/>
            <a:ext cx="468313" cy="260350"/>
          </a:xfrm>
          <a:custGeom>
            <a:avLst/>
            <a:gdLst>
              <a:gd name="T0" fmla="*/ 15 w 2263730"/>
              <a:gd name="T1" fmla="*/ 0 h 1265688"/>
              <a:gd name="T2" fmla="*/ 17 w 2263730"/>
              <a:gd name="T3" fmla="*/ 1 h 1265688"/>
              <a:gd name="T4" fmla="*/ 11 w 2263730"/>
              <a:gd name="T5" fmla="*/ 8 h 1265688"/>
              <a:gd name="T6" fmla="*/ 10 w 2263730"/>
              <a:gd name="T7" fmla="*/ 7 h 1265688"/>
              <a:gd name="T8" fmla="*/ 9 w 2263730"/>
              <a:gd name="T9" fmla="*/ 7 h 1265688"/>
              <a:gd name="T10" fmla="*/ 6 w 2263730"/>
              <a:gd name="T11" fmla="*/ 10 h 1265688"/>
              <a:gd name="T12" fmla="*/ 2 w 2263730"/>
              <a:gd name="T13" fmla="*/ 15 h 1265688"/>
              <a:gd name="T14" fmla="*/ 6 w 2263730"/>
              <a:gd name="T15" fmla="*/ 19 h 1265688"/>
              <a:gd name="T16" fmla="*/ 3 w 2263730"/>
              <a:gd name="T17" fmla="*/ 15 h 1265688"/>
              <a:gd name="T18" fmla="*/ 7 w 2263730"/>
              <a:gd name="T19" fmla="*/ 10 h 1265688"/>
              <a:gd name="T20" fmla="*/ 9 w 2263730"/>
              <a:gd name="T21" fmla="*/ 8 h 1265688"/>
              <a:gd name="T22" fmla="*/ 10 w 2263730"/>
              <a:gd name="T23" fmla="*/ 7 h 1265688"/>
              <a:gd name="T24" fmla="*/ 12 w 2263730"/>
              <a:gd name="T25" fmla="*/ 8 h 1265688"/>
              <a:gd name="T26" fmla="*/ 22 w 2263730"/>
              <a:gd name="T27" fmla="*/ 0 h 1265688"/>
              <a:gd name="T28" fmla="*/ 31 w 2263730"/>
              <a:gd name="T29" fmla="*/ 9 h 1265688"/>
              <a:gd name="T30" fmla="*/ 31 w 2263730"/>
              <a:gd name="T31" fmla="*/ 10 h 1265688"/>
              <a:gd name="T32" fmla="*/ 37 w 2263730"/>
              <a:gd name="T33" fmla="*/ 15 h 1265688"/>
              <a:gd name="T34" fmla="*/ 32 w 2263730"/>
              <a:gd name="T35" fmla="*/ 20 h 1265688"/>
              <a:gd name="T36" fmla="*/ 32 w 2263730"/>
              <a:gd name="T37" fmla="*/ 20 h 1265688"/>
              <a:gd name="T38" fmla="*/ 7 w 2263730"/>
              <a:gd name="T39" fmla="*/ 20 h 1265688"/>
              <a:gd name="T40" fmla="*/ 6 w 2263730"/>
              <a:gd name="T41" fmla="*/ 20 h 1265688"/>
              <a:gd name="T42" fmla="*/ 6 w 2263730"/>
              <a:gd name="T43" fmla="*/ 20 h 1265688"/>
              <a:gd name="T44" fmla="*/ 5 w 2263730"/>
              <a:gd name="T45" fmla="*/ 20 h 1265688"/>
              <a:gd name="T46" fmla="*/ 0 w 2263730"/>
              <a:gd name="T47" fmla="*/ 15 h 1265688"/>
              <a:gd name="T48" fmla="*/ 3 w 2263730"/>
              <a:gd name="T49" fmla="*/ 10 h 1265688"/>
              <a:gd name="T50" fmla="*/ 5 w 2263730"/>
              <a:gd name="T51" fmla="*/ 7 h 1265688"/>
              <a:gd name="T52" fmla="*/ 6 w 2263730"/>
              <a:gd name="T53" fmla="*/ 7 h 1265688"/>
              <a:gd name="T54" fmla="*/ 7 w 2263730"/>
              <a:gd name="T55" fmla="*/ 8 h 1265688"/>
              <a:gd name="T56" fmla="*/ 15 w 2263730"/>
              <a:gd name="T57" fmla="*/ 0 h 1265688"/>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263730" h="1265688">
                <a:moveTo>
                  <a:pt x="905551" y="0"/>
                </a:moveTo>
                <a:cubicBezTo>
                  <a:pt x="964955" y="0"/>
                  <a:pt x="1021809" y="12275"/>
                  <a:pt x="1073606" y="36122"/>
                </a:cubicBezTo>
                <a:cubicBezTo>
                  <a:pt x="867772" y="107015"/>
                  <a:pt x="717264" y="277397"/>
                  <a:pt x="695253" y="481416"/>
                </a:cubicBezTo>
                <a:cubicBezTo>
                  <a:pt x="659529" y="464587"/>
                  <a:pt x="621677" y="456871"/>
                  <a:pt x="584749" y="459054"/>
                </a:cubicBezTo>
                <a:cubicBezTo>
                  <a:pt x="568316" y="460025"/>
                  <a:pt x="552067" y="462956"/>
                  <a:pt x="536229" y="467989"/>
                </a:cubicBezTo>
                <a:cubicBezTo>
                  <a:pt x="461080" y="491867"/>
                  <a:pt x="412084" y="557684"/>
                  <a:pt x="398547" y="640069"/>
                </a:cubicBezTo>
                <a:cubicBezTo>
                  <a:pt x="252469" y="690186"/>
                  <a:pt x="150529" y="805213"/>
                  <a:pt x="150529" y="939037"/>
                </a:cubicBezTo>
                <a:cubicBezTo>
                  <a:pt x="150529" y="1060859"/>
                  <a:pt x="235005" y="1167106"/>
                  <a:pt x="360867" y="1221858"/>
                </a:cubicBezTo>
                <a:cubicBezTo>
                  <a:pt x="258008" y="1163330"/>
                  <a:pt x="191624" y="1067577"/>
                  <a:pt x="191624" y="959585"/>
                </a:cubicBezTo>
                <a:cubicBezTo>
                  <a:pt x="191624" y="825761"/>
                  <a:pt x="293564" y="710734"/>
                  <a:pt x="439642" y="660617"/>
                </a:cubicBezTo>
                <a:cubicBezTo>
                  <a:pt x="453179" y="578232"/>
                  <a:pt x="502175" y="512415"/>
                  <a:pt x="577324" y="488537"/>
                </a:cubicBezTo>
                <a:cubicBezTo>
                  <a:pt x="593162" y="483504"/>
                  <a:pt x="609411" y="480573"/>
                  <a:pt x="625844" y="479602"/>
                </a:cubicBezTo>
                <a:cubicBezTo>
                  <a:pt x="662772" y="477419"/>
                  <a:pt x="700624" y="485135"/>
                  <a:pt x="736348" y="501964"/>
                </a:cubicBezTo>
                <a:cubicBezTo>
                  <a:pt x="765500" y="231754"/>
                  <a:pt x="1020053" y="20548"/>
                  <a:pt x="1329741" y="20548"/>
                </a:cubicBezTo>
                <a:cubicBezTo>
                  <a:pt x="1659087" y="20548"/>
                  <a:pt x="1926075" y="259418"/>
                  <a:pt x="1926075" y="554079"/>
                </a:cubicBezTo>
                <a:cubicBezTo>
                  <a:pt x="1926075" y="582788"/>
                  <a:pt x="1923540" y="610967"/>
                  <a:pt x="1917927" y="638343"/>
                </a:cubicBezTo>
                <a:cubicBezTo>
                  <a:pt x="2114194" y="662993"/>
                  <a:pt x="2263730" y="797503"/>
                  <a:pt x="2263730" y="959585"/>
                </a:cubicBezTo>
                <a:cubicBezTo>
                  <a:pt x="2263730" y="1100449"/>
                  <a:pt x="2150783" y="1220487"/>
                  <a:pt x="1992071" y="1265207"/>
                </a:cubicBezTo>
                <a:lnTo>
                  <a:pt x="1990321" y="1265688"/>
                </a:lnTo>
                <a:lnTo>
                  <a:pt x="465245" y="1265688"/>
                </a:lnTo>
                <a:lnTo>
                  <a:pt x="370547" y="1265688"/>
                </a:lnTo>
                <a:lnTo>
                  <a:pt x="351179" y="1263493"/>
                </a:lnTo>
                <a:cubicBezTo>
                  <a:pt x="343976" y="1265446"/>
                  <a:pt x="336631" y="1265688"/>
                  <a:pt x="329229" y="1265688"/>
                </a:cubicBezTo>
                <a:cubicBezTo>
                  <a:pt x="147401" y="1265688"/>
                  <a:pt x="0" y="1119441"/>
                  <a:pt x="0" y="939037"/>
                </a:cubicBezTo>
                <a:cubicBezTo>
                  <a:pt x="0" y="805213"/>
                  <a:pt x="81109" y="690186"/>
                  <a:pt x="197338" y="640069"/>
                </a:cubicBezTo>
                <a:cubicBezTo>
                  <a:pt x="208108" y="557684"/>
                  <a:pt x="247093" y="491867"/>
                  <a:pt x="306885" y="467989"/>
                </a:cubicBezTo>
                <a:cubicBezTo>
                  <a:pt x="319486" y="462956"/>
                  <a:pt x="332415" y="460025"/>
                  <a:pt x="345490" y="459054"/>
                </a:cubicBezTo>
                <a:cubicBezTo>
                  <a:pt x="374873" y="456871"/>
                  <a:pt x="404990" y="464587"/>
                  <a:pt x="433414" y="481416"/>
                </a:cubicBezTo>
                <a:cubicBezTo>
                  <a:pt x="456609" y="211206"/>
                  <a:pt x="659145" y="0"/>
                  <a:pt x="905551" y="0"/>
                </a:cubicBezTo>
                <a:close/>
              </a:path>
            </a:pathLst>
          </a:custGeom>
          <a:solidFill>
            <a:srgbClr val="FB710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16" name="Group 25"/>
          <p:cNvGrpSpPr>
            <a:grpSpLocks noChangeAspect="1"/>
          </p:cNvGrpSpPr>
          <p:nvPr userDrawn="1"/>
        </p:nvGrpSpPr>
        <p:grpSpPr bwMode="auto">
          <a:xfrm>
            <a:off x="10446520" y="2868616"/>
            <a:ext cx="491802" cy="540000"/>
            <a:chOff x="5449" y="693"/>
            <a:chExt cx="551" cy="605"/>
          </a:xfrm>
          <a:solidFill>
            <a:srgbClr val="FB710F">
              <a:alpha val="20000"/>
            </a:srgbClr>
          </a:solidFill>
        </p:grpSpPr>
        <p:sp>
          <p:nvSpPr>
            <p:cNvPr id="17" name="Freeform 26"/>
            <p:cNvSpPr>
              <a:spLocks/>
            </p:cNvSpPr>
            <p:nvPr/>
          </p:nvSpPr>
          <p:spPr bwMode="auto">
            <a:xfrm>
              <a:off x="5555" y="1002"/>
              <a:ext cx="125" cy="136"/>
            </a:xfrm>
            <a:custGeom>
              <a:avLst/>
              <a:gdLst>
                <a:gd name="T0" fmla="*/ 89 w 102"/>
                <a:gd name="T1" fmla="*/ 2 h 111"/>
                <a:gd name="T2" fmla="*/ 14 w 102"/>
                <a:gd name="T3" fmla="*/ 22 h 111"/>
                <a:gd name="T4" fmla="*/ 1 w 102"/>
                <a:gd name="T5" fmla="*/ 41 h 111"/>
                <a:gd name="T6" fmla="*/ 0 w 102"/>
                <a:gd name="T7" fmla="*/ 56 h 111"/>
                <a:gd name="T8" fmla="*/ 1 w 102"/>
                <a:gd name="T9" fmla="*/ 71 h 111"/>
                <a:gd name="T10" fmla="*/ 14 w 102"/>
                <a:gd name="T11" fmla="*/ 90 h 111"/>
                <a:gd name="T12" fmla="*/ 89 w 102"/>
                <a:gd name="T13" fmla="*/ 110 h 111"/>
                <a:gd name="T14" fmla="*/ 101 w 102"/>
                <a:gd name="T15" fmla="*/ 99 h 111"/>
                <a:gd name="T16" fmla="*/ 100 w 102"/>
                <a:gd name="T17" fmla="*/ 56 h 111"/>
                <a:gd name="T18" fmla="*/ 101 w 102"/>
                <a:gd name="T19" fmla="*/ 13 h 111"/>
                <a:gd name="T20" fmla="*/ 89 w 102"/>
                <a:gd name="T21" fmla="*/ 2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2" h="111">
                  <a:moveTo>
                    <a:pt x="89" y="2"/>
                  </a:moveTo>
                  <a:cubicBezTo>
                    <a:pt x="59" y="7"/>
                    <a:pt x="33" y="14"/>
                    <a:pt x="14" y="22"/>
                  </a:cubicBezTo>
                  <a:cubicBezTo>
                    <a:pt x="7" y="25"/>
                    <a:pt x="1" y="34"/>
                    <a:pt x="1" y="41"/>
                  </a:cubicBezTo>
                  <a:cubicBezTo>
                    <a:pt x="0" y="46"/>
                    <a:pt x="0" y="51"/>
                    <a:pt x="0" y="56"/>
                  </a:cubicBezTo>
                  <a:cubicBezTo>
                    <a:pt x="0" y="61"/>
                    <a:pt x="0" y="66"/>
                    <a:pt x="1" y="71"/>
                  </a:cubicBezTo>
                  <a:cubicBezTo>
                    <a:pt x="1" y="78"/>
                    <a:pt x="7" y="87"/>
                    <a:pt x="14" y="90"/>
                  </a:cubicBezTo>
                  <a:cubicBezTo>
                    <a:pt x="33" y="98"/>
                    <a:pt x="59" y="105"/>
                    <a:pt x="89" y="110"/>
                  </a:cubicBezTo>
                  <a:cubicBezTo>
                    <a:pt x="97" y="111"/>
                    <a:pt x="102" y="106"/>
                    <a:pt x="101" y="99"/>
                  </a:cubicBezTo>
                  <a:cubicBezTo>
                    <a:pt x="100" y="85"/>
                    <a:pt x="100" y="70"/>
                    <a:pt x="100" y="56"/>
                  </a:cubicBezTo>
                  <a:cubicBezTo>
                    <a:pt x="100" y="42"/>
                    <a:pt x="100" y="27"/>
                    <a:pt x="101" y="13"/>
                  </a:cubicBezTo>
                  <a:cubicBezTo>
                    <a:pt x="102" y="6"/>
                    <a:pt x="97" y="0"/>
                    <a:pt x="89"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sp>
          <p:nvSpPr>
            <p:cNvPr id="18" name="Freeform 27"/>
            <p:cNvSpPr>
              <a:spLocks/>
            </p:cNvSpPr>
            <p:nvPr/>
          </p:nvSpPr>
          <p:spPr bwMode="auto">
            <a:xfrm>
              <a:off x="5568" y="1138"/>
              <a:ext cx="142" cy="143"/>
            </a:xfrm>
            <a:custGeom>
              <a:avLst/>
              <a:gdLst>
                <a:gd name="T0" fmla="*/ 106 w 116"/>
                <a:gd name="T1" fmla="*/ 114 h 117"/>
                <a:gd name="T2" fmla="*/ 114 w 116"/>
                <a:gd name="T3" fmla="*/ 106 h 117"/>
                <a:gd name="T4" fmla="*/ 97 w 116"/>
                <a:gd name="T5" fmla="*/ 35 h 117"/>
                <a:gd name="T6" fmla="*/ 81 w 116"/>
                <a:gd name="T7" fmla="*/ 20 h 117"/>
                <a:gd name="T8" fmla="*/ 10 w 116"/>
                <a:gd name="T9" fmla="*/ 3 h 117"/>
                <a:gd name="T10" fmla="*/ 2 w 116"/>
                <a:gd name="T11" fmla="*/ 11 h 117"/>
                <a:gd name="T12" fmla="*/ 106 w 116"/>
                <a:gd name="T13" fmla="*/ 114 h 117"/>
              </a:gdLst>
              <a:ahLst/>
              <a:cxnLst>
                <a:cxn ang="0">
                  <a:pos x="T0" y="T1"/>
                </a:cxn>
                <a:cxn ang="0">
                  <a:pos x="T2" y="T3"/>
                </a:cxn>
                <a:cxn ang="0">
                  <a:pos x="T4" y="T5"/>
                </a:cxn>
                <a:cxn ang="0">
                  <a:pos x="T6" y="T7"/>
                </a:cxn>
                <a:cxn ang="0">
                  <a:pos x="T8" y="T9"/>
                </a:cxn>
                <a:cxn ang="0">
                  <a:pos x="T10" y="T11"/>
                </a:cxn>
                <a:cxn ang="0">
                  <a:pos x="T12" y="T13"/>
                </a:cxn>
              </a:cxnLst>
              <a:rect l="0" t="0" r="r" b="b"/>
              <a:pathLst>
                <a:path w="116" h="117">
                  <a:moveTo>
                    <a:pt x="106" y="114"/>
                  </a:moveTo>
                  <a:cubicBezTo>
                    <a:pt x="113" y="117"/>
                    <a:pt x="116" y="113"/>
                    <a:pt x="114" y="106"/>
                  </a:cubicBezTo>
                  <a:cubicBezTo>
                    <a:pt x="106" y="85"/>
                    <a:pt x="100" y="61"/>
                    <a:pt x="97" y="35"/>
                  </a:cubicBezTo>
                  <a:cubicBezTo>
                    <a:pt x="95" y="28"/>
                    <a:pt x="89" y="21"/>
                    <a:pt x="81" y="20"/>
                  </a:cubicBezTo>
                  <a:cubicBezTo>
                    <a:pt x="55" y="16"/>
                    <a:pt x="31" y="10"/>
                    <a:pt x="10" y="3"/>
                  </a:cubicBezTo>
                  <a:cubicBezTo>
                    <a:pt x="3" y="0"/>
                    <a:pt x="0" y="4"/>
                    <a:pt x="2" y="11"/>
                  </a:cubicBezTo>
                  <a:cubicBezTo>
                    <a:pt x="21" y="58"/>
                    <a:pt x="58" y="96"/>
                    <a:pt x="106" y="1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sp>
          <p:nvSpPr>
            <p:cNvPr id="19" name="Freeform 28"/>
            <p:cNvSpPr>
              <a:spLocks/>
            </p:cNvSpPr>
            <p:nvPr/>
          </p:nvSpPr>
          <p:spPr bwMode="auto">
            <a:xfrm>
              <a:off x="5710" y="847"/>
              <a:ext cx="135" cy="125"/>
            </a:xfrm>
            <a:custGeom>
              <a:avLst/>
              <a:gdLst>
                <a:gd name="T0" fmla="*/ 22 w 111"/>
                <a:gd name="T1" fmla="*/ 15 h 102"/>
                <a:gd name="T2" fmla="*/ 1 w 111"/>
                <a:gd name="T3" fmla="*/ 90 h 102"/>
                <a:gd name="T4" fmla="*/ 12 w 111"/>
                <a:gd name="T5" fmla="*/ 102 h 102"/>
                <a:gd name="T6" fmla="*/ 55 w 111"/>
                <a:gd name="T7" fmla="*/ 100 h 102"/>
                <a:gd name="T8" fmla="*/ 98 w 111"/>
                <a:gd name="T9" fmla="*/ 102 h 102"/>
                <a:gd name="T10" fmla="*/ 110 w 111"/>
                <a:gd name="T11" fmla="*/ 90 h 102"/>
                <a:gd name="T12" fmla="*/ 89 w 111"/>
                <a:gd name="T13" fmla="*/ 15 h 102"/>
                <a:gd name="T14" fmla="*/ 70 w 111"/>
                <a:gd name="T15" fmla="*/ 1 h 102"/>
                <a:gd name="T16" fmla="*/ 55 w 111"/>
                <a:gd name="T17" fmla="*/ 0 h 102"/>
                <a:gd name="T18" fmla="*/ 41 w 111"/>
                <a:gd name="T19" fmla="*/ 1 h 102"/>
                <a:gd name="T20" fmla="*/ 22 w 111"/>
                <a:gd name="T21" fmla="*/ 15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1" h="102">
                  <a:moveTo>
                    <a:pt x="22" y="15"/>
                  </a:moveTo>
                  <a:cubicBezTo>
                    <a:pt x="13" y="34"/>
                    <a:pt x="6" y="59"/>
                    <a:pt x="1" y="90"/>
                  </a:cubicBezTo>
                  <a:cubicBezTo>
                    <a:pt x="0" y="97"/>
                    <a:pt x="5" y="102"/>
                    <a:pt x="12" y="102"/>
                  </a:cubicBezTo>
                  <a:cubicBezTo>
                    <a:pt x="27" y="101"/>
                    <a:pt x="41" y="100"/>
                    <a:pt x="55" y="100"/>
                  </a:cubicBezTo>
                  <a:cubicBezTo>
                    <a:pt x="70" y="100"/>
                    <a:pt x="84" y="101"/>
                    <a:pt x="98" y="102"/>
                  </a:cubicBezTo>
                  <a:cubicBezTo>
                    <a:pt x="106" y="102"/>
                    <a:pt x="111" y="97"/>
                    <a:pt x="110" y="90"/>
                  </a:cubicBezTo>
                  <a:cubicBezTo>
                    <a:pt x="105" y="59"/>
                    <a:pt x="98" y="34"/>
                    <a:pt x="89" y="15"/>
                  </a:cubicBezTo>
                  <a:cubicBezTo>
                    <a:pt x="86" y="8"/>
                    <a:pt x="78" y="2"/>
                    <a:pt x="70" y="1"/>
                  </a:cubicBezTo>
                  <a:cubicBezTo>
                    <a:pt x="65" y="1"/>
                    <a:pt x="60" y="0"/>
                    <a:pt x="55" y="0"/>
                  </a:cubicBezTo>
                  <a:cubicBezTo>
                    <a:pt x="51" y="0"/>
                    <a:pt x="46" y="1"/>
                    <a:pt x="41" y="1"/>
                  </a:cubicBezTo>
                  <a:cubicBezTo>
                    <a:pt x="33" y="2"/>
                    <a:pt x="25" y="8"/>
                    <a:pt x="22"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sp>
          <p:nvSpPr>
            <p:cNvPr id="20" name="Freeform 29"/>
            <p:cNvSpPr>
              <a:spLocks/>
            </p:cNvSpPr>
            <p:nvPr/>
          </p:nvSpPr>
          <p:spPr bwMode="auto">
            <a:xfrm>
              <a:off x="5568" y="860"/>
              <a:ext cx="142" cy="143"/>
            </a:xfrm>
            <a:custGeom>
              <a:avLst/>
              <a:gdLst>
                <a:gd name="T0" fmla="*/ 106 w 116"/>
                <a:gd name="T1" fmla="*/ 3 h 117"/>
                <a:gd name="T2" fmla="*/ 2 w 116"/>
                <a:gd name="T3" fmla="*/ 106 h 117"/>
                <a:gd name="T4" fmla="*/ 10 w 116"/>
                <a:gd name="T5" fmla="*/ 114 h 117"/>
                <a:gd name="T6" fmla="*/ 81 w 116"/>
                <a:gd name="T7" fmla="*/ 97 h 117"/>
                <a:gd name="T8" fmla="*/ 97 w 116"/>
                <a:gd name="T9" fmla="*/ 82 h 117"/>
                <a:gd name="T10" fmla="*/ 114 w 116"/>
                <a:gd name="T11" fmla="*/ 11 h 117"/>
                <a:gd name="T12" fmla="*/ 106 w 116"/>
                <a:gd name="T13" fmla="*/ 3 h 117"/>
              </a:gdLst>
              <a:ahLst/>
              <a:cxnLst>
                <a:cxn ang="0">
                  <a:pos x="T0" y="T1"/>
                </a:cxn>
                <a:cxn ang="0">
                  <a:pos x="T2" y="T3"/>
                </a:cxn>
                <a:cxn ang="0">
                  <a:pos x="T4" y="T5"/>
                </a:cxn>
                <a:cxn ang="0">
                  <a:pos x="T6" y="T7"/>
                </a:cxn>
                <a:cxn ang="0">
                  <a:pos x="T8" y="T9"/>
                </a:cxn>
                <a:cxn ang="0">
                  <a:pos x="T10" y="T11"/>
                </a:cxn>
                <a:cxn ang="0">
                  <a:pos x="T12" y="T13"/>
                </a:cxn>
              </a:cxnLst>
              <a:rect l="0" t="0" r="r" b="b"/>
              <a:pathLst>
                <a:path w="116" h="117">
                  <a:moveTo>
                    <a:pt x="106" y="3"/>
                  </a:moveTo>
                  <a:cubicBezTo>
                    <a:pt x="58" y="21"/>
                    <a:pt x="21" y="59"/>
                    <a:pt x="2" y="106"/>
                  </a:cubicBezTo>
                  <a:cubicBezTo>
                    <a:pt x="0" y="113"/>
                    <a:pt x="3" y="117"/>
                    <a:pt x="10" y="114"/>
                  </a:cubicBezTo>
                  <a:cubicBezTo>
                    <a:pt x="31" y="107"/>
                    <a:pt x="55" y="101"/>
                    <a:pt x="81" y="97"/>
                  </a:cubicBezTo>
                  <a:cubicBezTo>
                    <a:pt x="89" y="96"/>
                    <a:pt x="95" y="89"/>
                    <a:pt x="97" y="82"/>
                  </a:cubicBezTo>
                  <a:cubicBezTo>
                    <a:pt x="100" y="56"/>
                    <a:pt x="106" y="31"/>
                    <a:pt x="114" y="11"/>
                  </a:cubicBezTo>
                  <a:cubicBezTo>
                    <a:pt x="116" y="4"/>
                    <a:pt x="113" y="0"/>
                    <a:pt x="106"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sp>
          <p:nvSpPr>
            <p:cNvPr id="21" name="Freeform 30"/>
            <p:cNvSpPr>
              <a:spLocks/>
            </p:cNvSpPr>
            <p:nvPr/>
          </p:nvSpPr>
          <p:spPr bwMode="auto">
            <a:xfrm>
              <a:off x="5845" y="860"/>
              <a:ext cx="143" cy="143"/>
            </a:xfrm>
            <a:custGeom>
              <a:avLst/>
              <a:gdLst>
                <a:gd name="T0" fmla="*/ 19 w 116"/>
                <a:gd name="T1" fmla="*/ 82 h 117"/>
                <a:gd name="T2" fmla="*/ 34 w 116"/>
                <a:gd name="T3" fmla="*/ 97 h 117"/>
                <a:gd name="T4" fmla="*/ 106 w 116"/>
                <a:gd name="T5" fmla="*/ 114 h 117"/>
                <a:gd name="T6" fmla="*/ 114 w 116"/>
                <a:gd name="T7" fmla="*/ 106 h 117"/>
                <a:gd name="T8" fmla="*/ 10 w 116"/>
                <a:gd name="T9" fmla="*/ 3 h 117"/>
                <a:gd name="T10" fmla="*/ 2 w 116"/>
                <a:gd name="T11" fmla="*/ 11 h 117"/>
                <a:gd name="T12" fmla="*/ 19 w 116"/>
                <a:gd name="T13" fmla="*/ 82 h 117"/>
              </a:gdLst>
              <a:ahLst/>
              <a:cxnLst>
                <a:cxn ang="0">
                  <a:pos x="T0" y="T1"/>
                </a:cxn>
                <a:cxn ang="0">
                  <a:pos x="T2" y="T3"/>
                </a:cxn>
                <a:cxn ang="0">
                  <a:pos x="T4" y="T5"/>
                </a:cxn>
                <a:cxn ang="0">
                  <a:pos x="T6" y="T7"/>
                </a:cxn>
                <a:cxn ang="0">
                  <a:pos x="T8" y="T9"/>
                </a:cxn>
                <a:cxn ang="0">
                  <a:pos x="T10" y="T11"/>
                </a:cxn>
                <a:cxn ang="0">
                  <a:pos x="T12" y="T13"/>
                </a:cxn>
              </a:cxnLst>
              <a:rect l="0" t="0" r="r" b="b"/>
              <a:pathLst>
                <a:path w="116" h="117">
                  <a:moveTo>
                    <a:pt x="19" y="82"/>
                  </a:moveTo>
                  <a:cubicBezTo>
                    <a:pt x="21" y="89"/>
                    <a:pt x="27" y="96"/>
                    <a:pt x="34" y="97"/>
                  </a:cubicBezTo>
                  <a:cubicBezTo>
                    <a:pt x="61" y="101"/>
                    <a:pt x="85" y="107"/>
                    <a:pt x="106" y="114"/>
                  </a:cubicBezTo>
                  <a:cubicBezTo>
                    <a:pt x="113" y="117"/>
                    <a:pt x="116" y="113"/>
                    <a:pt x="114" y="106"/>
                  </a:cubicBezTo>
                  <a:cubicBezTo>
                    <a:pt x="95" y="59"/>
                    <a:pt x="58" y="21"/>
                    <a:pt x="10" y="3"/>
                  </a:cubicBezTo>
                  <a:cubicBezTo>
                    <a:pt x="3" y="0"/>
                    <a:pt x="0" y="4"/>
                    <a:pt x="2" y="11"/>
                  </a:cubicBezTo>
                  <a:cubicBezTo>
                    <a:pt x="10" y="31"/>
                    <a:pt x="15" y="56"/>
                    <a:pt x="19"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sp>
          <p:nvSpPr>
            <p:cNvPr id="22" name="Freeform 31"/>
            <p:cNvSpPr>
              <a:spLocks/>
            </p:cNvSpPr>
            <p:nvPr/>
          </p:nvSpPr>
          <p:spPr bwMode="auto">
            <a:xfrm>
              <a:off x="5875" y="1002"/>
              <a:ext cx="125" cy="136"/>
            </a:xfrm>
            <a:custGeom>
              <a:avLst/>
              <a:gdLst>
                <a:gd name="T0" fmla="*/ 101 w 102"/>
                <a:gd name="T1" fmla="*/ 41 h 111"/>
                <a:gd name="T2" fmla="*/ 88 w 102"/>
                <a:gd name="T3" fmla="*/ 22 h 111"/>
                <a:gd name="T4" fmla="*/ 13 w 102"/>
                <a:gd name="T5" fmla="*/ 2 h 111"/>
                <a:gd name="T6" fmla="*/ 1 w 102"/>
                <a:gd name="T7" fmla="*/ 13 h 111"/>
                <a:gd name="T8" fmla="*/ 2 w 102"/>
                <a:gd name="T9" fmla="*/ 56 h 111"/>
                <a:gd name="T10" fmla="*/ 1 w 102"/>
                <a:gd name="T11" fmla="*/ 99 h 111"/>
                <a:gd name="T12" fmla="*/ 13 w 102"/>
                <a:gd name="T13" fmla="*/ 110 h 111"/>
                <a:gd name="T14" fmla="*/ 88 w 102"/>
                <a:gd name="T15" fmla="*/ 90 h 111"/>
                <a:gd name="T16" fmla="*/ 101 w 102"/>
                <a:gd name="T17" fmla="*/ 71 h 111"/>
                <a:gd name="T18" fmla="*/ 102 w 102"/>
                <a:gd name="T19" fmla="*/ 56 h 111"/>
                <a:gd name="T20" fmla="*/ 101 w 102"/>
                <a:gd name="T21" fmla="*/ 4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2" h="111">
                  <a:moveTo>
                    <a:pt x="101" y="41"/>
                  </a:moveTo>
                  <a:cubicBezTo>
                    <a:pt x="101" y="34"/>
                    <a:pt x="95" y="25"/>
                    <a:pt x="88" y="22"/>
                  </a:cubicBezTo>
                  <a:cubicBezTo>
                    <a:pt x="69" y="14"/>
                    <a:pt x="43" y="7"/>
                    <a:pt x="13" y="2"/>
                  </a:cubicBezTo>
                  <a:cubicBezTo>
                    <a:pt x="5" y="0"/>
                    <a:pt x="0" y="6"/>
                    <a:pt x="1" y="13"/>
                  </a:cubicBezTo>
                  <a:cubicBezTo>
                    <a:pt x="1" y="27"/>
                    <a:pt x="2" y="42"/>
                    <a:pt x="2" y="56"/>
                  </a:cubicBezTo>
                  <a:cubicBezTo>
                    <a:pt x="2" y="70"/>
                    <a:pt x="1" y="85"/>
                    <a:pt x="1" y="99"/>
                  </a:cubicBezTo>
                  <a:cubicBezTo>
                    <a:pt x="0" y="106"/>
                    <a:pt x="5" y="111"/>
                    <a:pt x="13" y="110"/>
                  </a:cubicBezTo>
                  <a:cubicBezTo>
                    <a:pt x="43" y="105"/>
                    <a:pt x="69" y="98"/>
                    <a:pt x="88" y="90"/>
                  </a:cubicBezTo>
                  <a:cubicBezTo>
                    <a:pt x="95" y="87"/>
                    <a:pt x="101" y="78"/>
                    <a:pt x="101" y="71"/>
                  </a:cubicBezTo>
                  <a:cubicBezTo>
                    <a:pt x="102" y="66"/>
                    <a:pt x="102" y="61"/>
                    <a:pt x="102" y="56"/>
                  </a:cubicBezTo>
                  <a:cubicBezTo>
                    <a:pt x="102" y="51"/>
                    <a:pt x="102" y="46"/>
                    <a:pt x="101"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sp>
          <p:nvSpPr>
            <p:cNvPr id="23" name="Freeform 32"/>
            <p:cNvSpPr>
              <a:spLocks/>
            </p:cNvSpPr>
            <p:nvPr/>
          </p:nvSpPr>
          <p:spPr bwMode="auto">
            <a:xfrm>
              <a:off x="5702" y="994"/>
              <a:ext cx="151" cy="151"/>
            </a:xfrm>
            <a:custGeom>
              <a:avLst/>
              <a:gdLst>
                <a:gd name="T0" fmla="*/ 123 w 123"/>
                <a:gd name="T1" fmla="*/ 62 h 123"/>
                <a:gd name="T2" fmla="*/ 121 w 123"/>
                <a:gd name="T3" fmla="*/ 17 h 123"/>
                <a:gd name="T4" fmla="*/ 107 w 123"/>
                <a:gd name="T5" fmla="*/ 2 h 123"/>
                <a:gd name="T6" fmla="*/ 61 w 123"/>
                <a:gd name="T7" fmla="*/ 0 h 123"/>
                <a:gd name="T8" fmla="*/ 16 w 123"/>
                <a:gd name="T9" fmla="*/ 2 h 123"/>
                <a:gd name="T10" fmla="*/ 2 w 123"/>
                <a:gd name="T11" fmla="*/ 17 h 123"/>
                <a:gd name="T12" fmla="*/ 0 w 123"/>
                <a:gd name="T13" fmla="*/ 62 h 123"/>
                <a:gd name="T14" fmla="*/ 2 w 123"/>
                <a:gd name="T15" fmla="*/ 107 h 123"/>
                <a:gd name="T16" fmla="*/ 16 w 123"/>
                <a:gd name="T17" fmla="*/ 122 h 123"/>
                <a:gd name="T18" fmla="*/ 61 w 123"/>
                <a:gd name="T19" fmla="*/ 123 h 123"/>
                <a:gd name="T20" fmla="*/ 107 w 123"/>
                <a:gd name="T21" fmla="*/ 122 h 123"/>
                <a:gd name="T22" fmla="*/ 121 w 123"/>
                <a:gd name="T23" fmla="*/ 107 h 123"/>
                <a:gd name="T24" fmla="*/ 123 w 123"/>
                <a:gd name="T25" fmla="*/ 62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3" h="123">
                  <a:moveTo>
                    <a:pt x="123" y="62"/>
                  </a:moveTo>
                  <a:cubicBezTo>
                    <a:pt x="123" y="46"/>
                    <a:pt x="122" y="31"/>
                    <a:pt x="121" y="17"/>
                  </a:cubicBezTo>
                  <a:cubicBezTo>
                    <a:pt x="121" y="9"/>
                    <a:pt x="114" y="3"/>
                    <a:pt x="107" y="2"/>
                  </a:cubicBezTo>
                  <a:cubicBezTo>
                    <a:pt x="92" y="1"/>
                    <a:pt x="77" y="0"/>
                    <a:pt x="61" y="0"/>
                  </a:cubicBezTo>
                  <a:cubicBezTo>
                    <a:pt x="46" y="0"/>
                    <a:pt x="31" y="1"/>
                    <a:pt x="16" y="2"/>
                  </a:cubicBezTo>
                  <a:cubicBezTo>
                    <a:pt x="9" y="3"/>
                    <a:pt x="2" y="9"/>
                    <a:pt x="2" y="17"/>
                  </a:cubicBezTo>
                  <a:cubicBezTo>
                    <a:pt x="1" y="31"/>
                    <a:pt x="0" y="46"/>
                    <a:pt x="0" y="62"/>
                  </a:cubicBezTo>
                  <a:cubicBezTo>
                    <a:pt x="0" y="78"/>
                    <a:pt x="1" y="93"/>
                    <a:pt x="2" y="107"/>
                  </a:cubicBezTo>
                  <a:cubicBezTo>
                    <a:pt x="2" y="115"/>
                    <a:pt x="9" y="121"/>
                    <a:pt x="16" y="122"/>
                  </a:cubicBezTo>
                  <a:cubicBezTo>
                    <a:pt x="31" y="123"/>
                    <a:pt x="46" y="123"/>
                    <a:pt x="61" y="123"/>
                  </a:cubicBezTo>
                  <a:cubicBezTo>
                    <a:pt x="77" y="123"/>
                    <a:pt x="92" y="123"/>
                    <a:pt x="107" y="122"/>
                  </a:cubicBezTo>
                  <a:cubicBezTo>
                    <a:pt x="114" y="121"/>
                    <a:pt x="121" y="115"/>
                    <a:pt x="121" y="107"/>
                  </a:cubicBezTo>
                  <a:cubicBezTo>
                    <a:pt x="122" y="93"/>
                    <a:pt x="123" y="78"/>
                    <a:pt x="123"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sp>
          <p:nvSpPr>
            <p:cNvPr id="24" name="Freeform 33"/>
            <p:cNvSpPr>
              <a:spLocks/>
            </p:cNvSpPr>
            <p:nvPr/>
          </p:nvSpPr>
          <p:spPr bwMode="auto">
            <a:xfrm>
              <a:off x="5845" y="1138"/>
              <a:ext cx="143" cy="143"/>
            </a:xfrm>
            <a:custGeom>
              <a:avLst/>
              <a:gdLst>
                <a:gd name="T0" fmla="*/ 106 w 116"/>
                <a:gd name="T1" fmla="*/ 3 h 117"/>
                <a:gd name="T2" fmla="*/ 34 w 116"/>
                <a:gd name="T3" fmla="*/ 20 h 117"/>
                <a:gd name="T4" fmla="*/ 19 w 116"/>
                <a:gd name="T5" fmla="*/ 35 h 117"/>
                <a:gd name="T6" fmla="*/ 2 w 116"/>
                <a:gd name="T7" fmla="*/ 106 h 117"/>
                <a:gd name="T8" fmla="*/ 10 w 116"/>
                <a:gd name="T9" fmla="*/ 114 h 117"/>
                <a:gd name="T10" fmla="*/ 114 w 116"/>
                <a:gd name="T11" fmla="*/ 11 h 117"/>
                <a:gd name="T12" fmla="*/ 106 w 116"/>
                <a:gd name="T13" fmla="*/ 3 h 117"/>
              </a:gdLst>
              <a:ahLst/>
              <a:cxnLst>
                <a:cxn ang="0">
                  <a:pos x="T0" y="T1"/>
                </a:cxn>
                <a:cxn ang="0">
                  <a:pos x="T2" y="T3"/>
                </a:cxn>
                <a:cxn ang="0">
                  <a:pos x="T4" y="T5"/>
                </a:cxn>
                <a:cxn ang="0">
                  <a:pos x="T6" y="T7"/>
                </a:cxn>
                <a:cxn ang="0">
                  <a:pos x="T8" y="T9"/>
                </a:cxn>
                <a:cxn ang="0">
                  <a:pos x="T10" y="T11"/>
                </a:cxn>
                <a:cxn ang="0">
                  <a:pos x="T12" y="T13"/>
                </a:cxn>
              </a:cxnLst>
              <a:rect l="0" t="0" r="r" b="b"/>
              <a:pathLst>
                <a:path w="116" h="117">
                  <a:moveTo>
                    <a:pt x="106" y="3"/>
                  </a:moveTo>
                  <a:cubicBezTo>
                    <a:pt x="85" y="10"/>
                    <a:pt x="61" y="16"/>
                    <a:pt x="34" y="20"/>
                  </a:cubicBezTo>
                  <a:cubicBezTo>
                    <a:pt x="27" y="21"/>
                    <a:pt x="21" y="28"/>
                    <a:pt x="19" y="35"/>
                  </a:cubicBezTo>
                  <a:cubicBezTo>
                    <a:pt x="15" y="61"/>
                    <a:pt x="10" y="85"/>
                    <a:pt x="2" y="106"/>
                  </a:cubicBezTo>
                  <a:cubicBezTo>
                    <a:pt x="0" y="113"/>
                    <a:pt x="3" y="117"/>
                    <a:pt x="10" y="114"/>
                  </a:cubicBezTo>
                  <a:cubicBezTo>
                    <a:pt x="58" y="96"/>
                    <a:pt x="95" y="58"/>
                    <a:pt x="114" y="11"/>
                  </a:cubicBezTo>
                  <a:cubicBezTo>
                    <a:pt x="116" y="4"/>
                    <a:pt x="113" y="0"/>
                    <a:pt x="106"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sp>
          <p:nvSpPr>
            <p:cNvPr id="25" name="Freeform 34"/>
            <p:cNvSpPr>
              <a:spLocks/>
            </p:cNvSpPr>
            <p:nvPr/>
          </p:nvSpPr>
          <p:spPr bwMode="auto">
            <a:xfrm>
              <a:off x="5710" y="1167"/>
              <a:ext cx="135" cy="125"/>
            </a:xfrm>
            <a:custGeom>
              <a:avLst/>
              <a:gdLst>
                <a:gd name="T0" fmla="*/ 98 w 111"/>
                <a:gd name="T1" fmla="*/ 1 h 102"/>
                <a:gd name="T2" fmla="*/ 55 w 111"/>
                <a:gd name="T3" fmla="*/ 2 h 102"/>
                <a:gd name="T4" fmla="*/ 12 w 111"/>
                <a:gd name="T5" fmla="*/ 1 h 102"/>
                <a:gd name="T6" fmla="*/ 1 w 111"/>
                <a:gd name="T7" fmla="*/ 13 h 102"/>
                <a:gd name="T8" fmla="*/ 22 w 111"/>
                <a:gd name="T9" fmla="*/ 88 h 102"/>
                <a:gd name="T10" fmla="*/ 41 w 111"/>
                <a:gd name="T11" fmla="*/ 102 h 102"/>
                <a:gd name="T12" fmla="*/ 55 w 111"/>
                <a:gd name="T13" fmla="*/ 102 h 102"/>
                <a:gd name="T14" fmla="*/ 70 w 111"/>
                <a:gd name="T15" fmla="*/ 102 h 102"/>
                <a:gd name="T16" fmla="*/ 89 w 111"/>
                <a:gd name="T17" fmla="*/ 88 h 102"/>
                <a:gd name="T18" fmla="*/ 110 w 111"/>
                <a:gd name="T19" fmla="*/ 13 h 102"/>
                <a:gd name="T20" fmla="*/ 98 w 111"/>
                <a:gd name="T21" fmla="*/ 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1" h="102">
                  <a:moveTo>
                    <a:pt x="98" y="1"/>
                  </a:moveTo>
                  <a:cubicBezTo>
                    <a:pt x="84" y="2"/>
                    <a:pt x="70" y="2"/>
                    <a:pt x="55" y="2"/>
                  </a:cubicBezTo>
                  <a:cubicBezTo>
                    <a:pt x="41" y="2"/>
                    <a:pt x="27" y="2"/>
                    <a:pt x="12" y="1"/>
                  </a:cubicBezTo>
                  <a:cubicBezTo>
                    <a:pt x="5" y="0"/>
                    <a:pt x="0" y="6"/>
                    <a:pt x="1" y="13"/>
                  </a:cubicBezTo>
                  <a:cubicBezTo>
                    <a:pt x="6" y="43"/>
                    <a:pt x="13" y="69"/>
                    <a:pt x="22" y="88"/>
                  </a:cubicBezTo>
                  <a:cubicBezTo>
                    <a:pt x="25" y="95"/>
                    <a:pt x="33" y="101"/>
                    <a:pt x="41" y="102"/>
                  </a:cubicBezTo>
                  <a:cubicBezTo>
                    <a:pt x="46" y="102"/>
                    <a:pt x="51" y="102"/>
                    <a:pt x="55" y="102"/>
                  </a:cubicBezTo>
                  <a:cubicBezTo>
                    <a:pt x="60" y="102"/>
                    <a:pt x="65" y="102"/>
                    <a:pt x="70" y="102"/>
                  </a:cubicBezTo>
                  <a:cubicBezTo>
                    <a:pt x="78" y="101"/>
                    <a:pt x="86" y="95"/>
                    <a:pt x="89" y="88"/>
                  </a:cubicBezTo>
                  <a:cubicBezTo>
                    <a:pt x="98" y="69"/>
                    <a:pt x="105" y="43"/>
                    <a:pt x="110" y="13"/>
                  </a:cubicBezTo>
                  <a:cubicBezTo>
                    <a:pt x="111" y="6"/>
                    <a:pt x="106" y="0"/>
                    <a:pt x="98"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sp>
          <p:nvSpPr>
            <p:cNvPr id="26" name="Freeform 35"/>
            <p:cNvSpPr>
              <a:spLocks/>
            </p:cNvSpPr>
            <p:nvPr/>
          </p:nvSpPr>
          <p:spPr bwMode="auto">
            <a:xfrm>
              <a:off x="5592" y="693"/>
              <a:ext cx="185" cy="160"/>
            </a:xfrm>
            <a:custGeom>
              <a:avLst/>
              <a:gdLst>
                <a:gd name="T0" fmla="*/ 12 w 151"/>
                <a:gd name="T1" fmla="*/ 89 h 131"/>
                <a:gd name="T2" fmla="*/ 15 w 151"/>
                <a:gd name="T3" fmla="*/ 89 h 131"/>
                <a:gd name="T4" fmla="*/ 12 w 151"/>
                <a:gd name="T5" fmla="*/ 93 h 131"/>
                <a:gd name="T6" fmla="*/ 9 w 151"/>
                <a:gd name="T7" fmla="*/ 102 h 131"/>
                <a:gd name="T8" fmla="*/ 9 w 151"/>
                <a:gd name="T9" fmla="*/ 102 h 131"/>
                <a:gd name="T10" fmla="*/ 19 w 151"/>
                <a:gd name="T11" fmla="*/ 103 h 131"/>
                <a:gd name="T12" fmla="*/ 23 w 151"/>
                <a:gd name="T13" fmla="*/ 103 h 131"/>
                <a:gd name="T14" fmla="*/ 22 w 151"/>
                <a:gd name="T15" fmla="*/ 106 h 131"/>
                <a:gd name="T16" fmla="*/ 26 w 151"/>
                <a:gd name="T17" fmla="*/ 119 h 131"/>
                <a:gd name="T18" fmla="*/ 27 w 151"/>
                <a:gd name="T19" fmla="*/ 120 h 131"/>
                <a:gd name="T20" fmla="*/ 37 w 151"/>
                <a:gd name="T21" fmla="*/ 111 h 131"/>
                <a:gd name="T22" fmla="*/ 38 w 151"/>
                <a:gd name="T23" fmla="*/ 99 h 131"/>
                <a:gd name="T24" fmla="*/ 38 w 151"/>
                <a:gd name="T25" fmla="*/ 97 h 131"/>
                <a:gd name="T26" fmla="*/ 41 w 151"/>
                <a:gd name="T27" fmla="*/ 95 h 131"/>
                <a:gd name="T28" fmla="*/ 79 w 151"/>
                <a:gd name="T29" fmla="*/ 72 h 131"/>
                <a:gd name="T30" fmla="*/ 98 w 151"/>
                <a:gd name="T31" fmla="*/ 129 h 131"/>
                <a:gd name="T32" fmla="*/ 102 w 151"/>
                <a:gd name="T33" fmla="*/ 130 h 131"/>
                <a:gd name="T34" fmla="*/ 112 w 151"/>
                <a:gd name="T35" fmla="*/ 121 h 131"/>
                <a:gd name="T36" fmla="*/ 114 w 151"/>
                <a:gd name="T37" fmla="*/ 116 h 131"/>
                <a:gd name="T38" fmla="*/ 103 w 151"/>
                <a:gd name="T39" fmla="*/ 56 h 131"/>
                <a:gd name="T40" fmla="*/ 139 w 151"/>
                <a:gd name="T41" fmla="*/ 31 h 131"/>
                <a:gd name="T42" fmla="*/ 151 w 151"/>
                <a:gd name="T43" fmla="*/ 15 h 131"/>
                <a:gd name="T44" fmla="*/ 150 w 151"/>
                <a:gd name="T45" fmla="*/ 10 h 131"/>
                <a:gd name="T46" fmla="*/ 150 w 151"/>
                <a:gd name="T47" fmla="*/ 10 h 131"/>
                <a:gd name="T48" fmla="*/ 146 w 151"/>
                <a:gd name="T49" fmla="*/ 7 h 131"/>
                <a:gd name="T50" fmla="*/ 127 w 151"/>
                <a:gd name="T51" fmla="*/ 11 h 131"/>
                <a:gd name="T52" fmla="*/ 89 w 151"/>
                <a:gd name="T53" fmla="*/ 34 h 131"/>
                <a:gd name="T54" fmla="*/ 38 w 151"/>
                <a:gd name="T55" fmla="*/ 1 h 131"/>
                <a:gd name="T56" fmla="*/ 33 w 151"/>
                <a:gd name="T57" fmla="*/ 1 h 131"/>
                <a:gd name="T58" fmla="*/ 20 w 151"/>
                <a:gd name="T59" fmla="*/ 7 h 131"/>
                <a:gd name="T60" fmla="*/ 20 w 151"/>
                <a:gd name="T61" fmla="*/ 10 h 131"/>
                <a:gd name="T62" fmla="*/ 65 w 151"/>
                <a:gd name="T63" fmla="*/ 51 h 131"/>
                <a:gd name="T64" fmla="*/ 28 w 151"/>
                <a:gd name="T65" fmla="*/ 76 h 131"/>
                <a:gd name="T66" fmla="*/ 26 w 151"/>
                <a:gd name="T67" fmla="*/ 78 h 131"/>
                <a:gd name="T68" fmla="*/ 24 w 151"/>
                <a:gd name="T69" fmla="*/ 77 h 131"/>
                <a:gd name="T70" fmla="*/ 13 w 151"/>
                <a:gd name="T71" fmla="*/ 74 h 131"/>
                <a:gd name="T72" fmla="*/ 0 w 151"/>
                <a:gd name="T73" fmla="*/ 80 h 131"/>
                <a:gd name="T74" fmla="*/ 1 w 151"/>
                <a:gd name="T75" fmla="*/ 80 h 131"/>
                <a:gd name="T76" fmla="*/ 12 w 151"/>
                <a:gd name="T77" fmla="*/ 89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51" h="131">
                  <a:moveTo>
                    <a:pt x="12" y="89"/>
                  </a:moveTo>
                  <a:cubicBezTo>
                    <a:pt x="13" y="90"/>
                    <a:pt x="14" y="90"/>
                    <a:pt x="15" y="89"/>
                  </a:cubicBezTo>
                  <a:cubicBezTo>
                    <a:pt x="14" y="90"/>
                    <a:pt x="14" y="91"/>
                    <a:pt x="12" y="93"/>
                  </a:cubicBezTo>
                  <a:cubicBezTo>
                    <a:pt x="12" y="93"/>
                    <a:pt x="8" y="100"/>
                    <a:pt x="9" y="102"/>
                  </a:cubicBezTo>
                  <a:cubicBezTo>
                    <a:pt x="9" y="102"/>
                    <a:pt x="9" y="102"/>
                    <a:pt x="9" y="102"/>
                  </a:cubicBezTo>
                  <a:cubicBezTo>
                    <a:pt x="11" y="105"/>
                    <a:pt x="19" y="103"/>
                    <a:pt x="19" y="103"/>
                  </a:cubicBezTo>
                  <a:cubicBezTo>
                    <a:pt x="21" y="103"/>
                    <a:pt x="23" y="103"/>
                    <a:pt x="23" y="103"/>
                  </a:cubicBezTo>
                  <a:cubicBezTo>
                    <a:pt x="23" y="103"/>
                    <a:pt x="22" y="104"/>
                    <a:pt x="22" y="106"/>
                  </a:cubicBezTo>
                  <a:cubicBezTo>
                    <a:pt x="26" y="119"/>
                    <a:pt x="26" y="119"/>
                    <a:pt x="26" y="119"/>
                  </a:cubicBezTo>
                  <a:cubicBezTo>
                    <a:pt x="26" y="119"/>
                    <a:pt x="27" y="120"/>
                    <a:pt x="27" y="120"/>
                  </a:cubicBezTo>
                  <a:cubicBezTo>
                    <a:pt x="37" y="111"/>
                    <a:pt x="37" y="111"/>
                    <a:pt x="37" y="111"/>
                  </a:cubicBezTo>
                  <a:cubicBezTo>
                    <a:pt x="38" y="99"/>
                    <a:pt x="38" y="99"/>
                    <a:pt x="38" y="99"/>
                  </a:cubicBezTo>
                  <a:cubicBezTo>
                    <a:pt x="38" y="98"/>
                    <a:pt x="38" y="97"/>
                    <a:pt x="38" y="97"/>
                  </a:cubicBezTo>
                  <a:cubicBezTo>
                    <a:pt x="38" y="97"/>
                    <a:pt x="41" y="96"/>
                    <a:pt x="41" y="95"/>
                  </a:cubicBezTo>
                  <a:cubicBezTo>
                    <a:pt x="79" y="72"/>
                    <a:pt x="79" y="72"/>
                    <a:pt x="79" y="72"/>
                  </a:cubicBezTo>
                  <a:cubicBezTo>
                    <a:pt x="98" y="129"/>
                    <a:pt x="98" y="129"/>
                    <a:pt x="98" y="129"/>
                  </a:cubicBezTo>
                  <a:cubicBezTo>
                    <a:pt x="99" y="131"/>
                    <a:pt x="100" y="131"/>
                    <a:pt x="102" y="130"/>
                  </a:cubicBezTo>
                  <a:cubicBezTo>
                    <a:pt x="112" y="121"/>
                    <a:pt x="112" y="121"/>
                    <a:pt x="112" y="121"/>
                  </a:cubicBezTo>
                  <a:cubicBezTo>
                    <a:pt x="113" y="120"/>
                    <a:pt x="114" y="118"/>
                    <a:pt x="114" y="116"/>
                  </a:cubicBezTo>
                  <a:cubicBezTo>
                    <a:pt x="103" y="56"/>
                    <a:pt x="103" y="56"/>
                    <a:pt x="103" y="56"/>
                  </a:cubicBezTo>
                  <a:cubicBezTo>
                    <a:pt x="139" y="31"/>
                    <a:pt x="139" y="31"/>
                    <a:pt x="139" y="31"/>
                  </a:cubicBezTo>
                  <a:cubicBezTo>
                    <a:pt x="146" y="26"/>
                    <a:pt x="151" y="19"/>
                    <a:pt x="151" y="15"/>
                  </a:cubicBezTo>
                  <a:cubicBezTo>
                    <a:pt x="151" y="13"/>
                    <a:pt x="151" y="11"/>
                    <a:pt x="150" y="10"/>
                  </a:cubicBezTo>
                  <a:cubicBezTo>
                    <a:pt x="150" y="10"/>
                    <a:pt x="150" y="10"/>
                    <a:pt x="150" y="10"/>
                  </a:cubicBezTo>
                  <a:cubicBezTo>
                    <a:pt x="149" y="9"/>
                    <a:pt x="147" y="7"/>
                    <a:pt x="146" y="7"/>
                  </a:cubicBezTo>
                  <a:cubicBezTo>
                    <a:pt x="142" y="5"/>
                    <a:pt x="134" y="7"/>
                    <a:pt x="127" y="11"/>
                  </a:cubicBezTo>
                  <a:cubicBezTo>
                    <a:pt x="89" y="34"/>
                    <a:pt x="89" y="34"/>
                    <a:pt x="89" y="34"/>
                  </a:cubicBezTo>
                  <a:cubicBezTo>
                    <a:pt x="38" y="1"/>
                    <a:pt x="38" y="1"/>
                    <a:pt x="38" y="1"/>
                  </a:cubicBezTo>
                  <a:cubicBezTo>
                    <a:pt x="36" y="0"/>
                    <a:pt x="34" y="0"/>
                    <a:pt x="33" y="1"/>
                  </a:cubicBezTo>
                  <a:cubicBezTo>
                    <a:pt x="20" y="7"/>
                    <a:pt x="20" y="7"/>
                    <a:pt x="20" y="7"/>
                  </a:cubicBezTo>
                  <a:cubicBezTo>
                    <a:pt x="19" y="7"/>
                    <a:pt x="19" y="9"/>
                    <a:pt x="20" y="10"/>
                  </a:cubicBezTo>
                  <a:cubicBezTo>
                    <a:pt x="65" y="51"/>
                    <a:pt x="65" y="51"/>
                    <a:pt x="65" y="51"/>
                  </a:cubicBezTo>
                  <a:cubicBezTo>
                    <a:pt x="28" y="76"/>
                    <a:pt x="28" y="76"/>
                    <a:pt x="28" y="76"/>
                  </a:cubicBezTo>
                  <a:cubicBezTo>
                    <a:pt x="28" y="76"/>
                    <a:pt x="26" y="78"/>
                    <a:pt x="26" y="78"/>
                  </a:cubicBezTo>
                  <a:cubicBezTo>
                    <a:pt x="26" y="78"/>
                    <a:pt x="25" y="78"/>
                    <a:pt x="24" y="77"/>
                  </a:cubicBezTo>
                  <a:cubicBezTo>
                    <a:pt x="13" y="74"/>
                    <a:pt x="13" y="74"/>
                    <a:pt x="13" y="74"/>
                  </a:cubicBezTo>
                  <a:cubicBezTo>
                    <a:pt x="0" y="80"/>
                    <a:pt x="0" y="80"/>
                    <a:pt x="0" y="80"/>
                  </a:cubicBezTo>
                  <a:cubicBezTo>
                    <a:pt x="0" y="80"/>
                    <a:pt x="1" y="80"/>
                    <a:pt x="1" y="80"/>
                  </a:cubicBezTo>
                  <a:lnTo>
                    <a:pt x="12" y="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sp>
          <p:nvSpPr>
            <p:cNvPr id="27" name="Freeform 36"/>
            <p:cNvSpPr>
              <a:spLocks/>
            </p:cNvSpPr>
            <p:nvPr/>
          </p:nvSpPr>
          <p:spPr bwMode="auto">
            <a:xfrm>
              <a:off x="5461" y="825"/>
              <a:ext cx="132" cy="206"/>
            </a:xfrm>
            <a:custGeom>
              <a:avLst/>
              <a:gdLst>
                <a:gd name="T0" fmla="*/ 0 w 108"/>
                <a:gd name="T1" fmla="*/ 168 h 168"/>
                <a:gd name="T2" fmla="*/ 3 w 108"/>
                <a:gd name="T3" fmla="*/ 151 h 168"/>
                <a:gd name="T4" fmla="*/ 4 w 108"/>
                <a:gd name="T5" fmla="*/ 145 h 168"/>
                <a:gd name="T6" fmla="*/ 6 w 108"/>
                <a:gd name="T7" fmla="*/ 137 h 168"/>
                <a:gd name="T8" fmla="*/ 8 w 108"/>
                <a:gd name="T9" fmla="*/ 133 h 168"/>
                <a:gd name="T10" fmla="*/ 11 w 108"/>
                <a:gd name="T11" fmla="*/ 121 h 168"/>
                <a:gd name="T12" fmla="*/ 15 w 108"/>
                <a:gd name="T13" fmla="*/ 113 h 168"/>
                <a:gd name="T14" fmla="*/ 21 w 108"/>
                <a:gd name="T15" fmla="*/ 98 h 168"/>
                <a:gd name="T16" fmla="*/ 26 w 108"/>
                <a:gd name="T17" fmla="*/ 88 h 168"/>
                <a:gd name="T18" fmla="*/ 28 w 108"/>
                <a:gd name="T19" fmla="*/ 85 h 168"/>
                <a:gd name="T20" fmla="*/ 32 w 108"/>
                <a:gd name="T21" fmla="*/ 79 h 168"/>
                <a:gd name="T22" fmla="*/ 36 w 108"/>
                <a:gd name="T23" fmla="*/ 72 h 168"/>
                <a:gd name="T24" fmla="*/ 44 w 108"/>
                <a:gd name="T25" fmla="*/ 60 h 168"/>
                <a:gd name="T26" fmla="*/ 56 w 108"/>
                <a:gd name="T27" fmla="*/ 44 h 168"/>
                <a:gd name="T28" fmla="*/ 64 w 108"/>
                <a:gd name="T29" fmla="*/ 35 h 168"/>
                <a:gd name="T30" fmla="*/ 68 w 108"/>
                <a:gd name="T31" fmla="*/ 31 h 168"/>
                <a:gd name="T32" fmla="*/ 78 w 108"/>
                <a:gd name="T33" fmla="*/ 21 h 168"/>
                <a:gd name="T34" fmla="*/ 90 w 108"/>
                <a:gd name="T35" fmla="*/ 11 h 168"/>
                <a:gd name="T36" fmla="*/ 101 w 108"/>
                <a:gd name="T37" fmla="*/ 2 h 168"/>
                <a:gd name="T38" fmla="*/ 103 w 108"/>
                <a:gd name="T39" fmla="*/ 0 h 168"/>
                <a:gd name="T40" fmla="*/ 108 w 108"/>
                <a:gd name="T41" fmla="*/ 7 h 168"/>
                <a:gd name="T42" fmla="*/ 105 w 108"/>
                <a:gd name="T43" fmla="*/ 9 h 168"/>
                <a:gd name="T44" fmla="*/ 94 w 108"/>
                <a:gd name="T45" fmla="*/ 17 h 168"/>
                <a:gd name="T46" fmla="*/ 94 w 108"/>
                <a:gd name="T47" fmla="*/ 17 h 168"/>
                <a:gd name="T48" fmla="*/ 83 w 108"/>
                <a:gd name="T49" fmla="*/ 27 h 168"/>
                <a:gd name="T50" fmla="*/ 73 w 108"/>
                <a:gd name="T51" fmla="*/ 36 h 168"/>
                <a:gd name="T52" fmla="*/ 61 w 108"/>
                <a:gd name="T53" fmla="*/ 48 h 168"/>
                <a:gd name="T54" fmla="*/ 60 w 108"/>
                <a:gd name="T55" fmla="*/ 48 h 168"/>
                <a:gd name="T56" fmla="*/ 48 w 108"/>
                <a:gd name="T57" fmla="*/ 63 h 168"/>
                <a:gd name="T58" fmla="*/ 40 w 108"/>
                <a:gd name="T59" fmla="*/ 74 h 168"/>
                <a:gd name="T60" fmla="*/ 36 w 108"/>
                <a:gd name="T61" fmla="*/ 80 h 168"/>
                <a:gd name="T62" fmla="*/ 31 w 108"/>
                <a:gd name="T63" fmla="*/ 87 h 168"/>
                <a:gd name="T64" fmla="*/ 29 w 108"/>
                <a:gd name="T65" fmla="*/ 90 h 168"/>
                <a:gd name="T66" fmla="*/ 24 w 108"/>
                <a:gd name="T67" fmla="*/ 100 h 168"/>
                <a:gd name="T68" fmla="*/ 17 w 108"/>
                <a:gd name="T69" fmla="*/ 113 h 168"/>
                <a:gd name="T70" fmla="*/ 13 w 108"/>
                <a:gd name="T71" fmla="*/ 121 h 168"/>
                <a:gd name="T72" fmla="*/ 13 w 108"/>
                <a:gd name="T73" fmla="*/ 122 h 168"/>
                <a:gd name="T74" fmla="*/ 9 w 108"/>
                <a:gd name="T75" fmla="*/ 133 h 168"/>
                <a:gd name="T76" fmla="*/ 8 w 108"/>
                <a:gd name="T77" fmla="*/ 137 h 168"/>
                <a:gd name="T78" fmla="*/ 5 w 108"/>
                <a:gd name="T79" fmla="*/ 146 h 168"/>
                <a:gd name="T80" fmla="*/ 3 w 108"/>
                <a:gd name="T81" fmla="*/ 152 h 168"/>
                <a:gd name="T82" fmla="*/ 0 w 108"/>
                <a:gd name="T83" fmla="*/ 168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8" h="168">
                  <a:moveTo>
                    <a:pt x="0" y="168"/>
                  </a:moveTo>
                  <a:cubicBezTo>
                    <a:pt x="0" y="162"/>
                    <a:pt x="2" y="157"/>
                    <a:pt x="3" y="151"/>
                  </a:cubicBezTo>
                  <a:cubicBezTo>
                    <a:pt x="3" y="149"/>
                    <a:pt x="4" y="147"/>
                    <a:pt x="4" y="145"/>
                  </a:cubicBezTo>
                  <a:cubicBezTo>
                    <a:pt x="5" y="142"/>
                    <a:pt x="5" y="140"/>
                    <a:pt x="6" y="137"/>
                  </a:cubicBezTo>
                  <a:cubicBezTo>
                    <a:pt x="7" y="136"/>
                    <a:pt x="7" y="134"/>
                    <a:pt x="8" y="133"/>
                  </a:cubicBezTo>
                  <a:cubicBezTo>
                    <a:pt x="11" y="121"/>
                    <a:pt x="11" y="121"/>
                    <a:pt x="11" y="121"/>
                  </a:cubicBezTo>
                  <a:cubicBezTo>
                    <a:pt x="12" y="118"/>
                    <a:pt x="14" y="116"/>
                    <a:pt x="15" y="113"/>
                  </a:cubicBezTo>
                  <a:cubicBezTo>
                    <a:pt x="17" y="108"/>
                    <a:pt x="19" y="103"/>
                    <a:pt x="21" y="98"/>
                  </a:cubicBezTo>
                  <a:cubicBezTo>
                    <a:pt x="26" y="88"/>
                    <a:pt x="26" y="88"/>
                    <a:pt x="26" y="88"/>
                  </a:cubicBezTo>
                  <a:cubicBezTo>
                    <a:pt x="27" y="87"/>
                    <a:pt x="27" y="86"/>
                    <a:pt x="28" y="85"/>
                  </a:cubicBezTo>
                  <a:cubicBezTo>
                    <a:pt x="29" y="83"/>
                    <a:pt x="30" y="80"/>
                    <a:pt x="32" y="79"/>
                  </a:cubicBezTo>
                  <a:cubicBezTo>
                    <a:pt x="33" y="76"/>
                    <a:pt x="35" y="74"/>
                    <a:pt x="36" y="72"/>
                  </a:cubicBezTo>
                  <a:cubicBezTo>
                    <a:pt x="39" y="68"/>
                    <a:pt x="41" y="64"/>
                    <a:pt x="44" y="60"/>
                  </a:cubicBezTo>
                  <a:cubicBezTo>
                    <a:pt x="56" y="44"/>
                    <a:pt x="56" y="44"/>
                    <a:pt x="56" y="44"/>
                  </a:cubicBezTo>
                  <a:cubicBezTo>
                    <a:pt x="59" y="41"/>
                    <a:pt x="62" y="38"/>
                    <a:pt x="64" y="35"/>
                  </a:cubicBezTo>
                  <a:cubicBezTo>
                    <a:pt x="68" y="31"/>
                    <a:pt x="68" y="31"/>
                    <a:pt x="68" y="31"/>
                  </a:cubicBezTo>
                  <a:cubicBezTo>
                    <a:pt x="72" y="27"/>
                    <a:pt x="75" y="24"/>
                    <a:pt x="78" y="21"/>
                  </a:cubicBezTo>
                  <a:cubicBezTo>
                    <a:pt x="90" y="11"/>
                    <a:pt x="90" y="11"/>
                    <a:pt x="90" y="11"/>
                  </a:cubicBezTo>
                  <a:cubicBezTo>
                    <a:pt x="94" y="7"/>
                    <a:pt x="98" y="5"/>
                    <a:pt x="101" y="2"/>
                  </a:cubicBezTo>
                  <a:cubicBezTo>
                    <a:pt x="102" y="2"/>
                    <a:pt x="103" y="1"/>
                    <a:pt x="103" y="0"/>
                  </a:cubicBezTo>
                  <a:cubicBezTo>
                    <a:pt x="108" y="7"/>
                    <a:pt x="108" y="7"/>
                    <a:pt x="108" y="7"/>
                  </a:cubicBezTo>
                  <a:cubicBezTo>
                    <a:pt x="107" y="8"/>
                    <a:pt x="106" y="9"/>
                    <a:pt x="105" y="9"/>
                  </a:cubicBezTo>
                  <a:cubicBezTo>
                    <a:pt x="102" y="11"/>
                    <a:pt x="99" y="14"/>
                    <a:pt x="94" y="17"/>
                  </a:cubicBezTo>
                  <a:cubicBezTo>
                    <a:pt x="94" y="17"/>
                    <a:pt x="94" y="17"/>
                    <a:pt x="94" y="17"/>
                  </a:cubicBezTo>
                  <a:cubicBezTo>
                    <a:pt x="83" y="27"/>
                    <a:pt x="83" y="27"/>
                    <a:pt x="83" y="27"/>
                  </a:cubicBezTo>
                  <a:cubicBezTo>
                    <a:pt x="80" y="29"/>
                    <a:pt x="76" y="32"/>
                    <a:pt x="73" y="36"/>
                  </a:cubicBezTo>
                  <a:cubicBezTo>
                    <a:pt x="61" y="48"/>
                    <a:pt x="61" y="48"/>
                    <a:pt x="61" y="48"/>
                  </a:cubicBezTo>
                  <a:cubicBezTo>
                    <a:pt x="60" y="48"/>
                    <a:pt x="60" y="48"/>
                    <a:pt x="60" y="48"/>
                  </a:cubicBezTo>
                  <a:cubicBezTo>
                    <a:pt x="48" y="63"/>
                    <a:pt x="48" y="63"/>
                    <a:pt x="48" y="63"/>
                  </a:cubicBezTo>
                  <a:cubicBezTo>
                    <a:pt x="45" y="66"/>
                    <a:pt x="42" y="70"/>
                    <a:pt x="40" y="74"/>
                  </a:cubicBezTo>
                  <a:cubicBezTo>
                    <a:pt x="39" y="76"/>
                    <a:pt x="37" y="78"/>
                    <a:pt x="36" y="80"/>
                  </a:cubicBezTo>
                  <a:cubicBezTo>
                    <a:pt x="34" y="82"/>
                    <a:pt x="32" y="85"/>
                    <a:pt x="31" y="87"/>
                  </a:cubicBezTo>
                  <a:cubicBezTo>
                    <a:pt x="30" y="88"/>
                    <a:pt x="30" y="89"/>
                    <a:pt x="29" y="90"/>
                  </a:cubicBezTo>
                  <a:cubicBezTo>
                    <a:pt x="24" y="100"/>
                    <a:pt x="24" y="100"/>
                    <a:pt x="24" y="100"/>
                  </a:cubicBezTo>
                  <a:cubicBezTo>
                    <a:pt x="21" y="104"/>
                    <a:pt x="19" y="109"/>
                    <a:pt x="17" y="113"/>
                  </a:cubicBezTo>
                  <a:cubicBezTo>
                    <a:pt x="16" y="116"/>
                    <a:pt x="15" y="119"/>
                    <a:pt x="13" y="121"/>
                  </a:cubicBezTo>
                  <a:cubicBezTo>
                    <a:pt x="13" y="122"/>
                    <a:pt x="13" y="122"/>
                    <a:pt x="13" y="122"/>
                  </a:cubicBezTo>
                  <a:cubicBezTo>
                    <a:pt x="9" y="133"/>
                    <a:pt x="9" y="133"/>
                    <a:pt x="9" y="133"/>
                  </a:cubicBezTo>
                  <a:cubicBezTo>
                    <a:pt x="9" y="135"/>
                    <a:pt x="8" y="136"/>
                    <a:pt x="8" y="137"/>
                  </a:cubicBezTo>
                  <a:cubicBezTo>
                    <a:pt x="7" y="140"/>
                    <a:pt x="6" y="143"/>
                    <a:pt x="5" y="146"/>
                  </a:cubicBezTo>
                  <a:cubicBezTo>
                    <a:pt x="4" y="148"/>
                    <a:pt x="4" y="150"/>
                    <a:pt x="3" y="152"/>
                  </a:cubicBezTo>
                  <a:cubicBezTo>
                    <a:pt x="2" y="157"/>
                    <a:pt x="1" y="162"/>
                    <a:pt x="0" y="1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sp>
          <p:nvSpPr>
            <p:cNvPr id="28" name="Freeform 37"/>
            <p:cNvSpPr>
              <a:spLocks noEditPoints="1"/>
            </p:cNvSpPr>
            <p:nvPr/>
          </p:nvSpPr>
          <p:spPr bwMode="auto">
            <a:xfrm>
              <a:off x="5449" y="812"/>
              <a:ext cx="305" cy="486"/>
            </a:xfrm>
            <a:custGeom>
              <a:avLst/>
              <a:gdLst>
                <a:gd name="T0" fmla="*/ 110 w 249"/>
                <a:gd name="T1" fmla="*/ 4 h 397"/>
                <a:gd name="T2" fmla="*/ 84 w 249"/>
                <a:gd name="T3" fmla="*/ 25 h 397"/>
                <a:gd name="T4" fmla="*/ 60 w 249"/>
                <a:gd name="T5" fmla="*/ 50 h 397"/>
                <a:gd name="T6" fmla="*/ 35 w 249"/>
                <a:gd name="T7" fmla="*/ 85 h 397"/>
                <a:gd name="T8" fmla="*/ 24 w 249"/>
                <a:gd name="T9" fmla="*/ 106 h 397"/>
                <a:gd name="T10" fmla="*/ 10 w 249"/>
                <a:gd name="T11" fmla="*/ 142 h 397"/>
                <a:gd name="T12" fmla="*/ 2 w 249"/>
                <a:gd name="T13" fmla="*/ 181 h 397"/>
                <a:gd name="T14" fmla="*/ 0 w 249"/>
                <a:gd name="T15" fmla="*/ 209 h 397"/>
                <a:gd name="T16" fmla="*/ 1 w 249"/>
                <a:gd name="T17" fmla="*/ 223 h 397"/>
                <a:gd name="T18" fmla="*/ 5 w 249"/>
                <a:gd name="T19" fmla="*/ 251 h 397"/>
                <a:gd name="T20" fmla="*/ 9 w 249"/>
                <a:gd name="T21" fmla="*/ 265 h 397"/>
                <a:gd name="T22" fmla="*/ 19 w 249"/>
                <a:gd name="T23" fmla="*/ 291 h 397"/>
                <a:gd name="T24" fmla="*/ 34 w 249"/>
                <a:gd name="T25" fmla="*/ 316 h 397"/>
                <a:gd name="T26" fmla="*/ 51 w 249"/>
                <a:gd name="T27" fmla="*/ 337 h 397"/>
                <a:gd name="T28" fmla="*/ 114 w 249"/>
                <a:gd name="T29" fmla="*/ 380 h 397"/>
                <a:gd name="T30" fmla="*/ 177 w 249"/>
                <a:gd name="T31" fmla="*/ 396 h 397"/>
                <a:gd name="T32" fmla="*/ 195 w 249"/>
                <a:gd name="T33" fmla="*/ 397 h 397"/>
                <a:gd name="T34" fmla="*/ 203 w 249"/>
                <a:gd name="T35" fmla="*/ 397 h 397"/>
                <a:gd name="T36" fmla="*/ 218 w 249"/>
                <a:gd name="T37" fmla="*/ 396 h 397"/>
                <a:gd name="T38" fmla="*/ 235 w 249"/>
                <a:gd name="T39" fmla="*/ 394 h 397"/>
                <a:gd name="T40" fmla="*/ 249 w 249"/>
                <a:gd name="T41" fmla="*/ 391 h 397"/>
                <a:gd name="T42" fmla="*/ 235 w 249"/>
                <a:gd name="T43" fmla="*/ 393 h 397"/>
                <a:gd name="T44" fmla="*/ 218 w 249"/>
                <a:gd name="T45" fmla="*/ 395 h 397"/>
                <a:gd name="T46" fmla="*/ 203 w 249"/>
                <a:gd name="T47" fmla="*/ 395 h 397"/>
                <a:gd name="T48" fmla="*/ 187 w 249"/>
                <a:gd name="T49" fmla="*/ 394 h 397"/>
                <a:gd name="T50" fmla="*/ 158 w 249"/>
                <a:gd name="T51" fmla="*/ 389 h 397"/>
                <a:gd name="T52" fmla="*/ 76 w 249"/>
                <a:gd name="T53" fmla="*/ 349 h 397"/>
                <a:gd name="T54" fmla="*/ 50 w 249"/>
                <a:gd name="T55" fmla="*/ 321 h 397"/>
                <a:gd name="T56" fmla="*/ 21 w 249"/>
                <a:gd name="T57" fmla="*/ 261 h 397"/>
                <a:gd name="T58" fmla="*/ 18 w 249"/>
                <a:gd name="T59" fmla="*/ 248 h 397"/>
                <a:gd name="T60" fmla="*/ 15 w 249"/>
                <a:gd name="T61" fmla="*/ 222 h 397"/>
                <a:gd name="T62" fmla="*/ 15 w 249"/>
                <a:gd name="T63" fmla="*/ 209 h 397"/>
                <a:gd name="T64" fmla="*/ 17 w 249"/>
                <a:gd name="T65" fmla="*/ 183 h 397"/>
                <a:gd name="T66" fmla="*/ 27 w 249"/>
                <a:gd name="T67" fmla="*/ 147 h 397"/>
                <a:gd name="T68" fmla="*/ 41 w 249"/>
                <a:gd name="T69" fmla="*/ 115 h 397"/>
                <a:gd name="T70" fmla="*/ 52 w 249"/>
                <a:gd name="T71" fmla="*/ 96 h 397"/>
                <a:gd name="T72" fmla="*/ 76 w 249"/>
                <a:gd name="T73" fmla="*/ 64 h 397"/>
                <a:gd name="T74" fmla="*/ 99 w 249"/>
                <a:gd name="T75" fmla="*/ 43 h 397"/>
                <a:gd name="T76" fmla="*/ 124 w 249"/>
                <a:gd name="T77" fmla="*/ 24 h 397"/>
                <a:gd name="T78" fmla="*/ 115 w 249"/>
                <a:gd name="T79" fmla="*/ 0 h 397"/>
                <a:gd name="T80" fmla="*/ 249 w 249"/>
                <a:gd name="T81" fmla="*/ 39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49" h="397">
                  <a:moveTo>
                    <a:pt x="115" y="0"/>
                  </a:moveTo>
                  <a:cubicBezTo>
                    <a:pt x="115" y="0"/>
                    <a:pt x="113" y="1"/>
                    <a:pt x="110" y="4"/>
                  </a:cubicBezTo>
                  <a:cubicBezTo>
                    <a:pt x="106" y="7"/>
                    <a:pt x="101" y="10"/>
                    <a:pt x="95" y="15"/>
                  </a:cubicBezTo>
                  <a:cubicBezTo>
                    <a:pt x="92" y="18"/>
                    <a:pt x="88" y="22"/>
                    <a:pt x="84" y="25"/>
                  </a:cubicBezTo>
                  <a:cubicBezTo>
                    <a:pt x="81" y="28"/>
                    <a:pt x="76" y="32"/>
                    <a:pt x="73" y="36"/>
                  </a:cubicBezTo>
                  <a:cubicBezTo>
                    <a:pt x="69" y="41"/>
                    <a:pt x="64" y="45"/>
                    <a:pt x="60" y="50"/>
                  </a:cubicBezTo>
                  <a:cubicBezTo>
                    <a:pt x="56" y="55"/>
                    <a:pt x="52" y="61"/>
                    <a:pt x="47" y="66"/>
                  </a:cubicBezTo>
                  <a:cubicBezTo>
                    <a:pt x="43" y="72"/>
                    <a:pt x="39" y="79"/>
                    <a:pt x="35" y="85"/>
                  </a:cubicBezTo>
                  <a:cubicBezTo>
                    <a:pt x="33" y="88"/>
                    <a:pt x="31" y="92"/>
                    <a:pt x="29" y="95"/>
                  </a:cubicBezTo>
                  <a:cubicBezTo>
                    <a:pt x="27" y="99"/>
                    <a:pt x="26" y="102"/>
                    <a:pt x="24" y="106"/>
                  </a:cubicBezTo>
                  <a:cubicBezTo>
                    <a:pt x="20" y="113"/>
                    <a:pt x="17" y="121"/>
                    <a:pt x="14" y="129"/>
                  </a:cubicBezTo>
                  <a:cubicBezTo>
                    <a:pt x="13" y="133"/>
                    <a:pt x="11" y="137"/>
                    <a:pt x="10" y="142"/>
                  </a:cubicBezTo>
                  <a:cubicBezTo>
                    <a:pt x="9" y="146"/>
                    <a:pt x="7" y="150"/>
                    <a:pt x="6" y="154"/>
                  </a:cubicBezTo>
                  <a:cubicBezTo>
                    <a:pt x="5" y="163"/>
                    <a:pt x="2" y="172"/>
                    <a:pt x="2" y="181"/>
                  </a:cubicBezTo>
                  <a:cubicBezTo>
                    <a:pt x="1" y="186"/>
                    <a:pt x="0" y="190"/>
                    <a:pt x="0" y="195"/>
                  </a:cubicBezTo>
                  <a:cubicBezTo>
                    <a:pt x="0" y="200"/>
                    <a:pt x="0" y="204"/>
                    <a:pt x="0" y="209"/>
                  </a:cubicBezTo>
                  <a:cubicBezTo>
                    <a:pt x="0" y="211"/>
                    <a:pt x="0" y="214"/>
                    <a:pt x="0" y="216"/>
                  </a:cubicBezTo>
                  <a:cubicBezTo>
                    <a:pt x="1" y="223"/>
                    <a:pt x="1" y="223"/>
                    <a:pt x="1" y="223"/>
                  </a:cubicBezTo>
                  <a:cubicBezTo>
                    <a:pt x="1" y="228"/>
                    <a:pt x="2" y="232"/>
                    <a:pt x="2" y="237"/>
                  </a:cubicBezTo>
                  <a:cubicBezTo>
                    <a:pt x="5" y="251"/>
                    <a:pt x="5" y="251"/>
                    <a:pt x="5" y="251"/>
                  </a:cubicBezTo>
                  <a:cubicBezTo>
                    <a:pt x="6" y="253"/>
                    <a:pt x="6" y="256"/>
                    <a:pt x="7" y="258"/>
                  </a:cubicBezTo>
                  <a:cubicBezTo>
                    <a:pt x="9" y="265"/>
                    <a:pt x="9" y="265"/>
                    <a:pt x="9" y="265"/>
                  </a:cubicBezTo>
                  <a:cubicBezTo>
                    <a:pt x="11" y="269"/>
                    <a:pt x="12" y="274"/>
                    <a:pt x="14" y="278"/>
                  </a:cubicBezTo>
                  <a:cubicBezTo>
                    <a:pt x="19" y="291"/>
                    <a:pt x="19" y="291"/>
                    <a:pt x="19" y="291"/>
                  </a:cubicBezTo>
                  <a:cubicBezTo>
                    <a:pt x="21" y="296"/>
                    <a:pt x="24" y="299"/>
                    <a:pt x="26" y="303"/>
                  </a:cubicBezTo>
                  <a:cubicBezTo>
                    <a:pt x="29" y="308"/>
                    <a:pt x="31" y="311"/>
                    <a:pt x="34" y="316"/>
                  </a:cubicBezTo>
                  <a:cubicBezTo>
                    <a:pt x="36" y="319"/>
                    <a:pt x="39" y="323"/>
                    <a:pt x="42" y="326"/>
                  </a:cubicBezTo>
                  <a:cubicBezTo>
                    <a:pt x="45" y="330"/>
                    <a:pt x="48" y="333"/>
                    <a:pt x="51" y="337"/>
                  </a:cubicBezTo>
                  <a:cubicBezTo>
                    <a:pt x="57" y="343"/>
                    <a:pt x="64" y="349"/>
                    <a:pt x="71" y="355"/>
                  </a:cubicBezTo>
                  <a:cubicBezTo>
                    <a:pt x="85" y="365"/>
                    <a:pt x="100" y="374"/>
                    <a:pt x="114" y="380"/>
                  </a:cubicBezTo>
                  <a:cubicBezTo>
                    <a:pt x="129" y="386"/>
                    <a:pt x="144" y="390"/>
                    <a:pt x="157" y="393"/>
                  </a:cubicBezTo>
                  <a:cubicBezTo>
                    <a:pt x="164" y="394"/>
                    <a:pt x="171" y="395"/>
                    <a:pt x="177" y="396"/>
                  </a:cubicBezTo>
                  <a:cubicBezTo>
                    <a:pt x="180" y="396"/>
                    <a:pt x="183" y="396"/>
                    <a:pt x="186" y="396"/>
                  </a:cubicBezTo>
                  <a:cubicBezTo>
                    <a:pt x="189" y="396"/>
                    <a:pt x="192" y="396"/>
                    <a:pt x="195" y="397"/>
                  </a:cubicBezTo>
                  <a:cubicBezTo>
                    <a:pt x="197" y="397"/>
                    <a:pt x="199" y="397"/>
                    <a:pt x="202" y="397"/>
                  </a:cubicBezTo>
                  <a:cubicBezTo>
                    <a:pt x="202" y="397"/>
                    <a:pt x="203" y="397"/>
                    <a:pt x="203" y="397"/>
                  </a:cubicBezTo>
                  <a:cubicBezTo>
                    <a:pt x="206" y="397"/>
                    <a:pt x="208" y="396"/>
                    <a:pt x="211" y="396"/>
                  </a:cubicBezTo>
                  <a:cubicBezTo>
                    <a:pt x="213" y="396"/>
                    <a:pt x="216" y="396"/>
                    <a:pt x="218" y="396"/>
                  </a:cubicBezTo>
                  <a:cubicBezTo>
                    <a:pt x="220" y="396"/>
                    <a:pt x="222" y="395"/>
                    <a:pt x="224" y="395"/>
                  </a:cubicBezTo>
                  <a:cubicBezTo>
                    <a:pt x="228" y="395"/>
                    <a:pt x="232" y="395"/>
                    <a:pt x="235" y="394"/>
                  </a:cubicBezTo>
                  <a:cubicBezTo>
                    <a:pt x="238" y="393"/>
                    <a:pt x="240" y="393"/>
                    <a:pt x="243" y="393"/>
                  </a:cubicBezTo>
                  <a:cubicBezTo>
                    <a:pt x="247" y="392"/>
                    <a:pt x="249" y="391"/>
                    <a:pt x="249" y="391"/>
                  </a:cubicBezTo>
                  <a:cubicBezTo>
                    <a:pt x="249" y="391"/>
                    <a:pt x="247" y="392"/>
                    <a:pt x="243" y="392"/>
                  </a:cubicBezTo>
                  <a:cubicBezTo>
                    <a:pt x="240" y="393"/>
                    <a:pt x="238" y="393"/>
                    <a:pt x="235" y="393"/>
                  </a:cubicBezTo>
                  <a:cubicBezTo>
                    <a:pt x="232" y="394"/>
                    <a:pt x="228" y="394"/>
                    <a:pt x="224" y="394"/>
                  </a:cubicBezTo>
                  <a:cubicBezTo>
                    <a:pt x="222" y="394"/>
                    <a:pt x="220" y="394"/>
                    <a:pt x="218" y="395"/>
                  </a:cubicBezTo>
                  <a:cubicBezTo>
                    <a:pt x="216" y="395"/>
                    <a:pt x="213" y="395"/>
                    <a:pt x="211" y="395"/>
                  </a:cubicBezTo>
                  <a:cubicBezTo>
                    <a:pt x="208" y="395"/>
                    <a:pt x="206" y="395"/>
                    <a:pt x="203" y="395"/>
                  </a:cubicBezTo>
                  <a:cubicBezTo>
                    <a:pt x="201" y="395"/>
                    <a:pt x="198" y="394"/>
                    <a:pt x="195" y="394"/>
                  </a:cubicBezTo>
                  <a:cubicBezTo>
                    <a:pt x="192" y="394"/>
                    <a:pt x="190" y="394"/>
                    <a:pt x="187" y="394"/>
                  </a:cubicBezTo>
                  <a:cubicBezTo>
                    <a:pt x="184" y="393"/>
                    <a:pt x="181" y="393"/>
                    <a:pt x="178" y="393"/>
                  </a:cubicBezTo>
                  <a:cubicBezTo>
                    <a:pt x="171" y="392"/>
                    <a:pt x="165" y="390"/>
                    <a:pt x="158" y="389"/>
                  </a:cubicBezTo>
                  <a:cubicBezTo>
                    <a:pt x="145" y="386"/>
                    <a:pt x="131" y="381"/>
                    <a:pt x="117" y="375"/>
                  </a:cubicBezTo>
                  <a:cubicBezTo>
                    <a:pt x="103" y="368"/>
                    <a:pt x="89" y="359"/>
                    <a:pt x="76" y="349"/>
                  </a:cubicBezTo>
                  <a:cubicBezTo>
                    <a:pt x="69" y="343"/>
                    <a:pt x="63" y="337"/>
                    <a:pt x="58" y="331"/>
                  </a:cubicBezTo>
                  <a:cubicBezTo>
                    <a:pt x="55" y="327"/>
                    <a:pt x="52" y="324"/>
                    <a:pt x="50" y="321"/>
                  </a:cubicBezTo>
                  <a:cubicBezTo>
                    <a:pt x="47" y="317"/>
                    <a:pt x="44" y="313"/>
                    <a:pt x="42" y="310"/>
                  </a:cubicBezTo>
                  <a:cubicBezTo>
                    <a:pt x="33" y="295"/>
                    <a:pt x="25" y="279"/>
                    <a:pt x="21" y="261"/>
                  </a:cubicBezTo>
                  <a:cubicBezTo>
                    <a:pt x="19" y="255"/>
                    <a:pt x="19" y="255"/>
                    <a:pt x="19" y="255"/>
                  </a:cubicBezTo>
                  <a:cubicBezTo>
                    <a:pt x="18" y="253"/>
                    <a:pt x="18" y="251"/>
                    <a:pt x="18" y="248"/>
                  </a:cubicBezTo>
                  <a:cubicBezTo>
                    <a:pt x="16" y="235"/>
                    <a:pt x="16" y="235"/>
                    <a:pt x="16" y="235"/>
                  </a:cubicBezTo>
                  <a:cubicBezTo>
                    <a:pt x="15" y="231"/>
                    <a:pt x="15" y="226"/>
                    <a:pt x="15" y="222"/>
                  </a:cubicBezTo>
                  <a:cubicBezTo>
                    <a:pt x="15" y="216"/>
                    <a:pt x="15" y="216"/>
                    <a:pt x="15" y="216"/>
                  </a:cubicBezTo>
                  <a:cubicBezTo>
                    <a:pt x="15" y="213"/>
                    <a:pt x="15" y="211"/>
                    <a:pt x="15" y="209"/>
                  </a:cubicBezTo>
                  <a:cubicBezTo>
                    <a:pt x="15" y="205"/>
                    <a:pt x="15" y="200"/>
                    <a:pt x="16" y="196"/>
                  </a:cubicBezTo>
                  <a:cubicBezTo>
                    <a:pt x="16" y="192"/>
                    <a:pt x="17" y="188"/>
                    <a:pt x="17" y="183"/>
                  </a:cubicBezTo>
                  <a:cubicBezTo>
                    <a:pt x="18" y="175"/>
                    <a:pt x="21" y="167"/>
                    <a:pt x="23" y="159"/>
                  </a:cubicBezTo>
                  <a:cubicBezTo>
                    <a:pt x="24" y="155"/>
                    <a:pt x="25" y="151"/>
                    <a:pt x="27" y="147"/>
                  </a:cubicBezTo>
                  <a:cubicBezTo>
                    <a:pt x="28" y="143"/>
                    <a:pt x="29" y="139"/>
                    <a:pt x="31" y="136"/>
                  </a:cubicBezTo>
                  <a:cubicBezTo>
                    <a:pt x="34" y="128"/>
                    <a:pt x="37" y="121"/>
                    <a:pt x="41" y="115"/>
                  </a:cubicBezTo>
                  <a:cubicBezTo>
                    <a:pt x="43" y="111"/>
                    <a:pt x="44" y="108"/>
                    <a:pt x="46" y="105"/>
                  </a:cubicBezTo>
                  <a:cubicBezTo>
                    <a:pt x="48" y="102"/>
                    <a:pt x="50" y="99"/>
                    <a:pt x="52" y="96"/>
                  </a:cubicBezTo>
                  <a:cubicBezTo>
                    <a:pt x="56" y="90"/>
                    <a:pt x="60" y="84"/>
                    <a:pt x="64" y="79"/>
                  </a:cubicBezTo>
                  <a:cubicBezTo>
                    <a:pt x="68" y="74"/>
                    <a:pt x="72" y="69"/>
                    <a:pt x="76" y="64"/>
                  </a:cubicBezTo>
                  <a:cubicBezTo>
                    <a:pt x="81" y="60"/>
                    <a:pt x="85" y="56"/>
                    <a:pt x="88" y="52"/>
                  </a:cubicBezTo>
                  <a:cubicBezTo>
                    <a:pt x="92" y="48"/>
                    <a:pt x="96" y="45"/>
                    <a:pt x="99" y="43"/>
                  </a:cubicBezTo>
                  <a:cubicBezTo>
                    <a:pt x="103" y="40"/>
                    <a:pt x="106" y="37"/>
                    <a:pt x="109" y="35"/>
                  </a:cubicBezTo>
                  <a:cubicBezTo>
                    <a:pt x="115" y="30"/>
                    <a:pt x="121" y="26"/>
                    <a:pt x="124" y="24"/>
                  </a:cubicBezTo>
                  <a:cubicBezTo>
                    <a:pt x="128" y="21"/>
                    <a:pt x="130" y="20"/>
                    <a:pt x="130" y="20"/>
                  </a:cubicBezTo>
                  <a:cubicBezTo>
                    <a:pt x="115" y="0"/>
                    <a:pt x="115" y="0"/>
                    <a:pt x="115" y="0"/>
                  </a:cubicBezTo>
                  <a:close/>
                  <a:moveTo>
                    <a:pt x="249" y="391"/>
                  </a:moveTo>
                  <a:cubicBezTo>
                    <a:pt x="249" y="391"/>
                    <a:pt x="249" y="391"/>
                    <a:pt x="249" y="3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grpSp>
      <p:sp>
        <p:nvSpPr>
          <p:cNvPr id="29" name="KSO_Shape"/>
          <p:cNvSpPr>
            <a:spLocks noChangeAspect="1"/>
          </p:cNvSpPr>
          <p:nvPr userDrawn="1"/>
        </p:nvSpPr>
        <p:spPr bwMode="auto">
          <a:xfrm>
            <a:off x="7643813" y="5418138"/>
            <a:ext cx="574675" cy="698500"/>
          </a:xfrm>
          <a:custGeom>
            <a:avLst/>
            <a:gdLst>
              <a:gd name="T0" fmla="*/ 2237 w 968375"/>
              <a:gd name="T1" fmla="*/ 26005 h 1170887"/>
              <a:gd name="T2" fmla="*/ 10799 w 968375"/>
              <a:gd name="T3" fmla="*/ 29931 h 1170887"/>
              <a:gd name="T4" fmla="*/ 19263 w 968375"/>
              <a:gd name="T5" fmla="*/ 26206 h 1170887"/>
              <a:gd name="T6" fmla="*/ 20528 w 968375"/>
              <a:gd name="T7" fmla="*/ 26810 h 1170887"/>
              <a:gd name="T8" fmla="*/ 10799 w 968375"/>
              <a:gd name="T9" fmla="*/ 31441 h 1170887"/>
              <a:gd name="T10" fmla="*/ 876 w 968375"/>
              <a:gd name="T11" fmla="*/ 26609 h 1170887"/>
              <a:gd name="T12" fmla="*/ 2237 w 968375"/>
              <a:gd name="T13" fmla="*/ 26005 h 1170887"/>
              <a:gd name="T14" fmla="*/ 22570 w 968375"/>
              <a:gd name="T15" fmla="*/ 16643 h 1170887"/>
              <a:gd name="T16" fmla="*/ 25100 w 968375"/>
              <a:gd name="T17" fmla="*/ 19865 h 1170887"/>
              <a:gd name="T18" fmla="*/ 21890 w 968375"/>
              <a:gd name="T19" fmla="*/ 23186 h 1170887"/>
              <a:gd name="T20" fmla="*/ 20722 w 968375"/>
              <a:gd name="T21" fmla="*/ 22985 h 1170887"/>
              <a:gd name="T22" fmla="*/ 21500 w 968375"/>
              <a:gd name="T23" fmla="*/ 21676 h 1170887"/>
              <a:gd name="T24" fmla="*/ 21890 w 968375"/>
              <a:gd name="T25" fmla="*/ 21777 h 1170887"/>
              <a:gd name="T26" fmla="*/ 23641 w 968375"/>
              <a:gd name="T27" fmla="*/ 19865 h 1170887"/>
              <a:gd name="T28" fmla="*/ 22473 w 968375"/>
              <a:gd name="T29" fmla="*/ 18153 h 1170887"/>
              <a:gd name="T30" fmla="*/ 22570 w 968375"/>
              <a:gd name="T31" fmla="*/ 16643 h 1170887"/>
              <a:gd name="T32" fmla="*/ 21306 w 968375"/>
              <a:gd name="T33" fmla="*/ 14428 h 1170887"/>
              <a:gd name="T34" fmla="*/ 21500 w 968375"/>
              <a:gd name="T35" fmla="*/ 16442 h 1170887"/>
              <a:gd name="T36" fmla="*/ 10799 w 968375"/>
              <a:gd name="T37" fmla="*/ 27515 h 1170887"/>
              <a:gd name="T38" fmla="*/ 0 w 968375"/>
              <a:gd name="T39" fmla="*/ 16442 h 1170887"/>
              <a:gd name="T40" fmla="*/ 195 w 968375"/>
              <a:gd name="T41" fmla="*/ 14630 h 1170887"/>
              <a:gd name="T42" fmla="*/ 10799 w 968375"/>
              <a:gd name="T43" fmla="*/ 20368 h 1170887"/>
              <a:gd name="T44" fmla="*/ 21306 w 968375"/>
              <a:gd name="T45" fmla="*/ 14630 h 1170887"/>
              <a:gd name="T46" fmla="*/ 21306 w 968375"/>
              <a:gd name="T47" fmla="*/ 14428 h 1170887"/>
              <a:gd name="T48" fmla="*/ 10799 w 968375"/>
              <a:gd name="T49" fmla="*/ 9999 h 1170887"/>
              <a:gd name="T50" fmla="*/ 20138 w 968375"/>
              <a:gd name="T51" fmla="*/ 14630 h 1170887"/>
              <a:gd name="T52" fmla="*/ 20041 w 968375"/>
              <a:gd name="T53" fmla="*/ 15334 h 1170887"/>
              <a:gd name="T54" fmla="*/ 10799 w 968375"/>
              <a:gd name="T55" fmla="*/ 12113 h 1170887"/>
              <a:gd name="T56" fmla="*/ 1459 w 968375"/>
              <a:gd name="T57" fmla="*/ 15334 h 1170887"/>
              <a:gd name="T58" fmla="*/ 1362 w 968375"/>
              <a:gd name="T59" fmla="*/ 14630 h 1170887"/>
              <a:gd name="T60" fmla="*/ 10799 w 968375"/>
              <a:gd name="T61" fmla="*/ 9999 h 1170887"/>
              <a:gd name="T62" fmla="*/ 14098 w 968375"/>
              <a:gd name="T63" fmla="*/ 1667 h 1170887"/>
              <a:gd name="T64" fmla="*/ 14365 w 968375"/>
              <a:gd name="T65" fmla="*/ 10004 h 1170887"/>
              <a:gd name="T66" fmla="*/ 14098 w 968375"/>
              <a:gd name="T67" fmla="*/ 1667 h 1170887"/>
              <a:gd name="T68" fmla="*/ 7132 w 968375"/>
              <a:gd name="T69" fmla="*/ 1112 h 1170887"/>
              <a:gd name="T70" fmla="*/ 7400 w 968375"/>
              <a:gd name="T71" fmla="*/ 9449 h 1170887"/>
              <a:gd name="T72" fmla="*/ 7132 w 968375"/>
              <a:gd name="T73" fmla="*/ 1112 h 1170887"/>
              <a:gd name="T74" fmla="*/ 10615 w 968375"/>
              <a:gd name="T75" fmla="*/ 0 h 1170887"/>
              <a:gd name="T76" fmla="*/ 10883 w 968375"/>
              <a:gd name="T77" fmla="*/ 8337 h 1170887"/>
              <a:gd name="T78" fmla="*/ 10615 w 968375"/>
              <a:gd name="T79" fmla="*/ 0 h 1170887"/>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968375" h="1170887">
                <a:moveTo>
                  <a:pt x="86328" y="968447"/>
                </a:moveTo>
                <a:cubicBezTo>
                  <a:pt x="120108" y="1054672"/>
                  <a:pt x="258984" y="1114654"/>
                  <a:pt x="416627" y="1114654"/>
                </a:cubicBezTo>
                <a:cubicBezTo>
                  <a:pt x="566762" y="1114654"/>
                  <a:pt x="701884" y="1058421"/>
                  <a:pt x="743172" y="975945"/>
                </a:cubicBezTo>
                <a:cubicBezTo>
                  <a:pt x="791966" y="998438"/>
                  <a:pt x="791966" y="998438"/>
                  <a:pt x="791966" y="998438"/>
                </a:cubicBezTo>
                <a:cubicBezTo>
                  <a:pt x="743172" y="1103407"/>
                  <a:pt x="589283" y="1170887"/>
                  <a:pt x="416627" y="1170887"/>
                </a:cubicBezTo>
                <a:cubicBezTo>
                  <a:pt x="236464" y="1170887"/>
                  <a:pt x="78821" y="1095909"/>
                  <a:pt x="33780" y="990941"/>
                </a:cubicBezTo>
                <a:cubicBezTo>
                  <a:pt x="86328" y="968447"/>
                  <a:pt x="86328" y="968447"/>
                  <a:pt x="86328" y="968447"/>
                </a:cubicBezTo>
                <a:close/>
                <a:moveTo>
                  <a:pt x="870787" y="619801"/>
                </a:moveTo>
                <a:cubicBezTo>
                  <a:pt x="927088" y="634796"/>
                  <a:pt x="968375" y="683532"/>
                  <a:pt x="968375" y="739765"/>
                </a:cubicBezTo>
                <a:cubicBezTo>
                  <a:pt x="968375" y="810994"/>
                  <a:pt x="912074" y="863478"/>
                  <a:pt x="844513" y="863478"/>
                </a:cubicBezTo>
                <a:cubicBezTo>
                  <a:pt x="829500" y="863478"/>
                  <a:pt x="814486" y="863478"/>
                  <a:pt x="799473" y="855981"/>
                </a:cubicBezTo>
                <a:cubicBezTo>
                  <a:pt x="810733" y="840985"/>
                  <a:pt x="821993" y="822241"/>
                  <a:pt x="829500" y="807245"/>
                </a:cubicBezTo>
                <a:cubicBezTo>
                  <a:pt x="833253" y="807245"/>
                  <a:pt x="840760" y="810994"/>
                  <a:pt x="844513" y="810994"/>
                </a:cubicBezTo>
                <a:cubicBezTo>
                  <a:pt x="882047" y="810994"/>
                  <a:pt x="912074" y="777254"/>
                  <a:pt x="912074" y="739765"/>
                </a:cubicBezTo>
                <a:cubicBezTo>
                  <a:pt x="912074" y="713523"/>
                  <a:pt x="893307" y="687281"/>
                  <a:pt x="867034" y="676034"/>
                </a:cubicBezTo>
                <a:cubicBezTo>
                  <a:pt x="870787" y="661038"/>
                  <a:pt x="870787" y="642294"/>
                  <a:pt x="870787" y="619801"/>
                </a:cubicBezTo>
                <a:close/>
                <a:moveTo>
                  <a:pt x="821993" y="537325"/>
                </a:moveTo>
                <a:cubicBezTo>
                  <a:pt x="825746" y="556070"/>
                  <a:pt x="829500" y="582312"/>
                  <a:pt x="829500" y="612303"/>
                </a:cubicBezTo>
                <a:cubicBezTo>
                  <a:pt x="829500" y="840985"/>
                  <a:pt x="645584" y="1024681"/>
                  <a:pt x="416627" y="1024681"/>
                </a:cubicBezTo>
                <a:cubicBezTo>
                  <a:pt x="187669" y="1024681"/>
                  <a:pt x="0" y="840985"/>
                  <a:pt x="0" y="612303"/>
                </a:cubicBezTo>
                <a:cubicBezTo>
                  <a:pt x="0" y="586061"/>
                  <a:pt x="3753" y="563567"/>
                  <a:pt x="7507" y="544823"/>
                </a:cubicBezTo>
                <a:cubicBezTo>
                  <a:pt x="7507" y="664787"/>
                  <a:pt x="187669" y="758510"/>
                  <a:pt x="416627" y="758510"/>
                </a:cubicBezTo>
                <a:cubicBezTo>
                  <a:pt x="641830" y="758510"/>
                  <a:pt x="821993" y="664787"/>
                  <a:pt x="821993" y="544823"/>
                </a:cubicBezTo>
                <a:cubicBezTo>
                  <a:pt x="821993" y="541074"/>
                  <a:pt x="821993" y="541074"/>
                  <a:pt x="821993" y="537325"/>
                </a:cubicBezTo>
                <a:close/>
                <a:moveTo>
                  <a:pt x="416627" y="372374"/>
                </a:moveTo>
                <a:cubicBezTo>
                  <a:pt x="611803" y="372374"/>
                  <a:pt x="776952" y="451101"/>
                  <a:pt x="776952" y="544823"/>
                </a:cubicBezTo>
                <a:cubicBezTo>
                  <a:pt x="776952" y="556070"/>
                  <a:pt x="776952" y="563567"/>
                  <a:pt x="773199" y="571065"/>
                </a:cubicBezTo>
                <a:cubicBezTo>
                  <a:pt x="716898" y="499836"/>
                  <a:pt x="578023" y="451101"/>
                  <a:pt x="416627" y="451101"/>
                </a:cubicBezTo>
                <a:cubicBezTo>
                  <a:pt x="251477" y="451101"/>
                  <a:pt x="112601" y="499836"/>
                  <a:pt x="56301" y="571065"/>
                </a:cubicBezTo>
                <a:cubicBezTo>
                  <a:pt x="52547" y="563567"/>
                  <a:pt x="52547" y="556070"/>
                  <a:pt x="52547" y="544823"/>
                </a:cubicBezTo>
                <a:cubicBezTo>
                  <a:pt x="52547" y="451101"/>
                  <a:pt x="217696" y="372374"/>
                  <a:pt x="416627" y="372374"/>
                </a:cubicBezTo>
                <a:close/>
                <a:moveTo>
                  <a:pt x="543902" y="62096"/>
                </a:moveTo>
                <a:cubicBezTo>
                  <a:pt x="636930" y="186288"/>
                  <a:pt x="492220" y="196637"/>
                  <a:pt x="554238" y="372576"/>
                </a:cubicBezTo>
                <a:cubicBezTo>
                  <a:pt x="409528" y="155240"/>
                  <a:pt x="585248" y="196637"/>
                  <a:pt x="543902" y="62096"/>
                </a:cubicBezTo>
                <a:close/>
                <a:moveTo>
                  <a:pt x="275155" y="41398"/>
                </a:moveTo>
                <a:cubicBezTo>
                  <a:pt x="368183" y="175939"/>
                  <a:pt x="223472" y="175939"/>
                  <a:pt x="285491" y="351878"/>
                </a:cubicBezTo>
                <a:cubicBezTo>
                  <a:pt x="140780" y="144891"/>
                  <a:pt x="316500" y="186288"/>
                  <a:pt x="275155" y="41398"/>
                </a:cubicBezTo>
                <a:close/>
                <a:moveTo>
                  <a:pt x="409528" y="0"/>
                </a:moveTo>
                <a:cubicBezTo>
                  <a:pt x="502556" y="124192"/>
                  <a:pt x="357846" y="134542"/>
                  <a:pt x="419865" y="310480"/>
                </a:cubicBezTo>
                <a:cubicBezTo>
                  <a:pt x="275155" y="103493"/>
                  <a:pt x="450874" y="144891"/>
                  <a:pt x="409528" y="0"/>
                </a:cubicBezTo>
                <a:close/>
              </a:path>
            </a:pathLst>
          </a:custGeom>
          <a:solidFill>
            <a:srgbClr val="FB710F">
              <a:alpha val="45097"/>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30" name="Group 17"/>
          <p:cNvGrpSpPr>
            <a:grpSpLocks noChangeAspect="1"/>
          </p:cNvGrpSpPr>
          <p:nvPr userDrawn="1"/>
        </p:nvGrpSpPr>
        <p:grpSpPr bwMode="auto">
          <a:xfrm>
            <a:off x="4342013" y="5510494"/>
            <a:ext cx="593874" cy="664159"/>
            <a:chOff x="4364" y="2236"/>
            <a:chExt cx="1428" cy="1597"/>
          </a:xfrm>
          <a:solidFill>
            <a:srgbClr val="FB710F">
              <a:alpha val="55000"/>
            </a:srgbClr>
          </a:solidFill>
        </p:grpSpPr>
        <p:sp>
          <p:nvSpPr>
            <p:cNvPr id="31" name="Freeform 18"/>
            <p:cNvSpPr>
              <a:spLocks noEditPoints="1"/>
            </p:cNvSpPr>
            <p:nvPr/>
          </p:nvSpPr>
          <p:spPr bwMode="auto">
            <a:xfrm>
              <a:off x="4752" y="2976"/>
              <a:ext cx="653" cy="857"/>
            </a:xfrm>
            <a:custGeom>
              <a:avLst/>
              <a:gdLst>
                <a:gd name="T0" fmla="*/ 666 w 782"/>
                <a:gd name="T1" fmla="*/ 613 h 1027"/>
                <a:gd name="T2" fmla="*/ 781 w 782"/>
                <a:gd name="T3" fmla="*/ 360 h 1027"/>
                <a:gd name="T4" fmla="*/ 777 w 782"/>
                <a:gd name="T5" fmla="*/ 329 h 1027"/>
                <a:gd name="T6" fmla="*/ 571 w 782"/>
                <a:gd name="T7" fmla="*/ 68 h 1027"/>
                <a:gd name="T8" fmla="*/ 489 w 782"/>
                <a:gd name="T9" fmla="*/ 30 h 1027"/>
                <a:gd name="T10" fmla="*/ 453 w 782"/>
                <a:gd name="T11" fmla="*/ 0 h 1027"/>
                <a:gd name="T12" fmla="*/ 398 w 782"/>
                <a:gd name="T13" fmla="*/ 54 h 1027"/>
                <a:gd name="T14" fmla="*/ 452 w 782"/>
                <a:gd name="T15" fmla="*/ 413 h 1027"/>
                <a:gd name="T16" fmla="*/ 451 w 782"/>
                <a:gd name="T17" fmla="*/ 416 h 1027"/>
                <a:gd name="T18" fmla="*/ 395 w 782"/>
                <a:gd name="T19" fmla="*/ 492 h 1027"/>
                <a:gd name="T20" fmla="*/ 392 w 782"/>
                <a:gd name="T21" fmla="*/ 494 h 1027"/>
                <a:gd name="T22" fmla="*/ 388 w 782"/>
                <a:gd name="T23" fmla="*/ 492 h 1027"/>
                <a:gd name="T24" fmla="*/ 332 w 782"/>
                <a:gd name="T25" fmla="*/ 416 h 1027"/>
                <a:gd name="T26" fmla="*/ 331 w 782"/>
                <a:gd name="T27" fmla="*/ 413 h 1027"/>
                <a:gd name="T28" fmla="*/ 385 w 782"/>
                <a:gd name="T29" fmla="*/ 54 h 1027"/>
                <a:gd name="T30" fmla="*/ 331 w 782"/>
                <a:gd name="T31" fmla="*/ 0 h 1027"/>
                <a:gd name="T32" fmla="*/ 295 w 782"/>
                <a:gd name="T33" fmla="*/ 30 h 1027"/>
                <a:gd name="T34" fmla="*/ 211 w 782"/>
                <a:gd name="T35" fmla="*/ 68 h 1027"/>
                <a:gd name="T36" fmla="*/ 5 w 782"/>
                <a:gd name="T37" fmla="*/ 330 h 1027"/>
                <a:gd name="T38" fmla="*/ 1 w 782"/>
                <a:gd name="T39" fmla="*/ 361 h 1027"/>
                <a:gd name="T40" fmla="*/ 116 w 782"/>
                <a:gd name="T41" fmla="*/ 613 h 1027"/>
                <a:gd name="T42" fmla="*/ 169 w 782"/>
                <a:gd name="T43" fmla="*/ 642 h 1027"/>
                <a:gd name="T44" fmla="*/ 201 w 782"/>
                <a:gd name="T45" fmla="*/ 634 h 1027"/>
                <a:gd name="T46" fmla="*/ 224 w 782"/>
                <a:gd name="T47" fmla="*/ 676 h 1027"/>
                <a:gd name="T48" fmla="*/ 224 w 782"/>
                <a:gd name="T49" fmla="*/ 1027 h 1027"/>
                <a:gd name="T50" fmla="*/ 376 w 782"/>
                <a:gd name="T51" fmla="*/ 1027 h 1027"/>
                <a:gd name="T52" fmla="*/ 376 w 782"/>
                <a:gd name="T53" fmla="*/ 756 h 1027"/>
                <a:gd name="T54" fmla="*/ 392 w 782"/>
                <a:gd name="T55" fmla="*/ 757 h 1027"/>
                <a:gd name="T56" fmla="*/ 408 w 782"/>
                <a:gd name="T57" fmla="*/ 756 h 1027"/>
                <a:gd name="T58" fmla="*/ 408 w 782"/>
                <a:gd name="T59" fmla="*/ 1027 h 1027"/>
                <a:gd name="T60" fmla="*/ 559 w 782"/>
                <a:gd name="T61" fmla="*/ 1027 h 1027"/>
                <a:gd name="T62" fmla="*/ 559 w 782"/>
                <a:gd name="T63" fmla="*/ 676 h 1027"/>
                <a:gd name="T64" fmla="*/ 582 w 782"/>
                <a:gd name="T65" fmla="*/ 634 h 1027"/>
                <a:gd name="T66" fmla="*/ 613 w 782"/>
                <a:gd name="T67" fmla="*/ 642 h 1027"/>
                <a:gd name="T68" fmla="*/ 666 w 782"/>
                <a:gd name="T69" fmla="*/ 613 h 1027"/>
                <a:gd name="T70" fmla="*/ 129 w 782"/>
                <a:gd name="T71" fmla="*/ 359 h 1027"/>
                <a:gd name="T72" fmla="*/ 193 w 782"/>
                <a:gd name="T73" fmla="*/ 254 h 1027"/>
                <a:gd name="T74" fmla="*/ 193 w 782"/>
                <a:gd name="T75" fmla="*/ 497 h 1027"/>
                <a:gd name="T76" fmla="*/ 129 w 782"/>
                <a:gd name="T77" fmla="*/ 359 h 1027"/>
                <a:gd name="T78" fmla="*/ 591 w 782"/>
                <a:gd name="T79" fmla="*/ 494 h 1027"/>
                <a:gd name="T80" fmla="*/ 591 w 782"/>
                <a:gd name="T81" fmla="*/ 256 h 1027"/>
                <a:gd name="T82" fmla="*/ 653 w 782"/>
                <a:gd name="T83" fmla="*/ 359 h 1027"/>
                <a:gd name="T84" fmla="*/ 591 w 782"/>
                <a:gd name="T85" fmla="*/ 494 h 10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82" h="1027">
                  <a:moveTo>
                    <a:pt x="666" y="613"/>
                  </a:moveTo>
                  <a:cubicBezTo>
                    <a:pt x="683" y="586"/>
                    <a:pt x="770" y="446"/>
                    <a:pt x="781" y="360"/>
                  </a:cubicBezTo>
                  <a:cubicBezTo>
                    <a:pt x="782" y="350"/>
                    <a:pt x="781" y="339"/>
                    <a:pt x="777" y="329"/>
                  </a:cubicBezTo>
                  <a:cubicBezTo>
                    <a:pt x="765" y="298"/>
                    <a:pt x="676" y="119"/>
                    <a:pt x="571" y="68"/>
                  </a:cubicBezTo>
                  <a:cubicBezTo>
                    <a:pt x="571" y="68"/>
                    <a:pt x="489" y="30"/>
                    <a:pt x="489" y="30"/>
                  </a:cubicBezTo>
                  <a:cubicBezTo>
                    <a:pt x="453" y="0"/>
                    <a:pt x="453" y="0"/>
                    <a:pt x="453" y="0"/>
                  </a:cubicBezTo>
                  <a:cubicBezTo>
                    <a:pt x="398" y="54"/>
                    <a:pt x="398" y="54"/>
                    <a:pt x="398" y="54"/>
                  </a:cubicBezTo>
                  <a:cubicBezTo>
                    <a:pt x="452" y="413"/>
                    <a:pt x="452" y="413"/>
                    <a:pt x="452" y="413"/>
                  </a:cubicBezTo>
                  <a:cubicBezTo>
                    <a:pt x="452" y="414"/>
                    <a:pt x="452" y="415"/>
                    <a:pt x="451" y="416"/>
                  </a:cubicBezTo>
                  <a:cubicBezTo>
                    <a:pt x="395" y="492"/>
                    <a:pt x="395" y="492"/>
                    <a:pt x="395" y="492"/>
                  </a:cubicBezTo>
                  <a:cubicBezTo>
                    <a:pt x="395" y="494"/>
                    <a:pt x="393" y="494"/>
                    <a:pt x="392" y="494"/>
                  </a:cubicBezTo>
                  <a:cubicBezTo>
                    <a:pt x="390" y="494"/>
                    <a:pt x="389" y="494"/>
                    <a:pt x="388" y="492"/>
                  </a:cubicBezTo>
                  <a:cubicBezTo>
                    <a:pt x="332" y="416"/>
                    <a:pt x="332" y="416"/>
                    <a:pt x="332" y="416"/>
                  </a:cubicBezTo>
                  <a:cubicBezTo>
                    <a:pt x="332" y="415"/>
                    <a:pt x="331" y="414"/>
                    <a:pt x="331" y="413"/>
                  </a:cubicBezTo>
                  <a:cubicBezTo>
                    <a:pt x="385" y="54"/>
                    <a:pt x="385" y="54"/>
                    <a:pt x="385" y="54"/>
                  </a:cubicBezTo>
                  <a:cubicBezTo>
                    <a:pt x="331" y="0"/>
                    <a:pt x="331" y="0"/>
                    <a:pt x="331" y="0"/>
                  </a:cubicBezTo>
                  <a:cubicBezTo>
                    <a:pt x="295" y="30"/>
                    <a:pt x="295" y="30"/>
                    <a:pt x="295" y="30"/>
                  </a:cubicBezTo>
                  <a:cubicBezTo>
                    <a:pt x="295" y="30"/>
                    <a:pt x="213" y="67"/>
                    <a:pt x="211" y="68"/>
                  </a:cubicBezTo>
                  <a:cubicBezTo>
                    <a:pt x="106" y="119"/>
                    <a:pt x="17" y="299"/>
                    <a:pt x="5" y="330"/>
                  </a:cubicBezTo>
                  <a:cubicBezTo>
                    <a:pt x="1" y="339"/>
                    <a:pt x="0" y="350"/>
                    <a:pt x="1" y="361"/>
                  </a:cubicBezTo>
                  <a:cubicBezTo>
                    <a:pt x="12" y="446"/>
                    <a:pt x="99" y="586"/>
                    <a:pt x="116" y="613"/>
                  </a:cubicBezTo>
                  <a:cubicBezTo>
                    <a:pt x="128" y="632"/>
                    <a:pt x="148" y="642"/>
                    <a:pt x="169" y="642"/>
                  </a:cubicBezTo>
                  <a:cubicBezTo>
                    <a:pt x="180" y="642"/>
                    <a:pt x="191" y="640"/>
                    <a:pt x="201" y="634"/>
                  </a:cubicBezTo>
                  <a:cubicBezTo>
                    <a:pt x="207" y="649"/>
                    <a:pt x="215" y="663"/>
                    <a:pt x="224" y="676"/>
                  </a:cubicBezTo>
                  <a:cubicBezTo>
                    <a:pt x="224" y="1027"/>
                    <a:pt x="224" y="1027"/>
                    <a:pt x="224" y="1027"/>
                  </a:cubicBezTo>
                  <a:cubicBezTo>
                    <a:pt x="376" y="1027"/>
                    <a:pt x="376" y="1027"/>
                    <a:pt x="376" y="1027"/>
                  </a:cubicBezTo>
                  <a:cubicBezTo>
                    <a:pt x="376" y="756"/>
                    <a:pt x="376" y="756"/>
                    <a:pt x="376" y="756"/>
                  </a:cubicBezTo>
                  <a:cubicBezTo>
                    <a:pt x="381" y="757"/>
                    <a:pt x="386" y="757"/>
                    <a:pt x="392" y="757"/>
                  </a:cubicBezTo>
                  <a:cubicBezTo>
                    <a:pt x="397" y="757"/>
                    <a:pt x="402" y="757"/>
                    <a:pt x="408" y="756"/>
                  </a:cubicBezTo>
                  <a:cubicBezTo>
                    <a:pt x="408" y="1027"/>
                    <a:pt x="408" y="1027"/>
                    <a:pt x="408" y="1027"/>
                  </a:cubicBezTo>
                  <a:cubicBezTo>
                    <a:pt x="559" y="1027"/>
                    <a:pt x="559" y="1027"/>
                    <a:pt x="559" y="1027"/>
                  </a:cubicBezTo>
                  <a:cubicBezTo>
                    <a:pt x="559" y="676"/>
                    <a:pt x="559" y="676"/>
                    <a:pt x="559" y="676"/>
                  </a:cubicBezTo>
                  <a:cubicBezTo>
                    <a:pt x="569" y="663"/>
                    <a:pt x="577" y="649"/>
                    <a:pt x="582" y="634"/>
                  </a:cubicBezTo>
                  <a:cubicBezTo>
                    <a:pt x="592" y="640"/>
                    <a:pt x="602" y="642"/>
                    <a:pt x="613" y="642"/>
                  </a:cubicBezTo>
                  <a:cubicBezTo>
                    <a:pt x="634" y="642"/>
                    <a:pt x="654" y="632"/>
                    <a:pt x="666" y="613"/>
                  </a:cubicBezTo>
                  <a:close/>
                  <a:moveTo>
                    <a:pt x="129" y="359"/>
                  </a:moveTo>
                  <a:cubicBezTo>
                    <a:pt x="142" y="332"/>
                    <a:pt x="166" y="290"/>
                    <a:pt x="193" y="254"/>
                  </a:cubicBezTo>
                  <a:cubicBezTo>
                    <a:pt x="193" y="497"/>
                    <a:pt x="193" y="497"/>
                    <a:pt x="193" y="497"/>
                  </a:cubicBezTo>
                  <a:cubicBezTo>
                    <a:pt x="166" y="449"/>
                    <a:pt x="139" y="394"/>
                    <a:pt x="129" y="359"/>
                  </a:cubicBezTo>
                  <a:close/>
                  <a:moveTo>
                    <a:pt x="591" y="494"/>
                  </a:moveTo>
                  <a:cubicBezTo>
                    <a:pt x="591" y="256"/>
                    <a:pt x="591" y="256"/>
                    <a:pt x="591" y="256"/>
                  </a:cubicBezTo>
                  <a:cubicBezTo>
                    <a:pt x="617" y="292"/>
                    <a:pt x="640" y="332"/>
                    <a:pt x="653" y="359"/>
                  </a:cubicBezTo>
                  <a:cubicBezTo>
                    <a:pt x="644" y="393"/>
                    <a:pt x="617" y="447"/>
                    <a:pt x="591" y="4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sp>
          <p:nvSpPr>
            <p:cNvPr id="32" name="Freeform 19"/>
            <p:cNvSpPr>
              <a:spLocks/>
            </p:cNvSpPr>
            <p:nvPr/>
          </p:nvSpPr>
          <p:spPr bwMode="auto">
            <a:xfrm>
              <a:off x="4943" y="2622"/>
              <a:ext cx="272" cy="323"/>
            </a:xfrm>
            <a:custGeom>
              <a:avLst/>
              <a:gdLst>
                <a:gd name="T0" fmla="*/ 325 w 326"/>
                <a:gd name="T1" fmla="*/ 159 h 388"/>
                <a:gd name="T2" fmla="*/ 163 w 326"/>
                <a:gd name="T3" fmla="*/ 0 h 388"/>
                <a:gd name="T4" fmla="*/ 1 w 326"/>
                <a:gd name="T5" fmla="*/ 159 h 388"/>
                <a:gd name="T6" fmla="*/ 163 w 326"/>
                <a:gd name="T7" fmla="*/ 388 h 388"/>
                <a:gd name="T8" fmla="*/ 325 w 326"/>
                <a:gd name="T9" fmla="*/ 159 h 388"/>
              </a:gdLst>
              <a:ahLst/>
              <a:cxnLst>
                <a:cxn ang="0">
                  <a:pos x="T0" y="T1"/>
                </a:cxn>
                <a:cxn ang="0">
                  <a:pos x="T2" y="T3"/>
                </a:cxn>
                <a:cxn ang="0">
                  <a:pos x="T4" y="T5"/>
                </a:cxn>
                <a:cxn ang="0">
                  <a:pos x="T6" y="T7"/>
                </a:cxn>
                <a:cxn ang="0">
                  <a:pos x="T8" y="T9"/>
                </a:cxn>
              </a:cxnLst>
              <a:rect l="0" t="0" r="r" b="b"/>
              <a:pathLst>
                <a:path w="326" h="388">
                  <a:moveTo>
                    <a:pt x="325" y="159"/>
                  </a:moveTo>
                  <a:cubicBezTo>
                    <a:pt x="326" y="59"/>
                    <a:pt x="278" y="0"/>
                    <a:pt x="163" y="0"/>
                  </a:cubicBezTo>
                  <a:cubicBezTo>
                    <a:pt x="47" y="0"/>
                    <a:pt x="0" y="59"/>
                    <a:pt x="1" y="159"/>
                  </a:cubicBezTo>
                  <a:cubicBezTo>
                    <a:pt x="2" y="302"/>
                    <a:pt x="71" y="388"/>
                    <a:pt x="163" y="388"/>
                  </a:cubicBezTo>
                  <a:cubicBezTo>
                    <a:pt x="255" y="388"/>
                    <a:pt x="323" y="302"/>
                    <a:pt x="325" y="1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sp>
          <p:nvSpPr>
            <p:cNvPr id="33" name="Freeform 20"/>
            <p:cNvSpPr>
              <a:spLocks noEditPoints="1"/>
            </p:cNvSpPr>
            <p:nvPr/>
          </p:nvSpPr>
          <p:spPr bwMode="auto">
            <a:xfrm>
              <a:off x="4364" y="2236"/>
              <a:ext cx="1428" cy="1403"/>
            </a:xfrm>
            <a:custGeom>
              <a:avLst/>
              <a:gdLst>
                <a:gd name="T0" fmla="*/ 855 w 1710"/>
                <a:gd name="T1" fmla="*/ 0 h 1681"/>
                <a:gd name="T2" fmla="*/ 273 w 1710"/>
                <a:gd name="T3" fmla="*/ 215 h 1681"/>
                <a:gd name="T4" fmla="*/ 153 w 1710"/>
                <a:gd name="T5" fmla="*/ 366 h 1681"/>
                <a:gd name="T6" fmla="*/ 0 w 1710"/>
                <a:gd name="T7" fmla="*/ 855 h 1681"/>
                <a:gd name="T8" fmla="*/ 632 w 1710"/>
                <a:gd name="T9" fmla="*/ 1681 h 1681"/>
                <a:gd name="T10" fmla="*/ 620 w 1710"/>
                <a:gd name="T11" fmla="*/ 1531 h 1681"/>
                <a:gd name="T12" fmla="*/ 274 w 1710"/>
                <a:gd name="T13" fmla="*/ 1135 h 1681"/>
                <a:gd name="T14" fmla="*/ 410 w 1710"/>
                <a:gd name="T15" fmla="*/ 1124 h 1681"/>
                <a:gd name="T16" fmla="*/ 429 w 1710"/>
                <a:gd name="T17" fmla="*/ 1039 h 1681"/>
                <a:gd name="T18" fmla="*/ 139 w 1710"/>
                <a:gd name="T19" fmla="*/ 855 h 1681"/>
                <a:gd name="T20" fmla="*/ 491 w 1710"/>
                <a:gd name="T21" fmla="*/ 656 h 1681"/>
                <a:gd name="T22" fmla="*/ 483 w 1710"/>
                <a:gd name="T23" fmla="*/ 942 h 1681"/>
                <a:gd name="T24" fmla="*/ 633 w 1710"/>
                <a:gd name="T25" fmla="*/ 632 h 1681"/>
                <a:gd name="T26" fmla="*/ 855 w 1710"/>
                <a:gd name="T27" fmla="*/ 139 h 1681"/>
                <a:gd name="T28" fmla="*/ 1077 w 1710"/>
                <a:gd name="T29" fmla="*/ 632 h 1681"/>
                <a:gd name="T30" fmla="*/ 1069 w 1710"/>
                <a:gd name="T31" fmla="*/ 779 h 1681"/>
                <a:gd name="T32" fmla="*/ 1289 w 1710"/>
                <a:gd name="T33" fmla="*/ 855 h 1681"/>
                <a:gd name="T34" fmla="*/ 1219 w 1710"/>
                <a:gd name="T35" fmla="*/ 656 h 1681"/>
                <a:gd name="T36" fmla="*/ 1281 w 1710"/>
                <a:gd name="T37" fmla="*/ 1039 h 1681"/>
                <a:gd name="T38" fmla="*/ 1300 w 1710"/>
                <a:gd name="T39" fmla="*/ 1124 h 1681"/>
                <a:gd name="T40" fmla="*/ 1436 w 1710"/>
                <a:gd name="T41" fmla="*/ 1135 h 1681"/>
                <a:gd name="T42" fmla="*/ 1090 w 1710"/>
                <a:gd name="T43" fmla="*/ 1531 h 1681"/>
                <a:gd name="T44" fmla="*/ 1079 w 1710"/>
                <a:gd name="T45" fmla="*/ 1680 h 1681"/>
                <a:gd name="T46" fmla="*/ 1710 w 1710"/>
                <a:gd name="T47" fmla="*/ 855 h 1681"/>
                <a:gd name="T48" fmla="*/ 1460 w 1710"/>
                <a:gd name="T49" fmla="*/ 250 h 1681"/>
                <a:gd name="T50" fmla="*/ 511 w 1710"/>
                <a:gd name="T51" fmla="*/ 511 h 1681"/>
                <a:gd name="T52" fmla="*/ 178 w 1710"/>
                <a:gd name="T53" fmla="*/ 619 h 1681"/>
                <a:gd name="T54" fmla="*/ 273 w 1710"/>
                <a:gd name="T55" fmla="*/ 460 h 1681"/>
                <a:gd name="T56" fmla="*/ 392 w 1710"/>
                <a:gd name="T57" fmla="*/ 309 h 1681"/>
                <a:gd name="T58" fmla="*/ 575 w 1710"/>
                <a:gd name="T59" fmla="*/ 274 h 1681"/>
                <a:gd name="T60" fmla="*/ 1199 w 1710"/>
                <a:gd name="T61" fmla="*/ 511 h 1681"/>
                <a:gd name="T62" fmla="*/ 1090 w 1710"/>
                <a:gd name="T63" fmla="*/ 178 h 1681"/>
                <a:gd name="T64" fmla="*/ 1436 w 1710"/>
                <a:gd name="T65" fmla="*/ 575 h 1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10" h="1681">
                  <a:moveTo>
                    <a:pt x="1460" y="250"/>
                  </a:moveTo>
                  <a:cubicBezTo>
                    <a:pt x="1298" y="89"/>
                    <a:pt x="1083" y="0"/>
                    <a:pt x="855" y="0"/>
                  </a:cubicBezTo>
                  <a:cubicBezTo>
                    <a:pt x="644" y="0"/>
                    <a:pt x="444" y="76"/>
                    <a:pt x="287" y="216"/>
                  </a:cubicBezTo>
                  <a:cubicBezTo>
                    <a:pt x="283" y="215"/>
                    <a:pt x="278" y="215"/>
                    <a:pt x="273" y="215"/>
                  </a:cubicBezTo>
                  <a:cubicBezTo>
                    <a:pt x="205" y="215"/>
                    <a:pt x="150" y="270"/>
                    <a:pt x="150" y="338"/>
                  </a:cubicBezTo>
                  <a:cubicBezTo>
                    <a:pt x="150" y="347"/>
                    <a:pt x="151" y="357"/>
                    <a:pt x="153" y="366"/>
                  </a:cubicBezTo>
                  <a:cubicBezTo>
                    <a:pt x="54" y="508"/>
                    <a:pt x="0" y="677"/>
                    <a:pt x="0" y="855"/>
                  </a:cubicBezTo>
                  <a:cubicBezTo>
                    <a:pt x="0" y="855"/>
                    <a:pt x="0" y="855"/>
                    <a:pt x="0" y="855"/>
                  </a:cubicBezTo>
                  <a:cubicBezTo>
                    <a:pt x="0" y="1083"/>
                    <a:pt x="89" y="1298"/>
                    <a:pt x="250" y="1459"/>
                  </a:cubicBezTo>
                  <a:cubicBezTo>
                    <a:pt x="358" y="1567"/>
                    <a:pt x="489" y="1642"/>
                    <a:pt x="632" y="1681"/>
                  </a:cubicBezTo>
                  <a:cubicBezTo>
                    <a:pt x="632" y="1536"/>
                    <a:pt x="632" y="1536"/>
                    <a:pt x="632" y="1536"/>
                  </a:cubicBezTo>
                  <a:cubicBezTo>
                    <a:pt x="620" y="1531"/>
                    <a:pt x="620" y="1531"/>
                    <a:pt x="620" y="1531"/>
                  </a:cubicBezTo>
                  <a:cubicBezTo>
                    <a:pt x="414" y="1460"/>
                    <a:pt x="250" y="1296"/>
                    <a:pt x="178" y="1090"/>
                  </a:cubicBezTo>
                  <a:cubicBezTo>
                    <a:pt x="207" y="1106"/>
                    <a:pt x="239" y="1121"/>
                    <a:pt x="274" y="1135"/>
                  </a:cubicBezTo>
                  <a:cubicBezTo>
                    <a:pt x="320" y="1153"/>
                    <a:pt x="370" y="1168"/>
                    <a:pt x="423" y="1181"/>
                  </a:cubicBezTo>
                  <a:cubicBezTo>
                    <a:pt x="417" y="1161"/>
                    <a:pt x="412" y="1142"/>
                    <a:pt x="410" y="1124"/>
                  </a:cubicBezTo>
                  <a:cubicBezTo>
                    <a:pt x="407" y="1104"/>
                    <a:pt x="409" y="1084"/>
                    <a:pt x="416" y="1066"/>
                  </a:cubicBezTo>
                  <a:cubicBezTo>
                    <a:pt x="417" y="1065"/>
                    <a:pt x="421" y="1055"/>
                    <a:pt x="429" y="1039"/>
                  </a:cubicBezTo>
                  <a:cubicBezTo>
                    <a:pt x="245" y="990"/>
                    <a:pt x="139" y="914"/>
                    <a:pt x="139" y="855"/>
                  </a:cubicBezTo>
                  <a:cubicBezTo>
                    <a:pt x="139" y="855"/>
                    <a:pt x="139" y="855"/>
                    <a:pt x="139" y="855"/>
                  </a:cubicBezTo>
                  <a:cubicBezTo>
                    <a:pt x="139" y="806"/>
                    <a:pt x="210" y="749"/>
                    <a:pt x="325" y="704"/>
                  </a:cubicBezTo>
                  <a:cubicBezTo>
                    <a:pt x="374" y="685"/>
                    <a:pt x="430" y="669"/>
                    <a:pt x="491" y="656"/>
                  </a:cubicBezTo>
                  <a:cubicBezTo>
                    <a:pt x="484" y="720"/>
                    <a:pt x="481" y="787"/>
                    <a:pt x="481" y="855"/>
                  </a:cubicBezTo>
                  <a:cubicBezTo>
                    <a:pt x="481" y="884"/>
                    <a:pt x="482" y="914"/>
                    <a:pt x="483" y="942"/>
                  </a:cubicBezTo>
                  <a:cubicBezTo>
                    <a:pt x="518" y="888"/>
                    <a:pt x="565" y="828"/>
                    <a:pt x="621" y="791"/>
                  </a:cubicBezTo>
                  <a:cubicBezTo>
                    <a:pt x="623" y="735"/>
                    <a:pt x="627" y="682"/>
                    <a:pt x="633" y="632"/>
                  </a:cubicBezTo>
                  <a:cubicBezTo>
                    <a:pt x="633" y="632"/>
                    <a:pt x="625" y="435"/>
                    <a:pt x="688" y="371"/>
                  </a:cubicBezTo>
                  <a:cubicBezTo>
                    <a:pt x="737" y="223"/>
                    <a:pt x="802" y="139"/>
                    <a:pt x="855" y="139"/>
                  </a:cubicBezTo>
                  <a:cubicBezTo>
                    <a:pt x="907" y="139"/>
                    <a:pt x="973" y="222"/>
                    <a:pt x="1021" y="369"/>
                  </a:cubicBezTo>
                  <a:cubicBezTo>
                    <a:pt x="1095" y="478"/>
                    <a:pt x="1077" y="632"/>
                    <a:pt x="1077" y="632"/>
                  </a:cubicBezTo>
                  <a:cubicBezTo>
                    <a:pt x="1082" y="673"/>
                    <a:pt x="1086" y="716"/>
                    <a:pt x="1088" y="760"/>
                  </a:cubicBezTo>
                  <a:cubicBezTo>
                    <a:pt x="1081" y="766"/>
                    <a:pt x="1075" y="772"/>
                    <a:pt x="1069" y="779"/>
                  </a:cubicBezTo>
                  <a:cubicBezTo>
                    <a:pt x="1138" y="817"/>
                    <a:pt x="1196" y="892"/>
                    <a:pt x="1236" y="956"/>
                  </a:cubicBezTo>
                  <a:cubicBezTo>
                    <a:pt x="1268" y="934"/>
                    <a:pt x="1289" y="897"/>
                    <a:pt x="1289" y="855"/>
                  </a:cubicBezTo>
                  <a:cubicBezTo>
                    <a:pt x="1289" y="809"/>
                    <a:pt x="1263" y="769"/>
                    <a:pt x="1226" y="748"/>
                  </a:cubicBezTo>
                  <a:cubicBezTo>
                    <a:pt x="1225" y="717"/>
                    <a:pt x="1222" y="686"/>
                    <a:pt x="1219" y="656"/>
                  </a:cubicBezTo>
                  <a:cubicBezTo>
                    <a:pt x="1441" y="704"/>
                    <a:pt x="1571" y="789"/>
                    <a:pt x="1571" y="855"/>
                  </a:cubicBezTo>
                  <a:cubicBezTo>
                    <a:pt x="1571" y="914"/>
                    <a:pt x="1465" y="990"/>
                    <a:pt x="1281" y="1039"/>
                  </a:cubicBezTo>
                  <a:cubicBezTo>
                    <a:pt x="1289" y="1055"/>
                    <a:pt x="1293" y="1065"/>
                    <a:pt x="1294" y="1065"/>
                  </a:cubicBezTo>
                  <a:cubicBezTo>
                    <a:pt x="1301" y="1084"/>
                    <a:pt x="1303" y="1104"/>
                    <a:pt x="1300" y="1124"/>
                  </a:cubicBezTo>
                  <a:cubicBezTo>
                    <a:pt x="1298" y="1142"/>
                    <a:pt x="1293" y="1161"/>
                    <a:pt x="1287" y="1181"/>
                  </a:cubicBezTo>
                  <a:cubicBezTo>
                    <a:pt x="1340" y="1168"/>
                    <a:pt x="1390" y="1153"/>
                    <a:pt x="1436" y="1135"/>
                  </a:cubicBezTo>
                  <a:cubicBezTo>
                    <a:pt x="1471" y="1121"/>
                    <a:pt x="1503" y="1106"/>
                    <a:pt x="1532" y="1090"/>
                  </a:cubicBezTo>
                  <a:cubicBezTo>
                    <a:pt x="1460" y="1296"/>
                    <a:pt x="1296" y="1460"/>
                    <a:pt x="1090" y="1531"/>
                  </a:cubicBezTo>
                  <a:cubicBezTo>
                    <a:pt x="1079" y="1535"/>
                    <a:pt x="1079" y="1535"/>
                    <a:pt x="1079" y="1535"/>
                  </a:cubicBezTo>
                  <a:cubicBezTo>
                    <a:pt x="1079" y="1680"/>
                    <a:pt x="1079" y="1680"/>
                    <a:pt x="1079" y="1680"/>
                  </a:cubicBezTo>
                  <a:cubicBezTo>
                    <a:pt x="1222" y="1642"/>
                    <a:pt x="1352" y="1567"/>
                    <a:pt x="1460" y="1459"/>
                  </a:cubicBezTo>
                  <a:cubicBezTo>
                    <a:pt x="1621" y="1298"/>
                    <a:pt x="1710" y="1083"/>
                    <a:pt x="1710" y="855"/>
                  </a:cubicBezTo>
                  <a:cubicBezTo>
                    <a:pt x="1710" y="855"/>
                    <a:pt x="1710" y="855"/>
                    <a:pt x="1710" y="855"/>
                  </a:cubicBezTo>
                  <a:cubicBezTo>
                    <a:pt x="1710" y="627"/>
                    <a:pt x="1621" y="412"/>
                    <a:pt x="1460" y="250"/>
                  </a:cubicBezTo>
                  <a:close/>
                  <a:moveTo>
                    <a:pt x="575" y="274"/>
                  </a:moveTo>
                  <a:cubicBezTo>
                    <a:pt x="548" y="344"/>
                    <a:pt x="526" y="424"/>
                    <a:pt x="511" y="511"/>
                  </a:cubicBezTo>
                  <a:cubicBezTo>
                    <a:pt x="424" y="526"/>
                    <a:pt x="344" y="548"/>
                    <a:pt x="274" y="575"/>
                  </a:cubicBezTo>
                  <a:cubicBezTo>
                    <a:pt x="239" y="589"/>
                    <a:pt x="207" y="604"/>
                    <a:pt x="178" y="619"/>
                  </a:cubicBezTo>
                  <a:cubicBezTo>
                    <a:pt x="198" y="563"/>
                    <a:pt x="225" y="509"/>
                    <a:pt x="258" y="459"/>
                  </a:cubicBezTo>
                  <a:cubicBezTo>
                    <a:pt x="263" y="460"/>
                    <a:pt x="268" y="460"/>
                    <a:pt x="273" y="460"/>
                  </a:cubicBezTo>
                  <a:cubicBezTo>
                    <a:pt x="341" y="460"/>
                    <a:pt x="396" y="405"/>
                    <a:pt x="396" y="338"/>
                  </a:cubicBezTo>
                  <a:cubicBezTo>
                    <a:pt x="396" y="328"/>
                    <a:pt x="394" y="318"/>
                    <a:pt x="392" y="309"/>
                  </a:cubicBezTo>
                  <a:cubicBezTo>
                    <a:pt x="459" y="252"/>
                    <a:pt x="536" y="208"/>
                    <a:pt x="620" y="178"/>
                  </a:cubicBezTo>
                  <a:cubicBezTo>
                    <a:pt x="604" y="207"/>
                    <a:pt x="589" y="239"/>
                    <a:pt x="575" y="274"/>
                  </a:cubicBezTo>
                  <a:close/>
                  <a:moveTo>
                    <a:pt x="1436" y="575"/>
                  </a:moveTo>
                  <a:cubicBezTo>
                    <a:pt x="1366" y="548"/>
                    <a:pt x="1286" y="526"/>
                    <a:pt x="1199" y="511"/>
                  </a:cubicBezTo>
                  <a:cubicBezTo>
                    <a:pt x="1184" y="424"/>
                    <a:pt x="1162" y="344"/>
                    <a:pt x="1135" y="274"/>
                  </a:cubicBezTo>
                  <a:cubicBezTo>
                    <a:pt x="1121" y="239"/>
                    <a:pt x="1106" y="207"/>
                    <a:pt x="1090" y="178"/>
                  </a:cubicBezTo>
                  <a:cubicBezTo>
                    <a:pt x="1296" y="250"/>
                    <a:pt x="1460" y="414"/>
                    <a:pt x="1532" y="619"/>
                  </a:cubicBezTo>
                  <a:cubicBezTo>
                    <a:pt x="1503" y="604"/>
                    <a:pt x="1471" y="589"/>
                    <a:pt x="1436" y="5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grpSp>
      <p:sp>
        <p:nvSpPr>
          <p:cNvPr id="34" name="Freeform 140"/>
          <p:cNvSpPr>
            <a:spLocks/>
          </p:cNvSpPr>
          <p:nvPr/>
        </p:nvSpPr>
        <p:spPr bwMode="auto">
          <a:xfrm>
            <a:off x="1003300" y="5408613"/>
            <a:ext cx="1130300" cy="1255712"/>
          </a:xfrm>
          <a:custGeom>
            <a:avLst/>
            <a:gdLst>
              <a:gd name="T0" fmla="*/ 0 w 279"/>
              <a:gd name="T1" fmla="*/ 2147483647 h 310"/>
              <a:gd name="T2" fmla="*/ 2147483647 w 279"/>
              <a:gd name="T3" fmla="*/ 2147483647 h 310"/>
              <a:gd name="T4" fmla="*/ 2147483647 w 279"/>
              <a:gd name="T5" fmla="*/ 2147483647 h 310"/>
              <a:gd name="T6" fmla="*/ 2147483647 w 279"/>
              <a:gd name="T7" fmla="*/ 2147483647 h 310"/>
              <a:gd name="T8" fmla="*/ 2147483647 w 279"/>
              <a:gd name="T9" fmla="*/ 0 h 310"/>
              <a:gd name="T10" fmla="*/ 0 w 279"/>
              <a:gd name="T11" fmla="*/ 2147483647 h 31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79" h="310">
                <a:moveTo>
                  <a:pt x="0" y="278"/>
                </a:moveTo>
                <a:lnTo>
                  <a:pt x="147" y="310"/>
                </a:lnTo>
                <a:lnTo>
                  <a:pt x="172" y="194"/>
                </a:lnTo>
                <a:lnTo>
                  <a:pt x="279" y="48"/>
                </a:lnTo>
                <a:lnTo>
                  <a:pt x="62" y="0"/>
                </a:lnTo>
                <a:lnTo>
                  <a:pt x="0" y="278"/>
                </a:lnTo>
                <a:close/>
              </a:path>
            </a:pathLst>
          </a:custGeom>
          <a:solidFill>
            <a:srgbClr val="FFD7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 name="Freeform 141"/>
          <p:cNvSpPr>
            <a:spLocks/>
          </p:cNvSpPr>
          <p:nvPr/>
        </p:nvSpPr>
        <p:spPr bwMode="auto">
          <a:xfrm>
            <a:off x="1230313" y="5611813"/>
            <a:ext cx="296862" cy="509587"/>
          </a:xfrm>
          <a:custGeom>
            <a:avLst/>
            <a:gdLst>
              <a:gd name="T0" fmla="*/ 2147483647 w 67"/>
              <a:gd name="T1" fmla="*/ 0 h 115"/>
              <a:gd name="T2" fmla="*/ 2147483647 w 67"/>
              <a:gd name="T3" fmla="*/ 2147483647 h 115"/>
              <a:gd name="T4" fmla="*/ 2147483647 w 67"/>
              <a:gd name="T5" fmla="*/ 0 h 115"/>
              <a:gd name="T6" fmla="*/ 0 60000 65536"/>
              <a:gd name="T7" fmla="*/ 0 60000 65536"/>
              <a:gd name="T8" fmla="*/ 0 60000 65536"/>
            </a:gdLst>
            <a:ahLst/>
            <a:cxnLst>
              <a:cxn ang="T6">
                <a:pos x="T0" y="T1"/>
              </a:cxn>
              <a:cxn ang="T7">
                <a:pos x="T2" y="T3"/>
              </a:cxn>
              <a:cxn ang="T8">
                <a:pos x="T4" y="T5"/>
              </a:cxn>
            </a:cxnLst>
            <a:rect l="0" t="0" r="r" b="b"/>
            <a:pathLst>
              <a:path w="67" h="115">
                <a:moveTo>
                  <a:pt x="17" y="0"/>
                </a:moveTo>
                <a:cubicBezTo>
                  <a:pt x="37" y="31"/>
                  <a:pt x="67" y="79"/>
                  <a:pt x="34" y="115"/>
                </a:cubicBezTo>
                <a:cubicBezTo>
                  <a:pt x="19" y="104"/>
                  <a:pt x="0" y="44"/>
                  <a:pt x="17" y="0"/>
                </a:cubicBezTo>
                <a:close/>
              </a:path>
            </a:pathLst>
          </a:custGeom>
          <a:solidFill>
            <a:srgbClr val="DEB99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6" name="Freeform 142"/>
          <p:cNvSpPr>
            <a:spLocks/>
          </p:cNvSpPr>
          <p:nvPr/>
        </p:nvSpPr>
        <p:spPr bwMode="auto">
          <a:xfrm>
            <a:off x="1316038" y="3808413"/>
            <a:ext cx="1462087" cy="2058987"/>
          </a:xfrm>
          <a:custGeom>
            <a:avLst/>
            <a:gdLst>
              <a:gd name="T0" fmla="*/ 68 w 330"/>
              <a:gd name="T1" fmla="*/ 0 h 465"/>
              <a:gd name="T2" fmla="*/ 261 w 330"/>
              <a:gd name="T3" fmla="*/ 0 h 465"/>
              <a:gd name="T4" fmla="*/ 330 w 330"/>
              <a:gd name="T5" fmla="*/ 48 h 465"/>
              <a:gd name="T6" fmla="*/ 330 w 330"/>
              <a:gd name="T7" fmla="*/ 416 h 465"/>
              <a:gd name="T8" fmla="*/ 261 w 330"/>
              <a:gd name="T9" fmla="*/ 465 h 465"/>
              <a:gd name="T10" fmla="*/ 68 w 330"/>
              <a:gd name="T11" fmla="*/ 465 h 465"/>
              <a:gd name="T12" fmla="*/ 0 w 330"/>
              <a:gd name="T13" fmla="*/ 416 h 465"/>
              <a:gd name="T14" fmla="*/ 0 w 330"/>
              <a:gd name="T15" fmla="*/ 48 h 465"/>
              <a:gd name="T16" fmla="*/ 68 w 330"/>
              <a:gd name="T17" fmla="*/ 0 h 4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0" h="465">
                <a:moveTo>
                  <a:pt x="68" y="0"/>
                </a:moveTo>
                <a:cubicBezTo>
                  <a:pt x="261" y="0"/>
                  <a:pt x="261" y="0"/>
                  <a:pt x="261" y="0"/>
                </a:cubicBezTo>
                <a:cubicBezTo>
                  <a:pt x="299" y="0"/>
                  <a:pt x="330" y="22"/>
                  <a:pt x="330" y="48"/>
                </a:cubicBezTo>
                <a:cubicBezTo>
                  <a:pt x="330" y="416"/>
                  <a:pt x="330" y="416"/>
                  <a:pt x="330" y="416"/>
                </a:cubicBezTo>
                <a:cubicBezTo>
                  <a:pt x="330" y="443"/>
                  <a:pt x="299" y="465"/>
                  <a:pt x="261" y="465"/>
                </a:cubicBezTo>
                <a:cubicBezTo>
                  <a:pt x="68" y="465"/>
                  <a:pt x="68" y="465"/>
                  <a:pt x="68" y="465"/>
                </a:cubicBezTo>
                <a:cubicBezTo>
                  <a:pt x="30" y="465"/>
                  <a:pt x="0" y="443"/>
                  <a:pt x="0" y="416"/>
                </a:cubicBezTo>
                <a:cubicBezTo>
                  <a:pt x="0" y="48"/>
                  <a:pt x="0" y="48"/>
                  <a:pt x="0" y="48"/>
                </a:cubicBezTo>
                <a:cubicBezTo>
                  <a:pt x="0" y="22"/>
                  <a:pt x="30" y="0"/>
                  <a:pt x="68" y="0"/>
                </a:cubicBezTo>
                <a:close/>
              </a:path>
            </a:pathLst>
          </a:custGeom>
          <a:solidFill>
            <a:schemeClr val="bg2">
              <a:lumMod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37" name="Freeform 143"/>
          <p:cNvSpPr>
            <a:spLocks/>
          </p:cNvSpPr>
          <p:nvPr userDrawn="1"/>
        </p:nvSpPr>
        <p:spPr bwMode="auto">
          <a:xfrm>
            <a:off x="1444625" y="3983038"/>
            <a:ext cx="1279525" cy="1693862"/>
          </a:xfrm>
          <a:custGeom>
            <a:avLst/>
            <a:gdLst>
              <a:gd name="T0" fmla="*/ 1 w 289"/>
              <a:gd name="T1" fmla="*/ 0 h 383"/>
              <a:gd name="T2" fmla="*/ 288 w 289"/>
              <a:gd name="T3" fmla="*/ 0 h 383"/>
              <a:gd name="T4" fmla="*/ 289 w 289"/>
              <a:gd name="T5" fmla="*/ 0 h 383"/>
              <a:gd name="T6" fmla="*/ 289 w 289"/>
              <a:gd name="T7" fmla="*/ 382 h 383"/>
              <a:gd name="T8" fmla="*/ 288 w 289"/>
              <a:gd name="T9" fmla="*/ 383 h 383"/>
              <a:gd name="T10" fmla="*/ 1 w 289"/>
              <a:gd name="T11" fmla="*/ 383 h 383"/>
              <a:gd name="T12" fmla="*/ 0 w 289"/>
              <a:gd name="T13" fmla="*/ 382 h 383"/>
              <a:gd name="T14" fmla="*/ 0 w 289"/>
              <a:gd name="T15" fmla="*/ 0 h 383"/>
              <a:gd name="T16" fmla="*/ 1 w 289"/>
              <a:gd name="T17" fmla="*/ 0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9" h="383">
                <a:moveTo>
                  <a:pt x="1" y="0"/>
                </a:moveTo>
                <a:cubicBezTo>
                  <a:pt x="288" y="0"/>
                  <a:pt x="288" y="0"/>
                  <a:pt x="288" y="0"/>
                </a:cubicBezTo>
                <a:cubicBezTo>
                  <a:pt x="289" y="0"/>
                  <a:pt x="289" y="0"/>
                  <a:pt x="289" y="0"/>
                </a:cubicBezTo>
                <a:cubicBezTo>
                  <a:pt x="289" y="382"/>
                  <a:pt x="289" y="382"/>
                  <a:pt x="289" y="382"/>
                </a:cubicBezTo>
                <a:cubicBezTo>
                  <a:pt x="289" y="382"/>
                  <a:pt x="289" y="383"/>
                  <a:pt x="288" y="383"/>
                </a:cubicBezTo>
                <a:cubicBezTo>
                  <a:pt x="1" y="383"/>
                  <a:pt x="1" y="383"/>
                  <a:pt x="1" y="383"/>
                </a:cubicBezTo>
                <a:cubicBezTo>
                  <a:pt x="0" y="383"/>
                  <a:pt x="0" y="382"/>
                  <a:pt x="0" y="382"/>
                </a:cubicBezTo>
                <a:cubicBezTo>
                  <a:pt x="0" y="0"/>
                  <a:pt x="0" y="0"/>
                  <a:pt x="0" y="0"/>
                </a:cubicBezTo>
                <a:cubicBezTo>
                  <a:pt x="0" y="0"/>
                  <a:pt x="0" y="0"/>
                  <a:pt x="1" y="0"/>
                </a:cubicBezTo>
                <a:close/>
              </a:path>
            </a:pathLst>
          </a:custGeom>
          <a:solidFill>
            <a:schemeClr val="bg1">
              <a:lumMod val="95000"/>
            </a:schemeClr>
          </a:solidFill>
          <a:ln>
            <a:noFill/>
          </a:ln>
        </p:spPr>
        <p:txBody>
          <a:bodyPr/>
          <a:lstStyle/>
          <a:p>
            <a:pPr eaLnBrk="1" fontAlgn="auto" hangingPunct="1">
              <a:spcBef>
                <a:spcPts val="0"/>
              </a:spcBef>
              <a:spcAft>
                <a:spcPts val="0"/>
              </a:spcAft>
              <a:defRPr/>
            </a:pPr>
            <a:endParaRPr lang="zh-CN" altLang="en-US">
              <a:latin typeface="+mn-lt"/>
              <a:ea typeface="+mn-ea"/>
            </a:endParaRPr>
          </a:p>
        </p:txBody>
      </p:sp>
      <p:sp>
        <p:nvSpPr>
          <p:cNvPr id="38" name="Freeform 144"/>
          <p:cNvSpPr>
            <a:spLocks/>
          </p:cNvSpPr>
          <p:nvPr/>
        </p:nvSpPr>
        <p:spPr bwMode="auto">
          <a:xfrm>
            <a:off x="1866900" y="3857625"/>
            <a:ext cx="352425" cy="31750"/>
          </a:xfrm>
          <a:custGeom>
            <a:avLst/>
            <a:gdLst>
              <a:gd name="T0" fmla="*/ 2147483647 w 79"/>
              <a:gd name="T1" fmla="*/ 0 h 7"/>
              <a:gd name="T2" fmla="*/ 2147483647 w 79"/>
              <a:gd name="T3" fmla="*/ 0 h 7"/>
              <a:gd name="T4" fmla="*/ 2147483647 w 79"/>
              <a:gd name="T5" fmla="*/ 2147483647 h 7"/>
              <a:gd name="T6" fmla="*/ 2147483647 w 79"/>
              <a:gd name="T7" fmla="*/ 2147483647 h 7"/>
              <a:gd name="T8" fmla="*/ 2147483647 w 79"/>
              <a:gd name="T9" fmla="*/ 2147483647 h 7"/>
              <a:gd name="T10" fmla="*/ 2147483647 w 79"/>
              <a:gd name="T11" fmla="*/ 2147483647 h 7"/>
              <a:gd name="T12" fmla="*/ 0 w 79"/>
              <a:gd name="T13" fmla="*/ 2147483647 h 7"/>
              <a:gd name="T14" fmla="*/ 0 w 79"/>
              <a:gd name="T15" fmla="*/ 2147483647 h 7"/>
              <a:gd name="T16" fmla="*/ 2147483647 w 79"/>
              <a:gd name="T17" fmla="*/ 0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9" h="7">
                <a:moveTo>
                  <a:pt x="4" y="0"/>
                </a:moveTo>
                <a:cubicBezTo>
                  <a:pt x="75" y="0"/>
                  <a:pt x="75" y="0"/>
                  <a:pt x="75" y="0"/>
                </a:cubicBezTo>
                <a:cubicBezTo>
                  <a:pt x="77" y="0"/>
                  <a:pt x="79" y="2"/>
                  <a:pt x="79" y="4"/>
                </a:cubicBezTo>
                <a:cubicBezTo>
                  <a:pt x="79" y="4"/>
                  <a:pt x="79" y="4"/>
                  <a:pt x="79" y="4"/>
                </a:cubicBezTo>
                <a:cubicBezTo>
                  <a:pt x="79" y="6"/>
                  <a:pt x="77" y="7"/>
                  <a:pt x="75" y="7"/>
                </a:cubicBezTo>
                <a:cubicBezTo>
                  <a:pt x="4" y="7"/>
                  <a:pt x="4" y="7"/>
                  <a:pt x="4" y="7"/>
                </a:cubicBezTo>
                <a:cubicBezTo>
                  <a:pt x="2" y="7"/>
                  <a:pt x="0" y="6"/>
                  <a:pt x="0" y="4"/>
                </a:cubicBezTo>
                <a:cubicBezTo>
                  <a:pt x="0" y="4"/>
                  <a:pt x="0" y="4"/>
                  <a:pt x="0" y="4"/>
                </a:cubicBezTo>
                <a:cubicBezTo>
                  <a:pt x="0" y="2"/>
                  <a:pt x="2" y="0"/>
                  <a:pt x="4"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9" name="Oval 145"/>
          <p:cNvSpPr>
            <a:spLocks noChangeArrowheads="1"/>
          </p:cNvSpPr>
          <p:nvPr/>
        </p:nvSpPr>
        <p:spPr bwMode="auto">
          <a:xfrm>
            <a:off x="1992313" y="5716588"/>
            <a:ext cx="104775" cy="10160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zh-CN" altLang="en-US"/>
          </a:p>
        </p:txBody>
      </p:sp>
      <p:sp>
        <p:nvSpPr>
          <p:cNvPr id="40" name="Freeform 150"/>
          <p:cNvSpPr>
            <a:spLocks/>
          </p:cNvSpPr>
          <p:nvPr/>
        </p:nvSpPr>
        <p:spPr bwMode="auto">
          <a:xfrm>
            <a:off x="838200" y="6227763"/>
            <a:ext cx="903288" cy="627062"/>
          </a:xfrm>
          <a:custGeom>
            <a:avLst/>
            <a:gdLst>
              <a:gd name="T0" fmla="*/ 34 w 223"/>
              <a:gd name="T1" fmla="*/ 0 h 155"/>
              <a:gd name="T2" fmla="*/ 223 w 223"/>
              <a:gd name="T3" fmla="*/ 41 h 155"/>
              <a:gd name="T4" fmla="*/ 198 w 223"/>
              <a:gd name="T5" fmla="*/ 155 h 155"/>
              <a:gd name="T6" fmla="*/ 0 w 223"/>
              <a:gd name="T7" fmla="*/ 155 h 155"/>
              <a:gd name="T8" fmla="*/ 34 w 223"/>
              <a:gd name="T9" fmla="*/ 0 h 155"/>
            </a:gdLst>
            <a:ahLst/>
            <a:cxnLst>
              <a:cxn ang="0">
                <a:pos x="T0" y="T1"/>
              </a:cxn>
              <a:cxn ang="0">
                <a:pos x="T2" y="T3"/>
              </a:cxn>
              <a:cxn ang="0">
                <a:pos x="T4" y="T5"/>
              </a:cxn>
              <a:cxn ang="0">
                <a:pos x="T6" y="T7"/>
              </a:cxn>
              <a:cxn ang="0">
                <a:pos x="T8" y="T9"/>
              </a:cxn>
            </a:cxnLst>
            <a:rect l="0" t="0" r="r" b="b"/>
            <a:pathLst>
              <a:path w="223" h="155">
                <a:moveTo>
                  <a:pt x="34" y="0"/>
                </a:moveTo>
                <a:lnTo>
                  <a:pt x="223" y="41"/>
                </a:lnTo>
                <a:lnTo>
                  <a:pt x="198" y="155"/>
                </a:lnTo>
                <a:lnTo>
                  <a:pt x="0" y="155"/>
                </a:lnTo>
                <a:lnTo>
                  <a:pt x="34" y="0"/>
                </a:lnTo>
                <a:close/>
              </a:path>
            </a:pathLst>
          </a:custGeom>
          <a:solidFill>
            <a:schemeClr val="bg2">
              <a:lumMod val="25000"/>
            </a:schemeClr>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1" name="Freeform 151"/>
          <p:cNvSpPr>
            <a:spLocks/>
          </p:cNvSpPr>
          <p:nvPr/>
        </p:nvSpPr>
        <p:spPr bwMode="auto">
          <a:xfrm>
            <a:off x="1036638" y="4991100"/>
            <a:ext cx="381000" cy="1147763"/>
          </a:xfrm>
          <a:custGeom>
            <a:avLst/>
            <a:gdLst>
              <a:gd name="T0" fmla="*/ 2147483647 w 86"/>
              <a:gd name="T1" fmla="*/ 2147483647 h 259"/>
              <a:gd name="T2" fmla="*/ 2147483647 w 86"/>
              <a:gd name="T3" fmla="*/ 2147483647 h 259"/>
              <a:gd name="T4" fmla="*/ 2147483647 w 86"/>
              <a:gd name="T5" fmla="*/ 2147483647 h 259"/>
              <a:gd name="T6" fmla="*/ 2147483647 w 86"/>
              <a:gd name="T7" fmla="*/ 2147483647 h 259"/>
              <a:gd name="T8" fmla="*/ 2147483647 w 86"/>
              <a:gd name="T9" fmla="*/ 0 h 259"/>
              <a:gd name="T10" fmla="*/ 2147483647 w 86"/>
              <a:gd name="T11" fmla="*/ 2147483647 h 259"/>
              <a:gd name="T12" fmla="*/ 2147483647 w 86"/>
              <a:gd name="T13" fmla="*/ 2147483647 h 25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6" h="259">
                <a:moveTo>
                  <a:pt x="15" y="247"/>
                </a:moveTo>
                <a:cubicBezTo>
                  <a:pt x="37" y="259"/>
                  <a:pt x="37" y="259"/>
                  <a:pt x="37" y="259"/>
                </a:cubicBezTo>
                <a:cubicBezTo>
                  <a:pt x="43" y="226"/>
                  <a:pt x="43" y="226"/>
                  <a:pt x="43" y="226"/>
                </a:cubicBezTo>
                <a:cubicBezTo>
                  <a:pt x="79" y="55"/>
                  <a:pt x="79" y="55"/>
                  <a:pt x="79" y="55"/>
                </a:cubicBezTo>
                <a:cubicBezTo>
                  <a:pt x="86" y="19"/>
                  <a:pt x="64" y="7"/>
                  <a:pt x="42" y="0"/>
                </a:cubicBezTo>
                <a:cubicBezTo>
                  <a:pt x="4" y="182"/>
                  <a:pt x="4" y="182"/>
                  <a:pt x="4" y="182"/>
                </a:cubicBezTo>
                <a:cubicBezTo>
                  <a:pt x="0" y="199"/>
                  <a:pt x="1" y="239"/>
                  <a:pt x="15" y="247"/>
                </a:cubicBezTo>
                <a:close/>
              </a:path>
            </a:pathLst>
          </a:custGeom>
          <a:solidFill>
            <a:srgbClr val="FFD7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2" name="Freeform 152"/>
          <p:cNvSpPr>
            <a:spLocks/>
          </p:cNvSpPr>
          <p:nvPr/>
        </p:nvSpPr>
        <p:spPr bwMode="auto">
          <a:xfrm>
            <a:off x="1185863" y="4991100"/>
            <a:ext cx="73025" cy="182563"/>
          </a:xfrm>
          <a:custGeom>
            <a:avLst/>
            <a:gdLst>
              <a:gd name="T0" fmla="*/ 2147483647 w 16"/>
              <a:gd name="T1" fmla="*/ 2147483647 h 41"/>
              <a:gd name="T2" fmla="*/ 2147483647 w 16"/>
              <a:gd name="T3" fmla="*/ 0 h 41"/>
              <a:gd name="T4" fmla="*/ 0 w 16"/>
              <a:gd name="T5" fmla="*/ 2147483647 h 41"/>
              <a:gd name="T6" fmla="*/ 2147483647 w 16"/>
              <a:gd name="T7" fmla="*/ 2147483647 h 4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 h="41">
                <a:moveTo>
                  <a:pt x="16" y="3"/>
                </a:moveTo>
                <a:cubicBezTo>
                  <a:pt x="14" y="2"/>
                  <a:pt x="11" y="1"/>
                  <a:pt x="8" y="0"/>
                </a:cubicBezTo>
                <a:cubicBezTo>
                  <a:pt x="0" y="41"/>
                  <a:pt x="0" y="41"/>
                  <a:pt x="0" y="41"/>
                </a:cubicBezTo>
                <a:cubicBezTo>
                  <a:pt x="14" y="41"/>
                  <a:pt x="16" y="18"/>
                  <a:pt x="16" y="3"/>
                </a:cubicBezTo>
                <a:close/>
              </a:path>
            </a:pathLst>
          </a:custGeom>
          <a:solidFill>
            <a:srgbClr val="FFF2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3" name="Freeform 153"/>
          <p:cNvSpPr>
            <a:spLocks/>
          </p:cNvSpPr>
          <p:nvPr/>
        </p:nvSpPr>
        <p:spPr bwMode="auto">
          <a:xfrm>
            <a:off x="1185863" y="5611813"/>
            <a:ext cx="268287" cy="647700"/>
          </a:xfrm>
          <a:custGeom>
            <a:avLst/>
            <a:gdLst>
              <a:gd name="T0" fmla="*/ 2147483647 w 60"/>
              <a:gd name="T1" fmla="*/ 0 h 146"/>
              <a:gd name="T2" fmla="*/ 2147483647 w 60"/>
              <a:gd name="T3" fmla="*/ 2147483647 h 146"/>
              <a:gd name="T4" fmla="*/ 2147483647 w 60"/>
              <a:gd name="T5" fmla="*/ 0 h 146"/>
              <a:gd name="T6" fmla="*/ 0 60000 65536"/>
              <a:gd name="T7" fmla="*/ 0 60000 65536"/>
              <a:gd name="T8" fmla="*/ 0 60000 65536"/>
            </a:gdLst>
            <a:ahLst/>
            <a:cxnLst>
              <a:cxn ang="T6">
                <a:pos x="T0" y="T1"/>
              </a:cxn>
              <a:cxn ang="T7">
                <a:pos x="T2" y="T3"/>
              </a:cxn>
              <a:cxn ang="T8">
                <a:pos x="T4" y="T5"/>
              </a:cxn>
            </a:cxnLst>
            <a:rect l="0" t="0" r="r" b="b"/>
            <a:pathLst>
              <a:path w="60" h="146">
                <a:moveTo>
                  <a:pt x="27" y="0"/>
                </a:moveTo>
                <a:cubicBezTo>
                  <a:pt x="40" y="24"/>
                  <a:pt x="60" y="68"/>
                  <a:pt x="48" y="107"/>
                </a:cubicBezTo>
                <a:cubicBezTo>
                  <a:pt x="35" y="146"/>
                  <a:pt x="0" y="59"/>
                  <a:pt x="27" y="0"/>
                </a:cubicBezTo>
                <a:close/>
              </a:path>
            </a:pathLst>
          </a:custGeom>
          <a:solidFill>
            <a:srgbClr val="FFD7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4" name="Freeform 154"/>
          <p:cNvSpPr>
            <a:spLocks/>
          </p:cNvSpPr>
          <p:nvPr/>
        </p:nvSpPr>
        <p:spPr bwMode="auto">
          <a:xfrm>
            <a:off x="2924175" y="6097588"/>
            <a:ext cx="908050" cy="757237"/>
          </a:xfrm>
          <a:custGeom>
            <a:avLst/>
            <a:gdLst>
              <a:gd name="T0" fmla="*/ 0 w 205"/>
              <a:gd name="T1" fmla="*/ 2147483647 h 171"/>
              <a:gd name="T2" fmla="*/ 2147483647 w 205"/>
              <a:gd name="T3" fmla="*/ 2147483647 h 171"/>
              <a:gd name="T4" fmla="*/ 2147483647 w 205"/>
              <a:gd name="T5" fmla="*/ 2147483647 h 171"/>
              <a:gd name="T6" fmla="*/ 2147483647 w 205"/>
              <a:gd name="T7" fmla="*/ 2147483647 h 171"/>
              <a:gd name="T8" fmla="*/ 2147483647 w 205"/>
              <a:gd name="T9" fmla="*/ 0 h 171"/>
              <a:gd name="T10" fmla="*/ 0 w 205"/>
              <a:gd name="T11" fmla="*/ 2147483647 h 17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05" h="171">
                <a:moveTo>
                  <a:pt x="0" y="27"/>
                </a:moveTo>
                <a:cubicBezTo>
                  <a:pt x="61" y="171"/>
                  <a:pt x="61" y="171"/>
                  <a:pt x="61" y="171"/>
                </a:cubicBezTo>
                <a:cubicBezTo>
                  <a:pt x="189" y="171"/>
                  <a:pt x="189" y="171"/>
                  <a:pt x="189" y="171"/>
                </a:cubicBezTo>
                <a:cubicBezTo>
                  <a:pt x="194" y="166"/>
                  <a:pt x="200" y="161"/>
                  <a:pt x="205" y="156"/>
                </a:cubicBezTo>
                <a:cubicBezTo>
                  <a:pt x="143" y="0"/>
                  <a:pt x="143" y="0"/>
                  <a:pt x="143" y="0"/>
                </a:cubicBezTo>
                <a:lnTo>
                  <a:pt x="0" y="27"/>
                </a:lnTo>
                <a:close/>
              </a:path>
            </a:pathLst>
          </a:custGeom>
          <a:solidFill>
            <a:srgbClr val="FFD7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5" name="Freeform 155"/>
          <p:cNvSpPr>
            <a:spLocks/>
          </p:cNvSpPr>
          <p:nvPr/>
        </p:nvSpPr>
        <p:spPr bwMode="auto">
          <a:xfrm>
            <a:off x="3049588" y="6369050"/>
            <a:ext cx="895350" cy="485775"/>
          </a:xfrm>
          <a:custGeom>
            <a:avLst/>
            <a:gdLst>
              <a:gd name="T0" fmla="*/ 174 w 221"/>
              <a:gd name="T1" fmla="*/ 0 h 120"/>
              <a:gd name="T2" fmla="*/ 221 w 221"/>
              <a:gd name="T3" fmla="*/ 120 h 120"/>
              <a:gd name="T4" fmla="*/ 20 w 221"/>
              <a:gd name="T5" fmla="*/ 120 h 120"/>
              <a:gd name="T6" fmla="*/ 0 w 221"/>
              <a:gd name="T7" fmla="*/ 69 h 120"/>
              <a:gd name="T8" fmla="*/ 174 w 221"/>
              <a:gd name="T9" fmla="*/ 0 h 120"/>
            </a:gdLst>
            <a:ahLst/>
            <a:cxnLst>
              <a:cxn ang="0">
                <a:pos x="T0" y="T1"/>
              </a:cxn>
              <a:cxn ang="0">
                <a:pos x="T2" y="T3"/>
              </a:cxn>
              <a:cxn ang="0">
                <a:pos x="T4" y="T5"/>
              </a:cxn>
              <a:cxn ang="0">
                <a:pos x="T6" y="T7"/>
              </a:cxn>
              <a:cxn ang="0">
                <a:pos x="T8" y="T9"/>
              </a:cxn>
            </a:cxnLst>
            <a:rect l="0" t="0" r="r" b="b"/>
            <a:pathLst>
              <a:path w="221" h="120">
                <a:moveTo>
                  <a:pt x="174" y="0"/>
                </a:moveTo>
                <a:lnTo>
                  <a:pt x="221" y="120"/>
                </a:lnTo>
                <a:lnTo>
                  <a:pt x="20" y="120"/>
                </a:lnTo>
                <a:lnTo>
                  <a:pt x="0" y="69"/>
                </a:lnTo>
                <a:lnTo>
                  <a:pt x="174" y="0"/>
                </a:lnTo>
                <a:close/>
              </a:path>
            </a:pathLst>
          </a:custGeom>
          <a:solidFill>
            <a:schemeClr val="bg2">
              <a:lumMod val="25000"/>
            </a:schemeClr>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6" name="Freeform 156"/>
          <p:cNvSpPr>
            <a:spLocks/>
          </p:cNvSpPr>
          <p:nvPr/>
        </p:nvSpPr>
        <p:spPr bwMode="auto">
          <a:xfrm>
            <a:off x="2368550" y="5607050"/>
            <a:ext cx="673100" cy="785813"/>
          </a:xfrm>
          <a:custGeom>
            <a:avLst/>
            <a:gdLst>
              <a:gd name="T0" fmla="*/ 0 w 152"/>
              <a:gd name="T1" fmla="*/ 2147483647 h 177"/>
              <a:gd name="T2" fmla="*/ 2147483647 w 152"/>
              <a:gd name="T3" fmla="*/ 2147483647 h 177"/>
              <a:gd name="T4" fmla="*/ 2147483647 w 152"/>
              <a:gd name="T5" fmla="*/ 2147483647 h 177"/>
              <a:gd name="T6" fmla="*/ 2147483647 w 152"/>
              <a:gd name="T7" fmla="*/ 2147483647 h 177"/>
              <a:gd name="T8" fmla="*/ 2147483647 w 152"/>
              <a:gd name="T9" fmla="*/ 2147483647 h 177"/>
              <a:gd name="T10" fmla="*/ 0 w 152"/>
              <a:gd name="T11" fmla="*/ 2147483647 h 17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2" h="177">
                <a:moveTo>
                  <a:pt x="0" y="26"/>
                </a:moveTo>
                <a:cubicBezTo>
                  <a:pt x="69" y="125"/>
                  <a:pt x="69" y="125"/>
                  <a:pt x="69" y="125"/>
                </a:cubicBezTo>
                <a:cubicBezTo>
                  <a:pt x="78" y="137"/>
                  <a:pt x="125" y="177"/>
                  <a:pt x="138" y="169"/>
                </a:cubicBezTo>
                <a:cubicBezTo>
                  <a:pt x="152" y="161"/>
                  <a:pt x="133" y="117"/>
                  <a:pt x="123" y="105"/>
                </a:cubicBezTo>
                <a:cubicBezTo>
                  <a:pt x="70" y="38"/>
                  <a:pt x="70" y="38"/>
                  <a:pt x="70" y="38"/>
                </a:cubicBezTo>
                <a:cubicBezTo>
                  <a:pt x="40" y="0"/>
                  <a:pt x="13" y="16"/>
                  <a:pt x="0" y="26"/>
                </a:cubicBezTo>
                <a:close/>
              </a:path>
            </a:pathLst>
          </a:custGeom>
          <a:solidFill>
            <a:srgbClr val="FFD7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7" name="Freeform 158"/>
          <p:cNvSpPr>
            <a:spLocks noEditPoints="1"/>
          </p:cNvSpPr>
          <p:nvPr/>
        </p:nvSpPr>
        <p:spPr bwMode="auto">
          <a:xfrm>
            <a:off x="2709863" y="5324475"/>
            <a:ext cx="538162" cy="327025"/>
          </a:xfrm>
          <a:custGeom>
            <a:avLst/>
            <a:gdLst>
              <a:gd name="T0" fmla="*/ 2147483647 w 121"/>
              <a:gd name="T1" fmla="*/ 2147483647 h 74"/>
              <a:gd name="T2" fmla="*/ 2147483647 w 121"/>
              <a:gd name="T3" fmla="*/ 0 h 74"/>
              <a:gd name="T4" fmla="*/ 2147483647 w 121"/>
              <a:gd name="T5" fmla="*/ 2147483647 h 74"/>
              <a:gd name="T6" fmla="*/ 2147483647 w 121"/>
              <a:gd name="T7" fmla="*/ 0 h 74"/>
              <a:gd name="T8" fmla="*/ 2147483647 w 121"/>
              <a:gd name="T9" fmla="*/ 2147483647 h 74"/>
              <a:gd name="T10" fmla="*/ 2147483647 w 121"/>
              <a:gd name="T11" fmla="*/ 2147483647 h 74"/>
              <a:gd name="T12" fmla="*/ 2147483647 w 121"/>
              <a:gd name="T13" fmla="*/ 2147483647 h 74"/>
              <a:gd name="T14" fmla="*/ 2147483647 w 121"/>
              <a:gd name="T15" fmla="*/ 2147483647 h 74"/>
              <a:gd name="T16" fmla="*/ 0 w 121"/>
              <a:gd name="T17" fmla="*/ 2147483647 h 74"/>
              <a:gd name="T18" fmla="*/ 2147483647 w 121"/>
              <a:gd name="T19" fmla="*/ 2147483647 h 74"/>
              <a:gd name="T20" fmla="*/ 2147483647 w 121"/>
              <a:gd name="T21" fmla="*/ 2147483647 h 74"/>
              <a:gd name="T22" fmla="*/ 2147483647 w 121"/>
              <a:gd name="T23" fmla="*/ 2147483647 h 74"/>
              <a:gd name="T24" fmla="*/ 2147483647 w 121"/>
              <a:gd name="T25" fmla="*/ 2147483647 h 74"/>
              <a:gd name="T26" fmla="*/ 2147483647 w 121"/>
              <a:gd name="T27" fmla="*/ 2147483647 h 74"/>
              <a:gd name="T28" fmla="*/ 2147483647 w 121"/>
              <a:gd name="T29" fmla="*/ 2147483647 h 7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21" h="74">
                <a:moveTo>
                  <a:pt x="121" y="41"/>
                </a:moveTo>
                <a:cubicBezTo>
                  <a:pt x="121" y="41"/>
                  <a:pt x="112" y="19"/>
                  <a:pt x="104" y="0"/>
                </a:cubicBezTo>
                <a:cubicBezTo>
                  <a:pt x="103" y="1"/>
                  <a:pt x="103" y="3"/>
                  <a:pt x="103" y="4"/>
                </a:cubicBezTo>
                <a:cubicBezTo>
                  <a:pt x="101" y="2"/>
                  <a:pt x="100" y="1"/>
                  <a:pt x="98" y="0"/>
                </a:cubicBezTo>
                <a:cubicBezTo>
                  <a:pt x="108" y="19"/>
                  <a:pt x="121" y="41"/>
                  <a:pt x="121" y="41"/>
                </a:cubicBezTo>
                <a:close/>
                <a:moveTo>
                  <a:pt x="1" y="21"/>
                </a:moveTo>
                <a:cubicBezTo>
                  <a:pt x="1" y="19"/>
                  <a:pt x="2" y="17"/>
                  <a:pt x="3" y="15"/>
                </a:cubicBezTo>
                <a:cubicBezTo>
                  <a:pt x="12" y="37"/>
                  <a:pt x="26" y="74"/>
                  <a:pt x="26" y="74"/>
                </a:cubicBezTo>
                <a:cubicBezTo>
                  <a:pt x="26" y="74"/>
                  <a:pt x="8" y="37"/>
                  <a:pt x="0" y="22"/>
                </a:cubicBezTo>
                <a:cubicBezTo>
                  <a:pt x="0" y="22"/>
                  <a:pt x="1" y="22"/>
                  <a:pt x="1" y="21"/>
                </a:cubicBezTo>
                <a:close/>
                <a:moveTo>
                  <a:pt x="46" y="9"/>
                </a:moveTo>
                <a:cubicBezTo>
                  <a:pt x="49" y="11"/>
                  <a:pt x="51" y="14"/>
                  <a:pt x="53" y="17"/>
                </a:cubicBezTo>
                <a:cubicBezTo>
                  <a:pt x="53" y="15"/>
                  <a:pt x="53" y="14"/>
                  <a:pt x="54" y="12"/>
                </a:cubicBezTo>
                <a:cubicBezTo>
                  <a:pt x="63" y="33"/>
                  <a:pt x="74" y="60"/>
                  <a:pt x="74" y="60"/>
                </a:cubicBezTo>
                <a:cubicBezTo>
                  <a:pt x="74" y="60"/>
                  <a:pt x="57" y="29"/>
                  <a:pt x="46" y="9"/>
                </a:cubicBezTo>
                <a:close/>
              </a:path>
            </a:pathLst>
          </a:custGeom>
          <a:solidFill>
            <a:srgbClr val="DEB99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8" name="Freeform 160"/>
          <p:cNvSpPr>
            <a:spLocks/>
          </p:cNvSpPr>
          <p:nvPr/>
        </p:nvSpPr>
        <p:spPr bwMode="auto">
          <a:xfrm>
            <a:off x="2368550" y="5705475"/>
            <a:ext cx="150813" cy="169863"/>
          </a:xfrm>
          <a:custGeom>
            <a:avLst/>
            <a:gdLst>
              <a:gd name="T0" fmla="*/ 2147483647 w 34"/>
              <a:gd name="T1" fmla="*/ 0 h 38"/>
              <a:gd name="T2" fmla="*/ 0 w 34"/>
              <a:gd name="T3" fmla="*/ 2147483647 h 38"/>
              <a:gd name="T4" fmla="*/ 2147483647 w 34"/>
              <a:gd name="T5" fmla="*/ 2147483647 h 38"/>
              <a:gd name="T6" fmla="*/ 2147483647 w 34"/>
              <a:gd name="T7" fmla="*/ 0 h 3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4" h="38">
                <a:moveTo>
                  <a:pt x="7" y="0"/>
                </a:moveTo>
                <a:cubicBezTo>
                  <a:pt x="5" y="1"/>
                  <a:pt x="2" y="2"/>
                  <a:pt x="0" y="4"/>
                </a:cubicBezTo>
                <a:cubicBezTo>
                  <a:pt x="24" y="38"/>
                  <a:pt x="24" y="38"/>
                  <a:pt x="24" y="38"/>
                </a:cubicBezTo>
                <a:cubicBezTo>
                  <a:pt x="34" y="27"/>
                  <a:pt x="18" y="10"/>
                  <a:pt x="7" y="0"/>
                </a:cubicBezTo>
                <a:close/>
              </a:path>
            </a:pathLst>
          </a:custGeom>
          <a:solidFill>
            <a:srgbClr val="FFF2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9" name="Freeform 161"/>
          <p:cNvSpPr>
            <a:spLocks/>
          </p:cNvSpPr>
          <p:nvPr/>
        </p:nvSpPr>
        <p:spPr bwMode="auto">
          <a:xfrm>
            <a:off x="2527300" y="5676900"/>
            <a:ext cx="198438" cy="331788"/>
          </a:xfrm>
          <a:custGeom>
            <a:avLst/>
            <a:gdLst>
              <a:gd name="T0" fmla="*/ 2147483647 w 49"/>
              <a:gd name="T1" fmla="*/ 2147483647 h 82"/>
              <a:gd name="T2" fmla="*/ 2147483647 w 49"/>
              <a:gd name="T3" fmla="*/ 2147483647 h 82"/>
              <a:gd name="T4" fmla="*/ 0 w 49"/>
              <a:gd name="T5" fmla="*/ 0 h 82"/>
              <a:gd name="T6" fmla="*/ 2147483647 w 49"/>
              <a:gd name="T7" fmla="*/ 2147483647 h 8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9" h="82">
                <a:moveTo>
                  <a:pt x="11" y="2"/>
                </a:moveTo>
                <a:lnTo>
                  <a:pt x="49" y="82"/>
                </a:lnTo>
                <a:lnTo>
                  <a:pt x="0" y="0"/>
                </a:lnTo>
                <a:lnTo>
                  <a:pt x="11" y="2"/>
                </a:lnTo>
                <a:close/>
              </a:path>
            </a:pathLst>
          </a:custGeom>
          <a:solidFill>
            <a:srgbClr val="DEB99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0" name="Freeform 7"/>
          <p:cNvSpPr>
            <a:spLocks noEditPoints="1"/>
          </p:cNvSpPr>
          <p:nvPr userDrawn="1"/>
        </p:nvSpPr>
        <p:spPr bwMode="auto">
          <a:xfrm>
            <a:off x="1416050" y="2559050"/>
            <a:ext cx="242888" cy="192088"/>
          </a:xfrm>
          <a:custGeom>
            <a:avLst/>
            <a:gdLst>
              <a:gd name="T0" fmla="*/ 2147483647 w 141"/>
              <a:gd name="T1" fmla="*/ 2147483647 h 112"/>
              <a:gd name="T2" fmla="*/ 2147483647 w 141"/>
              <a:gd name="T3" fmla="*/ 2147483647 h 112"/>
              <a:gd name="T4" fmla="*/ 2147483647 w 141"/>
              <a:gd name="T5" fmla="*/ 0 h 112"/>
              <a:gd name="T6" fmla="*/ 2147483647 w 141"/>
              <a:gd name="T7" fmla="*/ 0 h 112"/>
              <a:gd name="T8" fmla="*/ 2147483647 w 141"/>
              <a:gd name="T9" fmla="*/ 2147483647 h 112"/>
              <a:gd name="T10" fmla="*/ 0 w 141"/>
              <a:gd name="T11" fmla="*/ 2147483647 h 112"/>
              <a:gd name="T12" fmla="*/ 0 w 141"/>
              <a:gd name="T13" fmla="*/ 2147483647 h 112"/>
              <a:gd name="T14" fmla="*/ 0 w 141"/>
              <a:gd name="T15" fmla="*/ 2147483647 h 112"/>
              <a:gd name="T16" fmla="*/ 0 w 141"/>
              <a:gd name="T17" fmla="*/ 2147483647 h 112"/>
              <a:gd name="T18" fmla="*/ 2147483647 w 141"/>
              <a:gd name="T19" fmla="*/ 2147483647 h 112"/>
              <a:gd name="T20" fmla="*/ 2147483647 w 141"/>
              <a:gd name="T21" fmla="*/ 2147483647 h 112"/>
              <a:gd name="T22" fmla="*/ 2147483647 w 141"/>
              <a:gd name="T23" fmla="*/ 2147483647 h 112"/>
              <a:gd name="T24" fmla="*/ 2147483647 w 141"/>
              <a:gd name="T25" fmla="*/ 2147483647 h 112"/>
              <a:gd name="T26" fmla="*/ 2147483647 w 141"/>
              <a:gd name="T27" fmla="*/ 2147483647 h 112"/>
              <a:gd name="T28" fmla="*/ 2147483647 w 141"/>
              <a:gd name="T29" fmla="*/ 2147483647 h 112"/>
              <a:gd name="T30" fmla="*/ 2147483647 w 141"/>
              <a:gd name="T31" fmla="*/ 2147483647 h 112"/>
              <a:gd name="T32" fmla="*/ 2147483647 w 141"/>
              <a:gd name="T33" fmla="*/ 2147483647 h 112"/>
              <a:gd name="T34" fmla="*/ 2147483647 w 141"/>
              <a:gd name="T35" fmla="*/ 2147483647 h 112"/>
              <a:gd name="T36" fmla="*/ 2147483647 w 141"/>
              <a:gd name="T37" fmla="*/ 2147483647 h 112"/>
              <a:gd name="T38" fmla="*/ 2147483647 w 141"/>
              <a:gd name="T39" fmla="*/ 2147483647 h 112"/>
              <a:gd name="T40" fmla="*/ 2147483647 w 141"/>
              <a:gd name="T41" fmla="*/ 2147483647 h 112"/>
              <a:gd name="T42" fmla="*/ 2147483647 w 141"/>
              <a:gd name="T43" fmla="*/ 2147483647 h 112"/>
              <a:gd name="T44" fmla="*/ 2147483647 w 141"/>
              <a:gd name="T45" fmla="*/ 2147483647 h 112"/>
              <a:gd name="T46" fmla="*/ 2147483647 w 141"/>
              <a:gd name="T47" fmla="*/ 2147483647 h 112"/>
              <a:gd name="T48" fmla="*/ 2147483647 w 141"/>
              <a:gd name="T49" fmla="*/ 2147483647 h 112"/>
              <a:gd name="T50" fmla="*/ 2147483647 w 141"/>
              <a:gd name="T51" fmla="*/ 2147483647 h 112"/>
              <a:gd name="T52" fmla="*/ 2147483647 w 141"/>
              <a:gd name="T53" fmla="*/ 2147483647 h 112"/>
              <a:gd name="T54" fmla="*/ 2147483647 w 141"/>
              <a:gd name="T55" fmla="*/ 2147483647 h 112"/>
              <a:gd name="T56" fmla="*/ 2147483647 w 141"/>
              <a:gd name="T57" fmla="*/ 2147483647 h 112"/>
              <a:gd name="T58" fmla="*/ 2147483647 w 141"/>
              <a:gd name="T59" fmla="*/ 2147483647 h 112"/>
              <a:gd name="T60" fmla="*/ 2147483647 w 141"/>
              <a:gd name="T61" fmla="*/ 2147483647 h 112"/>
              <a:gd name="T62" fmla="*/ 2147483647 w 141"/>
              <a:gd name="T63" fmla="*/ 2147483647 h 112"/>
              <a:gd name="T64" fmla="*/ 2147483647 w 141"/>
              <a:gd name="T65" fmla="*/ 2147483647 h 112"/>
              <a:gd name="T66" fmla="*/ 2147483647 w 141"/>
              <a:gd name="T67" fmla="*/ 2147483647 h 112"/>
              <a:gd name="T68" fmla="*/ 2147483647 w 141"/>
              <a:gd name="T69" fmla="*/ 2147483647 h 11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41" h="112">
                <a:moveTo>
                  <a:pt x="141" y="40"/>
                </a:moveTo>
                <a:cubicBezTo>
                  <a:pt x="126" y="25"/>
                  <a:pt x="126" y="25"/>
                  <a:pt x="126" y="25"/>
                </a:cubicBezTo>
                <a:cubicBezTo>
                  <a:pt x="113" y="0"/>
                  <a:pt x="113" y="0"/>
                  <a:pt x="113" y="0"/>
                </a:cubicBezTo>
                <a:cubicBezTo>
                  <a:pt x="27" y="0"/>
                  <a:pt x="27" y="0"/>
                  <a:pt x="27" y="0"/>
                </a:cubicBezTo>
                <a:cubicBezTo>
                  <a:pt x="14" y="25"/>
                  <a:pt x="14" y="25"/>
                  <a:pt x="14" y="25"/>
                </a:cubicBezTo>
                <a:cubicBezTo>
                  <a:pt x="0" y="40"/>
                  <a:pt x="0" y="40"/>
                  <a:pt x="0" y="40"/>
                </a:cubicBezTo>
                <a:cubicBezTo>
                  <a:pt x="0" y="86"/>
                  <a:pt x="0" y="86"/>
                  <a:pt x="0" y="86"/>
                </a:cubicBezTo>
                <a:cubicBezTo>
                  <a:pt x="0" y="89"/>
                  <a:pt x="0" y="89"/>
                  <a:pt x="0" y="89"/>
                </a:cubicBezTo>
                <a:cubicBezTo>
                  <a:pt x="0" y="105"/>
                  <a:pt x="0" y="105"/>
                  <a:pt x="0" y="105"/>
                </a:cubicBezTo>
                <a:cubicBezTo>
                  <a:pt x="0" y="109"/>
                  <a:pt x="2" y="112"/>
                  <a:pt x="6" y="112"/>
                </a:cubicBezTo>
                <a:cubicBezTo>
                  <a:pt x="27" y="112"/>
                  <a:pt x="27" y="112"/>
                  <a:pt x="27" y="112"/>
                </a:cubicBezTo>
                <a:cubicBezTo>
                  <a:pt x="30" y="112"/>
                  <a:pt x="33" y="109"/>
                  <a:pt x="33" y="105"/>
                </a:cubicBezTo>
                <a:cubicBezTo>
                  <a:pt x="33" y="89"/>
                  <a:pt x="33" y="89"/>
                  <a:pt x="33" y="89"/>
                </a:cubicBezTo>
                <a:cubicBezTo>
                  <a:pt x="107" y="89"/>
                  <a:pt x="107" y="89"/>
                  <a:pt x="107" y="89"/>
                </a:cubicBezTo>
                <a:cubicBezTo>
                  <a:pt x="107" y="105"/>
                  <a:pt x="107" y="105"/>
                  <a:pt x="107" y="105"/>
                </a:cubicBezTo>
                <a:cubicBezTo>
                  <a:pt x="107" y="109"/>
                  <a:pt x="110" y="112"/>
                  <a:pt x="114" y="112"/>
                </a:cubicBezTo>
                <a:cubicBezTo>
                  <a:pt x="134" y="112"/>
                  <a:pt x="134" y="112"/>
                  <a:pt x="134" y="112"/>
                </a:cubicBezTo>
                <a:cubicBezTo>
                  <a:pt x="138" y="112"/>
                  <a:pt x="141" y="109"/>
                  <a:pt x="141" y="105"/>
                </a:cubicBezTo>
                <a:cubicBezTo>
                  <a:pt x="141" y="89"/>
                  <a:pt x="141" y="89"/>
                  <a:pt x="141" y="89"/>
                </a:cubicBezTo>
                <a:lnTo>
                  <a:pt x="141" y="40"/>
                </a:lnTo>
                <a:close/>
                <a:moveTo>
                  <a:pt x="35" y="9"/>
                </a:moveTo>
                <a:cubicBezTo>
                  <a:pt x="105" y="9"/>
                  <a:pt x="105" y="9"/>
                  <a:pt x="105" y="9"/>
                </a:cubicBezTo>
                <a:cubicBezTo>
                  <a:pt x="117" y="32"/>
                  <a:pt x="117" y="32"/>
                  <a:pt x="117" y="32"/>
                </a:cubicBezTo>
                <a:cubicBezTo>
                  <a:pt x="23" y="32"/>
                  <a:pt x="23" y="32"/>
                  <a:pt x="23" y="32"/>
                </a:cubicBezTo>
                <a:lnTo>
                  <a:pt x="35" y="9"/>
                </a:lnTo>
                <a:close/>
                <a:moveTo>
                  <a:pt x="40" y="78"/>
                </a:moveTo>
                <a:cubicBezTo>
                  <a:pt x="12" y="78"/>
                  <a:pt x="12" y="78"/>
                  <a:pt x="12" y="78"/>
                </a:cubicBezTo>
                <a:cubicBezTo>
                  <a:pt x="12" y="63"/>
                  <a:pt x="12" y="63"/>
                  <a:pt x="12" y="63"/>
                </a:cubicBezTo>
                <a:cubicBezTo>
                  <a:pt x="40" y="63"/>
                  <a:pt x="40" y="63"/>
                  <a:pt x="40" y="63"/>
                </a:cubicBezTo>
                <a:lnTo>
                  <a:pt x="40" y="78"/>
                </a:lnTo>
                <a:close/>
                <a:moveTo>
                  <a:pt x="128" y="78"/>
                </a:moveTo>
                <a:cubicBezTo>
                  <a:pt x="100" y="78"/>
                  <a:pt x="100" y="78"/>
                  <a:pt x="100" y="78"/>
                </a:cubicBezTo>
                <a:cubicBezTo>
                  <a:pt x="100" y="63"/>
                  <a:pt x="100" y="63"/>
                  <a:pt x="100" y="63"/>
                </a:cubicBezTo>
                <a:cubicBezTo>
                  <a:pt x="128" y="63"/>
                  <a:pt x="128" y="63"/>
                  <a:pt x="128" y="63"/>
                </a:cubicBezTo>
                <a:lnTo>
                  <a:pt x="128" y="78"/>
                </a:lnTo>
                <a:close/>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1" name="Freeform 8"/>
          <p:cNvSpPr>
            <a:spLocks/>
          </p:cNvSpPr>
          <p:nvPr userDrawn="1"/>
        </p:nvSpPr>
        <p:spPr bwMode="auto">
          <a:xfrm>
            <a:off x="2420938" y="2727325"/>
            <a:ext cx="71437" cy="65088"/>
          </a:xfrm>
          <a:custGeom>
            <a:avLst/>
            <a:gdLst>
              <a:gd name="T0" fmla="*/ 2147483647 w 41"/>
              <a:gd name="T1" fmla="*/ 0 h 37"/>
              <a:gd name="T2" fmla="*/ 2147483647 w 41"/>
              <a:gd name="T3" fmla="*/ 2147483647 h 37"/>
              <a:gd name="T4" fmla="*/ 2147483647 w 41"/>
              <a:gd name="T5" fmla="*/ 2147483647 h 37"/>
              <a:gd name="T6" fmla="*/ 2147483647 w 41"/>
              <a:gd name="T7" fmla="*/ 2147483647 h 37"/>
              <a:gd name="T8" fmla="*/ 2147483647 w 41"/>
              <a:gd name="T9" fmla="*/ 2147483647 h 37"/>
              <a:gd name="T10" fmla="*/ 2147483647 w 41"/>
              <a:gd name="T11" fmla="*/ 2147483647 h 37"/>
              <a:gd name="T12" fmla="*/ 2147483647 w 41"/>
              <a:gd name="T13" fmla="*/ 2147483647 h 37"/>
              <a:gd name="T14" fmla="*/ 2147483647 w 41"/>
              <a:gd name="T15" fmla="*/ 0 h 3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1" h="37">
                <a:moveTo>
                  <a:pt x="32" y="0"/>
                </a:moveTo>
                <a:cubicBezTo>
                  <a:pt x="27" y="3"/>
                  <a:pt x="21" y="5"/>
                  <a:pt x="15" y="5"/>
                </a:cubicBezTo>
                <a:cubicBezTo>
                  <a:pt x="13" y="5"/>
                  <a:pt x="11" y="5"/>
                  <a:pt x="9" y="5"/>
                </a:cubicBezTo>
                <a:cubicBezTo>
                  <a:pt x="9" y="5"/>
                  <a:pt x="9" y="5"/>
                  <a:pt x="9" y="5"/>
                </a:cubicBezTo>
                <a:cubicBezTo>
                  <a:pt x="1" y="13"/>
                  <a:pt x="0" y="24"/>
                  <a:pt x="6" y="31"/>
                </a:cubicBezTo>
                <a:cubicBezTo>
                  <a:pt x="12" y="37"/>
                  <a:pt x="23" y="35"/>
                  <a:pt x="31" y="27"/>
                </a:cubicBezTo>
                <a:cubicBezTo>
                  <a:pt x="39" y="19"/>
                  <a:pt x="41" y="8"/>
                  <a:pt x="35" y="2"/>
                </a:cubicBezTo>
                <a:cubicBezTo>
                  <a:pt x="34" y="1"/>
                  <a:pt x="33" y="0"/>
                  <a:pt x="32" y="0"/>
                </a:cubicBezTo>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2" name="Freeform 9"/>
          <p:cNvSpPr>
            <a:spLocks/>
          </p:cNvSpPr>
          <p:nvPr userDrawn="1"/>
        </p:nvSpPr>
        <p:spPr bwMode="auto">
          <a:xfrm>
            <a:off x="2371725" y="2620963"/>
            <a:ext cx="123825" cy="107950"/>
          </a:xfrm>
          <a:custGeom>
            <a:avLst/>
            <a:gdLst>
              <a:gd name="T0" fmla="*/ 2147483647 w 72"/>
              <a:gd name="T1" fmla="*/ 2147483647 h 63"/>
              <a:gd name="T2" fmla="*/ 2147483647 w 72"/>
              <a:gd name="T3" fmla="*/ 2147483647 h 63"/>
              <a:gd name="T4" fmla="*/ 2147483647 w 72"/>
              <a:gd name="T5" fmla="*/ 2147483647 h 63"/>
              <a:gd name="T6" fmla="*/ 2147483647 w 72"/>
              <a:gd name="T7" fmla="*/ 2147483647 h 63"/>
              <a:gd name="T8" fmla="*/ 2147483647 w 72"/>
              <a:gd name="T9" fmla="*/ 2147483647 h 63"/>
              <a:gd name="T10" fmla="*/ 2147483647 w 72"/>
              <a:gd name="T11" fmla="*/ 2147483647 h 63"/>
              <a:gd name="T12" fmla="*/ 2147483647 w 72"/>
              <a:gd name="T13" fmla="*/ 0 h 63"/>
              <a:gd name="T14" fmla="*/ 2147483647 w 72"/>
              <a:gd name="T15" fmla="*/ 2147483647 h 63"/>
              <a:gd name="T16" fmla="*/ 2147483647 w 72"/>
              <a:gd name="T17" fmla="*/ 2147483647 h 6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2" h="63">
                <a:moveTo>
                  <a:pt x="17" y="51"/>
                </a:moveTo>
                <a:cubicBezTo>
                  <a:pt x="24" y="59"/>
                  <a:pt x="34" y="63"/>
                  <a:pt x="43" y="63"/>
                </a:cubicBezTo>
                <a:cubicBezTo>
                  <a:pt x="43" y="63"/>
                  <a:pt x="43" y="63"/>
                  <a:pt x="44" y="63"/>
                </a:cubicBezTo>
                <a:cubicBezTo>
                  <a:pt x="48" y="63"/>
                  <a:pt x="53" y="62"/>
                  <a:pt x="56" y="60"/>
                </a:cubicBezTo>
                <a:cubicBezTo>
                  <a:pt x="58" y="59"/>
                  <a:pt x="60" y="58"/>
                  <a:pt x="61" y="57"/>
                </a:cubicBezTo>
                <a:cubicBezTo>
                  <a:pt x="72" y="46"/>
                  <a:pt x="69" y="26"/>
                  <a:pt x="55" y="12"/>
                </a:cubicBezTo>
                <a:cubicBezTo>
                  <a:pt x="47" y="4"/>
                  <a:pt x="37" y="0"/>
                  <a:pt x="28" y="0"/>
                </a:cubicBezTo>
                <a:cubicBezTo>
                  <a:pt x="21" y="0"/>
                  <a:pt x="15" y="2"/>
                  <a:pt x="11" y="7"/>
                </a:cubicBezTo>
                <a:cubicBezTo>
                  <a:pt x="0" y="17"/>
                  <a:pt x="3" y="37"/>
                  <a:pt x="17" y="51"/>
                </a:cubicBezTo>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3" name="Freeform 10"/>
          <p:cNvSpPr>
            <a:spLocks/>
          </p:cNvSpPr>
          <p:nvPr userDrawn="1"/>
        </p:nvSpPr>
        <p:spPr bwMode="auto">
          <a:xfrm>
            <a:off x="2513013" y="2727325"/>
            <a:ext cx="69850" cy="65088"/>
          </a:xfrm>
          <a:custGeom>
            <a:avLst/>
            <a:gdLst>
              <a:gd name="T0" fmla="*/ 2147483647 w 41"/>
              <a:gd name="T1" fmla="*/ 2147483647 h 37"/>
              <a:gd name="T2" fmla="*/ 2147483647 w 41"/>
              <a:gd name="T3" fmla="*/ 2147483647 h 37"/>
              <a:gd name="T4" fmla="*/ 2147483647 w 41"/>
              <a:gd name="T5" fmla="*/ 2147483647 h 37"/>
              <a:gd name="T6" fmla="*/ 2147483647 w 41"/>
              <a:gd name="T7" fmla="*/ 2147483647 h 37"/>
              <a:gd name="T8" fmla="*/ 2147483647 w 41"/>
              <a:gd name="T9" fmla="*/ 0 h 37"/>
              <a:gd name="T10" fmla="*/ 2147483647 w 41"/>
              <a:gd name="T11" fmla="*/ 2147483647 h 37"/>
              <a:gd name="T12" fmla="*/ 2147483647 w 41"/>
              <a:gd name="T13" fmla="*/ 2147483647 h 37"/>
              <a:gd name="T14" fmla="*/ 2147483647 w 41"/>
              <a:gd name="T15" fmla="*/ 2147483647 h 3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1" h="37">
                <a:moveTo>
                  <a:pt x="35" y="31"/>
                </a:moveTo>
                <a:cubicBezTo>
                  <a:pt x="41" y="24"/>
                  <a:pt x="40" y="13"/>
                  <a:pt x="32" y="5"/>
                </a:cubicBezTo>
                <a:cubicBezTo>
                  <a:pt x="32" y="5"/>
                  <a:pt x="31" y="5"/>
                  <a:pt x="31" y="5"/>
                </a:cubicBezTo>
                <a:cubicBezTo>
                  <a:pt x="29" y="5"/>
                  <a:pt x="28" y="5"/>
                  <a:pt x="26" y="5"/>
                </a:cubicBezTo>
                <a:cubicBezTo>
                  <a:pt x="19" y="5"/>
                  <a:pt x="13" y="3"/>
                  <a:pt x="9" y="0"/>
                </a:cubicBezTo>
                <a:cubicBezTo>
                  <a:pt x="8" y="0"/>
                  <a:pt x="7" y="1"/>
                  <a:pt x="6" y="2"/>
                </a:cubicBezTo>
                <a:cubicBezTo>
                  <a:pt x="0" y="8"/>
                  <a:pt x="1" y="19"/>
                  <a:pt x="9" y="27"/>
                </a:cubicBezTo>
                <a:cubicBezTo>
                  <a:pt x="17" y="35"/>
                  <a:pt x="29" y="37"/>
                  <a:pt x="35" y="31"/>
                </a:cubicBezTo>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4" name="Freeform 11"/>
          <p:cNvSpPr>
            <a:spLocks/>
          </p:cNvSpPr>
          <p:nvPr userDrawn="1"/>
        </p:nvSpPr>
        <p:spPr bwMode="auto">
          <a:xfrm>
            <a:off x="2508250" y="2620963"/>
            <a:ext cx="123825" cy="107950"/>
          </a:xfrm>
          <a:custGeom>
            <a:avLst/>
            <a:gdLst>
              <a:gd name="T0" fmla="*/ 2147483647 w 71"/>
              <a:gd name="T1" fmla="*/ 2147483647 h 63"/>
              <a:gd name="T2" fmla="*/ 2147483647 w 71"/>
              <a:gd name="T3" fmla="*/ 0 h 63"/>
              <a:gd name="T4" fmla="*/ 2147483647 w 71"/>
              <a:gd name="T5" fmla="*/ 2147483647 h 63"/>
              <a:gd name="T6" fmla="*/ 2147483647 w 71"/>
              <a:gd name="T7" fmla="*/ 2147483647 h 63"/>
              <a:gd name="T8" fmla="*/ 2147483647 w 71"/>
              <a:gd name="T9" fmla="*/ 2147483647 h 63"/>
              <a:gd name="T10" fmla="*/ 2147483647 w 71"/>
              <a:gd name="T11" fmla="*/ 2147483647 h 63"/>
              <a:gd name="T12" fmla="*/ 2147483647 w 71"/>
              <a:gd name="T13" fmla="*/ 2147483647 h 63"/>
              <a:gd name="T14" fmla="*/ 2147483647 w 71"/>
              <a:gd name="T15" fmla="*/ 2147483647 h 63"/>
              <a:gd name="T16" fmla="*/ 2147483647 w 71"/>
              <a:gd name="T17" fmla="*/ 2147483647 h 6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1" h="63">
                <a:moveTo>
                  <a:pt x="61" y="7"/>
                </a:moveTo>
                <a:cubicBezTo>
                  <a:pt x="56" y="2"/>
                  <a:pt x="50" y="0"/>
                  <a:pt x="44" y="0"/>
                </a:cubicBezTo>
                <a:cubicBezTo>
                  <a:pt x="35" y="0"/>
                  <a:pt x="24" y="4"/>
                  <a:pt x="16" y="13"/>
                </a:cubicBezTo>
                <a:cubicBezTo>
                  <a:pt x="3" y="26"/>
                  <a:pt x="0" y="46"/>
                  <a:pt x="11" y="57"/>
                </a:cubicBezTo>
                <a:cubicBezTo>
                  <a:pt x="12" y="58"/>
                  <a:pt x="14" y="59"/>
                  <a:pt x="15" y="60"/>
                </a:cubicBezTo>
                <a:cubicBezTo>
                  <a:pt x="19" y="62"/>
                  <a:pt x="23" y="63"/>
                  <a:pt x="28" y="63"/>
                </a:cubicBezTo>
                <a:cubicBezTo>
                  <a:pt x="28" y="63"/>
                  <a:pt x="29" y="63"/>
                  <a:pt x="29" y="63"/>
                </a:cubicBezTo>
                <a:cubicBezTo>
                  <a:pt x="38" y="63"/>
                  <a:pt x="47" y="59"/>
                  <a:pt x="55" y="51"/>
                </a:cubicBezTo>
                <a:cubicBezTo>
                  <a:pt x="69" y="37"/>
                  <a:pt x="71" y="17"/>
                  <a:pt x="61" y="7"/>
                </a:cubicBezTo>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5" name="Freeform 12"/>
          <p:cNvSpPr>
            <a:spLocks/>
          </p:cNvSpPr>
          <p:nvPr userDrawn="1"/>
        </p:nvSpPr>
        <p:spPr bwMode="auto">
          <a:xfrm>
            <a:off x="2479675" y="2628900"/>
            <a:ext cx="42863" cy="153988"/>
          </a:xfrm>
          <a:custGeom>
            <a:avLst/>
            <a:gdLst>
              <a:gd name="T0" fmla="*/ 2147483647 w 25"/>
              <a:gd name="T1" fmla="*/ 2147483647 h 89"/>
              <a:gd name="T2" fmla="*/ 2147483647 w 25"/>
              <a:gd name="T3" fmla="*/ 2147483647 h 89"/>
              <a:gd name="T4" fmla="*/ 2147483647 w 25"/>
              <a:gd name="T5" fmla="*/ 2147483647 h 89"/>
              <a:gd name="T6" fmla="*/ 2147483647 w 25"/>
              <a:gd name="T7" fmla="*/ 2147483647 h 89"/>
              <a:gd name="T8" fmla="*/ 2147483647 w 25"/>
              <a:gd name="T9" fmla="*/ 2147483647 h 89"/>
              <a:gd name="T10" fmla="*/ 2147483647 w 25"/>
              <a:gd name="T11" fmla="*/ 2147483647 h 89"/>
              <a:gd name="T12" fmla="*/ 2147483647 w 25"/>
              <a:gd name="T13" fmla="*/ 2147483647 h 89"/>
              <a:gd name="T14" fmla="*/ 2147483647 w 25"/>
              <a:gd name="T15" fmla="*/ 2147483647 h 89"/>
              <a:gd name="T16" fmla="*/ 2147483647 w 25"/>
              <a:gd name="T17" fmla="*/ 2147483647 h 89"/>
              <a:gd name="T18" fmla="*/ 2147483647 w 25"/>
              <a:gd name="T19" fmla="*/ 2147483647 h 89"/>
              <a:gd name="T20" fmla="*/ 2147483647 w 25"/>
              <a:gd name="T21" fmla="*/ 2147483647 h 89"/>
              <a:gd name="T22" fmla="*/ 2147483647 w 25"/>
              <a:gd name="T23" fmla="*/ 2147483647 h 89"/>
              <a:gd name="T24" fmla="*/ 2147483647 w 25"/>
              <a:gd name="T25" fmla="*/ 2147483647 h 89"/>
              <a:gd name="T26" fmla="*/ 2147483647 w 25"/>
              <a:gd name="T27" fmla="*/ 2147483647 h 89"/>
              <a:gd name="T28" fmla="*/ 2147483647 w 25"/>
              <a:gd name="T29" fmla="*/ 2147483647 h 89"/>
              <a:gd name="T30" fmla="*/ 2147483647 w 25"/>
              <a:gd name="T31" fmla="*/ 2147483647 h 89"/>
              <a:gd name="T32" fmla="*/ 2147483647 w 25"/>
              <a:gd name="T33" fmla="*/ 2147483647 h 89"/>
              <a:gd name="T34" fmla="*/ 2147483647 w 25"/>
              <a:gd name="T35" fmla="*/ 2147483647 h 89"/>
              <a:gd name="T36" fmla="*/ 2147483647 w 25"/>
              <a:gd name="T37" fmla="*/ 2147483647 h 8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5" h="89">
                <a:moveTo>
                  <a:pt x="23" y="4"/>
                </a:moveTo>
                <a:cubicBezTo>
                  <a:pt x="25" y="3"/>
                  <a:pt x="23" y="0"/>
                  <a:pt x="21" y="2"/>
                </a:cubicBezTo>
                <a:cubicBezTo>
                  <a:pt x="18" y="4"/>
                  <a:pt x="16" y="7"/>
                  <a:pt x="15" y="10"/>
                </a:cubicBezTo>
                <a:cubicBezTo>
                  <a:pt x="14" y="10"/>
                  <a:pt x="13" y="10"/>
                  <a:pt x="13" y="10"/>
                </a:cubicBezTo>
                <a:cubicBezTo>
                  <a:pt x="12" y="10"/>
                  <a:pt x="12" y="10"/>
                  <a:pt x="11" y="10"/>
                </a:cubicBezTo>
                <a:cubicBezTo>
                  <a:pt x="10" y="7"/>
                  <a:pt x="7" y="4"/>
                  <a:pt x="5" y="2"/>
                </a:cubicBezTo>
                <a:cubicBezTo>
                  <a:pt x="3" y="0"/>
                  <a:pt x="0" y="3"/>
                  <a:pt x="2" y="4"/>
                </a:cubicBezTo>
                <a:cubicBezTo>
                  <a:pt x="5" y="7"/>
                  <a:pt x="7" y="10"/>
                  <a:pt x="8" y="13"/>
                </a:cubicBezTo>
                <a:cubicBezTo>
                  <a:pt x="8" y="14"/>
                  <a:pt x="7" y="14"/>
                  <a:pt x="7" y="15"/>
                </a:cubicBezTo>
                <a:cubicBezTo>
                  <a:pt x="7" y="27"/>
                  <a:pt x="7" y="27"/>
                  <a:pt x="7" y="27"/>
                </a:cubicBezTo>
                <a:cubicBezTo>
                  <a:pt x="7" y="42"/>
                  <a:pt x="7" y="42"/>
                  <a:pt x="7" y="42"/>
                </a:cubicBezTo>
                <a:cubicBezTo>
                  <a:pt x="7" y="84"/>
                  <a:pt x="7" y="84"/>
                  <a:pt x="7" y="84"/>
                </a:cubicBezTo>
                <a:cubicBezTo>
                  <a:pt x="7" y="87"/>
                  <a:pt x="10" y="89"/>
                  <a:pt x="13" y="89"/>
                </a:cubicBezTo>
                <a:cubicBezTo>
                  <a:pt x="16" y="89"/>
                  <a:pt x="18" y="87"/>
                  <a:pt x="18" y="84"/>
                </a:cubicBezTo>
                <a:cubicBezTo>
                  <a:pt x="18" y="42"/>
                  <a:pt x="18" y="42"/>
                  <a:pt x="18" y="42"/>
                </a:cubicBezTo>
                <a:cubicBezTo>
                  <a:pt x="18" y="27"/>
                  <a:pt x="18" y="27"/>
                  <a:pt x="18" y="27"/>
                </a:cubicBezTo>
                <a:cubicBezTo>
                  <a:pt x="18" y="15"/>
                  <a:pt x="18" y="15"/>
                  <a:pt x="18" y="15"/>
                </a:cubicBezTo>
                <a:cubicBezTo>
                  <a:pt x="18" y="14"/>
                  <a:pt x="18" y="14"/>
                  <a:pt x="18" y="13"/>
                </a:cubicBezTo>
                <a:cubicBezTo>
                  <a:pt x="19" y="10"/>
                  <a:pt x="21" y="7"/>
                  <a:pt x="23" y="4"/>
                </a:cubicBezTo>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6" name="Freeform 13"/>
          <p:cNvSpPr>
            <a:spLocks noEditPoints="1"/>
          </p:cNvSpPr>
          <p:nvPr userDrawn="1"/>
        </p:nvSpPr>
        <p:spPr bwMode="auto">
          <a:xfrm>
            <a:off x="1419225" y="2386013"/>
            <a:ext cx="296863" cy="28575"/>
          </a:xfrm>
          <a:custGeom>
            <a:avLst/>
            <a:gdLst>
              <a:gd name="T0" fmla="*/ 2147483647 w 406"/>
              <a:gd name="T1" fmla="*/ 0 h 38"/>
              <a:gd name="T2" fmla="*/ 0 w 406"/>
              <a:gd name="T3" fmla="*/ 0 h 38"/>
              <a:gd name="T4" fmla="*/ 0 w 406"/>
              <a:gd name="T5" fmla="*/ 2147483647 h 38"/>
              <a:gd name="T6" fmla="*/ 2147483647 w 406"/>
              <a:gd name="T7" fmla="*/ 2147483647 h 38"/>
              <a:gd name="T8" fmla="*/ 2147483647 w 406"/>
              <a:gd name="T9" fmla="*/ 0 h 38"/>
              <a:gd name="T10" fmla="*/ 2147483647 w 406"/>
              <a:gd name="T11" fmla="*/ 2147483647 h 38"/>
              <a:gd name="T12" fmla="*/ 2147483647 w 406"/>
              <a:gd name="T13" fmla="*/ 2147483647 h 38"/>
              <a:gd name="T14" fmla="*/ 2147483647 w 406"/>
              <a:gd name="T15" fmla="*/ 2147483647 h 38"/>
              <a:gd name="T16" fmla="*/ 2147483647 w 406"/>
              <a:gd name="T17" fmla="*/ 2147483647 h 38"/>
              <a:gd name="T18" fmla="*/ 2147483647 w 406"/>
              <a:gd name="T19" fmla="*/ 2147483647 h 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06" h="38">
                <a:moveTo>
                  <a:pt x="406" y="0"/>
                </a:moveTo>
                <a:lnTo>
                  <a:pt x="0" y="0"/>
                </a:lnTo>
                <a:lnTo>
                  <a:pt x="0" y="38"/>
                </a:lnTo>
                <a:lnTo>
                  <a:pt x="406" y="38"/>
                </a:lnTo>
                <a:lnTo>
                  <a:pt x="406" y="0"/>
                </a:lnTo>
                <a:close/>
                <a:moveTo>
                  <a:pt x="390" y="23"/>
                </a:moveTo>
                <a:lnTo>
                  <a:pt x="357" y="23"/>
                </a:lnTo>
                <a:lnTo>
                  <a:pt x="357" y="14"/>
                </a:lnTo>
                <a:lnTo>
                  <a:pt x="390" y="14"/>
                </a:lnTo>
                <a:lnTo>
                  <a:pt x="390" y="23"/>
                </a:lnTo>
                <a:close/>
              </a:path>
            </a:pathLst>
          </a:custGeom>
          <a:solidFill>
            <a:srgbClr val="FB710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7" name="Freeform 14"/>
          <p:cNvSpPr>
            <a:spLocks noEditPoints="1"/>
          </p:cNvSpPr>
          <p:nvPr userDrawn="1"/>
        </p:nvSpPr>
        <p:spPr bwMode="auto">
          <a:xfrm>
            <a:off x="1433513" y="2209800"/>
            <a:ext cx="268287" cy="168275"/>
          </a:xfrm>
          <a:custGeom>
            <a:avLst/>
            <a:gdLst>
              <a:gd name="T0" fmla="*/ 2147483647 w 369"/>
              <a:gd name="T1" fmla="*/ 0 h 230"/>
              <a:gd name="T2" fmla="*/ 0 w 369"/>
              <a:gd name="T3" fmla="*/ 0 h 230"/>
              <a:gd name="T4" fmla="*/ 0 w 369"/>
              <a:gd name="T5" fmla="*/ 2147483647 h 230"/>
              <a:gd name="T6" fmla="*/ 2147483647 w 369"/>
              <a:gd name="T7" fmla="*/ 2147483647 h 230"/>
              <a:gd name="T8" fmla="*/ 2147483647 w 369"/>
              <a:gd name="T9" fmla="*/ 0 h 230"/>
              <a:gd name="T10" fmla="*/ 2147483647 w 369"/>
              <a:gd name="T11" fmla="*/ 2147483647 h 230"/>
              <a:gd name="T12" fmla="*/ 2147483647 w 369"/>
              <a:gd name="T13" fmla="*/ 2147483647 h 230"/>
              <a:gd name="T14" fmla="*/ 2147483647 w 369"/>
              <a:gd name="T15" fmla="*/ 2147483647 h 230"/>
              <a:gd name="T16" fmla="*/ 2147483647 w 369"/>
              <a:gd name="T17" fmla="*/ 2147483647 h 230"/>
              <a:gd name="T18" fmla="*/ 2147483647 w 369"/>
              <a:gd name="T19" fmla="*/ 2147483647 h 23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69" h="230">
                <a:moveTo>
                  <a:pt x="369" y="0"/>
                </a:moveTo>
                <a:lnTo>
                  <a:pt x="0" y="0"/>
                </a:lnTo>
                <a:lnTo>
                  <a:pt x="0" y="230"/>
                </a:lnTo>
                <a:lnTo>
                  <a:pt x="369" y="230"/>
                </a:lnTo>
                <a:lnTo>
                  <a:pt x="369" y="0"/>
                </a:lnTo>
                <a:close/>
                <a:moveTo>
                  <a:pt x="329" y="197"/>
                </a:moveTo>
                <a:lnTo>
                  <a:pt x="43" y="197"/>
                </a:lnTo>
                <a:lnTo>
                  <a:pt x="43" y="34"/>
                </a:lnTo>
                <a:lnTo>
                  <a:pt x="329" y="34"/>
                </a:lnTo>
                <a:lnTo>
                  <a:pt x="329" y="197"/>
                </a:lnTo>
                <a:close/>
              </a:path>
            </a:pathLst>
          </a:custGeom>
          <a:solidFill>
            <a:srgbClr val="FB710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8" name="Freeform 15"/>
          <p:cNvSpPr>
            <a:spLocks noEditPoints="1"/>
          </p:cNvSpPr>
          <p:nvPr userDrawn="1"/>
        </p:nvSpPr>
        <p:spPr bwMode="auto">
          <a:xfrm>
            <a:off x="2211388" y="2827338"/>
            <a:ext cx="203200" cy="225425"/>
          </a:xfrm>
          <a:custGeom>
            <a:avLst/>
            <a:gdLst>
              <a:gd name="T0" fmla="*/ 2147483647 w 279"/>
              <a:gd name="T1" fmla="*/ 2147483647 h 310"/>
              <a:gd name="T2" fmla="*/ 2147483647 w 279"/>
              <a:gd name="T3" fmla="*/ 2147483647 h 310"/>
              <a:gd name="T4" fmla="*/ 0 w 279"/>
              <a:gd name="T5" fmla="*/ 2147483647 h 310"/>
              <a:gd name="T6" fmla="*/ 0 w 279"/>
              <a:gd name="T7" fmla="*/ 2147483647 h 310"/>
              <a:gd name="T8" fmla="*/ 0 w 279"/>
              <a:gd name="T9" fmla="*/ 2147483647 h 310"/>
              <a:gd name="T10" fmla="*/ 2147483647 w 279"/>
              <a:gd name="T11" fmla="*/ 2147483647 h 310"/>
              <a:gd name="T12" fmla="*/ 2147483647 w 279"/>
              <a:gd name="T13" fmla="*/ 2147483647 h 310"/>
              <a:gd name="T14" fmla="*/ 2147483647 w 279"/>
              <a:gd name="T15" fmla="*/ 2147483647 h 310"/>
              <a:gd name="T16" fmla="*/ 2147483647 w 279"/>
              <a:gd name="T17" fmla="*/ 2147483647 h 310"/>
              <a:gd name="T18" fmla="*/ 2147483647 w 279"/>
              <a:gd name="T19" fmla="*/ 2147483647 h 310"/>
              <a:gd name="T20" fmla="*/ 2147483647 w 279"/>
              <a:gd name="T21" fmla="*/ 2147483647 h 310"/>
              <a:gd name="T22" fmla="*/ 2147483647 w 279"/>
              <a:gd name="T23" fmla="*/ 2147483647 h 310"/>
              <a:gd name="T24" fmla="*/ 2147483647 w 279"/>
              <a:gd name="T25" fmla="*/ 2147483647 h 310"/>
              <a:gd name="T26" fmla="*/ 2147483647 w 279"/>
              <a:gd name="T27" fmla="*/ 2147483647 h 310"/>
              <a:gd name="T28" fmla="*/ 2147483647 w 279"/>
              <a:gd name="T29" fmla="*/ 2147483647 h 310"/>
              <a:gd name="T30" fmla="*/ 2147483647 w 279"/>
              <a:gd name="T31" fmla="*/ 2147483647 h 310"/>
              <a:gd name="T32" fmla="*/ 2147483647 w 279"/>
              <a:gd name="T33" fmla="*/ 0 h 310"/>
              <a:gd name="T34" fmla="*/ 2147483647 w 279"/>
              <a:gd name="T35" fmla="*/ 2147483647 h 310"/>
              <a:gd name="T36" fmla="*/ 2147483647 w 279"/>
              <a:gd name="T37" fmla="*/ 2147483647 h 310"/>
              <a:gd name="T38" fmla="*/ 2147483647 w 279"/>
              <a:gd name="T39" fmla="*/ 2147483647 h 310"/>
              <a:gd name="T40" fmla="*/ 2147483647 w 279"/>
              <a:gd name="T41" fmla="*/ 2147483647 h 310"/>
              <a:gd name="T42" fmla="*/ 2147483647 w 279"/>
              <a:gd name="T43" fmla="*/ 2147483647 h 310"/>
              <a:gd name="T44" fmla="*/ 2147483647 w 279"/>
              <a:gd name="T45" fmla="*/ 2147483647 h 310"/>
              <a:gd name="T46" fmla="*/ 2147483647 w 279"/>
              <a:gd name="T47" fmla="*/ 2147483647 h 310"/>
              <a:gd name="T48" fmla="*/ 2147483647 w 279"/>
              <a:gd name="T49" fmla="*/ 2147483647 h 310"/>
              <a:gd name="T50" fmla="*/ 2147483647 w 279"/>
              <a:gd name="T51" fmla="*/ 2147483647 h 310"/>
              <a:gd name="T52" fmla="*/ 2147483647 w 279"/>
              <a:gd name="T53" fmla="*/ 2147483647 h 310"/>
              <a:gd name="T54" fmla="*/ 2147483647 w 279"/>
              <a:gd name="T55" fmla="*/ 2147483647 h 310"/>
              <a:gd name="T56" fmla="*/ 2147483647 w 279"/>
              <a:gd name="T57" fmla="*/ 2147483647 h 310"/>
              <a:gd name="T58" fmla="*/ 2147483647 w 279"/>
              <a:gd name="T59" fmla="*/ 2147483647 h 310"/>
              <a:gd name="T60" fmla="*/ 2147483647 w 279"/>
              <a:gd name="T61" fmla="*/ 2147483647 h 31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79" h="310">
                <a:moveTo>
                  <a:pt x="145" y="3"/>
                </a:moveTo>
                <a:lnTo>
                  <a:pt x="145" y="3"/>
                </a:lnTo>
                <a:lnTo>
                  <a:pt x="0" y="218"/>
                </a:lnTo>
                <a:lnTo>
                  <a:pt x="0" y="220"/>
                </a:lnTo>
                <a:lnTo>
                  <a:pt x="133" y="308"/>
                </a:lnTo>
                <a:lnTo>
                  <a:pt x="133" y="310"/>
                </a:lnTo>
                <a:lnTo>
                  <a:pt x="135" y="308"/>
                </a:lnTo>
                <a:lnTo>
                  <a:pt x="279" y="92"/>
                </a:lnTo>
                <a:lnTo>
                  <a:pt x="279" y="90"/>
                </a:lnTo>
                <a:lnTo>
                  <a:pt x="246" y="69"/>
                </a:lnTo>
                <a:lnTo>
                  <a:pt x="260" y="48"/>
                </a:lnTo>
                <a:lnTo>
                  <a:pt x="263" y="48"/>
                </a:lnTo>
                <a:lnTo>
                  <a:pt x="260" y="45"/>
                </a:lnTo>
                <a:lnTo>
                  <a:pt x="194" y="3"/>
                </a:lnTo>
                <a:lnTo>
                  <a:pt x="194" y="0"/>
                </a:lnTo>
                <a:lnTo>
                  <a:pt x="192" y="3"/>
                </a:lnTo>
                <a:lnTo>
                  <a:pt x="178" y="24"/>
                </a:lnTo>
                <a:lnTo>
                  <a:pt x="147" y="3"/>
                </a:lnTo>
                <a:lnTo>
                  <a:pt x="145" y="3"/>
                </a:lnTo>
                <a:close/>
                <a:moveTo>
                  <a:pt x="171" y="213"/>
                </a:moveTo>
                <a:lnTo>
                  <a:pt x="76" y="149"/>
                </a:lnTo>
                <a:lnTo>
                  <a:pt x="109" y="100"/>
                </a:lnTo>
                <a:lnTo>
                  <a:pt x="204" y="161"/>
                </a:lnTo>
                <a:lnTo>
                  <a:pt x="171" y="213"/>
                </a:lnTo>
                <a:close/>
                <a:moveTo>
                  <a:pt x="128" y="275"/>
                </a:moveTo>
                <a:lnTo>
                  <a:pt x="33" y="211"/>
                </a:lnTo>
                <a:lnTo>
                  <a:pt x="66" y="161"/>
                </a:lnTo>
                <a:lnTo>
                  <a:pt x="161" y="225"/>
                </a:lnTo>
                <a:lnTo>
                  <a:pt x="128" y="275"/>
                </a:lnTo>
                <a:close/>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9" name="Freeform 16"/>
          <p:cNvSpPr>
            <a:spLocks noEditPoints="1"/>
          </p:cNvSpPr>
          <p:nvPr userDrawn="1"/>
        </p:nvSpPr>
        <p:spPr bwMode="auto">
          <a:xfrm>
            <a:off x="771525" y="2844800"/>
            <a:ext cx="103188" cy="217488"/>
          </a:xfrm>
          <a:custGeom>
            <a:avLst/>
            <a:gdLst>
              <a:gd name="T0" fmla="*/ 2 w 60"/>
              <a:gd name="T1" fmla="*/ 123 h 126"/>
              <a:gd name="T2" fmla="*/ 30 w 60"/>
              <a:gd name="T3" fmla="*/ 108 h 126"/>
              <a:gd name="T4" fmla="*/ 59 w 60"/>
              <a:gd name="T5" fmla="*/ 123 h 126"/>
              <a:gd name="T6" fmla="*/ 60 w 60"/>
              <a:gd name="T7" fmla="*/ 122 h 126"/>
              <a:gd name="T8" fmla="*/ 60 w 60"/>
              <a:gd name="T9" fmla="*/ 27 h 126"/>
              <a:gd name="T10" fmla="*/ 59 w 60"/>
              <a:gd name="T11" fmla="*/ 14 h 126"/>
              <a:gd name="T12" fmla="*/ 30 w 60"/>
              <a:gd name="T13" fmla="*/ 0 h 126"/>
              <a:gd name="T14" fmla="*/ 2 w 60"/>
              <a:gd name="T15" fmla="*/ 14 h 126"/>
              <a:gd name="T16" fmla="*/ 1 w 60"/>
              <a:gd name="T17" fmla="*/ 27 h 126"/>
              <a:gd name="T18" fmla="*/ 1 w 60"/>
              <a:gd name="T19" fmla="*/ 122 h 126"/>
              <a:gd name="T20" fmla="*/ 2 w 60"/>
              <a:gd name="T21" fmla="*/ 123 h 126"/>
              <a:gd name="T22" fmla="*/ 10 w 60"/>
              <a:gd name="T23" fmla="*/ 21 h 126"/>
              <a:gd name="T24" fmla="*/ 30 w 60"/>
              <a:gd name="T25" fmla="*/ 17 h 126"/>
              <a:gd name="T26" fmla="*/ 51 w 60"/>
              <a:gd name="T27" fmla="*/ 21 h 126"/>
              <a:gd name="T28" fmla="*/ 52 w 60"/>
              <a:gd name="T29" fmla="*/ 23 h 126"/>
              <a:gd name="T30" fmla="*/ 50 w 60"/>
              <a:gd name="T31" fmla="*/ 24 h 126"/>
              <a:gd name="T32" fmla="*/ 49 w 60"/>
              <a:gd name="T33" fmla="*/ 24 h 126"/>
              <a:gd name="T34" fmla="*/ 45 w 60"/>
              <a:gd name="T35" fmla="*/ 23 h 126"/>
              <a:gd name="T36" fmla="*/ 30 w 60"/>
              <a:gd name="T37" fmla="*/ 21 h 126"/>
              <a:gd name="T38" fmla="*/ 15 w 60"/>
              <a:gd name="T39" fmla="*/ 23 h 126"/>
              <a:gd name="T40" fmla="*/ 11 w 60"/>
              <a:gd name="T41" fmla="*/ 24 h 126"/>
              <a:gd name="T42" fmla="*/ 9 w 60"/>
              <a:gd name="T43" fmla="*/ 23 h 126"/>
              <a:gd name="T44" fmla="*/ 10 w 60"/>
              <a:gd name="T45" fmla="*/ 21 h 126"/>
              <a:gd name="T46" fmla="*/ 10 w 60"/>
              <a:gd name="T47" fmla="*/ 38 h 126"/>
              <a:gd name="T48" fmla="*/ 30 w 60"/>
              <a:gd name="T49" fmla="*/ 34 h 126"/>
              <a:gd name="T50" fmla="*/ 51 w 60"/>
              <a:gd name="T51" fmla="*/ 38 h 126"/>
              <a:gd name="T52" fmla="*/ 52 w 60"/>
              <a:gd name="T53" fmla="*/ 40 h 126"/>
              <a:gd name="T54" fmla="*/ 50 w 60"/>
              <a:gd name="T55" fmla="*/ 41 h 126"/>
              <a:gd name="T56" fmla="*/ 49 w 60"/>
              <a:gd name="T57" fmla="*/ 41 h 126"/>
              <a:gd name="T58" fmla="*/ 45 w 60"/>
              <a:gd name="T59" fmla="*/ 40 h 126"/>
              <a:gd name="T60" fmla="*/ 30 w 60"/>
              <a:gd name="T61" fmla="*/ 38 h 126"/>
              <a:gd name="T62" fmla="*/ 15 w 60"/>
              <a:gd name="T63" fmla="*/ 40 h 126"/>
              <a:gd name="T64" fmla="*/ 11 w 60"/>
              <a:gd name="T65" fmla="*/ 41 h 126"/>
              <a:gd name="T66" fmla="*/ 9 w 60"/>
              <a:gd name="T67" fmla="*/ 40 h 126"/>
              <a:gd name="T68" fmla="*/ 10 w 60"/>
              <a:gd name="T69" fmla="*/ 38 h 126"/>
              <a:gd name="T70" fmla="*/ 10 w 60"/>
              <a:gd name="T71" fmla="*/ 55 h 126"/>
              <a:gd name="T72" fmla="*/ 30 w 60"/>
              <a:gd name="T73" fmla="*/ 51 h 126"/>
              <a:gd name="T74" fmla="*/ 51 w 60"/>
              <a:gd name="T75" fmla="*/ 55 h 126"/>
              <a:gd name="T76" fmla="*/ 52 w 60"/>
              <a:gd name="T77" fmla="*/ 57 h 126"/>
              <a:gd name="T78" fmla="*/ 50 w 60"/>
              <a:gd name="T79" fmla="*/ 58 h 126"/>
              <a:gd name="T80" fmla="*/ 49 w 60"/>
              <a:gd name="T81" fmla="*/ 58 h 126"/>
              <a:gd name="T82" fmla="*/ 45 w 60"/>
              <a:gd name="T83" fmla="*/ 57 h 126"/>
              <a:gd name="T84" fmla="*/ 30 w 60"/>
              <a:gd name="T85" fmla="*/ 55 h 126"/>
              <a:gd name="T86" fmla="*/ 15 w 60"/>
              <a:gd name="T87" fmla="*/ 57 h 126"/>
              <a:gd name="T88" fmla="*/ 11 w 60"/>
              <a:gd name="T89" fmla="*/ 58 h 126"/>
              <a:gd name="T90" fmla="*/ 9 w 60"/>
              <a:gd name="T91" fmla="*/ 57 h 126"/>
              <a:gd name="T92" fmla="*/ 10 w 60"/>
              <a:gd name="T93" fmla="*/ 5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0" h="126">
                <a:moveTo>
                  <a:pt x="2" y="123"/>
                </a:moveTo>
                <a:cubicBezTo>
                  <a:pt x="5" y="112"/>
                  <a:pt x="16" y="108"/>
                  <a:pt x="30" y="108"/>
                </a:cubicBezTo>
                <a:cubicBezTo>
                  <a:pt x="44" y="108"/>
                  <a:pt x="56" y="112"/>
                  <a:pt x="59" y="123"/>
                </a:cubicBezTo>
                <a:cubicBezTo>
                  <a:pt x="60" y="126"/>
                  <a:pt x="60" y="126"/>
                  <a:pt x="60" y="122"/>
                </a:cubicBezTo>
                <a:cubicBezTo>
                  <a:pt x="60" y="103"/>
                  <a:pt x="60" y="47"/>
                  <a:pt x="60" y="27"/>
                </a:cubicBezTo>
                <a:cubicBezTo>
                  <a:pt x="60" y="24"/>
                  <a:pt x="60" y="17"/>
                  <a:pt x="59" y="14"/>
                </a:cubicBezTo>
                <a:cubicBezTo>
                  <a:pt x="55" y="3"/>
                  <a:pt x="44" y="0"/>
                  <a:pt x="30" y="0"/>
                </a:cubicBezTo>
                <a:cubicBezTo>
                  <a:pt x="17" y="0"/>
                  <a:pt x="5" y="3"/>
                  <a:pt x="2" y="14"/>
                </a:cubicBezTo>
                <a:cubicBezTo>
                  <a:pt x="0" y="17"/>
                  <a:pt x="1" y="24"/>
                  <a:pt x="1" y="27"/>
                </a:cubicBezTo>
                <a:cubicBezTo>
                  <a:pt x="1" y="47"/>
                  <a:pt x="1" y="103"/>
                  <a:pt x="1" y="122"/>
                </a:cubicBezTo>
                <a:cubicBezTo>
                  <a:pt x="1" y="126"/>
                  <a:pt x="0" y="126"/>
                  <a:pt x="2" y="123"/>
                </a:cubicBezTo>
                <a:moveTo>
                  <a:pt x="10" y="21"/>
                </a:moveTo>
                <a:cubicBezTo>
                  <a:pt x="15" y="19"/>
                  <a:pt x="22" y="17"/>
                  <a:pt x="30" y="17"/>
                </a:cubicBezTo>
                <a:cubicBezTo>
                  <a:pt x="39" y="17"/>
                  <a:pt x="46" y="19"/>
                  <a:pt x="51" y="21"/>
                </a:cubicBezTo>
                <a:cubicBezTo>
                  <a:pt x="52" y="21"/>
                  <a:pt x="52" y="23"/>
                  <a:pt x="52" y="23"/>
                </a:cubicBezTo>
                <a:cubicBezTo>
                  <a:pt x="51" y="24"/>
                  <a:pt x="51" y="24"/>
                  <a:pt x="50" y="24"/>
                </a:cubicBezTo>
                <a:cubicBezTo>
                  <a:pt x="50" y="24"/>
                  <a:pt x="50" y="24"/>
                  <a:pt x="49" y="24"/>
                </a:cubicBezTo>
                <a:cubicBezTo>
                  <a:pt x="48" y="24"/>
                  <a:pt x="47" y="23"/>
                  <a:pt x="45" y="23"/>
                </a:cubicBezTo>
                <a:cubicBezTo>
                  <a:pt x="41" y="21"/>
                  <a:pt x="36" y="21"/>
                  <a:pt x="30" y="21"/>
                </a:cubicBezTo>
                <a:cubicBezTo>
                  <a:pt x="24" y="21"/>
                  <a:pt x="19" y="21"/>
                  <a:pt x="15" y="23"/>
                </a:cubicBezTo>
                <a:cubicBezTo>
                  <a:pt x="14" y="23"/>
                  <a:pt x="13" y="24"/>
                  <a:pt x="11" y="24"/>
                </a:cubicBezTo>
                <a:cubicBezTo>
                  <a:pt x="11" y="25"/>
                  <a:pt x="10" y="24"/>
                  <a:pt x="9" y="23"/>
                </a:cubicBezTo>
                <a:cubicBezTo>
                  <a:pt x="9" y="23"/>
                  <a:pt x="9" y="21"/>
                  <a:pt x="10" y="21"/>
                </a:cubicBezTo>
                <a:moveTo>
                  <a:pt x="10" y="38"/>
                </a:moveTo>
                <a:cubicBezTo>
                  <a:pt x="15" y="36"/>
                  <a:pt x="22" y="34"/>
                  <a:pt x="30" y="34"/>
                </a:cubicBezTo>
                <a:cubicBezTo>
                  <a:pt x="39" y="34"/>
                  <a:pt x="46" y="36"/>
                  <a:pt x="51" y="38"/>
                </a:cubicBezTo>
                <a:cubicBezTo>
                  <a:pt x="52" y="38"/>
                  <a:pt x="52" y="39"/>
                  <a:pt x="52" y="40"/>
                </a:cubicBezTo>
                <a:cubicBezTo>
                  <a:pt x="51" y="41"/>
                  <a:pt x="51" y="41"/>
                  <a:pt x="50" y="41"/>
                </a:cubicBezTo>
                <a:cubicBezTo>
                  <a:pt x="50" y="41"/>
                  <a:pt x="50" y="41"/>
                  <a:pt x="49" y="41"/>
                </a:cubicBezTo>
                <a:cubicBezTo>
                  <a:pt x="48" y="41"/>
                  <a:pt x="47" y="40"/>
                  <a:pt x="45" y="40"/>
                </a:cubicBezTo>
                <a:cubicBezTo>
                  <a:pt x="41" y="38"/>
                  <a:pt x="36" y="38"/>
                  <a:pt x="30" y="38"/>
                </a:cubicBezTo>
                <a:cubicBezTo>
                  <a:pt x="24" y="38"/>
                  <a:pt x="19" y="38"/>
                  <a:pt x="15" y="40"/>
                </a:cubicBezTo>
                <a:cubicBezTo>
                  <a:pt x="14" y="40"/>
                  <a:pt x="13" y="41"/>
                  <a:pt x="11" y="41"/>
                </a:cubicBezTo>
                <a:cubicBezTo>
                  <a:pt x="11" y="42"/>
                  <a:pt x="10" y="41"/>
                  <a:pt x="9" y="40"/>
                </a:cubicBezTo>
                <a:cubicBezTo>
                  <a:pt x="9" y="39"/>
                  <a:pt x="9" y="38"/>
                  <a:pt x="10" y="38"/>
                </a:cubicBezTo>
                <a:moveTo>
                  <a:pt x="10" y="55"/>
                </a:moveTo>
                <a:cubicBezTo>
                  <a:pt x="15" y="52"/>
                  <a:pt x="22" y="51"/>
                  <a:pt x="30" y="51"/>
                </a:cubicBezTo>
                <a:cubicBezTo>
                  <a:pt x="39" y="51"/>
                  <a:pt x="46" y="52"/>
                  <a:pt x="51" y="55"/>
                </a:cubicBezTo>
                <a:cubicBezTo>
                  <a:pt x="52" y="55"/>
                  <a:pt x="52" y="56"/>
                  <a:pt x="52" y="57"/>
                </a:cubicBezTo>
                <a:cubicBezTo>
                  <a:pt x="51" y="58"/>
                  <a:pt x="51" y="58"/>
                  <a:pt x="50" y="58"/>
                </a:cubicBezTo>
                <a:cubicBezTo>
                  <a:pt x="50" y="58"/>
                  <a:pt x="50" y="58"/>
                  <a:pt x="49" y="58"/>
                </a:cubicBezTo>
                <a:cubicBezTo>
                  <a:pt x="48" y="57"/>
                  <a:pt x="47" y="57"/>
                  <a:pt x="45" y="57"/>
                </a:cubicBezTo>
                <a:cubicBezTo>
                  <a:pt x="41" y="55"/>
                  <a:pt x="36" y="55"/>
                  <a:pt x="30" y="55"/>
                </a:cubicBezTo>
                <a:cubicBezTo>
                  <a:pt x="24" y="55"/>
                  <a:pt x="19" y="55"/>
                  <a:pt x="15" y="57"/>
                </a:cubicBezTo>
                <a:cubicBezTo>
                  <a:pt x="14" y="57"/>
                  <a:pt x="13" y="57"/>
                  <a:pt x="11" y="58"/>
                </a:cubicBezTo>
                <a:cubicBezTo>
                  <a:pt x="11" y="59"/>
                  <a:pt x="10" y="58"/>
                  <a:pt x="9" y="57"/>
                </a:cubicBezTo>
                <a:cubicBezTo>
                  <a:pt x="9" y="56"/>
                  <a:pt x="9" y="55"/>
                  <a:pt x="10" y="55"/>
                </a:cubicBezTo>
              </a:path>
            </a:pathLst>
          </a:custGeom>
          <a:solidFill>
            <a:schemeClr val="bg2">
              <a:lumMod val="25000"/>
            </a:schemeClr>
          </a:solidFill>
          <a:ln>
            <a:noFill/>
          </a:ln>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sp>
        <p:nvSpPr>
          <p:cNvPr id="60" name="Freeform 17"/>
          <p:cNvSpPr>
            <a:spLocks noEditPoints="1"/>
          </p:cNvSpPr>
          <p:nvPr userDrawn="1"/>
        </p:nvSpPr>
        <p:spPr bwMode="auto">
          <a:xfrm>
            <a:off x="884238" y="2844800"/>
            <a:ext cx="103187" cy="217488"/>
          </a:xfrm>
          <a:custGeom>
            <a:avLst/>
            <a:gdLst>
              <a:gd name="T0" fmla="*/ 59 w 60"/>
              <a:gd name="T1" fmla="*/ 123 h 126"/>
              <a:gd name="T2" fmla="*/ 60 w 60"/>
              <a:gd name="T3" fmla="*/ 122 h 126"/>
              <a:gd name="T4" fmla="*/ 60 w 60"/>
              <a:gd name="T5" fmla="*/ 27 h 126"/>
              <a:gd name="T6" fmla="*/ 59 w 60"/>
              <a:gd name="T7" fmla="*/ 14 h 126"/>
              <a:gd name="T8" fmla="*/ 30 w 60"/>
              <a:gd name="T9" fmla="*/ 0 h 126"/>
              <a:gd name="T10" fmla="*/ 2 w 60"/>
              <a:gd name="T11" fmla="*/ 14 h 126"/>
              <a:gd name="T12" fmla="*/ 1 w 60"/>
              <a:gd name="T13" fmla="*/ 27 h 126"/>
              <a:gd name="T14" fmla="*/ 1 w 60"/>
              <a:gd name="T15" fmla="*/ 122 h 126"/>
              <a:gd name="T16" fmla="*/ 2 w 60"/>
              <a:gd name="T17" fmla="*/ 123 h 126"/>
              <a:gd name="T18" fmla="*/ 30 w 60"/>
              <a:gd name="T19" fmla="*/ 108 h 126"/>
              <a:gd name="T20" fmla="*/ 59 w 60"/>
              <a:gd name="T21" fmla="*/ 123 h 126"/>
              <a:gd name="T22" fmla="*/ 52 w 60"/>
              <a:gd name="T23" fmla="*/ 57 h 126"/>
              <a:gd name="T24" fmla="*/ 50 w 60"/>
              <a:gd name="T25" fmla="*/ 58 h 126"/>
              <a:gd name="T26" fmla="*/ 49 w 60"/>
              <a:gd name="T27" fmla="*/ 58 h 126"/>
              <a:gd name="T28" fmla="*/ 45 w 60"/>
              <a:gd name="T29" fmla="*/ 57 h 126"/>
              <a:gd name="T30" fmla="*/ 30 w 60"/>
              <a:gd name="T31" fmla="*/ 55 h 126"/>
              <a:gd name="T32" fmla="*/ 15 w 60"/>
              <a:gd name="T33" fmla="*/ 57 h 126"/>
              <a:gd name="T34" fmla="*/ 11 w 60"/>
              <a:gd name="T35" fmla="*/ 58 h 126"/>
              <a:gd name="T36" fmla="*/ 9 w 60"/>
              <a:gd name="T37" fmla="*/ 57 h 126"/>
              <a:gd name="T38" fmla="*/ 10 w 60"/>
              <a:gd name="T39" fmla="*/ 55 h 126"/>
              <a:gd name="T40" fmla="*/ 30 w 60"/>
              <a:gd name="T41" fmla="*/ 51 h 126"/>
              <a:gd name="T42" fmla="*/ 51 w 60"/>
              <a:gd name="T43" fmla="*/ 55 h 126"/>
              <a:gd name="T44" fmla="*/ 52 w 60"/>
              <a:gd name="T45" fmla="*/ 57 h 126"/>
              <a:gd name="T46" fmla="*/ 52 w 60"/>
              <a:gd name="T47" fmla="*/ 40 h 126"/>
              <a:gd name="T48" fmla="*/ 50 w 60"/>
              <a:gd name="T49" fmla="*/ 41 h 126"/>
              <a:gd name="T50" fmla="*/ 49 w 60"/>
              <a:gd name="T51" fmla="*/ 41 h 126"/>
              <a:gd name="T52" fmla="*/ 45 w 60"/>
              <a:gd name="T53" fmla="*/ 40 h 126"/>
              <a:gd name="T54" fmla="*/ 30 w 60"/>
              <a:gd name="T55" fmla="*/ 38 h 126"/>
              <a:gd name="T56" fmla="*/ 15 w 60"/>
              <a:gd name="T57" fmla="*/ 40 h 126"/>
              <a:gd name="T58" fmla="*/ 11 w 60"/>
              <a:gd name="T59" fmla="*/ 41 h 126"/>
              <a:gd name="T60" fmla="*/ 9 w 60"/>
              <a:gd name="T61" fmla="*/ 40 h 126"/>
              <a:gd name="T62" fmla="*/ 10 w 60"/>
              <a:gd name="T63" fmla="*/ 38 h 126"/>
              <a:gd name="T64" fmla="*/ 30 w 60"/>
              <a:gd name="T65" fmla="*/ 34 h 126"/>
              <a:gd name="T66" fmla="*/ 51 w 60"/>
              <a:gd name="T67" fmla="*/ 38 h 126"/>
              <a:gd name="T68" fmla="*/ 52 w 60"/>
              <a:gd name="T69" fmla="*/ 40 h 126"/>
              <a:gd name="T70" fmla="*/ 52 w 60"/>
              <a:gd name="T71" fmla="*/ 23 h 126"/>
              <a:gd name="T72" fmla="*/ 50 w 60"/>
              <a:gd name="T73" fmla="*/ 24 h 126"/>
              <a:gd name="T74" fmla="*/ 49 w 60"/>
              <a:gd name="T75" fmla="*/ 24 h 126"/>
              <a:gd name="T76" fmla="*/ 45 w 60"/>
              <a:gd name="T77" fmla="*/ 23 h 126"/>
              <a:gd name="T78" fmla="*/ 30 w 60"/>
              <a:gd name="T79" fmla="*/ 21 h 126"/>
              <a:gd name="T80" fmla="*/ 15 w 60"/>
              <a:gd name="T81" fmla="*/ 23 h 126"/>
              <a:gd name="T82" fmla="*/ 11 w 60"/>
              <a:gd name="T83" fmla="*/ 24 h 126"/>
              <a:gd name="T84" fmla="*/ 9 w 60"/>
              <a:gd name="T85" fmla="*/ 23 h 126"/>
              <a:gd name="T86" fmla="*/ 10 w 60"/>
              <a:gd name="T87" fmla="*/ 21 h 126"/>
              <a:gd name="T88" fmla="*/ 30 w 60"/>
              <a:gd name="T89" fmla="*/ 17 h 126"/>
              <a:gd name="T90" fmla="*/ 51 w 60"/>
              <a:gd name="T91" fmla="*/ 21 h 126"/>
              <a:gd name="T92" fmla="*/ 52 w 60"/>
              <a:gd name="T93" fmla="*/ 23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0" h="126">
                <a:moveTo>
                  <a:pt x="59" y="123"/>
                </a:moveTo>
                <a:cubicBezTo>
                  <a:pt x="60" y="126"/>
                  <a:pt x="60" y="126"/>
                  <a:pt x="60" y="122"/>
                </a:cubicBezTo>
                <a:cubicBezTo>
                  <a:pt x="60" y="103"/>
                  <a:pt x="60" y="47"/>
                  <a:pt x="60" y="27"/>
                </a:cubicBezTo>
                <a:cubicBezTo>
                  <a:pt x="60" y="24"/>
                  <a:pt x="60" y="17"/>
                  <a:pt x="59" y="14"/>
                </a:cubicBezTo>
                <a:cubicBezTo>
                  <a:pt x="55" y="3"/>
                  <a:pt x="44" y="0"/>
                  <a:pt x="30" y="0"/>
                </a:cubicBezTo>
                <a:cubicBezTo>
                  <a:pt x="17" y="0"/>
                  <a:pt x="5" y="3"/>
                  <a:pt x="2" y="14"/>
                </a:cubicBezTo>
                <a:cubicBezTo>
                  <a:pt x="1" y="17"/>
                  <a:pt x="1" y="24"/>
                  <a:pt x="1" y="27"/>
                </a:cubicBezTo>
                <a:cubicBezTo>
                  <a:pt x="1" y="47"/>
                  <a:pt x="1" y="103"/>
                  <a:pt x="1" y="122"/>
                </a:cubicBezTo>
                <a:cubicBezTo>
                  <a:pt x="1" y="126"/>
                  <a:pt x="0" y="126"/>
                  <a:pt x="2" y="123"/>
                </a:cubicBezTo>
                <a:cubicBezTo>
                  <a:pt x="5" y="112"/>
                  <a:pt x="17" y="108"/>
                  <a:pt x="30" y="108"/>
                </a:cubicBezTo>
                <a:cubicBezTo>
                  <a:pt x="44" y="108"/>
                  <a:pt x="56" y="112"/>
                  <a:pt x="59" y="123"/>
                </a:cubicBezTo>
                <a:moveTo>
                  <a:pt x="52" y="57"/>
                </a:moveTo>
                <a:cubicBezTo>
                  <a:pt x="51" y="58"/>
                  <a:pt x="51" y="58"/>
                  <a:pt x="50" y="58"/>
                </a:cubicBezTo>
                <a:cubicBezTo>
                  <a:pt x="50" y="58"/>
                  <a:pt x="50" y="58"/>
                  <a:pt x="49" y="58"/>
                </a:cubicBezTo>
                <a:cubicBezTo>
                  <a:pt x="48" y="57"/>
                  <a:pt x="47" y="57"/>
                  <a:pt x="45" y="57"/>
                </a:cubicBezTo>
                <a:cubicBezTo>
                  <a:pt x="41" y="55"/>
                  <a:pt x="36" y="55"/>
                  <a:pt x="30" y="55"/>
                </a:cubicBezTo>
                <a:cubicBezTo>
                  <a:pt x="24" y="55"/>
                  <a:pt x="19" y="55"/>
                  <a:pt x="15" y="57"/>
                </a:cubicBezTo>
                <a:cubicBezTo>
                  <a:pt x="14" y="57"/>
                  <a:pt x="13" y="57"/>
                  <a:pt x="11" y="58"/>
                </a:cubicBezTo>
                <a:cubicBezTo>
                  <a:pt x="11" y="59"/>
                  <a:pt x="10" y="58"/>
                  <a:pt x="9" y="57"/>
                </a:cubicBezTo>
                <a:cubicBezTo>
                  <a:pt x="9" y="56"/>
                  <a:pt x="9" y="55"/>
                  <a:pt x="10" y="55"/>
                </a:cubicBezTo>
                <a:cubicBezTo>
                  <a:pt x="15" y="52"/>
                  <a:pt x="22" y="51"/>
                  <a:pt x="30" y="51"/>
                </a:cubicBezTo>
                <a:cubicBezTo>
                  <a:pt x="39" y="51"/>
                  <a:pt x="46" y="52"/>
                  <a:pt x="51" y="55"/>
                </a:cubicBezTo>
                <a:cubicBezTo>
                  <a:pt x="52" y="55"/>
                  <a:pt x="52" y="56"/>
                  <a:pt x="52" y="57"/>
                </a:cubicBezTo>
                <a:moveTo>
                  <a:pt x="52" y="40"/>
                </a:moveTo>
                <a:cubicBezTo>
                  <a:pt x="51" y="41"/>
                  <a:pt x="51" y="41"/>
                  <a:pt x="50" y="41"/>
                </a:cubicBezTo>
                <a:cubicBezTo>
                  <a:pt x="50" y="41"/>
                  <a:pt x="50" y="41"/>
                  <a:pt x="49" y="41"/>
                </a:cubicBezTo>
                <a:cubicBezTo>
                  <a:pt x="48" y="41"/>
                  <a:pt x="47" y="40"/>
                  <a:pt x="45" y="40"/>
                </a:cubicBezTo>
                <a:cubicBezTo>
                  <a:pt x="41" y="38"/>
                  <a:pt x="36" y="38"/>
                  <a:pt x="30" y="38"/>
                </a:cubicBezTo>
                <a:cubicBezTo>
                  <a:pt x="24" y="38"/>
                  <a:pt x="19" y="38"/>
                  <a:pt x="15" y="40"/>
                </a:cubicBezTo>
                <a:cubicBezTo>
                  <a:pt x="14" y="40"/>
                  <a:pt x="13" y="41"/>
                  <a:pt x="11" y="41"/>
                </a:cubicBezTo>
                <a:cubicBezTo>
                  <a:pt x="11" y="42"/>
                  <a:pt x="10" y="41"/>
                  <a:pt x="9" y="40"/>
                </a:cubicBezTo>
                <a:cubicBezTo>
                  <a:pt x="9" y="39"/>
                  <a:pt x="9" y="38"/>
                  <a:pt x="10" y="38"/>
                </a:cubicBezTo>
                <a:cubicBezTo>
                  <a:pt x="15" y="36"/>
                  <a:pt x="22" y="34"/>
                  <a:pt x="30" y="34"/>
                </a:cubicBezTo>
                <a:cubicBezTo>
                  <a:pt x="39" y="34"/>
                  <a:pt x="46" y="36"/>
                  <a:pt x="51" y="38"/>
                </a:cubicBezTo>
                <a:cubicBezTo>
                  <a:pt x="52" y="38"/>
                  <a:pt x="52" y="39"/>
                  <a:pt x="52" y="40"/>
                </a:cubicBezTo>
                <a:moveTo>
                  <a:pt x="52" y="23"/>
                </a:moveTo>
                <a:cubicBezTo>
                  <a:pt x="51" y="24"/>
                  <a:pt x="51" y="24"/>
                  <a:pt x="50" y="24"/>
                </a:cubicBezTo>
                <a:cubicBezTo>
                  <a:pt x="50" y="24"/>
                  <a:pt x="50" y="24"/>
                  <a:pt x="49" y="24"/>
                </a:cubicBezTo>
                <a:cubicBezTo>
                  <a:pt x="48" y="24"/>
                  <a:pt x="47" y="23"/>
                  <a:pt x="45" y="23"/>
                </a:cubicBezTo>
                <a:cubicBezTo>
                  <a:pt x="41" y="21"/>
                  <a:pt x="36" y="21"/>
                  <a:pt x="30" y="21"/>
                </a:cubicBezTo>
                <a:cubicBezTo>
                  <a:pt x="24" y="21"/>
                  <a:pt x="19" y="21"/>
                  <a:pt x="15" y="23"/>
                </a:cubicBezTo>
                <a:cubicBezTo>
                  <a:pt x="14" y="23"/>
                  <a:pt x="13" y="24"/>
                  <a:pt x="11" y="24"/>
                </a:cubicBezTo>
                <a:cubicBezTo>
                  <a:pt x="11" y="25"/>
                  <a:pt x="10" y="24"/>
                  <a:pt x="9" y="23"/>
                </a:cubicBezTo>
                <a:cubicBezTo>
                  <a:pt x="9" y="23"/>
                  <a:pt x="9" y="21"/>
                  <a:pt x="10" y="21"/>
                </a:cubicBezTo>
                <a:cubicBezTo>
                  <a:pt x="15" y="19"/>
                  <a:pt x="22" y="17"/>
                  <a:pt x="30" y="17"/>
                </a:cubicBezTo>
                <a:cubicBezTo>
                  <a:pt x="39" y="17"/>
                  <a:pt x="46" y="19"/>
                  <a:pt x="51" y="21"/>
                </a:cubicBezTo>
                <a:cubicBezTo>
                  <a:pt x="52" y="21"/>
                  <a:pt x="52" y="23"/>
                  <a:pt x="52" y="23"/>
                </a:cubicBezTo>
              </a:path>
            </a:pathLst>
          </a:custGeom>
          <a:solidFill>
            <a:schemeClr val="bg2">
              <a:lumMod val="25000"/>
            </a:schemeClr>
          </a:solidFill>
          <a:ln>
            <a:noFill/>
          </a:ln>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sp>
        <p:nvSpPr>
          <p:cNvPr id="61" name="Freeform 18"/>
          <p:cNvSpPr>
            <a:spLocks/>
          </p:cNvSpPr>
          <p:nvPr userDrawn="1"/>
        </p:nvSpPr>
        <p:spPr bwMode="auto">
          <a:xfrm>
            <a:off x="1631950" y="1852613"/>
            <a:ext cx="160338" cy="95250"/>
          </a:xfrm>
          <a:custGeom>
            <a:avLst/>
            <a:gdLst>
              <a:gd name="T0" fmla="*/ 2147483647 w 93"/>
              <a:gd name="T1" fmla="*/ 2147483647 h 55"/>
              <a:gd name="T2" fmla="*/ 2147483647 w 93"/>
              <a:gd name="T3" fmla="*/ 2147483647 h 55"/>
              <a:gd name="T4" fmla="*/ 2147483647 w 93"/>
              <a:gd name="T5" fmla="*/ 2147483647 h 55"/>
              <a:gd name="T6" fmla="*/ 2147483647 w 93"/>
              <a:gd name="T7" fmla="*/ 2147483647 h 55"/>
              <a:gd name="T8" fmla="*/ 2147483647 w 93"/>
              <a:gd name="T9" fmla="*/ 2147483647 h 55"/>
              <a:gd name="T10" fmla="*/ 2147483647 w 93"/>
              <a:gd name="T11" fmla="*/ 2147483647 h 55"/>
              <a:gd name="T12" fmla="*/ 2147483647 w 93"/>
              <a:gd name="T13" fmla="*/ 2147483647 h 55"/>
              <a:gd name="T14" fmla="*/ 2147483647 w 93"/>
              <a:gd name="T15" fmla="*/ 2147483647 h 55"/>
              <a:gd name="T16" fmla="*/ 2147483647 w 93"/>
              <a:gd name="T17" fmla="*/ 2147483647 h 55"/>
              <a:gd name="T18" fmla="*/ 2147483647 w 93"/>
              <a:gd name="T19" fmla="*/ 2147483647 h 55"/>
              <a:gd name="T20" fmla="*/ 2147483647 w 93"/>
              <a:gd name="T21" fmla="*/ 2147483647 h 55"/>
              <a:gd name="T22" fmla="*/ 2147483647 w 93"/>
              <a:gd name="T23" fmla="*/ 2147483647 h 55"/>
              <a:gd name="T24" fmla="*/ 2147483647 w 93"/>
              <a:gd name="T25" fmla="*/ 2147483647 h 55"/>
              <a:gd name="T26" fmla="*/ 2147483647 w 93"/>
              <a:gd name="T27" fmla="*/ 2147483647 h 55"/>
              <a:gd name="T28" fmla="*/ 2147483647 w 93"/>
              <a:gd name="T29" fmla="*/ 2147483647 h 55"/>
              <a:gd name="T30" fmla="*/ 2147483647 w 93"/>
              <a:gd name="T31" fmla="*/ 2147483647 h 5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93" h="55">
                <a:moveTo>
                  <a:pt x="26" y="30"/>
                </a:moveTo>
                <a:cubicBezTo>
                  <a:pt x="37" y="20"/>
                  <a:pt x="53" y="18"/>
                  <a:pt x="66" y="26"/>
                </a:cubicBezTo>
                <a:cubicBezTo>
                  <a:pt x="61" y="30"/>
                  <a:pt x="57" y="35"/>
                  <a:pt x="57" y="35"/>
                </a:cubicBezTo>
                <a:cubicBezTo>
                  <a:pt x="53" y="39"/>
                  <a:pt x="57" y="41"/>
                  <a:pt x="59" y="41"/>
                </a:cubicBezTo>
                <a:cubicBezTo>
                  <a:pt x="81" y="41"/>
                  <a:pt x="81" y="41"/>
                  <a:pt x="81" y="41"/>
                </a:cubicBezTo>
                <a:cubicBezTo>
                  <a:pt x="83" y="41"/>
                  <a:pt x="84" y="41"/>
                  <a:pt x="84" y="41"/>
                </a:cubicBezTo>
                <a:cubicBezTo>
                  <a:pt x="86" y="41"/>
                  <a:pt x="86" y="41"/>
                  <a:pt x="86" y="41"/>
                </a:cubicBezTo>
                <a:cubicBezTo>
                  <a:pt x="90" y="41"/>
                  <a:pt x="90" y="41"/>
                  <a:pt x="90" y="41"/>
                </a:cubicBezTo>
                <a:cubicBezTo>
                  <a:pt x="91" y="41"/>
                  <a:pt x="92" y="40"/>
                  <a:pt x="92" y="39"/>
                </a:cubicBezTo>
                <a:cubicBezTo>
                  <a:pt x="92" y="8"/>
                  <a:pt x="92" y="8"/>
                  <a:pt x="92" y="8"/>
                </a:cubicBezTo>
                <a:cubicBezTo>
                  <a:pt x="93" y="5"/>
                  <a:pt x="89" y="2"/>
                  <a:pt x="86" y="5"/>
                </a:cubicBezTo>
                <a:cubicBezTo>
                  <a:pt x="86" y="5"/>
                  <a:pt x="81" y="11"/>
                  <a:pt x="77" y="14"/>
                </a:cubicBezTo>
                <a:cubicBezTo>
                  <a:pt x="58" y="0"/>
                  <a:pt x="32" y="2"/>
                  <a:pt x="15" y="19"/>
                </a:cubicBezTo>
                <a:cubicBezTo>
                  <a:pt x="5" y="29"/>
                  <a:pt x="0" y="42"/>
                  <a:pt x="1" y="55"/>
                </a:cubicBezTo>
                <a:cubicBezTo>
                  <a:pt x="17" y="55"/>
                  <a:pt x="17" y="55"/>
                  <a:pt x="17" y="55"/>
                </a:cubicBezTo>
                <a:cubicBezTo>
                  <a:pt x="16" y="46"/>
                  <a:pt x="19" y="37"/>
                  <a:pt x="26" y="30"/>
                </a:cubicBezTo>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2" name="Freeform 19"/>
          <p:cNvSpPr>
            <a:spLocks/>
          </p:cNvSpPr>
          <p:nvPr userDrawn="1"/>
        </p:nvSpPr>
        <p:spPr bwMode="auto">
          <a:xfrm>
            <a:off x="1638300" y="1938338"/>
            <a:ext cx="158750" cy="92075"/>
          </a:xfrm>
          <a:custGeom>
            <a:avLst/>
            <a:gdLst>
              <a:gd name="T0" fmla="*/ 2147483647 w 92"/>
              <a:gd name="T1" fmla="*/ 0 h 54"/>
              <a:gd name="T2" fmla="*/ 2147483647 w 92"/>
              <a:gd name="T3" fmla="*/ 2147483647 h 54"/>
              <a:gd name="T4" fmla="*/ 2147483647 w 92"/>
              <a:gd name="T5" fmla="*/ 2147483647 h 54"/>
              <a:gd name="T6" fmla="*/ 2147483647 w 92"/>
              <a:gd name="T7" fmla="*/ 2147483647 h 54"/>
              <a:gd name="T8" fmla="*/ 2147483647 w 92"/>
              <a:gd name="T9" fmla="*/ 2147483647 h 54"/>
              <a:gd name="T10" fmla="*/ 2147483647 w 92"/>
              <a:gd name="T11" fmla="*/ 2147483647 h 54"/>
              <a:gd name="T12" fmla="*/ 2147483647 w 92"/>
              <a:gd name="T13" fmla="*/ 2147483647 h 54"/>
              <a:gd name="T14" fmla="*/ 2147483647 w 92"/>
              <a:gd name="T15" fmla="*/ 2147483647 h 54"/>
              <a:gd name="T16" fmla="*/ 2147483647 w 92"/>
              <a:gd name="T17" fmla="*/ 2147483647 h 54"/>
              <a:gd name="T18" fmla="*/ 0 w 92"/>
              <a:gd name="T19" fmla="*/ 2147483647 h 54"/>
              <a:gd name="T20" fmla="*/ 0 w 92"/>
              <a:gd name="T21" fmla="*/ 2147483647 h 54"/>
              <a:gd name="T22" fmla="*/ 2147483647 w 92"/>
              <a:gd name="T23" fmla="*/ 2147483647 h 54"/>
              <a:gd name="T24" fmla="*/ 2147483647 w 92"/>
              <a:gd name="T25" fmla="*/ 2147483647 h 54"/>
              <a:gd name="T26" fmla="*/ 2147483647 w 92"/>
              <a:gd name="T27" fmla="*/ 2147483647 h 54"/>
              <a:gd name="T28" fmla="*/ 2147483647 w 92"/>
              <a:gd name="T29" fmla="*/ 0 h 54"/>
              <a:gd name="T30" fmla="*/ 2147483647 w 92"/>
              <a:gd name="T31" fmla="*/ 0 h 5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92" h="54">
                <a:moveTo>
                  <a:pt x="76" y="0"/>
                </a:moveTo>
                <a:cubicBezTo>
                  <a:pt x="76" y="9"/>
                  <a:pt x="73" y="18"/>
                  <a:pt x="66" y="24"/>
                </a:cubicBezTo>
                <a:cubicBezTo>
                  <a:pt x="56" y="35"/>
                  <a:pt x="39" y="37"/>
                  <a:pt x="27" y="29"/>
                </a:cubicBezTo>
                <a:cubicBezTo>
                  <a:pt x="31" y="25"/>
                  <a:pt x="36" y="20"/>
                  <a:pt x="36" y="20"/>
                </a:cubicBezTo>
                <a:cubicBezTo>
                  <a:pt x="39" y="16"/>
                  <a:pt x="36" y="14"/>
                  <a:pt x="34" y="14"/>
                </a:cubicBezTo>
                <a:cubicBezTo>
                  <a:pt x="11" y="14"/>
                  <a:pt x="11" y="14"/>
                  <a:pt x="11" y="14"/>
                </a:cubicBezTo>
                <a:cubicBezTo>
                  <a:pt x="10" y="14"/>
                  <a:pt x="9" y="14"/>
                  <a:pt x="9" y="14"/>
                </a:cubicBezTo>
                <a:cubicBezTo>
                  <a:pt x="7" y="14"/>
                  <a:pt x="7" y="14"/>
                  <a:pt x="7" y="14"/>
                </a:cubicBezTo>
                <a:cubicBezTo>
                  <a:pt x="2" y="14"/>
                  <a:pt x="2" y="14"/>
                  <a:pt x="2" y="14"/>
                </a:cubicBezTo>
                <a:cubicBezTo>
                  <a:pt x="1" y="14"/>
                  <a:pt x="0" y="15"/>
                  <a:pt x="0" y="16"/>
                </a:cubicBezTo>
                <a:cubicBezTo>
                  <a:pt x="0" y="47"/>
                  <a:pt x="0" y="47"/>
                  <a:pt x="0" y="47"/>
                </a:cubicBezTo>
                <a:cubicBezTo>
                  <a:pt x="0" y="50"/>
                  <a:pt x="3" y="53"/>
                  <a:pt x="6" y="49"/>
                </a:cubicBezTo>
                <a:cubicBezTo>
                  <a:pt x="6" y="49"/>
                  <a:pt x="12" y="44"/>
                  <a:pt x="15" y="41"/>
                </a:cubicBezTo>
                <a:cubicBezTo>
                  <a:pt x="34" y="54"/>
                  <a:pt x="61" y="53"/>
                  <a:pt x="78" y="36"/>
                </a:cubicBezTo>
                <a:cubicBezTo>
                  <a:pt x="88" y="26"/>
                  <a:pt x="92" y="13"/>
                  <a:pt x="92" y="0"/>
                </a:cubicBezTo>
                <a:cubicBezTo>
                  <a:pt x="76" y="0"/>
                  <a:pt x="76" y="0"/>
                  <a:pt x="76" y="0"/>
                </a:cubicBezTo>
                <a:close/>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3" name="Freeform 20"/>
          <p:cNvSpPr>
            <a:spLocks noEditPoints="1"/>
          </p:cNvSpPr>
          <p:nvPr userDrawn="1"/>
        </p:nvSpPr>
        <p:spPr bwMode="auto">
          <a:xfrm>
            <a:off x="2322513" y="2259013"/>
            <a:ext cx="317500" cy="280987"/>
          </a:xfrm>
          <a:custGeom>
            <a:avLst/>
            <a:gdLst>
              <a:gd name="T0" fmla="*/ 2147483647 w 184"/>
              <a:gd name="T1" fmla="*/ 0 h 163"/>
              <a:gd name="T2" fmla="*/ 2147483647 w 184"/>
              <a:gd name="T3" fmla="*/ 0 h 163"/>
              <a:gd name="T4" fmla="*/ 0 w 184"/>
              <a:gd name="T5" fmla="*/ 2147483647 h 163"/>
              <a:gd name="T6" fmla="*/ 0 w 184"/>
              <a:gd name="T7" fmla="*/ 2147483647 h 163"/>
              <a:gd name="T8" fmla="*/ 2147483647 w 184"/>
              <a:gd name="T9" fmla="*/ 2147483647 h 163"/>
              <a:gd name="T10" fmla="*/ 2147483647 w 184"/>
              <a:gd name="T11" fmla="*/ 2147483647 h 163"/>
              <a:gd name="T12" fmla="*/ 2147483647 w 184"/>
              <a:gd name="T13" fmla="*/ 2147483647 h 163"/>
              <a:gd name="T14" fmla="*/ 2147483647 w 184"/>
              <a:gd name="T15" fmla="*/ 2147483647 h 163"/>
              <a:gd name="T16" fmla="*/ 2147483647 w 184"/>
              <a:gd name="T17" fmla="*/ 2147483647 h 163"/>
              <a:gd name="T18" fmla="*/ 2147483647 w 184"/>
              <a:gd name="T19" fmla="*/ 2147483647 h 163"/>
              <a:gd name="T20" fmla="*/ 2147483647 w 184"/>
              <a:gd name="T21" fmla="*/ 2147483647 h 163"/>
              <a:gd name="T22" fmla="*/ 2147483647 w 184"/>
              <a:gd name="T23" fmla="*/ 2147483647 h 163"/>
              <a:gd name="T24" fmla="*/ 2147483647 w 184"/>
              <a:gd name="T25" fmla="*/ 2147483647 h 163"/>
              <a:gd name="T26" fmla="*/ 2147483647 w 184"/>
              <a:gd name="T27" fmla="*/ 0 h 163"/>
              <a:gd name="T28" fmla="*/ 2147483647 w 184"/>
              <a:gd name="T29" fmla="*/ 2147483647 h 163"/>
              <a:gd name="T30" fmla="*/ 2147483647 w 184"/>
              <a:gd name="T31" fmla="*/ 2147483647 h 163"/>
              <a:gd name="T32" fmla="*/ 2147483647 w 184"/>
              <a:gd name="T33" fmla="*/ 2147483647 h 163"/>
              <a:gd name="T34" fmla="*/ 2147483647 w 184"/>
              <a:gd name="T35" fmla="*/ 2147483647 h 163"/>
              <a:gd name="T36" fmla="*/ 2147483647 w 184"/>
              <a:gd name="T37" fmla="*/ 2147483647 h 163"/>
              <a:gd name="T38" fmla="*/ 2147483647 w 184"/>
              <a:gd name="T39" fmla="*/ 2147483647 h 163"/>
              <a:gd name="T40" fmla="*/ 2147483647 w 184"/>
              <a:gd name="T41" fmla="*/ 2147483647 h 163"/>
              <a:gd name="T42" fmla="*/ 2147483647 w 184"/>
              <a:gd name="T43" fmla="*/ 2147483647 h 163"/>
              <a:gd name="T44" fmla="*/ 2147483647 w 184"/>
              <a:gd name="T45" fmla="*/ 2147483647 h 163"/>
              <a:gd name="T46" fmla="*/ 2147483647 w 184"/>
              <a:gd name="T47" fmla="*/ 2147483647 h 163"/>
              <a:gd name="T48" fmla="*/ 2147483647 w 184"/>
              <a:gd name="T49" fmla="*/ 2147483647 h 163"/>
              <a:gd name="T50" fmla="*/ 2147483647 w 184"/>
              <a:gd name="T51" fmla="*/ 2147483647 h 163"/>
              <a:gd name="T52" fmla="*/ 2147483647 w 184"/>
              <a:gd name="T53" fmla="*/ 2147483647 h 163"/>
              <a:gd name="T54" fmla="*/ 2147483647 w 184"/>
              <a:gd name="T55" fmla="*/ 2147483647 h 163"/>
              <a:gd name="T56" fmla="*/ 2147483647 w 184"/>
              <a:gd name="T57" fmla="*/ 2147483647 h 163"/>
              <a:gd name="T58" fmla="*/ 2147483647 w 184"/>
              <a:gd name="T59" fmla="*/ 2147483647 h 163"/>
              <a:gd name="T60" fmla="*/ 2147483647 w 184"/>
              <a:gd name="T61" fmla="*/ 2147483647 h 163"/>
              <a:gd name="T62" fmla="*/ 2147483647 w 184"/>
              <a:gd name="T63" fmla="*/ 2147483647 h 163"/>
              <a:gd name="T64" fmla="*/ 2147483647 w 184"/>
              <a:gd name="T65" fmla="*/ 2147483647 h 163"/>
              <a:gd name="T66" fmla="*/ 2147483647 w 184"/>
              <a:gd name="T67" fmla="*/ 2147483647 h 163"/>
              <a:gd name="T68" fmla="*/ 2147483647 w 184"/>
              <a:gd name="T69" fmla="*/ 2147483647 h 16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84" h="163">
                <a:moveTo>
                  <a:pt x="163" y="0"/>
                </a:moveTo>
                <a:cubicBezTo>
                  <a:pt x="22" y="0"/>
                  <a:pt x="22" y="0"/>
                  <a:pt x="22" y="0"/>
                </a:cubicBezTo>
                <a:cubicBezTo>
                  <a:pt x="10" y="0"/>
                  <a:pt x="0" y="10"/>
                  <a:pt x="0" y="22"/>
                </a:cubicBezTo>
                <a:cubicBezTo>
                  <a:pt x="0" y="98"/>
                  <a:pt x="0" y="98"/>
                  <a:pt x="0" y="98"/>
                </a:cubicBezTo>
                <a:cubicBezTo>
                  <a:pt x="0" y="110"/>
                  <a:pt x="10" y="119"/>
                  <a:pt x="22" y="119"/>
                </a:cubicBezTo>
                <a:cubicBezTo>
                  <a:pt x="33" y="119"/>
                  <a:pt x="33" y="119"/>
                  <a:pt x="33" y="119"/>
                </a:cubicBezTo>
                <a:cubicBezTo>
                  <a:pt x="33" y="157"/>
                  <a:pt x="33" y="157"/>
                  <a:pt x="33" y="157"/>
                </a:cubicBezTo>
                <a:cubicBezTo>
                  <a:pt x="33" y="159"/>
                  <a:pt x="33" y="160"/>
                  <a:pt x="34" y="161"/>
                </a:cubicBezTo>
                <a:cubicBezTo>
                  <a:pt x="36" y="163"/>
                  <a:pt x="40" y="163"/>
                  <a:pt x="42" y="161"/>
                </a:cubicBezTo>
                <a:cubicBezTo>
                  <a:pt x="87" y="119"/>
                  <a:pt x="87" y="119"/>
                  <a:pt x="87" y="119"/>
                </a:cubicBezTo>
                <a:cubicBezTo>
                  <a:pt x="163" y="119"/>
                  <a:pt x="163" y="119"/>
                  <a:pt x="163" y="119"/>
                </a:cubicBezTo>
                <a:cubicBezTo>
                  <a:pt x="175" y="119"/>
                  <a:pt x="184" y="110"/>
                  <a:pt x="184" y="98"/>
                </a:cubicBezTo>
                <a:cubicBezTo>
                  <a:pt x="184" y="22"/>
                  <a:pt x="184" y="22"/>
                  <a:pt x="184" y="22"/>
                </a:cubicBezTo>
                <a:cubicBezTo>
                  <a:pt x="184" y="10"/>
                  <a:pt x="175" y="0"/>
                  <a:pt x="163" y="0"/>
                </a:cubicBezTo>
                <a:moveTo>
                  <a:pt x="38" y="33"/>
                </a:moveTo>
                <a:cubicBezTo>
                  <a:pt x="125" y="33"/>
                  <a:pt x="125" y="33"/>
                  <a:pt x="125" y="33"/>
                </a:cubicBezTo>
                <a:cubicBezTo>
                  <a:pt x="128" y="33"/>
                  <a:pt x="130" y="35"/>
                  <a:pt x="130" y="38"/>
                </a:cubicBezTo>
                <a:cubicBezTo>
                  <a:pt x="130" y="41"/>
                  <a:pt x="128" y="43"/>
                  <a:pt x="125" y="43"/>
                </a:cubicBezTo>
                <a:cubicBezTo>
                  <a:pt x="38" y="43"/>
                  <a:pt x="38" y="43"/>
                  <a:pt x="38" y="43"/>
                </a:cubicBezTo>
                <a:cubicBezTo>
                  <a:pt x="35" y="43"/>
                  <a:pt x="33" y="41"/>
                  <a:pt x="33" y="38"/>
                </a:cubicBezTo>
                <a:cubicBezTo>
                  <a:pt x="33" y="35"/>
                  <a:pt x="35" y="33"/>
                  <a:pt x="38" y="33"/>
                </a:cubicBezTo>
                <a:moveTo>
                  <a:pt x="81" y="87"/>
                </a:moveTo>
                <a:cubicBezTo>
                  <a:pt x="38" y="87"/>
                  <a:pt x="38" y="87"/>
                  <a:pt x="38" y="87"/>
                </a:cubicBezTo>
                <a:cubicBezTo>
                  <a:pt x="35" y="87"/>
                  <a:pt x="33" y="84"/>
                  <a:pt x="33" y="81"/>
                </a:cubicBezTo>
                <a:cubicBezTo>
                  <a:pt x="33" y="78"/>
                  <a:pt x="35" y="76"/>
                  <a:pt x="38" y="76"/>
                </a:cubicBezTo>
                <a:cubicBezTo>
                  <a:pt x="81" y="76"/>
                  <a:pt x="81" y="76"/>
                  <a:pt x="81" y="76"/>
                </a:cubicBezTo>
                <a:cubicBezTo>
                  <a:pt x="84" y="76"/>
                  <a:pt x="87" y="78"/>
                  <a:pt x="87" y="81"/>
                </a:cubicBezTo>
                <a:cubicBezTo>
                  <a:pt x="87" y="84"/>
                  <a:pt x="84" y="87"/>
                  <a:pt x="81" y="87"/>
                </a:cubicBezTo>
                <a:moveTo>
                  <a:pt x="146" y="65"/>
                </a:moveTo>
                <a:cubicBezTo>
                  <a:pt x="38" y="65"/>
                  <a:pt x="38" y="65"/>
                  <a:pt x="38" y="65"/>
                </a:cubicBezTo>
                <a:cubicBezTo>
                  <a:pt x="35" y="65"/>
                  <a:pt x="33" y="63"/>
                  <a:pt x="33" y="60"/>
                </a:cubicBezTo>
                <a:cubicBezTo>
                  <a:pt x="33" y="57"/>
                  <a:pt x="35" y="54"/>
                  <a:pt x="38" y="54"/>
                </a:cubicBezTo>
                <a:cubicBezTo>
                  <a:pt x="146" y="54"/>
                  <a:pt x="146" y="54"/>
                  <a:pt x="146" y="54"/>
                </a:cubicBezTo>
                <a:cubicBezTo>
                  <a:pt x="149" y="54"/>
                  <a:pt x="152" y="57"/>
                  <a:pt x="152" y="60"/>
                </a:cubicBezTo>
                <a:cubicBezTo>
                  <a:pt x="152" y="63"/>
                  <a:pt x="149" y="65"/>
                  <a:pt x="146" y="65"/>
                </a:cubicBezTo>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4" name="Oval 21"/>
          <p:cNvSpPr>
            <a:spLocks noChangeArrowheads="1"/>
          </p:cNvSpPr>
          <p:nvPr userDrawn="1"/>
        </p:nvSpPr>
        <p:spPr bwMode="auto">
          <a:xfrm>
            <a:off x="268288" y="1703388"/>
            <a:ext cx="600075" cy="600075"/>
          </a:xfrm>
          <a:prstGeom prst="ellipse">
            <a:avLst/>
          </a:pr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zh-CN" altLang="en-US">
              <a:solidFill>
                <a:srgbClr val="000000"/>
              </a:solidFill>
            </a:endParaRPr>
          </a:p>
        </p:txBody>
      </p:sp>
      <p:sp>
        <p:nvSpPr>
          <p:cNvPr id="65" name="Freeform 22"/>
          <p:cNvSpPr>
            <a:spLocks/>
          </p:cNvSpPr>
          <p:nvPr userDrawn="1"/>
        </p:nvSpPr>
        <p:spPr bwMode="auto">
          <a:xfrm>
            <a:off x="390525" y="1852613"/>
            <a:ext cx="358775" cy="349250"/>
          </a:xfrm>
          <a:custGeom>
            <a:avLst/>
            <a:gdLst>
              <a:gd name="T0" fmla="*/ 2147483647 w 208"/>
              <a:gd name="T1" fmla="*/ 2147483647 h 203"/>
              <a:gd name="T2" fmla="*/ 2147483647 w 208"/>
              <a:gd name="T3" fmla="*/ 2147483647 h 203"/>
              <a:gd name="T4" fmla="*/ 2147483647 w 208"/>
              <a:gd name="T5" fmla="*/ 2147483647 h 203"/>
              <a:gd name="T6" fmla="*/ 2147483647 w 208"/>
              <a:gd name="T7" fmla="*/ 2147483647 h 203"/>
              <a:gd name="T8" fmla="*/ 0 w 208"/>
              <a:gd name="T9" fmla="*/ 2147483647 h 203"/>
              <a:gd name="T10" fmla="*/ 2147483647 w 208"/>
              <a:gd name="T11" fmla="*/ 2147483647 h 203"/>
              <a:gd name="T12" fmla="*/ 2147483647 w 208"/>
              <a:gd name="T13" fmla="*/ 2147483647 h 203"/>
              <a:gd name="T14" fmla="*/ 2147483647 w 208"/>
              <a:gd name="T15" fmla="*/ 2147483647 h 203"/>
              <a:gd name="T16" fmla="*/ 2147483647 w 208"/>
              <a:gd name="T17" fmla="*/ 2147483647 h 203"/>
              <a:gd name="T18" fmla="*/ 2147483647 w 208"/>
              <a:gd name="T19" fmla="*/ 2147483647 h 203"/>
              <a:gd name="T20" fmla="*/ 2147483647 w 208"/>
              <a:gd name="T21" fmla="*/ 2147483647 h 2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08" h="203">
                <a:moveTo>
                  <a:pt x="208" y="76"/>
                </a:moveTo>
                <a:cubicBezTo>
                  <a:pt x="207" y="7"/>
                  <a:pt x="121" y="0"/>
                  <a:pt x="106" y="65"/>
                </a:cubicBezTo>
                <a:cubicBezTo>
                  <a:pt x="104" y="75"/>
                  <a:pt x="104" y="75"/>
                  <a:pt x="104" y="75"/>
                </a:cubicBezTo>
                <a:cubicBezTo>
                  <a:pt x="102" y="65"/>
                  <a:pt x="102" y="65"/>
                  <a:pt x="102" y="65"/>
                </a:cubicBezTo>
                <a:cubicBezTo>
                  <a:pt x="85" y="0"/>
                  <a:pt x="0" y="10"/>
                  <a:pt x="0" y="79"/>
                </a:cubicBezTo>
                <a:cubicBezTo>
                  <a:pt x="1" y="134"/>
                  <a:pt x="70" y="171"/>
                  <a:pt x="106" y="203"/>
                </a:cubicBezTo>
                <a:cubicBezTo>
                  <a:pt x="106" y="203"/>
                  <a:pt x="106" y="203"/>
                  <a:pt x="106" y="203"/>
                </a:cubicBezTo>
                <a:cubicBezTo>
                  <a:pt x="106" y="203"/>
                  <a:pt x="106" y="203"/>
                  <a:pt x="106" y="203"/>
                </a:cubicBezTo>
                <a:cubicBezTo>
                  <a:pt x="106" y="203"/>
                  <a:pt x="106" y="203"/>
                  <a:pt x="106" y="203"/>
                </a:cubicBezTo>
                <a:cubicBezTo>
                  <a:pt x="106" y="203"/>
                  <a:pt x="106" y="203"/>
                  <a:pt x="106" y="203"/>
                </a:cubicBezTo>
                <a:cubicBezTo>
                  <a:pt x="140" y="170"/>
                  <a:pt x="208" y="131"/>
                  <a:pt x="208" y="7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6" name="Oval 23"/>
          <p:cNvSpPr>
            <a:spLocks noChangeArrowheads="1"/>
          </p:cNvSpPr>
          <p:nvPr userDrawn="1"/>
        </p:nvSpPr>
        <p:spPr bwMode="auto">
          <a:xfrm>
            <a:off x="619125" y="1092200"/>
            <a:ext cx="608013" cy="606425"/>
          </a:xfrm>
          <a:prstGeom prst="ellipse">
            <a:avLst/>
          </a:prstGeom>
          <a:solidFill>
            <a:srgbClr val="FB710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zh-CN" altLang="en-US">
              <a:solidFill>
                <a:srgbClr val="000000"/>
              </a:solidFill>
            </a:endParaRPr>
          </a:p>
        </p:txBody>
      </p:sp>
      <p:grpSp>
        <p:nvGrpSpPr>
          <p:cNvPr id="67" name="组合 69"/>
          <p:cNvGrpSpPr>
            <a:grpSpLocks/>
          </p:cNvGrpSpPr>
          <p:nvPr userDrawn="1"/>
        </p:nvGrpSpPr>
        <p:grpSpPr bwMode="auto">
          <a:xfrm>
            <a:off x="723900" y="1246188"/>
            <a:ext cx="390525" cy="300037"/>
            <a:chOff x="1830585" y="2437786"/>
            <a:chExt cx="391386" cy="298823"/>
          </a:xfrm>
        </p:grpSpPr>
        <p:sp>
          <p:nvSpPr>
            <p:cNvPr id="68" name="Freeform 24"/>
            <p:cNvSpPr>
              <a:spLocks/>
            </p:cNvSpPr>
            <p:nvPr/>
          </p:nvSpPr>
          <p:spPr bwMode="auto">
            <a:xfrm>
              <a:off x="2090780" y="2464024"/>
              <a:ext cx="131191" cy="244889"/>
            </a:xfrm>
            <a:custGeom>
              <a:avLst/>
              <a:gdLst>
                <a:gd name="T0" fmla="*/ 2147483647 w 76"/>
                <a:gd name="T1" fmla="*/ 2147483647 h 142"/>
                <a:gd name="T2" fmla="*/ 2147483647 w 76"/>
                <a:gd name="T3" fmla="*/ 2147483647 h 142"/>
                <a:gd name="T4" fmla="*/ 0 w 76"/>
                <a:gd name="T5" fmla="*/ 2147483647 h 142"/>
                <a:gd name="T6" fmla="*/ 2147483647 w 76"/>
                <a:gd name="T7" fmla="*/ 0 h 142"/>
                <a:gd name="T8" fmla="*/ 2147483647 w 76"/>
                <a:gd name="T9" fmla="*/ 2147483647 h 142"/>
                <a:gd name="T10" fmla="*/ 2147483647 w 76"/>
                <a:gd name="T11" fmla="*/ 2147483647 h 14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6" h="142">
                  <a:moveTo>
                    <a:pt x="76" y="128"/>
                  </a:moveTo>
                  <a:cubicBezTo>
                    <a:pt x="76" y="133"/>
                    <a:pt x="74" y="138"/>
                    <a:pt x="72" y="142"/>
                  </a:cubicBezTo>
                  <a:cubicBezTo>
                    <a:pt x="0" y="62"/>
                    <a:pt x="0" y="62"/>
                    <a:pt x="0" y="62"/>
                  </a:cubicBezTo>
                  <a:cubicBezTo>
                    <a:pt x="71" y="0"/>
                    <a:pt x="71" y="0"/>
                    <a:pt x="71" y="0"/>
                  </a:cubicBezTo>
                  <a:cubicBezTo>
                    <a:pt x="74" y="4"/>
                    <a:pt x="76" y="9"/>
                    <a:pt x="76" y="15"/>
                  </a:cubicBezTo>
                  <a:lnTo>
                    <a:pt x="76" y="1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9" name="Freeform 25"/>
            <p:cNvSpPr>
              <a:spLocks/>
            </p:cNvSpPr>
            <p:nvPr/>
          </p:nvSpPr>
          <p:spPr bwMode="auto">
            <a:xfrm>
              <a:off x="1856095" y="2437786"/>
              <a:ext cx="348384" cy="157429"/>
            </a:xfrm>
            <a:custGeom>
              <a:avLst/>
              <a:gdLst>
                <a:gd name="T0" fmla="*/ 2147483647 w 202"/>
                <a:gd name="T1" fmla="*/ 2147483647 h 91"/>
                <a:gd name="T2" fmla="*/ 2147483647 w 202"/>
                <a:gd name="T3" fmla="*/ 2147483647 h 91"/>
                <a:gd name="T4" fmla="*/ 2147483647 w 202"/>
                <a:gd name="T5" fmla="*/ 0 h 91"/>
                <a:gd name="T6" fmla="*/ 2147483647 w 202"/>
                <a:gd name="T7" fmla="*/ 0 h 91"/>
                <a:gd name="T8" fmla="*/ 0 w 202"/>
                <a:gd name="T9" fmla="*/ 2147483647 h 91"/>
                <a:gd name="T10" fmla="*/ 2147483647 w 202"/>
                <a:gd name="T11" fmla="*/ 2147483647 h 9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02" h="91">
                  <a:moveTo>
                    <a:pt x="101" y="91"/>
                  </a:moveTo>
                  <a:cubicBezTo>
                    <a:pt x="202" y="3"/>
                    <a:pt x="202" y="3"/>
                    <a:pt x="202" y="3"/>
                  </a:cubicBezTo>
                  <a:cubicBezTo>
                    <a:pt x="197" y="1"/>
                    <a:pt x="193" y="0"/>
                    <a:pt x="188" y="0"/>
                  </a:cubicBezTo>
                  <a:cubicBezTo>
                    <a:pt x="14" y="0"/>
                    <a:pt x="14" y="0"/>
                    <a:pt x="14" y="0"/>
                  </a:cubicBezTo>
                  <a:cubicBezTo>
                    <a:pt x="9" y="0"/>
                    <a:pt x="4" y="1"/>
                    <a:pt x="0" y="3"/>
                  </a:cubicBezTo>
                  <a:lnTo>
                    <a:pt x="101" y="9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0" name="Freeform 26"/>
            <p:cNvSpPr>
              <a:spLocks/>
            </p:cNvSpPr>
            <p:nvPr/>
          </p:nvSpPr>
          <p:spPr bwMode="auto">
            <a:xfrm>
              <a:off x="1854638" y="2586468"/>
              <a:ext cx="352029" cy="150141"/>
            </a:xfrm>
            <a:custGeom>
              <a:avLst/>
              <a:gdLst>
                <a:gd name="T0" fmla="*/ 2147483647 w 204"/>
                <a:gd name="T1" fmla="*/ 0 h 87"/>
                <a:gd name="T2" fmla="*/ 2147483647 w 204"/>
                <a:gd name="T3" fmla="*/ 2147483647 h 87"/>
                <a:gd name="T4" fmla="*/ 2147483647 w 204"/>
                <a:gd name="T5" fmla="*/ 2147483647 h 87"/>
                <a:gd name="T6" fmla="*/ 2147483647 w 204"/>
                <a:gd name="T7" fmla="*/ 2147483647 h 87"/>
                <a:gd name="T8" fmla="*/ 2147483647 w 204"/>
                <a:gd name="T9" fmla="*/ 0 h 87"/>
                <a:gd name="T10" fmla="*/ 0 w 204"/>
                <a:gd name="T11" fmla="*/ 2147483647 h 87"/>
                <a:gd name="T12" fmla="*/ 2147483647 w 204"/>
                <a:gd name="T13" fmla="*/ 2147483647 h 87"/>
                <a:gd name="T14" fmla="*/ 2147483647 w 204"/>
                <a:gd name="T15" fmla="*/ 2147483647 h 87"/>
                <a:gd name="T16" fmla="*/ 2147483647 w 204"/>
                <a:gd name="T17" fmla="*/ 2147483647 h 87"/>
                <a:gd name="T18" fmla="*/ 2147483647 w 204"/>
                <a:gd name="T19" fmla="*/ 0 h 8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04" h="87">
                  <a:moveTo>
                    <a:pt x="130" y="0"/>
                  </a:moveTo>
                  <a:cubicBezTo>
                    <a:pt x="107" y="20"/>
                    <a:pt x="107" y="20"/>
                    <a:pt x="107" y="20"/>
                  </a:cubicBezTo>
                  <a:cubicBezTo>
                    <a:pt x="105" y="22"/>
                    <a:pt x="104" y="22"/>
                    <a:pt x="102" y="22"/>
                  </a:cubicBezTo>
                  <a:cubicBezTo>
                    <a:pt x="100" y="22"/>
                    <a:pt x="99" y="22"/>
                    <a:pt x="97" y="20"/>
                  </a:cubicBezTo>
                  <a:cubicBezTo>
                    <a:pt x="74" y="0"/>
                    <a:pt x="74" y="0"/>
                    <a:pt x="74" y="0"/>
                  </a:cubicBezTo>
                  <a:cubicBezTo>
                    <a:pt x="0" y="83"/>
                    <a:pt x="0" y="83"/>
                    <a:pt x="0" y="83"/>
                  </a:cubicBezTo>
                  <a:cubicBezTo>
                    <a:pt x="4" y="86"/>
                    <a:pt x="10" y="87"/>
                    <a:pt x="15" y="87"/>
                  </a:cubicBezTo>
                  <a:cubicBezTo>
                    <a:pt x="189" y="87"/>
                    <a:pt x="189" y="87"/>
                    <a:pt x="189" y="87"/>
                  </a:cubicBezTo>
                  <a:cubicBezTo>
                    <a:pt x="194" y="87"/>
                    <a:pt x="200" y="86"/>
                    <a:pt x="204" y="83"/>
                  </a:cubicBezTo>
                  <a:lnTo>
                    <a:pt x="13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1" name="Freeform 27"/>
            <p:cNvSpPr>
              <a:spLocks/>
            </p:cNvSpPr>
            <p:nvPr/>
          </p:nvSpPr>
          <p:spPr bwMode="auto">
            <a:xfrm>
              <a:off x="1830585" y="2460380"/>
              <a:ext cx="132649" cy="249992"/>
            </a:xfrm>
            <a:custGeom>
              <a:avLst/>
              <a:gdLst>
                <a:gd name="T0" fmla="*/ 2147483647 w 77"/>
                <a:gd name="T1" fmla="*/ 0 h 145"/>
                <a:gd name="T2" fmla="*/ 0 w 77"/>
                <a:gd name="T3" fmla="*/ 2147483647 h 145"/>
                <a:gd name="T4" fmla="*/ 0 w 77"/>
                <a:gd name="T5" fmla="*/ 2147483647 h 145"/>
                <a:gd name="T6" fmla="*/ 2147483647 w 77"/>
                <a:gd name="T7" fmla="*/ 2147483647 h 145"/>
                <a:gd name="T8" fmla="*/ 2147483647 w 77"/>
                <a:gd name="T9" fmla="*/ 2147483647 h 145"/>
                <a:gd name="T10" fmla="*/ 2147483647 w 77"/>
                <a:gd name="T11" fmla="*/ 0 h 14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7" h="145">
                  <a:moveTo>
                    <a:pt x="5" y="0"/>
                  </a:moveTo>
                  <a:cubicBezTo>
                    <a:pt x="2" y="5"/>
                    <a:pt x="0" y="10"/>
                    <a:pt x="0" y="16"/>
                  </a:cubicBezTo>
                  <a:cubicBezTo>
                    <a:pt x="0" y="131"/>
                    <a:pt x="0" y="131"/>
                    <a:pt x="0" y="131"/>
                  </a:cubicBezTo>
                  <a:cubicBezTo>
                    <a:pt x="0" y="136"/>
                    <a:pt x="2" y="141"/>
                    <a:pt x="4" y="145"/>
                  </a:cubicBezTo>
                  <a:cubicBezTo>
                    <a:pt x="77" y="63"/>
                    <a:pt x="77" y="63"/>
                    <a:pt x="77" y="63"/>
                  </a:cubicBezTo>
                  <a:lnTo>
                    <a:pt x="5"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72" name="Oval 28"/>
          <p:cNvSpPr>
            <a:spLocks noChangeArrowheads="1"/>
          </p:cNvSpPr>
          <p:nvPr userDrawn="1"/>
        </p:nvSpPr>
        <p:spPr bwMode="auto">
          <a:xfrm>
            <a:off x="871538" y="2312988"/>
            <a:ext cx="495300" cy="492125"/>
          </a:xfrm>
          <a:prstGeom prst="ellipse">
            <a:avLst/>
          </a:prstGeom>
          <a:solidFill>
            <a:schemeClr val="bg2">
              <a:lumMod val="25000"/>
            </a:schemeClr>
          </a:solidFill>
          <a:ln>
            <a:noFill/>
          </a:ln>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sp>
        <p:nvSpPr>
          <p:cNvPr id="73" name="Freeform 29"/>
          <p:cNvSpPr>
            <a:spLocks noEditPoints="1"/>
          </p:cNvSpPr>
          <p:nvPr userDrawn="1"/>
        </p:nvSpPr>
        <p:spPr bwMode="auto">
          <a:xfrm>
            <a:off x="1020763" y="2389188"/>
            <a:ext cx="198437" cy="350837"/>
          </a:xfrm>
          <a:custGeom>
            <a:avLst/>
            <a:gdLst>
              <a:gd name="T0" fmla="*/ 2147483647 w 115"/>
              <a:gd name="T1" fmla="*/ 0 h 203"/>
              <a:gd name="T2" fmla="*/ 2147483647 w 115"/>
              <a:gd name="T3" fmla="*/ 0 h 203"/>
              <a:gd name="T4" fmla="*/ 0 w 115"/>
              <a:gd name="T5" fmla="*/ 2147483647 h 203"/>
              <a:gd name="T6" fmla="*/ 0 w 115"/>
              <a:gd name="T7" fmla="*/ 2147483647 h 203"/>
              <a:gd name="T8" fmla="*/ 2147483647 w 115"/>
              <a:gd name="T9" fmla="*/ 2147483647 h 203"/>
              <a:gd name="T10" fmla="*/ 2147483647 w 115"/>
              <a:gd name="T11" fmla="*/ 2147483647 h 203"/>
              <a:gd name="T12" fmla="*/ 2147483647 w 115"/>
              <a:gd name="T13" fmla="*/ 2147483647 h 203"/>
              <a:gd name="T14" fmla="*/ 2147483647 w 115"/>
              <a:gd name="T15" fmla="*/ 2147483647 h 203"/>
              <a:gd name="T16" fmla="*/ 2147483647 w 115"/>
              <a:gd name="T17" fmla="*/ 0 h 203"/>
              <a:gd name="T18" fmla="*/ 2147483647 w 115"/>
              <a:gd name="T19" fmla="*/ 2147483647 h 203"/>
              <a:gd name="T20" fmla="*/ 2147483647 w 115"/>
              <a:gd name="T21" fmla="*/ 2147483647 h 203"/>
              <a:gd name="T22" fmla="*/ 2147483647 w 115"/>
              <a:gd name="T23" fmla="*/ 2147483647 h 203"/>
              <a:gd name="T24" fmla="*/ 2147483647 w 115"/>
              <a:gd name="T25" fmla="*/ 2147483647 h 203"/>
              <a:gd name="T26" fmla="*/ 2147483647 w 115"/>
              <a:gd name="T27" fmla="*/ 2147483647 h 203"/>
              <a:gd name="T28" fmla="*/ 2147483647 w 115"/>
              <a:gd name="T29" fmla="*/ 2147483647 h 203"/>
              <a:gd name="T30" fmla="*/ 2147483647 w 115"/>
              <a:gd name="T31" fmla="*/ 2147483647 h 203"/>
              <a:gd name="T32" fmla="*/ 2147483647 w 115"/>
              <a:gd name="T33" fmla="*/ 2147483647 h 203"/>
              <a:gd name="T34" fmla="*/ 2147483647 w 115"/>
              <a:gd name="T35" fmla="*/ 2147483647 h 203"/>
              <a:gd name="T36" fmla="*/ 2147483647 w 115"/>
              <a:gd name="T37" fmla="*/ 2147483647 h 203"/>
              <a:gd name="T38" fmla="*/ 2147483647 w 115"/>
              <a:gd name="T39" fmla="*/ 2147483647 h 203"/>
              <a:gd name="T40" fmla="*/ 2147483647 w 115"/>
              <a:gd name="T41" fmla="*/ 2147483647 h 203"/>
              <a:gd name="T42" fmla="*/ 2147483647 w 115"/>
              <a:gd name="T43" fmla="*/ 2147483647 h 203"/>
              <a:gd name="T44" fmla="*/ 2147483647 w 115"/>
              <a:gd name="T45" fmla="*/ 2147483647 h 203"/>
              <a:gd name="T46" fmla="*/ 2147483647 w 115"/>
              <a:gd name="T47" fmla="*/ 2147483647 h 203"/>
              <a:gd name="T48" fmla="*/ 2147483647 w 115"/>
              <a:gd name="T49" fmla="*/ 2147483647 h 203"/>
              <a:gd name="T50" fmla="*/ 2147483647 w 115"/>
              <a:gd name="T51" fmla="*/ 2147483647 h 203"/>
              <a:gd name="T52" fmla="*/ 2147483647 w 115"/>
              <a:gd name="T53" fmla="*/ 2147483647 h 203"/>
              <a:gd name="T54" fmla="*/ 2147483647 w 115"/>
              <a:gd name="T55" fmla="*/ 2147483647 h 203"/>
              <a:gd name="T56" fmla="*/ 2147483647 w 115"/>
              <a:gd name="T57" fmla="*/ 2147483647 h 203"/>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15" h="203">
                <a:moveTo>
                  <a:pt x="100" y="0"/>
                </a:moveTo>
                <a:cubicBezTo>
                  <a:pt x="14" y="0"/>
                  <a:pt x="14" y="0"/>
                  <a:pt x="14" y="0"/>
                </a:cubicBezTo>
                <a:cubicBezTo>
                  <a:pt x="6" y="0"/>
                  <a:pt x="0" y="7"/>
                  <a:pt x="0" y="15"/>
                </a:cubicBezTo>
                <a:cubicBezTo>
                  <a:pt x="0" y="189"/>
                  <a:pt x="0" y="189"/>
                  <a:pt x="0" y="189"/>
                </a:cubicBezTo>
                <a:cubicBezTo>
                  <a:pt x="0" y="197"/>
                  <a:pt x="6" y="203"/>
                  <a:pt x="14" y="203"/>
                </a:cubicBezTo>
                <a:cubicBezTo>
                  <a:pt x="100" y="203"/>
                  <a:pt x="100" y="203"/>
                  <a:pt x="100" y="203"/>
                </a:cubicBezTo>
                <a:cubicBezTo>
                  <a:pt x="108" y="203"/>
                  <a:pt x="115" y="197"/>
                  <a:pt x="115" y="189"/>
                </a:cubicBezTo>
                <a:cubicBezTo>
                  <a:pt x="115" y="15"/>
                  <a:pt x="115" y="15"/>
                  <a:pt x="115" y="15"/>
                </a:cubicBezTo>
                <a:cubicBezTo>
                  <a:pt x="115" y="7"/>
                  <a:pt x="108" y="0"/>
                  <a:pt x="100" y="0"/>
                </a:cubicBezTo>
                <a:moveTo>
                  <a:pt x="90" y="10"/>
                </a:moveTo>
                <a:cubicBezTo>
                  <a:pt x="92" y="10"/>
                  <a:pt x="94" y="11"/>
                  <a:pt x="94" y="14"/>
                </a:cubicBezTo>
                <a:cubicBezTo>
                  <a:pt x="94" y="16"/>
                  <a:pt x="92" y="17"/>
                  <a:pt x="90" y="17"/>
                </a:cubicBezTo>
                <a:cubicBezTo>
                  <a:pt x="88" y="17"/>
                  <a:pt x="86" y="16"/>
                  <a:pt x="86" y="14"/>
                </a:cubicBezTo>
                <a:cubicBezTo>
                  <a:pt x="86" y="11"/>
                  <a:pt x="88" y="10"/>
                  <a:pt x="90" y="10"/>
                </a:cubicBezTo>
                <a:moveTo>
                  <a:pt x="37" y="11"/>
                </a:moveTo>
                <a:cubicBezTo>
                  <a:pt x="77" y="11"/>
                  <a:pt x="77" y="11"/>
                  <a:pt x="77" y="11"/>
                </a:cubicBezTo>
                <a:cubicBezTo>
                  <a:pt x="77" y="16"/>
                  <a:pt x="77" y="16"/>
                  <a:pt x="77" y="16"/>
                </a:cubicBezTo>
                <a:cubicBezTo>
                  <a:pt x="37" y="16"/>
                  <a:pt x="37" y="16"/>
                  <a:pt x="37" y="16"/>
                </a:cubicBezTo>
                <a:lnTo>
                  <a:pt x="37" y="11"/>
                </a:lnTo>
                <a:close/>
                <a:moveTo>
                  <a:pt x="57" y="194"/>
                </a:moveTo>
                <a:cubicBezTo>
                  <a:pt x="52" y="194"/>
                  <a:pt x="47" y="190"/>
                  <a:pt x="47" y="184"/>
                </a:cubicBezTo>
                <a:cubicBezTo>
                  <a:pt x="47" y="179"/>
                  <a:pt x="52" y="175"/>
                  <a:pt x="57" y="175"/>
                </a:cubicBezTo>
                <a:cubicBezTo>
                  <a:pt x="63" y="175"/>
                  <a:pt x="67" y="179"/>
                  <a:pt x="67" y="184"/>
                </a:cubicBezTo>
                <a:cubicBezTo>
                  <a:pt x="67" y="190"/>
                  <a:pt x="63" y="194"/>
                  <a:pt x="57" y="194"/>
                </a:cubicBezTo>
                <a:moveTo>
                  <a:pt x="103" y="165"/>
                </a:moveTo>
                <a:cubicBezTo>
                  <a:pt x="11" y="165"/>
                  <a:pt x="11" y="165"/>
                  <a:pt x="11" y="165"/>
                </a:cubicBezTo>
                <a:cubicBezTo>
                  <a:pt x="11" y="25"/>
                  <a:pt x="11" y="25"/>
                  <a:pt x="11" y="25"/>
                </a:cubicBezTo>
                <a:cubicBezTo>
                  <a:pt x="103" y="25"/>
                  <a:pt x="103" y="25"/>
                  <a:pt x="103" y="25"/>
                </a:cubicBezTo>
                <a:lnTo>
                  <a:pt x="103" y="16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4" name="Oval 30"/>
          <p:cNvSpPr>
            <a:spLocks noChangeArrowheads="1"/>
          </p:cNvSpPr>
          <p:nvPr userDrawn="1"/>
        </p:nvSpPr>
        <p:spPr bwMode="auto">
          <a:xfrm>
            <a:off x="136525" y="2386013"/>
            <a:ext cx="614363" cy="614362"/>
          </a:xfrm>
          <a:prstGeom prst="ellipse">
            <a:avLst/>
          </a:prstGeom>
          <a:solidFill>
            <a:srgbClr val="FB710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zh-CN" altLang="en-US">
              <a:solidFill>
                <a:srgbClr val="000000"/>
              </a:solidFill>
            </a:endParaRPr>
          </a:p>
        </p:txBody>
      </p:sp>
      <p:sp>
        <p:nvSpPr>
          <p:cNvPr id="75" name="Freeform 31"/>
          <p:cNvSpPr>
            <a:spLocks/>
          </p:cNvSpPr>
          <p:nvPr userDrawn="1"/>
        </p:nvSpPr>
        <p:spPr bwMode="auto">
          <a:xfrm>
            <a:off x="298450" y="2522538"/>
            <a:ext cx="290513" cy="341312"/>
          </a:xfrm>
          <a:custGeom>
            <a:avLst/>
            <a:gdLst>
              <a:gd name="T0" fmla="*/ 2147483647 w 168"/>
              <a:gd name="T1" fmla="*/ 0 h 198"/>
              <a:gd name="T2" fmla="*/ 2147483647 w 168"/>
              <a:gd name="T3" fmla="*/ 0 h 198"/>
              <a:gd name="T4" fmla="*/ 2147483647 w 168"/>
              <a:gd name="T5" fmla="*/ 2147483647 h 198"/>
              <a:gd name="T6" fmla="*/ 2147483647 w 168"/>
              <a:gd name="T7" fmla="*/ 2147483647 h 198"/>
              <a:gd name="T8" fmla="*/ 0 w 168"/>
              <a:gd name="T9" fmla="*/ 2147483647 h 198"/>
              <a:gd name="T10" fmla="*/ 2147483647 w 168"/>
              <a:gd name="T11" fmla="*/ 2147483647 h 198"/>
              <a:gd name="T12" fmla="*/ 2147483647 w 168"/>
              <a:gd name="T13" fmla="*/ 2147483647 h 198"/>
              <a:gd name="T14" fmla="*/ 2147483647 w 168"/>
              <a:gd name="T15" fmla="*/ 2147483647 h 198"/>
              <a:gd name="T16" fmla="*/ 2147483647 w 168"/>
              <a:gd name="T17" fmla="*/ 2147483647 h 198"/>
              <a:gd name="T18" fmla="*/ 2147483647 w 168"/>
              <a:gd name="T19" fmla="*/ 0 h 19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68" h="198">
                <a:moveTo>
                  <a:pt x="92" y="0"/>
                </a:moveTo>
                <a:cubicBezTo>
                  <a:pt x="76" y="0"/>
                  <a:pt x="76" y="0"/>
                  <a:pt x="76" y="0"/>
                </a:cubicBezTo>
                <a:cubicBezTo>
                  <a:pt x="76" y="145"/>
                  <a:pt x="76" y="145"/>
                  <a:pt x="76" y="145"/>
                </a:cubicBezTo>
                <a:cubicBezTo>
                  <a:pt x="68" y="140"/>
                  <a:pt x="58" y="137"/>
                  <a:pt x="46" y="137"/>
                </a:cubicBezTo>
                <a:cubicBezTo>
                  <a:pt x="21" y="137"/>
                  <a:pt x="0" y="151"/>
                  <a:pt x="0" y="168"/>
                </a:cubicBezTo>
                <a:cubicBezTo>
                  <a:pt x="0" y="184"/>
                  <a:pt x="21" y="198"/>
                  <a:pt x="46" y="198"/>
                </a:cubicBezTo>
                <a:cubicBezTo>
                  <a:pt x="71" y="198"/>
                  <a:pt x="92" y="184"/>
                  <a:pt x="92" y="168"/>
                </a:cubicBezTo>
                <a:cubicBezTo>
                  <a:pt x="92" y="46"/>
                  <a:pt x="92" y="46"/>
                  <a:pt x="92" y="46"/>
                </a:cubicBezTo>
                <a:cubicBezTo>
                  <a:pt x="130" y="40"/>
                  <a:pt x="152" y="84"/>
                  <a:pt x="168" y="107"/>
                </a:cubicBezTo>
                <a:cubicBezTo>
                  <a:pt x="158" y="0"/>
                  <a:pt x="92" y="0"/>
                  <a:pt x="92"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6" name="Oval 32"/>
          <p:cNvSpPr>
            <a:spLocks noChangeArrowheads="1"/>
          </p:cNvSpPr>
          <p:nvPr userDrawn="1"/>
        </p:nvSpPr>
        <p:spPr bwMode="auto">
          <a:xfrm>
            <a:off x="814388" y="3783013"/>
            <a:ext cx="614362" cy="615950"/>
          </a:xfrm>
          <a:prstGeom prst="ellipse">
            <a:avLst/>
          </a:prstGeom>
          <a:solidFill>
            <a:srgbClr val="FB710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zh-CN" altLang="en-US">
              <a:solidFill>
                <a:srgbClr val="000000"/>
              </a:solidFill>
            </a:endParaRPr>
          </a:p>
        </p:txBody>
      </p:sp>
      <p:grpSp>
        <p:nvGrpSpPr>
          <p:cNvPr id="77" name="组合 79"/>
          <p:cNvGrpSpPr>
            <a:grpSpLocks/>
          </p:cNvGrpSpPr>
          <p:nvPr userDrawn="1"/>
        </p:nvGrpSpPr>
        <p:grpSpPr bwMode="auto">
          <a:xfrm>
            <a:off x="952500" y="3925888"/>
            <a:ext cx="338138" cy="319087"/>
            <a:chOff x="2076933" y="4913647"/>
            <a:chExt cx="338181" cy="318503"/>
          </a:xfrm>
        </p:grpSpPr>
        <p:sp>
          <p:nvSpPr>
            <p:cNvPr id="78" name="Freeform 33"/>
            <p:cNvSpPr>
              <a:spLocks/>
            </p:cNvSpPr>
            <p:nvPr/>
          </p:nvSpPr>
          <p:spPr bwMode="auto">
            <a:xfrm>
              <a:off x="2076933" y="5095857"/>
              <a:ext cx="338181" cy="136293"/>
            </a:xfrm>
            <a:custGeom>
              <a:avLst/>
              <a:gdLst>
                <a:gd name="T0" fmla="*/ 2147483647 w 464"/>
                <a:gd name="T1" fmla="*/ 0 h 187"/>
                <a:gd name="T2" fmla="*/ 2147483647 w 464"/>
                <a:gd name="T3" fmla="*/ 2147483647 h 187"/>
                <a:gd name="T4" fmla="*/ 2147483647 w 464"/>
                <a:gd name="T5" fmla="*/ 2147483647 h 187"/>
                <a:gd name="T6" fmla="*/ 2147483647 w 464"/>
                <a:gd name="T7" fmla="*/ 2147483647 h 187"/>
                <a:gd name="T8" fmla="*/ 2147483647 w 464"/>
                <a:gd name="T9" fmla="*/ 2147483647 h 187"/>
                <a:gd name="T10" fmla="*/ 2147483647 w 464"/>
                <a:gd name="T11" fmla="*/ 2147483647 h 187"/>
                <a:gd name="T12" fmla="*/ 2147483647 w 464"/>
                <a:gd name="T13" fmla="*/ 2147483647 h 187"/>
                <a:gd name="T14" fmla="*/ 2147483647 w 464"/>
                <a:gd name="T15" fmla="*/ 0 h 187"/>
                <a:gd name="T16" fmla="*/ 0 w 464"/>
                <a:gd name="T17" fmla="*/ 0 h 187"/>
                <a:gd name="T18" fmla="*/ 0 w 464"/>
                <a:gd name="T19" fmla="*/ 2147483647 h 187"/>
                <a:gd name="T20" fmla="*/ 2147483647 w 464"/>
                <a:gd name="T21" fmla="*/ 2147483647 h 187"/>
                <a:gd name="T22" fmla="*/ 2147483647 w 464"/>
                <a:gd name="T23" fmla="*/ 0 h 187"/>
                <a:gd name="T24" fmla="*/ 2147483647 w 464"/>
                <a:gd name="T25" fmla="*/ 0 h 18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64" h="187">
                  <a:moveTo>
                    <a:pt x="303" y="0"/>
                  </a:moveTo>
                  <a:lnTo>
                    <a:pt x="303" y="50"/>
                  </a:lnTo>
                  <a:lnTo>
                    <a:pt x="303" y="81"/>
                  </a:lnTo>
                  <a:lnTo>
                    <a:pt x="303" y="83"/>
                  </a:lnTo>
                  <a:lnTo>
                    <a:pt x="161" y="83"/>
                  </a:lnTo>
                  <a:lnTo>
                    <a:pt x="161" y="50"/>
                  </a:lnTo>
                  <a:lnTo>
                    <a:pt x="161" y="0"/>
                  </a:lnTo>
                  <a:lnTo>
                    <a:pt x="0" y="0"/>
                  </a:lnTo>
                  <a:lnTo>
                    <a:pt x="0" y="187"/>
                  </a:lnTo>
                  <a:lnTo>
                    <a:pt x="464" y="187"/>
                  </a:lnTo>
                  <a:lnTo>
                    <a:pt x="464" y="0"/>
                  </a:lnTo>
                  <a:lnTo>
                    <a:pt x="303"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9" name="Freeform 34"/>
            <p:cNvSpPr>
              <a:spLocks/>
            </p:cNvSpPr>
            <p:nvPr/>
          </p:nvSpPr>
          <p:spPr bwMode="auto">
            <a:xfrm>
              <a:off x="2076933" y="4979243"/>
              <a:ext cx="338181" cy="153056"/>
            </a:xfrm>
            <a:custGeom>
              <a:avLst/>
              <a:gdLst>
                <a:gd name="T0" fmla="*/ 2147483647 w 464"/>
                <a:gd name="T1" fmla="*/ 0 h 210"/>
                <a:gd name="T2" fmla="*/ 2147483647 w 464"/>
                <a:gd name="T3" fmla="*/ 0 h 210"/>
                <a:gd name="T4" fmla="*/ 2147483647 w 464"/>
                <a:gd name="T5" fmla="*/ 0 h 210"/>
                <a:gd name="T6" fmla="*/ 2147483647 w 464"/>
                <a:gd name="T7" fmla="*/ 0 h 210"/>
                <a:gd name="T8" fmla="*/ 2147483647 w 464"/>
                <a:gd name="T9" fmla="*/ 0 h 210"/>
                <a:gd name="T10" fmla="*/ 2147483647 w 464"/>
                <a:gd name="T11" fmla="*/ 0 h 210"/>
                <a:gd name="T12" fmla="*/ 2147483647 w 464"/>
                <a:gd name="T13" fmla="*/ 0 h 210"/>
                <a:gd name="T14" fmla="*/ 2147483647 w 464"/>
                <a:gd name="T15" fmla="*/ 0 h 210"/>
                <a:gd name="T16" fmla="*/ 0 w 464"/>
                <a:gd name="T17" fmla="*/ 0 h 210"/>
                <a:gd name="T18" fmla="*/ 0 w 464"/>
                <a:gd name="T19" fmla="*/ 2147483647 h 210"/>
                <a:gd name="T20" fmla="*/ 2147483647 w 464"/>
                <a:gd name="T21" fmla="*/ 2147483647 h 210"/>
                <a:gd name="T22" fmla="*/ 2147483647 w 464"/>
                <a:gd name="T23" fmla="*/ 2147483647 h 210"/>
                <a:gd name="T24" fmla="*/ 2147483647 w 464"/>
                <a:gd name="T25" fmla="*/ 2147483647 h 210"/>
                <a:gd name="T26" fmla="*/ 2147483647 w 464"/>
                <a:gd name="T27" fmla="*/ 2147483647 h 210"/>
                <a:gd name="T28" fmla="*/ 2147483647 w 464"/>
                <a:gd name="T29" fmla="*/ 2147483647 h 210"/>
                <a:gd name="T30" fmla="*/ 2147483647 w 464"/>
                <a:gd name="T31" fmla="*/ 2147483647 h 210"/>
                <a:gd name="T32" fmla="*/ 2147483647 w 464"/>
                <a:gd name="T33" fmla="*/ 2147483647 h 210"/>
                <a:gd name="T34" fmla="*/ 2147483647 w 464"/>
                <a:gd name="T35" fmla="*/ 2147483647 h 210"/>
                <a:gd name="T36" fmla="*/ 2147483647 w 464"/>
                <a:gd name="T37" fmla="*/ 0 h 210"/>
                <a:gd name="T38" fmla="*/ 2147483647 w 464"/>
                <a:gd name="T39" fmla="*/ 0 h 21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464" h="210">
                  <a:moveTo>
                    <a:pt x="324" y="0"/>
                  </a:moveTo>
                  <a:lnTo>
                    <a:pt x="324" y="0"/>
                  </a:lnTo>
                  <a:lnTo>
                    <a:pt x="275" y="0"/>
                  </a:lnTo>
                  <a:lnTo>
                    <a:pt x="189" y="0"/>
                  </a:lnTo>
                  <a:lnTo>
                    <a:pt x="140" y="0"/>
                  </a:lnTo>
                  <a:lnTo>
                    <a:pt x="0" y="0"/>
                  </a:lnTo>
                  <a:lnTo>
                    <a:pt x="0" y="130"/>
                  </a:lnTo>
                  <a:lnTo>
                    <a:pt x="194" y="130"/>
                  </a:lnTo>
                  <a:lnTo>
                    <a:pt x="194" y="210"/>
                  </a:lnTo>
                  <a:lnTo>
                    <a:pt x="270" y="210"/>
                  </a:lnTo>
                  <a:lnTo>
                    <a:pt x="270" y="130"/>
                  </a:lnTo>
                  <a:lnTo>
                    <a:pt x="464" y="130"/>
                  </a:lnTo>
                  <a:lnTo>
                    <a:pt x="464" y="0"/>
                  </a:lnTo>
                  <a:lnTo>
                    <a:pt x="32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0" name="Freeform 35"/>
            <p:cNvSpPr>
              <a:spLocks/>
            </p:cNvSpPr>
            <p:nvPr/>
          </p:nvSpPr>
          <p:spPr bwMode="auto">
            <a:xfrm>
              <a:off x="2178970" y="4913647"/>
              <a:ext cx="134106" cy="65595"/>
            </a:xfrm>
            <a:custGeom>
              <a:avLst/>
              <a:gdLst>
                <a:gd name="T0" fmla="*/ 2147483647 w 184"/>
                <a:gd name="T1" fmla="*/ 2147483647 h 90"/>
                <a:gd name="T2" fmla="*/ 2147483647 w 184"/>
                <a:gd name="T3" fmla="*/ 2147483647 h 90"/>
                <a:gd name="T4" fmla="*/ 2147483647 w 184"/>
                <a:gd name="T5" fmla="*/ 2147483647 h 90"/>
                <a:gd name="T6" fmla="*/ 2147483647 w 184"/>
                <a:gd name="T7" fmla="*/ 2147483647 h 90"/>
                <a:gd name="T8" fmla="*/ 2147483647 w 184"/>
                <a:gd name="T9" fmla="*/ 0 h 90"/>
                <a:gd name="T10" fmla="*/ 0 w 184"/>
                <a:gd name="T11" fmla="*/ 0 h 90"/>
                <a:gd name="T12" fmla="*/ 0 w 184"/>
                <a:gd name="T13" fmla="*/ 2147483647 h 90"/>
                <a:gd name="T14" fmla="*/ 2147483647 w 184"/>
                <a:gd name="T15" fmla="*/ 2147483647 h 90"/>
                <a:gd name="T16" fmla="*/ 2147483647 w 184"/>
                <a:gd name="T17" fmla="*/ 2147483647 h 9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84" h="90">
                  <a:moveTo>
                    <a:pt x="49" y="56"/>
                  </a:moveTo>
                  <a:lnTo>
                    <a:pt x="135" y="56"/>
                  </a:lnTo>
                  <a:lnTo>
                    <a:pt x="135" y="90"/>
                  </a:lnTo>
                  <a:lnTo>
                    <a:pt x="184" y="90"/>
                  </a:lnTo>
                  <a:lnTo>
                    <a:pt x="184" y="0"/>
                  </a:lnTo>
                  <a:lnTo>
                    <a:pt x="0" y="0"/>
                  </a:lnTo>
                  <a:lnTo>
                    <a:pt x="0" y="90"/>
                  </a:lnTo>
                  <a:lnTo>
                    <a:pt x="49" y="90"/>
                  </a:lnTo>
                  <a:lnTo>
                    <a:pt x="49" y="5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81" name="Oval 36"/>
          <p:cNvSpPr>
            <a:spLocks noChangeArrowheads="1"/>
          </p:cNvSpPr>
          <p:nvPr userDrawn="1"/>
        </p:nvSpPr>
        <p:spPr bwMode="auto">
          <a:xfrm>
            <a:off x="1773238" y="1979613"/>
            <a:ext cx="482600" cy="482600"/>
          </a:xfrm>
          <a:prstGeom prst="ellipse">
            <a:avLst/>
          </a:pr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zh-CN" altLang="en-US">
              <a:solidFill>
                <a:srgbClr val="000000"/>
              </a:solidFill>
            </a:endParaRPr>
          </a:p>
        </p:txBody>
      </p:sp>
      <p:sp>
        <p:nvSpPr>
          <p:cNvPr id="82" name="Freeform 37"/>
          <p:cNvSpPr>
            <a:spLocks noEditPoints="1"/>
          </p:cNvSpPr>
          <p:nvPr userDrawn="1"/>
        </p:nvSpPr>
        <p:spPr bwMode="auto">
          <a:xfrm>
            <a:off x="1858963" y="2100263"/>
            <a:ext cx="309562" cy="260350"/>
          </a:xfrm>
          <a:custGeom>
            <a:avLst/>
            <a:gdLst>
              <a:gd name="T0" fmla="*/ 2147483647 w 180"/>
              <a:gd name="T1" fmla="*/ 2147483647 h 151"/>
              <a:gd name="T2" fmla="*/ 2147483647 w 180"/>
              <a:gd name="T3" fmla="*/ 2147483647 h 151"/>
              <a:gd name="T4" fmla="*/ 2147483647 w 180"/>
              <a:gd name="T5" fmla="*/ 2147483647 h 151"/>
              <a:gd name="T6" fmla="*/ 2147483647 w 180"/>
              <a:gd name="T7" fmla="*/ 2147483647 h 151"/>
              <a:gd name="T8" fmla="*/ 2147483647 w 180"/>
              <a:gd name="T9" fmla="*/ 0 h 151"/>
              <a:gd name="T10" fmla="*/ 2147483647 w 180"/>
              <a:gd name="T11" fmla="*/ 2147483647 h 151"/>
              <a:gd name="T12" fmla="*/ 2147483647 w 180"/>
              <a:gd name="T13" fmla="*/ 2147483647 h 151"/>
              <a:gd name="T14" fmla="*/ 2147483647 w 180"/>
              <a:gd name="T15" fmla="*/ 2147483647 h 151"/>
              <a:gd name="T16" fmla="*/ 2147483647 w 180"/>
              <a:gd name="T17" fmla="*/ 2147483647 h 151"/>
              <a:gd name="T18" fmla="*/ 2147483647 w 180"/>
              <a:gd name="T19" fmla="*/ 2147483647 h 151"/>
              <a:gd name="T20" fmla="*/ 2147483647 w 180"/>
              <a:gd name="T21" fmla="*/ 2147483647 h 151"/>
              <a:gd name="T22" fmla="*/ 2147483647 w 180"/>
              <a:gd name="T23" fmla="*/ 2147483647 h 151"/>
              <a:gd name="T24" fmla="*/ 2147483647 w 180"/>
              <a:gd name="T25" fmla="*/ 2147483647 h 151"/>
              <a:gd name="T26" fmla="*/ 2147483647 w 180"/>
              <a:gd name="T27" fmla="*/ 2147483647 h 151"/>
              <a:gd name="T28" fmla="*/ 2147483647 w 180"/>
              <a:gd name="T29" fmla="*/ 2147483647 h 151"/>
              <a:gd name="T30" fmla="*/ 2147483647 w 180"/>
              <a:gd name="T31" fmla="*/ 2147483647 h 151"/>
              <a:gd name="T32" fmla="*/ 2147483647 w 180"/>
              <a:gd name="T33" fmla="*/ 2147483647 h 151"/>
              <a:gd name="T34" fmla="*/ 2147483647 w 180"/>
              <a:gd name="T35" fmla="*/ 2147483647 h 151"/>
              <a:gd name="T36" fmla="*/ 2147483647 w 180"/>
              <a:gd name="T37" fmla="*/ 2147483647 h 151"/>
              <a:gd name="T38" fmla="*/ 2147483647 w 180"/>
              <a:gd name="T39" fmla="*/ 2147483647 h 151"/>
              <a:gd name="T40" fmla="*/ 2147483647 w 180"/>
              <a:gd name="T41" fmla="*/ 2147483647 h 151"/>
              <a:gd name="T42" fmla="*/ 2147483647 w 180"/>
              <a:gd name="T43" fmla="*/ 2147483647 h 151"/>
              <a:gd name="T44" fmla="*/ 2147483647 w 180"/>
              <a:gd name="T45" fmla="*/ 2147483647 h 151"/>
              <a:gd name="T46" fmla="*/ 2147483647 w 180"/>
              <a:gd name="T47" fmla="*/ 2147483647 h 151"/>
              <a:gd name="T48" fmla="*/ 2147483647 w 180"/>
              <a:gd name="T49" fmla="*/ 2147483647 h 151"/>
              <a:gd name="T50" fmla="*/ 2147483647 w 180"/>
              <a:gd name="T51" fmla="*/ 2147483647 h 151"/>
              <a:gd name="T52" fmla="*/ 2147483647 w 180"/>
              <a:gd name="T53" fmla="*/ 2147483647 h 151"/>
              <a:gd name="T54" fmla="*/ 2147483647 w 180"/>
              <a:gd name="T55" fmla="*/ 2147483647 h 151"/>
              <a:gd name="T56" fmla="*/ 2147483647 w 180"/>
              <a:gd name="T57" fmla="*/ 2147483647 h 151"/>
              <a:gd name="T58" fmla="*/ 2147483647 w 180"/>
              <a:gd name="T59" fmla="*/ 2147483647 h 151"/>
              <a:gd name="T60" fmla="*/ 2147483647 w 180"/>
              <a:gd name="T61" fmla="*/ 2147483647 h 151"/>
              <a:gd name="T62" fmla="*/ 2147483647 w 180"/>
              <a:gd name="T63" fmla="*/ 2147483647 h 151"/>
              <a:gd name="T64" fmla="*/ 2147483647 w 180"/>
              <a:gd name="T65" fmla="*/ 2147483647 h 151"/>
              <a:gd name="T66" fmla="*/ 2147483647 w 180"/>
              <a:gd name="T67" fmla="*/ 2147483647 h 151"/>
              <a:gd name="T68" fmla="*/ 2147483647 w 180"/>
              <a:gd name="T69" fmla="*/ 2147483647 h 151"/>
              <a:gd name="T70" fmla="*/ 2147483647 w 180"/>
              <a:gd name="T71" fmla="*/ 2147483647 h 151"/>
              <a:gd name="T72" fmla="*/ 2147483647 w 180"/>
              <a:gd name="T73" fmla="*/ 2147483647 h 151"/>
              <a:gd name="T74" fmla="*/ 2147483647 w 180"/>
              <a:gd name="T75" fmla="*/ 0 h 151"/>
              <a:gd name="T76" fmla="*/ 2147483647 w 180"/>
              <a:gd name="T77" fmla="*/ 2147483647 h 151"/>
              <a:gd name="T78" fmla="*/ 2147483647 w 180"/>
              <a:gd name="T79" fmla="*/ 2147483647 h 151"/>
              <a:gd name="T80" fmla="*/ 2147483647 w 180"/>
              <a:gd name="T81" fmla="*/ 2147483647 h 151"/>
              <a:gd name="T82" fmla="*/ 2147483647 w 180"/>
              <a:gd name="T83" fmla="*/ 2147483647 h 151"/>
              <a:gd name="T84" fmla="*/ 2147483647 w 180"/>
              <a:gd name="T85" fmla="*/ 2147483647 h 151"/>
              <a:gd name="T86" fmla="*/ 2147483647 w 180"/>
              <a:gd name="T87" fmla="*/ 2147483647 h 151"/>
              <a:gd name="T88" fmla="*/ 0 w 180"/>
              <a:gd name="T89" fmla="*/ 2147483647 h 151"/>
              <a:gd name="T90" fmla="*/ 0 w 180"/>
              <a:gd name="T91" fmla="*/ 2147483647 h 151"/>
              <a:gd name="T92" fmla="*/ 0 w 180"/>
              <a:gd name="T93" fmla="*/ 2147483647 h 151"/>
              <a:gd name="T94" fmla="*/ 2147483647 w 180"/>
              <a:gd name="T95" fmla="*/ 2147483647 h 151"/>
              <a:gd name="T96" fmla="*/ 2147483647 w 180"/>
              <a:gd name="T97" fmla="*/ 2147483647 h 151"/>
              <a:gd name="T98" fmla="*/ 2147483647 w 180"/>
              <a:gd name="T99" fmla="*/ 2147483647 h 151"/>
              <a:gd name="T100" fmla="*/ 2147483647 w 180"/>
              <a:gd name="T101" fmla="*/ 2147483647 h 15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80" h="151">
                <a:moveTo>
                  <a:pt x="108" y="26"/>
                </a:moveTo>
                <a:cubicBezTo>
                  <a:pt x="117" y="31"/>
                  <a:pt x="123" y="40"/>
                  <a:pt x="124" y="50"/>
                </a:cubicBezTo>
                <a:cubicBezTo>
                  <a:pt x="127" y="52"/>
                  <a:pt x="131" y="53"/>
                  <a:pt x="135" y="53"/>
                </a:cubicBezTo>
                <a:cubicBezTo>
                  <a:pt x="149" y="53"/>
                  <a:pt x="161" y="41"/>
                  <a:pt x="161" y="26"/>
                </a:cubicBezTo>
                <a:cubicBezTo>
                  <a:pt x="161" y="12"/>
                  <a:pt x="149" y="0"/>
                  <a:pt x="135" y="0"/>
                </a:cubicBezTo>
                <a:cubicBezTo>
                  <a:pt x="120" y="0"/>
                  <a:pt x="109" y="11"/>
                  <a:pt x="108" y="26"/>
                </a:cubicBezTo>
                <a:moveTo>
                  <a:pt x="91" y="80"/>
                </a:moveTo>
                <a:cubicBezTo>
                  <a:pt x="106" y="80"/>
                  <a:pt x="118" y="68"/>
                  <a:pt x="118" y="53"/>
                </a:cubicBezTo>
                <a:cubicBezTo>
                  <a:pt x="118" y="39"/>
                  <a:pt x="106" y="27"/>
                  <a:pt x="91" y="27"/>
                </a:cubicBezTo>
                <a:cubicBezTo>
                  <a:pt x="77" y="27"/>
                  <a:pt x="65" y="39"/>
                  <a:pt x="65" y="53"/>
                </a:cubicBezTo>
                <a:cubicBezTo>
                  <a:pt x="65" y="68"/>
                  <a:pt x="77" y="80"/>
                  <a:pt x="91" y="80"/>
                </a:cubicBezTo>
                <a:moveTo>
                  <a:pt x="102" y="82"/>
                </a:moveTo>
                <a:cubicBezTo>
                  <a:pt x="80" y="82"/>
                  <a:pt x="80" y="82"/>
                  <a:pt x="80" y="82"/>
                </a:cubicBezTo>
                <a:cubicBezTo>
                  <a:pt x="61" y="82"/>
                  <a:pt x="46" y="97"/>
                  <a:pt x="46" y="115"/>
                </a:cubicBezTo>
                <a:cubicBezTo>
                  <a:pt x="46" y="143"/>
                  <a:pt x="46" y="143"/>
                  <a:pt x="46" y="143"/>
                </a:cubicBezTo>
                <a:cubicBezTo>
                  <a:pt x="46" y="143"/>
                  <a:pt x="46" y="143"/>
                  <a:pt x="46" y="143"/>
                </a:cubicBezTo>
                <a:cubicBezTo>
                  <a:pt x="48" y="144"/>
                  <a:pt x="48" y="144"/>
                  <a:pt x="48" y="144"/>
                </a:cubicBezTo>
                <a:cubicBezTo>
                  <a:pt x="66" y="149"/>
                  <a:pt x="81" y="151"/>
                  <a:pt x="94" y="151"/>
                </a:cubicBezTo>
                <a:cubicBezTo>
                  <a:pt x="119" y="151"/>
                  <a:pt x="133" y="144"/>
                  <a:pt x="134" y="144"/>
                </a:cubicBezTo>
                <a:cubicBezTo>
                  <a:pt x="136" y="143"/>
                  <a:pt x="136" y="143"/>
                  <a:pt x="136" y="143"/>
                </a:cubicBezTo>
                <a:cubicBezTo>
                  <a:pt x="136" y="143"/>
                  <a:pt x="136" y="143"/>
                  <a:pt x="136" y="143"/>
                </a:cubicBezTo>
                <a:cubicBezTo>
                  <a:pt x="136" y="115"/>
                  <a:pt x="136" y="115"/>
                  <a:pt x="136" y="115"/>
                </a:cubicBezTo>
                <a:cubicBezTo>
                  <a:pt x="136" y="97"/>
                  <a:pt x="121" y="82"/>
                  <a:pt x="102" y="82"/>
                </a:cubicBezTo>
                <a:moveTo>
                  <a:pt x="146" y="54"/>
                </a:moveTo>
                <a:cubicBezTo>
                  <a:pt x="124" y="54"/>
                  <a:pt x="124" y="54"/>
                  <a:pt x="124" y="54"/>
                </a:cubicBezTo>
                <a:cubicBezTo>
                  <a:pt x="124" y="63"/>
                  <a:pt x="120" y="71"/>
                  <a:pt x="114" y="77"/>
                </a:cubicBezTo>
                <a:cubicBezTo>
                  <a:pt x="130" y="82"/>
                  <a:pt x="142" y="97"/>
                  <a:pt x="142" y="115"/>
                </a:cubicBezTo>
                <a:cubicBezTo>
                  <a:pt x="142" y="124"/>
                  <a:pt x="142" y="124"/>
                  <a:pt x="142" y="124"/>
                </a:cubicBezTo>
                <a:cubicBezTo>
                  <a:pt x="164" y="123"/>
                  <a:pt x="177" y="117"/>
                  <a:pt x="178" y="116"/>
                </a:cubicBezTo>
                <a:cubicBezTo>
                  <a:pt x="180" y="116"/>
                  <a:pt x="180" y="116"/>
                  <a:pt x="180" y="116"/>
                </a:cubicBezTo>
                <a:cubicBezTo>
                  <a:pt x="180" y="116"/>
                  <a:pt x="180" y="116"/>
                  <a:pt x="180" y="116"/>
                </a:cubicBezTo>
                <a:cubicBezTo>
                  <a:pt x="180" y="88"/>
                  <a:pt x="180" y="88"/>
                  <a:pt x="180" y="88"/>
                </a:cubicBezTo>
                <a:cubicBezTo>
                  <a:pt x="180" y="70"/>
                  <a:pt x="165" y="54"/>
                  <a:pt x="146" y="54"/>
                </a:cubicBezTo>
                <a:moveTo>
                  <a:pt x="45" y="53"/>
                </a:moveTo>
                <a:cubicBezTo>
                  <a:pt x="50" y="53"/>
                  <a:pt x="55" y="51"/>
                  <a:pt x="59" y="48"/>
                </a:cubicBezTo>
                <a:cubicBezTo>
                  <a:pt x="60" y="40"/>
                  <a:pt x="65" y="33"/>
                  <a:pt x="71" y="28"/>
                </a:cubicBezTo>
                <a:cubicBezTo>
                  <a:pt x="71" y="27"/>
                  <a:pt x="71" y="27"/>
                  <a:pt x="71" y="26"/>
                </a:cubicBezTo>
                <a:cubicBezTo>
                  <a:pt x="71" y="12"/>
                  <a:pt x="59" y="0"/>
                  <a:pt x="45" y="0"/>
                </a:cubicBezTo>
                <a:cubicBezTo>
                  <a:pt x="30" y="0"/>
                  <a:pt x="19" y="12"/>
                  <a:pt x="19" y="26"/>
                </a:cubicBezTo>
                <a:cubicBezTo>
                  <a:pt x="19" y="41"/>
                  <a:pt x="30" y="53"/>
                  <a:pt x="45" y="53"/>
                </a:cubicBezTo>
                <a:moveTo>
                  <a:pt x="69" y="77"/>
                </a:moveTo>
                <a:cubicBezTo>
                  <a:pt x="63" y="71"/>
                  <a:pt x="59" y="63"/>
                  <a:pt x="59" y="54"/>
                </a:cubicBezTo>
                <a:cubicBezTo>
                  <a:pt x="58" y="54"/>
                  <a:pt x="57" y="54"/>
                  <a:pt x="56" y="54"/>
                </a:cubicBezTo>
                <a:cubicBezTo>
                  <a:pt x="34" y="54"/>
                  <a:pt x="34" y="54"/>
                  <a:pt x="34" y="54"/>
                </a:cubicBezTo>
                <a:cubicBezTo>
                  <a:pt x="15" y="54"/>
                  <a:pt x="0" y="70"/>
                  <a:pt x="0" y="88"/>
                </a:cubicBezTo>
                <a:cubicBezTo>
                  <a:pt x="0" y="116"/>
                  <a:pt x="0" y="116"/>
                  <a:pt x="0" y="116"/>
                </a:cubicBezTo>
                <a:cubicBezTo>
                  <a:pt x="0" y="116"/>
                  <a:pt x="0" y="116"/>
                  <a:pt x="0" y="116"/>
                </a:cubicBezTo>
                <a:cubicBezTo>
                  <a:pt x="2" y="117"/>
                  <a:pt x="2" y="117"/>
                  <a:pt x="2" y="117"/>
                </a:cubicBezTo>
                <a:cubicBezTo>
                  <a:pt x="16" y="121"/>
                  <a:pt x="29" y="123"/>
                  <a:pt x="40" y="124"/>
                </a:cubicBezTo>
                <a:cubicBezTo>
                  <a:pt x="40" y="115"/>
                  <a:pt x="40" y="115"/>
                  <a:pt x="40" y="115"/>
                </a:cubicBezTo>
                <a:cubicBezTo>
                  <a:pt x="40" y="97"/>
                  <a:pt x="52" y="82"/>
                  <a:pt x="69" y="77"/>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3" name="Oval 38"/>
          <p:cNvSpPr>
            <a:spLocks noChangeArrowheads="1"/>
          </p:cNvSpPr>
          <p:nvPr userDrawn="1"/>
        </p:nvSpPr>
        <p:spPr bwMode="auto">
          <a:xfrm>
            <a:off x="2139950" y="773113"/>
            <a:ext cx="598488" cy="595312"/>
          </a:xfrm>
          <a:prstGeom prst="ellipse">
            <a:avLst/>
          </a:prstGeom>
          <a:solidFill>
            <a:srgbClr val="FB710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zh-CN" altLang="en-US">
              <a:solidFill>
                <a:srgbClr val="000000"/>
              </a:solidFill>
            </a:endParaRPr>
          </a:p>
        </p:txBody>
      </p:sp>
      <p:sp>
        <p:nvSpPr>
          <p:cNvPr id="84" name="Freeform 39"/>
          <p:cNvSpPr>
            <a:spLocks noEditPoints="1"/>
          </p:cNvSpPr>
          <p:nvPr userDrawn="1"/>
        </p:nvSpPr>
        <p:spPr bwMode="auto">
          <a:xfrm>
            <a:off x="2238375" y="871538"/>
            <a:ext cx="400050" cy="398462"/>
          </a:xfrm>
          <a:custGeom>
            <a:avLst/>
            <a:gdLst>
              <a:gd name="T0" fmla="*/ 2147483647 w 232"/>
              <a:gd name="T1" fmla="*/ 2147483647 h 232"/>
              <a:gd name="T2" fmla="*/ 2147483647 w 232"/>
              <a:gd name="T3" fmla="*/ 2147483647 h 232"/>
              <a:gd name="T4" fmla="*/ 2147483647 w 232"/>
              <a:gd name="T5" fmla="*/ 0 h 232"/>
              <a:gd name="T6" fmla="*/ 0 w 232"/>
              <a:gd name="T7" fmla="*/ 2147483647 h 232"/>
              <a:gd name="T8" fmla="*/ 2147483647 w 232"/>
              <a:gd name="T9" fmla="*/ 2147483647 h 232"/>
              <a:gd name="T10" fmla="*/ 2147483647 w 232"/>
              <a:gd name="T11" fmla="*/ 2147483647 h 232"/>
              <a:gd name="T12" fmla="*/ 2147483647 w 232"/>
              <a:gd name="T13" fmla="*/ 2147483647 h 232"/>
              <a:gd name="T14" fmla="*/ 2147483647 w 232"/>
              <a:gd name="T15" fmla="*/ 2147483647 h 232"/>
              <a:gd name="T16" fmla="*/ 2147483647 w 232"/>
              <a:gd name="T17" fmla="*/ 2147483647 h 232"/>
              <a:gd name="T18" fmla="*/ 2147483647 w 232"/>
              <a:gd name="T19" fmla="*/ 2147483647 h 232"/>
              <a:gd name="T20" fmla="*/ 2147483647 w 232"/>
              <a:gd name="T21" fmla="*/ 2147483647 h 232"/>
              <a:gd name="T22" fmla="*/ 2147483647 w 232"/>
              <a:gd name="T23" fmla="*/ 2147483647 h 232"/>
              <a:gd name="T24" fmla="*/ 2147483647 w 232"/>
              <a:gd name="T25" fmla="*/ 2147483647 h 232"/>
              <a:gd name="T26" fmla="*/ 2147483647 w 232"/>
              <a:gd name="T27" fmla="*/ 2147483647 h 232"/>
              <a:gd name="T28" fmla="*/ 2147483647 w 232"/>
              <a:gd name="T29" fmla="*/ 2147483647 h 232"/>
              <a:gd name="T30" fmla="*/ 2147483647 w 232"/>
              <a:gd name="T31" fmla="*/ 2147483647 h 232"/>
              <a:gd name="T32" fmla="*/ 2147483647 w 232"/>
              <a:gd name="T33" fmla="*/ 2147483647 h 232"/>
              <a:gd name="T34" fmla="*/ 2147483647 w 232"/>
              <a:gd name="T35" fmla="*/ 2147483647 h 232"/>
              <a:gd name="T36" fmla="*/ 2147483647 w 232"/>
              <a:gd name="T37" fmla="*/ 2147483647 h 232"/>
              <a:gd name="T38" fmla="*/ 2147483647 w 232"/>
              <a:gd name="T39" fmla="*/ 2147483647 h 232"/>
              <a:gd name="T40" fmla="*/ 2147483647 w 232"/>
              <a:gd name="T41" fmla="*/ 2147483647 h 232"/>
              <a:gd name="T42" fmla="*/ 2147483647 w 232"/>
              <a:gd name="T43" fmla="*/ 2147483647 h 232"/>
              <a:gd name="T44" fmla="*/ 2147483647 w 232"/>
              <a:gd name="T45" fmla="*/ 2147483647 h 232"/>
              <a:gd name="T46" fmla="*/ 2147483647 w 232"/>
              <a:gd name="T47" fmla="*/ 2147483647 h 232"/>
              <a:gd name="T48" fmla="*/ 2147483647 w 232"/>
              <a:gd name="T49" fmla="*/ 2147483647 h 23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232" h="232">
                <a:moveTo>
                  <a:pt x="116" y="232"/>
                </a:moveTo>
                <a:cubicBezTo>
                  <a:pt x="180" y="232"/>
                  <a:pt x="232" y="180"/>
                  <a:pt x="232" y="116"/>
                </a:cubicBezTo>
                <a:cubicBezTo>
                  <a:pt x="232" y="52"/>
                  <a:pt x="180" y="0"/>
                  <a:pt x="116" y="0"/>
                </a:cubicBezTo>
                <a:cubicBezTo>
                  <a:pt x="52" y="0"/>
                  <a:pt x="0" y="52"/>
                  <a:pt x="0" y="116"/>
                </a:cubicBezTo>
                <a:cubicBezTo>
                  <a:pt x="0" y="180"/>
                  <a:pt x="52" y="232"/>
                  <a:pt x="116" y="232"/>
                </a:cubicBezTo>
                <a:moveTo>
                  <a:pt x="116" y="22"/>
                </a:moveTo>
                <a:cubicBezTo>
                  <a:pt x="168" y="22"/>
                  <a:pt x="210" y="64"/>
                  <a:pt x="210" y="116"/>
                </a:cubicBezTo>
                <a:cubicBezTo>
                  <a:pt x="210" y="168"/>
                  <a:pt x="168" y="210"/>
                  <a:pt x="116" y="210"/>
                </a:cubicBezTo>
                <a:cubicBezTo>
                  <a:pt x="64" y="210"/>
                  <a:pt x="22" y="168"/>
                  <a:pt x="22" y="116"/>
                </a:cubicBezTo>
                <a:cubicBezTo>
                  <a:pt x="22" y="64"/>
                  <a:pt x="64" y="22"/>
                  <a:pt x="116" y="22"/>
                </a:cubicBezTo>
                <a:moveTo>
                  <a:pt x="116" y="136"/>
                </a:moveTo>
                <a:cubicBezTo>
                  <a:pt x="143" y="136"/>
                  <a:pt x="168" y="129"/>
                  <a:pt x="189" y="116"/>
                </a:cubicBezTo>
                <a:cubicBezTo>
                  <a:pt x="185" y="157"/>
                  <a:pt x="154" y="188"/>
                  <a:pt x="116" y="188"/>
                </a:cubicBezTo>
                <a:cubicBezTo>
                  <a:pt x="79" y="188"/>
                  <a:pt x="47" y="157"/>
                  <a:pt x="44" y="116"/>
                </a:cubicBezTo>
                <a:cubicBezTo>
                  <a:pt x="65" y="129"/>
                  <a:pt x="90" y="136"/>
                  <a:pt x="116" y="136"/>
                </a:cubicBezTo>
                <a:moveTo>
                  <a:pt x="58" y="80"/>
                </a:moveTo>
                <a:cubicBezTo>
                  <a:pt x="58" y="92"/>
                  <a:pt x="65" y="101"/>
                  <a:pt x="73" y="101"/>
                </a:cubicBezTo>
                <a:cubicBezTo>
                  <a:pt x="81" y="101"/>
                  <a:pt x="87" y="92"/>
                  <a:pt x="87" y="80"/>
                </a:cubicBezTo>
                <a:cubicBezTo>
                  <a:pt x="87" y="68"/>
                  <a:pt x="81" y="58"/>
                  <a:pt x="73" y="58"/>
                </a:cubicBezTo>
                <a:cubicBezTo>
                  <a:pt x="65" y="58"/>
                  <a:pt x="58" y="68"/>
                  <a:pt x="58" y="80"/>
                </a:cubicBezTo>
                <a:moveTo>
                  <a:pt x="145" y="80"/>
                </a:moveTo>
                <a:cubicBezTo>
                  <a:pt x="145" y="92"/>
                  <a:pt x="152" y="101"/>
                  <a:pt x="160" y="101"/>
                </a:cubicBezTo>
                <a:cubicBezTo>
                  <a:pt x="168" y="101"/>
                  <a:pt x="174" y="92"/>
                  <a:pt x="174" y="80"/>
                </a:cubicBezTo>
                <a:cubicBezTo>
                  <a:pt x="174" y="68"/>
                  <a:pt x="168" y="58"/>
                  <a:pt x="160" y="58"/>
                </a:cubicBezTo>
                <a:cubicBezTo>
                  <a:pt x="152" y="58"/>
                  <a:pt x="145" y="68"/>
                  <a:pt x="145" y="8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5" name="Freeform 40"/>
          <p:cNvSpPr>
            <a:spLocks/>
          </p:cNvSpPr>
          <p:nvPr userDrawn="1"/>
        </p:nvSpPr>
        <p:spPr bwMode="auto">
          <a:xfrm>
            <a:off x="3025775" y="3065463"/>
            <a:ext cx="60325" cy="60325"/>
          </a:xfrm>
          <a:custGeom>
            <a:avLst/>
            <a:gdLst>
              <a:gd name="T0" fmla="*/ 2147483647 w 35"/>
              <a:gd name="T1" fmla="*/ 2147483647 h 35"/>
              <a:gd name="T2" fmla="*/ 2147483647 w 35"/>
              <a:gd name="T3" fmla="*/ 2147483647 h 35"/>
              <a:gd name="T4" fmla="*/ 2147483647 w 35"/>
              <a:gd name="T5" fmla="*/ 2147483647 h 35"/>
              <a:gd name="T6" fmla="*/ 2147483647 w 35"/>
              <a:gd name="T7" fmla="*/ 2147483647 h 35"/>
              <a:gd name="T8" fmla="*/ 2147483647 w 35"/>
              <a:gd name="T9" fmla="*/ 2147483647 h 3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 h="35">
                <a:moveTo>
                  <a:pt x="12" y="2"/>
                </a:moveTo>
                <a:cubicBezTo>
                  <a:pt x="20" y="0"/>
                  <a:pt x="29" y="4"/>
                  <a:pt x="32" y="12"/>
                </a:cubicBezTo>
                <a:cubicBezTo>
                  <a:pt x="35" y="20"/>
                  <a:pt x="31" y="29"/>
                  <a:pt x="22" y="32"/>
                </a:cubicBezTo>
                <a:cubicBezTo>
                  <a:pt x="14" y="35"/>
                  <a:pt x="5" y="30"/>
                  <a:pt x="3" y="22"/>
                </a:cubicBezTo>
                <a:cubicBezTo>
                  <a:pt x="0" y="14"/>
                  <a:pt x="4" y="5"/>
                  <a:pt x="12" y="2"/>
                </a:cubicBezTo>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6" name="Freeform 41"/>
          <p:cNvSpPr>
            <a:spLocks/>
          </p:cNvSpPr>
          <p:nvPr userDrawn="1"/>
        </p:nvSpPr>
        <p:spPr bwMode="auto">
          <a:xfrm>
            <a:off x="2968625" y="2992438"/>
            <a:ext cx="146050" cy="98425"/>
          </a:xfrm>
          <a:custGeom>
            <a:avLst/>
            <a:gdLst>
              <a:gd name="T0" fmla="*/ 2147483647 w 85"/>
              <a:gd name="T1" fmla="*/ 2147483647 h 57"/>
              <a:gd name="T2" fmla="*/ 2147483647 w 85"/>
              <a:gd name="T3" fmla="*/ 2147483647 h 57"/>
              <a:gd name="T4" fmla="*/ 2147483647 w 85"/>
              <a:gd name="T5" fmla="*/ 2147483647 h 57"/>
              <a:gd name="T6" fmla="*/ 2147483647 w 85"/>
              <a:gd name="T7" fmla="*/ 2147483647 h 57"/>
              <a:gd name="T8" fmla="*/ 2147483647 w 85"/>
              <a:gd name="T9" fmla="*/ 2147483647 h 57"/>
              <a:gd name="T10" fmla="*/ 2147483647 w 85"/>
              <a:gd name="T11" fmla="*/ 2147483647 h 57"/>
              <a:gd name="T12" fmla="*/ 2147483647 w 85"/>
              <a:gd name="T13" fmla="*/ 2147483647 h 57"/>
              <a:gd name="T14" fmla="*/ 2147483647 w 85"/>
              <a:gd name="T15" fmla="*/ 2147483647 h 57"/>
              <a:gd name="T16" fmla="*/ 2147483647 w 85"/>
              <a:gd name="T17" fmla="*/ 2147483647 h 57"/>
              <a:gd name="T18" fmla="*/ 2147483647 w 85"/>
              <a:gd name="T19" fmla="*/ 2147483647 h 57"/>
              <a:gd name="T20" fmla="*/ 2147483647 w 85"/>
              <a:gd name="T21" fmla="*/ 2147483647 h 57"/>
              <a:gd name="T22" fmla="*/ 2147483647 w 85"/>
              <a:gd name="T23" fmla="*/ 2147483647 h 57"/>
              <a:gd name="T24" fmla="*/ 2147483647 w 85"/>
              <a:gd name="T25" fmla="*/ 2147483647 h 57"/>
              <a:gd name="T26" fmla="*/ 2147483647 w 85"/>
              <a:gd name="T27" fmla="*/ 2147483647 h 57"/>
              <a:gd name="T28" fmla="*/ 2147483647 w 85"/>
              <a:gd name="T29" fmla="*/ 2147483647 h 57"/>
              <a:gd name="T30" fmla="*/ 2147483647 w 85"/>
              <a:gd name="T31" fmla="*/ 2147483647 h 5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85" h="57">
                <a:moveTo>
                  <a:pt x="74" y="11"/>
                </a:moveTo>
                <a:cubicBezTo>
                  <a:pt x="74" y="11"/>
                  <a:pt x="74" y="11"/>
                  <a:pt x="73" y="11"/>
                </a:cubicBezTo>
                <a:cubicBezTo>
                  <a:pt x="72" y="11"/>
                  <a:pt x="72" y="11"/>
                  <a:pt x="72" y="11"/>
                </a:cubicBezTo>
                <a:cubicBezTo>
                  <a:pt x="72" y="10"/>
                  <a:pt x="72" y="10"/>
                  <a:pt x="72" y="10"/>
                </a:cubicBezTo>
                <a:cubicBezTo>
                  <a:pt x="47" y="0"/>
                  <a:pt x="18" y="10"/>
                  <a:pt x="6" y="35"/>
                </a:cubicBezTo>
                <a:cubicBezTo>
                  <a:pt x="5" y="38"/>
                  <a:pt x="5" y="38"/>
                  <a:pt x="5" y="38"/>
                </a:cubicBezTo>
                <a:cubicBezTo>
                  <a:pt x="3" y="42"/>
                  <a:pt x="3" y="42"/>
                  <a:pt x="3" y="42"/>
                </a:cubicBezTo>
                <a:cubicBezTo>
                  <a:pt x="0" y="47"/>
                  <a:pt x="2" y="53"/>
                  <a:pt x="7" y="55"/>
                </a:cubicBezTo>
                <a:cubicBezTo>
                  <a:pt x="12" y="57"/>
                  <a:pt x="18" y="55"/>
                  <a:pt x="20" y="50"/>
                </a:cubicBezTo>
                <a:cubicBezTo>
                  <a:pt x="24" y="44"/>
                  <a:pt x="24" y="44"/>
                  <a:pt x="24" y="44"/>
                </a:cubicBezTo>
                <a:cubicBezTo>
                  <a:pt x="31" y="28"/>
                  <a:pt x="50" y="21"/>
                  <a:pt x="66" y="29"/>
                </a:cubicBezTo>
                <a:cubicBezTo>
                  <a:pt x="71" y="31"/>
                  <a:pt x="71" y="31"/>
                  <a:pt x="71" y="31"/>
                </a:cubicBezTo>
                <a:cubicBezTo>
                  <a:pt x="75" y="34"/>
                  <a:pt x="81" y="32"/>
                  <a:pt x="84" y="27"/>
                </a:cubicBezTo>
                <a:cubicBezTo>
                  <a:pt x="85" y="24"/>
                  <a:pt x="85" y="22"/>
                  <a:pt x="84" y="19"/>
                </a:cubicBezTo>
                <a:cubicBezTo>
                  <a:pt x="83" y="17"/>
                  <a:pt x="81" y="15"/>
                  <a:pt x="79" y="14"/>
                </a:cubicBezTo>
                <a:lnTo>
                  <a:pt x="74" y="11"/>
                </a:lnTo>
                <a:close/>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7" name="Freeform 42"/>
          <p:cNvSpPr>
            <a:spLocks/>
          </p:cNvSpPr>
          <p:nvPr userDrawn="1"/>
        </p:nvSpPr>
        <p:spPr bwMode="auto">
          <a:xfrm>
            <a:off x="2916238" y="2930525"/>
            <a:ext cx="222250" cy="134938"/>
          </a:xfrm>
          <a:custGeom>
            <a:avLst/>
            <a:gdLst>
              <a:gd name="T0" fmla="*/ 2147483647 w 129"/>
              <a:gd name="T1" fmla="*/ 2147483647 h 78"/>
              <a:gd name="T2" fmla="*/ 2147483647 w 129"/>
              <a:gd name="T3" fmla="*/ 2147483647 h 78"/>
              <a:gd name="T4" fmla="*/ 2147483647 w 129"/>
              <a:gd name="T5" fmla="*/ 2147483647 h 78"/>
              <a:gd name="T6" fmla="*/ 2147483647 w 129"/>
              <a:gd name="T7" fmla="*/ 2147483647 h 78"/>
              <a:gd name="T8" fmla="*/ 2147483647 w 129"/>
              <a:gd name="T9" fmla="*/ 2147483647 h 78"/>
              <a:gd name="T10" fmla="*/ 2147483647 w 129"/>
              <a:gd name="T11" fmla="*/ 2147483647 h 78"/>
              <a:gd name="T12" fmla="*/ 2147483647 w 129"/>
              <a:gd name="T13" fmla="*/ 2147483647 h 78"/>
              <a:gd name="T14" fmla="*/ 2147483647 w 129"/>
              <a:gd name="T15" fmla="*/ 2147483647 h 78"/>
              <a:gd name="T16" fmla="*/ 2147483647 w 129"/>
              <a:gd name="T17" fmla="*/ 2147483647 h 78"/>
              <a:gd name="T18" fmla="*/ 2147483647 w 129"/>
              <a:gd name="T19" fmla="*/ 2147483647 h 78"/>
              <a:gd name="T20" fmla="*/ 2147483647 w 129"/>
              <a:gd name="T21" fmla="*/ 2147483647 h 78"/>
              <a:gd name="T22" fmla="*/ 2147483647 w 129"/>
              <a:gd name="T23" fmla="*/ 2147483647 h 78"/>
              <a:gd name="T24" fmla="*/ 2147483647 w 129"/>
              <a:gd name="T25" fmla="*/ 2147483647 h 78"/>
              <a:gd name="T26" fmla="*/ 2147483647 w 129"/>
              <a:gd name="T27" fmla="*/ 2147483647 h 78"/>
              <a:gd name="T28" fmla="*/ 2147483647 w 129"/>
              <a:gd name="T29" fmla="*/ 2147483647 h 78"/>
              <a:gd name="T30" fmla="*/ 2147483647 w 129"/>
              <a:gd name="T31" fmla="*/ 2147483647 h 7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29" h="78">
                <a:moveTo>
                  <a:pt x="123" y="20"/>
                </a:moveTo>
                <a:cubicBezTo>
                  <a:pt x="119" y="18"/>
                  <a:pt x="119" y="18"/>
                  <a:pt x="119" y="18"/>
                </a:cubicBezTo>
                <a:cubicBezTo>
                  <a:pt x="119" y="18"/>
                  <a:pt x="119" y="18"/>
                  <a:pt x="119" y="18"/>
                </a:cubicBezTo>
                <a:cubicBezTo>
                  <a:pt x="116" y="17"/>
                  <a:pt x="116" y="17"/>
                  <a:pt x="116" y="17"/>
                </a:cubicBezTo>
                <a:cubicBezTo>
                  <a:pt x="115" y="17"/>
                  <a:pt x="114" y="16"/>
                  <a:pt x="114" y="16"/>
                </a:cubicBezTo>
                <a:cubicBezTo>
                  <a:pt x="73" y="0"/>
                  <a:pt x="26" y="17"/>
                  <a:pt x="6" y="56"/>
                </a:cubicBezTo>
                <a:cubicBezTo>
                  <a:pt x="6" y="56"/>
                  <a:pt x="6" y="57"/>
                  <a:pt x="6" y="57"/>
                </a:cubicBezTo>
                <a:cubicBezTo>
                  <a:pt x="2" y="64"/>
                  <a:pt x="2" y="64"/>
                  <a:pt x="2" y="64"/>
                </a:cubicBezTo>
                <a:cubicBezTo>
                  <a:pt x="0" y="69"/>
                  <a:pt x="2" y="74"/>
                  <a:pt x="6" y="76"/>
                </a:cubicBezTo>
                <a:cubicBezTo>
                  <a:pt x="11" y="78"/>
                  <a:pt x="16" y="76"/>
                  <a:pt x="18" y="72"/>
                </a:cubicBezTo>
                <a:cubicBezTo>
                  <a:pt x="22" y="65"/>
                  <a:pt x="22" y="65"/>
                  <a:pt x="22" y="65"/>
                </a:cubicBezTo>
                <a:cubicBezTo>
                  <a:pt x="22" y="65"/>
                  <a:pt x="22" y="64"/>
                  <a:pt x="22" y="64"/>
                </a:cubicBezTo>
                <a:cubicBezTo>
                  <a:pt x="38" y="32"/>
                  <a:pt x="77" y="19"/>
                  <a:pt x="109" y="34"/>
                </a:cubicBezTo>
                <a:cubicBezTo>
                  <a:pt x="115" y="36"/>
                  <a:pt x="115" y="36"/>
                  <a:pt x="115" y="36"/>
                </a:cubicBezTo>
                <a:cubicBezTo>
                  <a:pt x="120" y="39"/>
                  <a:pt x="125" y="37"/>
                  <a:pt x="127" y="32"/>
                </a:cubicBezTo>
                <a:cubicBezTo>
                  <a:pt x="129" y="28"/>
                  <a:pt x="127" y="23"/>
                  <a:pt x="123" y="20"/>
                </a:cubicBezTo>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8" name="Oval 43"/>
          <p:cNvSpPr>
            <a:spLocks noChangeArrowheads="1"/>
          </p:cNvSpPr>
          <p:nvPr userDrawn="1"/>
        </p:nvSpPr>
        <p:spPr bwMode="auto">
          <a:xfrm>
            <a:off x="2576513" y="3576638"/>
            <a:ext cx="606425" cy="606425"/>
          </a:xfrm>
          <a:prstGeom prst="ellipse">
            <a:avLst/>
          </a:prstGeom>
          <a:solidFill>
            <a:srgbClr val="FB710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zh-CN" altLang="en-US">
              <a:solidFill>
                <a:srgbClr val="000000"/>
              </a:solidFill>
            </a:endParaRPr>
          </a:p>
        </p:txBody>
      </p:sp>
      <p:sp>
        <p:nvSpPr>
          <p:cNvPr id="89" name="Freeform 44"/>
          <p:cNvSpPr>
            <a:spLocks noEditPoints="1"/>
          </p:cNvSpPr>
          <p:nvPr userDrawn="1"/>
        </p:nvSpPr>
        <p:spPr bwMode="auto">
          <a:xfrm>
            <a:off x="2667000" y="3676650"/>
            <a:ext cx="420688" cy="411163"/>
          </a:xfrm>
          <a:custGeom>
            <a:avLst/>
            <a:gdLst>
              <a:gd name="T0" fmla="*/ 2147483647 w 245"/>
              <a:gd name="T1" fmla="*/ 2147483647 h 239"/>
              <a:gd name="T2" fmla="*/ 2147483647 w 245"/>
              <a:gd name="T3" fmla="*/ 2147483647 h 239"/>
              <a:gd name="T4" fmla="*/ 2147483647 w 245"/>
              <a:gd name="T5" fmla="*/ 2147483647 h 239"/>
              <a:gd name="T6" fmla="*/ 2147483647 w 245"/>
              <a:gd name="T7" fmla="*/ 2147483647 h 239"/>
              <a:gd name="T8" fmla="*/ 2147483647 w 245"/>
              <a:gd name="T9" fmla="*/ 2147483647 h 239"/>
              <a:gd name="T10" fmla="*/ 2147483647 w 245"/>
              <a:gd name="T11" fmla="*/ 2147483647 h 239"/>
              <a:gd name="T12" fmla="*/ 2147483647 w 245"/>
              <a:gd name="T13" fmla="*/ 2147483647 h 239"/>
              <a:gd name="T14" fmla="*/ 2147483647 w 245"/>
              <a:gd name="T15" fmla="*/ 2147483647 h 239"/>
              <a:gd name="T16" fmla="*/ 2147483647 w 245"/>
              <a:gd name="T17" fmla="*/ 2147483647 h 239"/>
              <a:gd name="T18" fmla="*/ 2147483647 w 245"/>
              <a:gd name="T19" fmla="*/ 2147483647 h 239"/>
              <a:gd name="T20" fmla="*/ 2147483647 w 245"/>
              <a:gd name="T21" fmla="*/ 2147483647 h 239"/>
              <a:gd name="T22" fmla="*/ 2147483647 w 245"/>
              <a:gd name="T23" fmla="*/ 2147483647 h 239"/>
              <a:gd name="T24" fmla="*/ 2147483647 w 245"/>
              <a:gd name="T25" fmla="*/ 2147483647 h 239"/>
              <a:gd name="T26" fmla="*/ 2147483647 w 245"/>
              <a:gd name="T27" fmla="*/ 2147483647 h 239"/>
              <a:gd name="T28" fmla="*/ 2147483647 w 245"/>
              <a:gd name="T29" fmla="*/ 2147483647 h 239"/>
              <a:gd name="T30" fmla="*/ 2147483647 w 245"/>
              <a:gd name="T31" fmla="*/ 2147483647 h 239"/>
              <a:gd name="T32" fmla="*/ 2147483647 w 245"/>
              <a:gd name="T33" fmla="*/ 2147483647 h 239"/>
              <a:gd name="T34" fmla="*/ 2147483647 w 245"/>
              <a:gd name="T35" fmla="*/ 2147483647 h 239"/>
              <a:gd name="T36" fmla="*/ 2147483647 w 245"/>
              <a:gd name="T37" fmla="*/ 2147483647 h 239"/>
              <a:gd name="T38" fmla="*/ 2147483647 w 245"/>
              <a:gd name="T39" fmla="*/ 2147483647 h 239"/>
              <a:gd name="T40" fmla="*/ 2147483647 w 245"/>
              <a:gd name="T41" fmla="*/ 2147483647 h 239"/>
              <a:gd name="T42" fmla="*/ 2147483647 w 245"/>
              <a:gd name="T43" fmla="*/ 2147483647 h 239"/>
              <a:gd name="T44" fmla="*/ 2147483647 w 245"/>
              <a:gd name="T45" fmla="*/ 2147483647 h 239"/>
              <a:gd name="T46" fmla="*/ 2147483647 w 245"/>
              <a:gd name="T47" fmla="*/ 2147483647 h 239"/>
              <a:gd name="T48" fmla="*/ 2147483647 w 245"/>
              <a:gd name="T49" fmla="*/ 2147483647 h 239"/>
              <a:gd name="T50" fmla="*/ 2147483647 w 245"/>
              <a:gd name="T51" fmla="*/ 2147483647 h 239"/>
              <a:gd name="T52" fmla="*/ 2147483647 w 245"/>
              <a:gd name="T53" fmla="*/ 2147483647 h 239"/>
              <a:gd name="T54" fmla="*/ 2147483647 w 245"/>
              <a:gd name="T55" fmla="*/ 2147483647 h 239"/>
              <a:gd name="T56" fmla="*/ 2147483647 w 245"/>
              <a:gd name="T57" fmla="*/ 2147483647 h 239"/>
              <a:gd name="T58" fmla="*/ 2147483647 w 245"/>
              <a:gd name="T59" fmla="*/ 2147483647 h 239"/>
              <a:gd name="T60" fmla="*/ 2147483647 w 245"/>
              <a:gd name="T61" fmla="*/ 2147483647 h 239"/>
              <a:gd name="T62" fmla="*/ 2147483647 w 245"/>
              <a:gd name="T63" fmla="*/ 2147483647 h 239"/>
              <a:gd name="T64" fmla="*/ 2147483647 w 245"/>
              <a:gd name="T65" fmla="*/ 2147483647 h 239"/>
              <a:gd name="T66" fmla="*/ 2147483647 w 245"/>
              <a:gd name="T67" fmla="*/ 2147483647 h 239"/>
              <a:gd name="T68" fmla="*/ 2147483647 w 245"/>
              <a:gd name="T69" fmla="*/ 2147483647 h 239"/>
              <a:gd name="T70" fmla="*/ 2147483647 w 245"/>
              <a:gd name="T71" fmla="*/ 2147483647 h 239"/>
              <a:gd name="T72" fmla="*/ 2147483647 w 245"/>
              <a:gd name="T73" fmla="*/ 2147483647 h 239"/>
              <a:gd name="T74" fmla="*/ 2147483647 w 245"/>
              <a:gd name="T75" fmla="*/ 2147483647 h 239"/>
              <a:gd name="T76" fmla="*/ 2147483647 w 245"/>
              <a:gd name="T77" fmla="*/ 2147483647 h 239"/>
              <a:gd name="T78" fmla="*/ 2147483647 w 245"/>
              <a:gd name="T79" fmla="*/ 2147483647 h 239"/>
              <a:gd name="T80" fmla="*/ 2147483647 w 245"/>
              <a:gd name="T81" fmla="*/ 2147483647 h 239"/>
              <a:gd name="T82" fmla="*/ 2147483647 w 245"/>
              <a:gd name="T83" fmla="*/ 2147483647 h 23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45" h="239">
                <a:moveTo>
                  <a:pt x="241" y="103"/>
                </a:moveTo>
                <a:cubicBezTo>
                  <a:pt x="239" y="84"/>
                  <a:pt x="232" y="65"/>
                  <a:pt x="220" y="49"/>
                </a:cubicBezTo>
                <a:cubicBezTo>
                  <a:pt x="201" y="23"/>
                  <a:pt x="175" y="8"/>
                  <a:pt x="144" y="2"/>
                </a:cubicBezTo>
                <a:cubicBezTo>
                  <a:pt x="137" y="1"/>
                  <a:pt x="131" y="1"/>
                  <a:pt x="124" y="0"/>
                </a:cubicBezTo>
                <a:cubicBezTo>
                  <a:pt x="123" y="0"/>
                  <a:pt x="123" y="0"/>
                  <a:pt x="123" y="0"/>
                </a:cubicBezTo>
                <a:cubicBezTo>
                  <a:pt x="117" y="1"/>
                  <a:pt x="111" y="1"/>
                  <a:pt x="105" y="2"/>
                </a:cubicBezTo>
                <a:cubicBezTo>
                  <a:pt x="44" y="11"/>
                  <a:pt x="0" y="69"/>
                  <a:pt x="7" y="130"/>
                </a:cubicBezTo>
                <a:cubicBezTo>
                  <a:pt x="10" y="160"/>
                  <a:pt x="23" y="185"/>
                  <a:pt x="45" y="205"/>
                </a:cubicBezTo>
                <a:cubicBezTo>
                  <a:pt x="70" y="228"/>
                  <a:pt x="101" y="239"/>
                  <a:pt x="136" y="235"/>
                </a:cubicBezTo>
                <a:cubicBezTo>
                  <a:pt x="163" y="233"/>
                  <a:pt x="186" y="222"/>
                  <a:pt x="206" y="203"/>
                </a:cubicBezTo>
                <a:cubicBezTo>
                  <a:pt x="234" y="176"/>
                  <a:pt x="245" y="142"/>
                  <a:pt x="241" y="103"/>
                </a:cubicBezTo>
                <a:moveTo>
                  <a:pt x="216" y="164"/>
                </a:moveTo>
                <a:cubicBezTo>
                  <a:pt x="213" y="159"/>
                  <a:pt x="209" y="151"/>
                  <a:pt x="208" y="145"/>
                </a:cubicBezTo>
                <a:cubicBezTo>
                  <a:pt x="205" y="136"/>
                  <a:pt x="199" y="145"/>
                  <a:pt x="199" y="151"/>
                </a:cubicBezTo>
                <a:cubicBezTo>
                  <a:pt x="198" y="157"/>
                  <a:pt x="195" y="161"/>
                  <a:pt x="187" y="152"/>
                </a:cubicBezTo>
                <a:cubicBezTo>
                  <a:pt x="179" y="143"/>
                  <a:pt x="177" y="145"/>
                  <a:pt x="175" y="145"/>
                </a:cubicBezTo>
                <a:cubicBezTo>
                  <a:pt x="173" y="145"/>
                  <a:pt x="168" y="151"/>
                  <a:pt x="169" y="179"/>
                </a:cubicBezTo>
                <a:cubicBezTo>
                  <a:pt x="170" y="198"/>
                  <a:pt x="178" y="201"/>
                  <a:pt x="183" y="203"/>
                </a:cubicBezTo>
                <a:cubicBezTo>
                  <a:pt x="173" y="209"/>
                  <a:pt x="162" y="214"/>
                  <a:pt x="150" y="217"/>
                </a:cubicBezTo>
                <a:cubicBezTo>
                  <a:pt x="104" y="229"/>
                  <a:pt x="57" y="208"/>
                  <a:pt x="35" y="165"/>
                </a:cubicBezTo>
                <a:cubicBezTo>
                  <a:pt x="15" y="126"/>
                  <a:pt x="25" y="82"/>
                  <a:pt x="46" y="57"/>
                </a:cubicBezTo>
                <a:cubicBezTo>
                  <a:pt x="46" y="61"/>
                  <a:pt x="47" y="65"/>
                  <a:pt x="47" y="69"/>
                </a:cubicBezTo>
                <a:cubicBezTo>
                  <a:pt x="48" y="80"/>
                  <a:pt x="47" y="91"/>
                  <a:pt x="45" y="102"/>
                </a:cubicBezTo>
                <a:cubicBezTo>
                  <a:pt x="45" y="104"/>
                  <a:pt x="45" y="106"/>
                  <a:pt x="45" y="109"/>
                </a:cubicBezTo>
                <a:cubicBezTo>
                  <a:pt x="46" y="110"/>
                  <a:pt x="48" y="111"/>
                  <a:pt x="49" y="111"/>
                </a:cubicBezTo>
                <a:cubicBezTo>
                  <a:pt x="50" y="112"/>
                  <a:pt x="52" y="110"/>
                  <a:pt x="52" y="109"/>
                </a:cubicBezTo>
                <a:cubicBezTo>
                  <a:pt x="53" y="107"/>
                  <a:pt x="53" y="104"/>
                  <a:pt x="53" y="102"/>
                </a:cubicBezTo>
                <a:cubicBezTo>
                  <a:pt x="53" y="100"/>
                  <a:pt x="53" y="99"/>
                  <a:pt x="53" y="96"/>
                </a:cubicBezTo>
                <a:cubicBezTo>
                  <a:pt x="55" y="98"/>
                  <a:pt x="56" y="98"/>
                  <a:pt x="57" y="99"/>
                </a:cubicBezTo>
                <a:cubicBezTo>
                  <a:pt x="60" y="102"/>
                  <a:pt x="62" y="105"/>
                  <a:pt x="65" y="107"/>
                </a:cubicBezTo>
                <a:cubicBezTo>
                  <a:pt x="66" y="109"/>
                  <a:pt x="67" y="110"/>
                  <a:pt x="67" y="112"/>
                </a:cubicBezTo>
                <a:cubicBezTo>
                  <a:pt x="67" y="115"/>
                  <a:pt x="68" y="117"/>
                  <a:pt x="70" y="119"/>
                </a:cubicBezTo>
                <a:cubicBezTo>
                  <a:pt x="72" y="122"/>
                  <a:pt x="72" y="126"/>
                  <a:pt x="74" y="129"/>
                </a:cubicBezTo>
                <a:cubicBezTo>
                  <a:pt x="74" y="130"/>
                  <a:pt x="74" y="132"/>
                  <a:pt x="75" y="133"/>
                </a:cubicBezTo>
                <a:cubicBezTo>
                  <a:pt x="76" y="136"/>
                  <a:pt x="78" y="138"/>
                  <a:pt x="82" y="138"/>
                </a:cubicBezTo>
                <a:cubicBezTo>
                  <a:pt x="85" y="138"/>
                  <a:pt x="86" y="140"/>
                  <a:pt x="87" y="143"/>
                </a:cubicBezTo>
                <a:cubicBezTo>
                  <a:pt x="86" y="143"/>
                  <a:pt x="85" y="143"/>
                  <a:pt x="84" y="143"/>
                </a:cubicBezTo>
                <a:cubicBezTo>
                  <a:pt x="80" y="144"/>
                  <a:pt x="78" y="146"/>
                  <a:pt x="78" y="150"/>
                </a:cubicBezTo>
                <a:cubicBezTo>
                  <a:pt x="78" y="159"/>
                  <a:pt x="81" y="166"/>
                  <a:pt x="88" y="172"/>
                </a:cubicBezTo>
                <a:cubicBezTo>
                  <a:pt x="90" y="174"/>
                  <a:pt x="91" y="175"/>
                  <a:pt x="93" y="177"/>
                </a:cubicBezTo>
                <a:cubicBezTo>
                  <a:pt x="97" y="181"/>
                  <a:pt x="98" y="186"/>
                  <a:pt x="97" y="191"/>
                </a:cubicBezTo>
                <a:cubicBezTo>
                  <a:pt x="96" y="193"/>
                  <a:pt x="94" y="196"/>
                  <a:pt x="94" y="199"/>
                </a:cubicBezTo>
                <a:cubicBezTo>
                  <a:pt x="94" y="201"/>
                  <a:pt x="94" y="204"/>
                  <a:pt x="94" y="207"/>
                </a:cubicBezTo>
                <a:cubicBezTo>
                  <a:pt x="95" y="209"/>
                  <a:pt x="95" y="215"/>
                  <a:pt x="97" y="215"/>
                </a:cubicBezTo>
                <a:cubicBezTo>
                  <a:pt x="102" y="214"/>
                  <a:pt x="105" y="215"/>
                  <a:pt x="106" y="209"/>
                </a:cubicBezTo>
                <a:cubicBezTo>
                  <a:pt x="106" y="208"/>
                  <a:pt x="106" y="208"/>
                  <a:pt x="105" y="207"/>
                </a:cubicBezTo>
                <a:cubicBezTo>
                  <a:pt x="104" y="202"/>
                  <a:pt x="111" y="187"/>
                  <a:pt x="115" y="185"/>
                </a:cubicBezTo>
                <a:cubicBezTo>
                  <a:pt x="118" y="182"/>
                  <a:pt x="121" y="180"/>
                  <a:pt x="125" y="177"/>
                </a:cubicBezTo>
                <a:cubicBezTo>
                  <a:pt x="129" y="173"/>
                  <a:pt x="131" y="168"/>
                  <a:pt x="129" y="162"/>
                </a:cubicBezTo>
                <a:cubicBezTo>
                  <a:pt x="127" y="157"/>
                  <a:pt x="129" y="153"/>
                  <a:pt x="133" y="149"/>
                </a:cubicBezTo>
                <a:cubicBezTo>
                  <a:pt x="137" y="146"/>
                  <a:pt x="140" y="141"/>
                  <a:pt x="140" y="136"/>
                </a:cubicBezTo>
                <a:cubicBezTo>
                  <a:pt x="139" y="130"/>
                  <a:pt x="136" y="126"/>
                  <a:pt x="131" y="127"/>
                </a:cubicBezTo>
                <a:cubicBezTo>
                  <a:pt x="129" y="127"/>
                  <a:pt x="126" y="128"/>
                  <a:pt x="124" y="129"/>
                </a:cubicBezTo>
                <a:cubicBezTo>
                  <a:pt x="121" y="130"/>
                  <a:pt x="117" y="132"/>
                  <a:pt x="114" y="132"/>
                </a:cubicBezTo>
                <a:cubicBezTo>
                  <a:pt x="109" y="133"/>
                  <a:pt x="106" y="130"/>
                  <a:pt x="104" y="126"/>
                </a:cubicBezTo>
                <a:cubicBezTo>
                  <a:pt x="102" y="123"/>
                  <a:pt x="102" y="123"/>
                  <a:pt x="99" y="125"/>
                </a:cubicBezTo>
                <a:cubicBezTo>
                  <a:pt x="96" y="126"/>
                  <a:pt x="94" y="128"/>
                  <a:pt x="91" y="129"/>
                </a:cubicBezTo>
                <a:cubicBezTo>
                  <a:pt x="89" y="131"/>
                  <a:pt x="87" y="130"/>
                  <a:pt x="85" y="128"/>
                </a:cubicBezTo>
                <a:cubicBezTo>
                  <a:pt x="84" y="127"/>
                  <a:pt x="82" y="126"/>
                  <a:pt x="81" y="125"/>
                </a:cubicBezTo>
                <a:cubicBezTo>
                  <a:pt x="79" y="124"/>
                  <a:pt x="78" y="124"/>
                  <a:pt x="77" y="123"/>
                </a:cubicBezTo>
                <a:cubicBezTo>
                  <a:pt x="76" y="122"/>
                  <a:pt x="74" y="120"/>
                  <a:pt x="74" y="119"/>
                </a:cubicBezTo>
                <a:cubicBezTo>
                  <a:pt x="74" y="117"/>
                  <a:pt x="76" y="115"/>
                  <a:pt x="78" y="115"/>
                </a:cubicBezTo>
                <a:cubicBezTo>
                  <a:pt x="80" y="114"/>
                  <a:pt x="83" y="114"/>
                  <a:pt x="86" y="113"/>
                </a:cubicBezTo>
                <a:cubicBezTo>
                  <a:pt x="88" y="113"/>
                  <a:pt x="89" y="112"/>
                  <a:pt x="90" y="112"/>
                </a:cubicBezTo>
                <a:cubicBezTo>
                  <a:pt x="92" y="111"/>
                  <a:pt x="92" y="110"/>
                  <a:pt x="91" y="109"/>
                </a:cubicBezTo>
                <a:cubicBezTo>
                  <a:pt x="90" y="108"/>
                  <a:pt x="89" y="108"/>
                  <a:pt x="88" y="107"/>
                </a:cubicBezTo>
                <a:cubicBezTo>
                  <a:pt x="84" y="105"/>
                  <a:pt x="80" y="104"/>
                  <a:pt x="75" y="102"/>
                </a:cubicBezTo>
                <a:cubicBezTo>
                  <a:pt x="74" y="102"/>
                  <a:pt x="73" y="101"/>
                  <a:pt x="72" y="100"/>
                </a:cubicBezTo>
                <a:cubicBezTo>
                  <a:pt x="70" y="99"/>
                  <a:pt x="69" y="97"/>
                  <a:pt x="72" y="95"/>
                </a:cubicBezTo>
                <a:cubicBezTo>
                  <a:pt x="81" y="86"/>
                  <a:pt x="93" y="84"/>
                  <a:pt x="103" y="95"/>
                </a:cubicBezTo>
                <a:cubicBezTo>
                  <a:pt x="106" y="98"/>
                  <a:pt x="108" y="103"/>
                  <a:pt x="111" y="106"/>
                </a:cubicBezTo>
                <a:cubicBezTo>
                  <a:pt x="113" y="109"/>
                  <a:pt x="116" y="112"/>
                  <a:pt x="119" y="114"/>
                </a:cubicBezTo>
                <a:cubicBezTo>
                  <a:pt x="120" y="115"/>
                  <a:pt x="123" y="115"/>
                  <a:pt x="124" y="115"/>
                </a:cubicBezTo>
                <a:cubicBezTo>
                  <a:pt x="126" y="114"/>
                  <a:pt x="126" y="111"/>
                  <a:pt x="125" y="109"/>
                </a:cubicBezTo>
                <a:cubicBezTo>
                  <a:pt x="124" y="107"/>
                  <a:pt x="123" y="105"/>
                  <a:pt x="122" y="104"/>
                </a:cubicBezTo>
                <a:cubicBezTo>
                  <a:pt x="116" y="96"/>
                  <a:pt x="117" y="82"/>
                  <a:pt x="128" y="76"/>
                </a:cubicBezTo>
                <a:cubicBezTo>
                  <a:pt x="132" y="74"/>
                  <a:pt x="135" y="72"/>
                  <a:pt x="137" y="67"/>
                </a:cubicBezTo>
                <a:cubicBezTo>
                  <a:pt x="135" y="67"/>
                  <a:pt x="133" y="68"/>
                  <a:pt x="132" y="68"/>
                </a:cubicBezTo>
                <a:cubicBezTo>
                  <a:pt x="123" y="71"/>
                  <a:pt x="129" y="65"/>
                  <a:pt x="133" y="63"/>
                </a:cubicBezTo>
                <a:cubicBezTo>
                  <a:pt x="136" y="63"/>
                  <a:pt x="131" y="61"/>
                  <a:pt x="131" y="61"/>
                </a:cubicBezTo>
                <a:cubicBezTo>
                  <a:pt x="131" y="61"/>
                  <a:pt x="134" y="60"/>
                  <a:pt x="137" y="59"/>
                </a:cubicBezTo>
                <a:cubicBezTo>
                  <a:pt x="139" y="58"/>
                  <a:pt x="142" y="57"/>
                  <a:pt x="143" y="55"/>
                </a:cubicBezTo>
                <a:cubicBezTo>
                  <a:pt x="145" y="54"/>
                  <a:pt x="145" y="52"/>
                  <a:pt x="146" y="51"/>
                </a:cubicBezTo>
                <a:cubicBezTo>
                  <a:pt x="146" y="51"/>
                  <a:pt x="146" y="50"/>
                  <a:pt x="145" y="50"/>
                </a:cubicBezTo>
                <a:cubicBezTo>
                  <a:pt x="143" y="50"/>
                  <a:pt x="141" y="51"/>
                  <a:pt x="139" y="51"/>
                </a:cubicBezTo>
                <a:cubicBezTo>
                  <a:pt x="135" y="51"/>
                  <a:pt x="134" y="51"/>
                  <a:pt x="134" y="47"/>
                </a:cubicBezTo>
                <a:cubicBezTo>
                  <a:pt x="133" y="44"/>
                  <a:pt x="131" y="43"/>
                  <a:pt x="128" y="44"/>
                </a:cubicBezTo>
                <a:cubicBezTo>
                  <a:pt x="127" y="45"/>
                  <a:pt x="125" y="46"/>
                  <a:pt x="123" y="47"/>
                </a:cubicBezTo>
                <a:cubicBezTo>
                  <a:pt x="120" y="50"/>
                  <a:pt x="117" y="49"/>
                  <a:pt x="115" y="45"/>
                </a:cubicBezTo>
                <a:cubicBezTo>
                  <a:pt x="115" y="42"/>
                  <a:pt x="113" y="42"/>
                  <a:pt x="111" y="43"/>
                </a:cubicBezTo>
                <a:cubicBezTo>
                  <a:pt x="110" y="44"/>
                  <a:pt x="109" y="45"/>
                  <a:pt x="108" y="46"/>
                </a:cubicBezTo>
                <a:cubicBezTo>
                  <a:pt x="106" y="47"/>
                  <a:pt x="104" y="48"/>
                  <a:pt x="102" y="48"/>
                </a:cubicBezTo>
                <a:cubicBezTo>
                  <a:pt x="100" y="49"/>
                  <a:pt x="97" y="50"/>
                  <a:pt x="96" y="47"/>
                </a:cubicBezTo>
                <a:cubicBezTo>
                  <a:pt x="95" y="45"/>
                  <a:pt x="96" y="43"/>
                  <a:pt x="98" y="41"/>
                </a:cubicBezTo>
                <a:cubicBezTo>
                  <a:pt x="100" y="39"/>
                  <a:pt x="103" y="38"/>
                  <a:pt x="105" y="37"/>
                </a:cubicBezTo>
                <a:cubicBezTo>
                  <a:pt x="109" y="35"/>
                  <a:pt x="113" y="33"/>
                  <a:pt x="116" y="31"/>
                </a:cubicBezTo>
                <a:cubicBezTo>
                  <a:pt x="119" y="29"/>
                  <a:pt x="120" y="26"/>
                  <a:pt x="119" y="23"/>
                </a:cubicBezTo>
                <a:cubicBezTo>
                  <a:pt x="119" y="20"/>
                  <a:pt x="117" y="19"/>
                  <a:pt x="114" y="21"/>
                </a:cubicBezTo>
                <a:cubicBezTo>
                  <a:pt x="112" y="22"/>
                  <a:pt x="110" y="23"/>
                  <a:pt x="108" y="24"/>
                </a:cubicBezTo>
                <a:cubicBezTo>
                  <a:pt x="107" y="25"/>
                  <a:pt x="105" y="25"/>
                  <a:pt x="103" y="24"/>
                </a:cubicBezTo>
                <a:cubicBezTo>
                  <a:pt x="103" y="24"/>
                  <a:pt x="102" y="23"/>
                  <a:pt x="102" y="22"/>
                </a:cubicBezTo>
                <a:cubicBezTo>
                  <a:pt x="102" y="21"/>
                  <a:pt x="103" y="20"/>
                  <a:pt x="104" y="20"/>
                </a:cubicBezTo>
                <a:cubicBezTo>
                  <a:pt x="109" y="19"/>
                  <a:pt x="114" y="18"/>
                  <a:pt x="119" y="18"/>
                </a:cubicBezTo>
                <a:cubicBezTo>
                  <a:pt x="120" y="18"/>
                  <a:pt x="121" y="18"/>
                  <a:pt x="121" y="19"/>
                </a:cubicBezTo>
                <a:cubicBezTo>
                  <a:pt x="125" y="23"/>
                  <a:pt x="129" y="25"/>
                  <a:pt x="135" y="27"/>
                </a:cubicBezTo>
                <a:cubicBezTo>
                  <a:pt x="139" y="28"/>
                  <a:pt x="139" y="27"/>
                  <a:pt x="140" y="23"/>
                </a:cubicBezTo>
                <a:cubicBezTo>
                  <a:pt x="145" y="22"/>
                  <a:pt x="151" y="19"/>
                  <a:pt x="156" y="22"/>
                </a:cubicBezTo>
                <a:cubicBezTo>
                  <a:pt x="159" y="24"/>
                  <a:pt x="162" y="27"/>
                  <a:pt x="165" y="29"/>
                </a:cubicBezTo>
                <a:cubicBezTo>
                  <a:pt x="165" y="30"/>
                  <a:pt x="165" y="32"/>
                  <a:pt x="165" y="33"/>
                </a:cubicBezTo>
                <a:cubicBezTo>
                  <a:pt x="164" y="35"/>
                  <a:pt x="163" y="36"/>
                  <a:pt x="163" y="38"/>
                </a:cubicBezTo>
                <a:cubicBezTo>
                  <a:pt x="162" y="41"/>
                  <a:pt x="164" y="44"/>
                  <a:pt x="167" y="44"/>
                </a:cubicBezTo>
                <a:cubicBezTo>
                  <a:pt x="168" y="44"/>
                  <a:pt x="169" y="43"/>
                  <a:pt x="171" y="43"/>
                </a:cubicBezTo>
                <a:cubicBezTo>
                  <a:pt x="174" y="43"/>
                  <a:pt x="175" y="44"/>
                  <a:pt x="174" y="48"/>
                </a:cubicBezTo>
                <a:cubicBezTo>
                  <a:pt x="174" y="52"/>
                  <a:pt x="175" y="53"/>
                  <a:pt x="179" y="52"/>
                </a:cubicBezTo>
                <a:cubicBezTo>
                  <a:pt x="181" y="52"/>
                  <a:pt x="182" y="52"/>
                  <a:pt x="183" y="53"/>
                </a:cubicBezTo>
                <a:cubicBezTo>
                  <a:pt x="184" y="53"/>
                  <a:pt x="185" y="54"/>
                  <a:pt x="185" y="54"/>
                </a:cubicBezTo>
                <a:cubicBezTo>
                  <a:pt x="190" y="57"/>
                  <a:pt x="193" y="56"/>
                  <a:pt x="194" y="51"/>
                </a:cubicBezTo>
                <a:cubicBezTo>
                  <a:pt x="194" y="50"/>
                  <a:pt x="194" y="50"/>
                  <a:pt x="194" y="49"/>
                </a:cubicBezTo>
                <a:cubicBezTo>
                  <a:pt x="195" y="47"/>
                  <a:pt x="196" y="46"/>
                  <a:pt x="198" y="48"/>
                </a:cubicBezTo>
                <a:cubicBezTo>
                  <a:pt x="201" y="51"/>
                  <a:pt x="204" y="55"/>
                  <a:pt x="207" y="59"/>
                </a:cubicBezTo>
                <a:cubicBezTo>
                  <a:pt x="204" y="62"/>
                  <a:pt x="204" y="66"/>
                  <a:pt x="204" y="70"/>
                </a:cubicBezTo>
                <a:cubicBezTo>
                  <a:pt x="205" y="75"/>
                  <a:pt x="204" y="78"/>
                  <a:pt x="202" y="82"/>
                </a:cubicBezTo>
                <a:cubicBezTo>
                  <a:pt x="201" y="86"/>
                  <a:pt x="199" y="90"/>
                  <a:pt x="198" y="93"/>
                </a:cubicBezTo>
                <a:cubicBezTo>
                  <a:pt x="196" y="99"/>
                  <a:pt x="198" y="102"/>
                  <a:pt x="204" y="103"/>
                </a:cubicBezTo>
                <a:cubicBezTo>
                  <a:pt x="209" y="104"/>
                  <a:pt x="210" y="105"/>
                  <a:pt x="211" y="111"/>
                </a:cubicBezTo>
                <a:cubicBezTo>
                  <a:pt x="211" y="118"/>
                  <a:pt x="215" y="124"/>
                  <a:pt x="221" y="127"/>
                </a:cubicBezTo>
                <a:cubicBezTo>
                  <a:pt x="223" y="128"/>
                  <a:pt x="224" y="128"/>
                  <a:pt x="226" y="129"/>
                </a:cubicBezTo>
                <a:cubicBezTo>
                  <a:pt x="225" y="140"/>
                  <a:pt x="222" y="152"/>
                  <a:pt x="216" y="164"/>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0" name="Oval 45"/>
          <p:cNvSpPr>
            <a:spLocks noChangeArrowheads="1"/>
          </p:cNvSpPr>
          <p:nvPr userDrawn="1"/>
        </p:nvSpPr>
        <p:spPr bwMode="auto">
          <a:xfrm>
            <a:off x="3413125" y="1670050"/>
            <a:ext cx="615950" cy="614363"/>
          </a:xfrm>
          <a:prstGeom prst="ellipse">
            <a:avLst/>
          </a:prstGeom>
          <a:solidFill>
            <a:srgbClr val="FB710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zh-CN" altLang="en-US">
              <a:solidFill>
                <a:srgbClr val="000000"/>
              </a:solidFill>
            </a:endParaRPr>
          </a:p>
        </p:txBody>
      </p:sp>
      <p:grpSp>
        <p:nvGrpSpPr>
          <p:cNvPr id="91" name="组合 93"/>
          <p:cNvGrpSpPr>
            <a:grpSpLocks/>
          </p:cNvGrpSpPr>
          <p:nvPr userDrawn="1"/>
        </p:nvGrpSpPr>
        <p:grpSpPr bwMode="auto">
          <a:xfrm>
            <a:off x="3516313" y="1787525"/>
            <a:ext cx="406400" cy="352425"/>
            <a:chOff x="4409943" y="2975668"/>
            <a:chExt cx="406691" cy="352028"/>
          </a:xfrm>
        </p:grpSpPr>
        <p:sp>
          <p:nvSpPr>
            <p:cNvPr id="92" name="Freeform 46"/>
            <p:cNvSpPr>
              <a:spLocks/>
            </p:cNvSpPr>
            <p:nvPr/>
          </p:nvSpPr>
          <p:spPr bwMode="auto">
            <a:xfrm>
              <a:off x="4685443" y="2991703"/>
              <a:ext cx="65595" cy="82359"/>
            </a:xfrm>
            <a:custGeom>
              <a:avLst/>
              <a:gdLst>
                <a:gd name="T0" fmla="*/ 2147483647 w 90"/>
                <a:gd name="T1" fmla="*/ 0 h 113"/>
                <a:gd name="T2" fmla="*/ 0 w 90"/>
                <a:gd name="T3" fmla="*/ 0 h 113"/>
                <a:gd name="T4" fmla="*/ 0 w 90"/>
                <a:gd name="T5" fmla="*/ 2147483647 h 113"/>
                <a:gd name="T6" fmla="*/ 2147483647 w 90"/>
                <a:gd name="T7" fmla="*/ 2147483647 h 113"/>
                <a:gd name="T8" fmla="*/ 2147483647 w 90"/>
                <a:gd name="T9" fmla="*/ 0 h 11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0" h="113">
                  <a:moveTo>
                    <a:pt x="90" y="0"/>
                  </a:moveTo>
                  <a:lnTo>
                    <a:pt x="0" y="0"/>
                  </a:lnTo>
                  <a:lnTo>
                    <a:pt x="0" y="40"/>
                  </a:lnTo>
                  <a:lnTo>
                    <a:pt x="90" y="113"/>
                  </a:lnTo>
                  <a:lnTo>
                    <a:pt x="9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3" name="Freeform 47"/>
            <p:cNvSpPr>
              <a:spLocks/>
            </p:cNvSpPr>
            <p:nvPr/>
          </p:nvSpPr>
          <p:spPr bwMode="auto">
            <a:xfrm>
              <a:off x="4474809" y="3062399"/>
              <a:ext cx="276230" cy="265297"/>
            </a:xfrm>
            <a:custGeom>
              <a:avLst/>
              <a:gdLst>
                <a:gd name="T0" fmla="*/ 2147483647 w 379"/>
                <a:gd name="T1" fmla="*/ 2147483647 h 364"/>
                <a:gd name="T2" fmla="*/ 2147483647 w 379"/>
                <a:gd name="T3" fmla="*/ 2147483647 h 364"/>
                <a:gd name="T4" fmla="*/ 2147483647 w 379"/>
                <a:gd name="T5" fmla="*/ 2147483647 h 364"/>
                <a:gd name="T6" fmla="*/ 2147483647 w 379"/>
                <a:gd name="T7" fmla="*/ 0 h 364"/>
                <a:gd name="T8" fmla="*/ 0 w 379"/>
                <a:gd name="T9" fmla="*/ 2147483647 h 364"/>
                <a:gd name="T10" fmla="*/ 0 w 379"/>
                <a:gd name="T11" fmla="*/ 2147483647 h 364"/>
                <a:gd name="T12" fmla="*/ 2147483647 w 379"/>
                <a:gd name="T13" fmla="*/ 2147483647 h 364"/>
                <a:gd name="T14" fmla="*/ 2147483647 w 379"/>
                <a:gd name="T15" fmla="*/ 2147483647 h 364"/>
                <a:gd name="T16" fmla="*/ 2147483647 w 379"/>
                <a:gd name="T17" fmla="*/ 2147483647 h 364"/>
                <a:gd name="T18" fmla="*/ 2147483647 w 379"/>
                <a:gd name="T19" fmla="*/ 2147483647 h 364"/>
                <a:gd name="T20" fmla="*/ 2147483647 w 379"/>
                <a:gd name="T21" fmla="*/ 2147483647 h 364"/>
                <a:gd name="T22" fmla="*/ 2147483647 w 379"/>
                <a:gd name="T23" fmla="*/ 2147483647 h 36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79" h="364">
                  <a:moveTo>
                    <a:pt x="379" y="193"/>
                  </a:moveTo>
                  <a:lnTo>
                    <a:pt x="379" y="153"/>
                  </a:lnTo>
                  <a:lnTo>
                    <a:pt x="289" y="80"/>
                  </a:lnTo>
                  <a:lnTo>
                    <a:pt x="190" y="0"/>
                  </a:lnTo>
                  <a:lnTo>
                    <a:pt x="0" y="153"/>
                  </a:lnTo>
                  <a:lnTo>
                    <a:pt x="0" y="364"/>
                  </a:lnTo>
                  <a:lnTo>
                    <a:pt x="121" y="364"/>
                  </a:lnTo>
                  <a:lnTo>
                    <a:pt x="121" y="158"/>
                  </a:lnTo>
                  <a:lnTo>
                    <a:pt x="261" y="158"/>
                  </a:lnTo>
                  <a:lnTo>
                    <a:pt x="261" y="364"/>
                  </a:lnTo>
                  <a:lnTo>
                    <a:pt x="379" y="364"/>
                  </a:lnTo>
                  <a:lnTo>
                    <a:pt x="379" y="19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4" name="Freeform 48"/>
            <p:cNvSpPr>
              <a:spLocks/>
            </p:cNvSpPr>
            <p:nvPr/>
          </p:nvSpPr>
          <p:spPr bwMode="auto">
            <a:xfrm>
              <a:off x="4409943" y="2975668"/>
              <a:ext cx="406691" cy="208447"/>
            </a:xfrm>
            <a:custGeom>
              <a:avLst/>
              <a:gdLst>
                <a:gd name="T0" fmla="*/ 2147483647 w 558"/>
                <a:gd name="T1" fmla="*/ 2147483647 h 286"/>
                <a:gd name="T2" fmla="*/ 2147483647 w 558"/>
                <a:gd name="T3" fmla="*/ 2147483647 h 286"/>
                <a:gd name="T4" fmla="*/ 2147483647 w 558"/>
                <a:gd name="T5" fmla="*/ 2147483647 h 286"/>
                <a:gd name="T6" fmla="*/ 2147483647 w 558"/>
                <a:gd name="T7" fmla="*/ 2147483647 h 286"/>
                <a:gd name="T8" fmla="*/ 2147483647 w 558"/>
                <a:gd name="T9" fmla="*/ 2147483647 h 286"/>
                <a:gd name="T10" fmla="*/ 2147483647 w 558"/>
                <a:gd name="T11" fmla="*/ 2147483647 h 286"/>
                <a:gd name="T12" fmla="*/ 2147483647 w 558"/>
                <a:gd name="T13" fmla="*/ 2147483647 h 286"/>
                <a:gd name="T14" fmla="*/ 2147483647 w 558"/>
                <a:gd name="T15" fmla="*/ 2147483647 h 286"/>
                <a:gd name="T16" fmla="*/ 2147483647 w 558"/>
                <a:gd name="T17" fmla="*/ 0 h 286"/>
                <a:gd name="T18" fmla="*/ 0 w 558"/>
                <a:gd name="T19" fmla="*/ 2147483647 h 286"/>
                <a:gd name="T20" fmla="*/ 2147483647 w 558"/>
                <a:gd name="T21" fmla="*/ 2147483647 h 286"/>
                <a:gd name="T22" fmla="*/ 2147483647 w 558"/>
                <a:gd name="T23" fmla="*/ 2147483647 h 28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58" h="286">
                  <a:moveTo>
                    <a:pt x="89" y="253"/>
                  </a:moveTo>
                  <a:lnTo>
                    <a:pt x="279" y="100"/>
                  </a:lnTo>
                  <a:lnTo>
                    <a:pt x="378" y="178"/>
                  </a:lnTo>
                  <a:lnTo>
                    <a:pt x="468" y="253"/>
                  </a:lnTo>
                  <a:lnTo>
                    <a:pt x="510" y="286"/>
                  </a:lnTo>
                  <a:lnTo>
                    <a:pt x="558" y="227"/>
                  </a:lnTo>
                  <a:lnTo>
                    <a:pt x="468" y="154"/>
                  </a:lnTo>
                  <a:lnTo>
                    <a:pt x="378" y="81"/>
                  </a:lnTo>
                  <a:lnTo>
                    <a:pt x="279" y="0"/>
                  </a:lnTo>
                  <a:lnTo>
                    <a:pt x="0" y="227"/>
                  </a:lnTo>
                  <a:lnTo>
                    <a:pt x="49" y="286"/>
                  </a:lnTo>
                  <a:lnTo>
                    <a:pt x="89" y="25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95" name="Oval 49"/>
          <p:cNvSpPr>
            <a:spLocks noChangeArrowheads="1"/>
          </p:cNvSpPr>
          <p:nvPr userDrawn="1"/>
        </p:nvSpPr>
        <p:spPr bwMode="auto">
          <a:xfrm>
            <a:off x="133350" y="3257550"/>
            <a:ext cx="606425" cy="609600"/>
          </a:xfrm>
          <a:prstGeom prst="ellipse">
            <a:avLst/>
          </a:pr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zh-CN" altLang="en-US">
              <a:solidFill>
                <a:srgbClr val="000000"/>
              </a:solidFill>
            </a:endParaRPr>
          </a:p>
        </p:txBody>
      </p:sp>
      <p:grpSp>
        <p:nvGrpSpPr>
          <p:cNvPr id="96" name="组合 98"/>
          <p:cNvGrpSpPr>
            <a:grpSpLocks/>
          </p:cNvGrpSpPr>
          <p:nvPr userDrawn="1"/>
        </p:nvGrpSpPr>
        <p:grpSpPr bwMode="auto">
          <a:xfrm>
            <a:off x="222250" y="3402013"/>
            <a:ext cx="427038" cy="344487"/>
            <a:chOff x="1513542" y="4408563"/>
            <a:chExt cx="425641" cy="344740"/>
          </a:xfrm>
        </p:grpSpPr>
        <p:sp>
          <p:nvSpPr>
            <p:cNvPr id="97" name="Freeform 50"/>
            <p:cNvSpPr>
              <a:spLocks/>
            </p:cNvSpPr>
            <p:nvPr/>
          </p:nvSpPr>
          <p:spPr bwMode="auto">
            <a:xfrm>
              <a:off x="1513542" y="4489464"/>
              <a:ext cx="306840" cy="263839"/>
            </a:xfrm>
            <a:custGeom>
              <a:avLst/>
              <a:gdLst>
                <a:gd name="T0" fmla="*/ 2147483647 w 421"/>
                <a:gd name="T1" fmla="*/ 2147483647 h 362"/>
                <a:gd name="T2" fmla="*/ 2147483647 w 421"/>
                <a:gd name="T3" fmla="*/ 2147483647 h 362"/>
                <a:gd name="T4" fmla="*/ 2147483647 w 421"/>
                <a:gd name="T5" fmla="*/ 2147483647 h 362"/>
                <a:gd name="T6" fmla="*/ 2147483647 w 421"/>
                <a:gd name="T7" fmla="*/ 2147483647 h 362"/>
                <a:gd name="T8" fmla="*/ 2147483647 w 421"/>
                <a:gd name="T9" fmla="*/ 2147483647 h 362"/>
                <a:gd name="T10" fmla="*/ 2147483647 w 421"/>
                <a:gd name="T11" fmla="*/ 2147483647 h 362"/>
                <a:gd name="T12" fmla="*/ 2147483647 w 421"/>
                <a:gd name="T13" fmla="*/ 2147483647 h 362"/>
                <a:gd name="T14" fmla="*/ 2147483647 w 421"/>
                <a:gd name="T15" fmla="*/ 0 h 362"/>
                <a:gd name="T16" fmla="*/ 0 w 421"/>
                <a:gd name="T17" fmla="*/ 0 h 362"/>
                <a:gd name="T18" fmla="*/ 0 w 421"/>
                <a:gd name="T19" fmla="*/ 2147483647 h 362"/>
                <a:gd name="T20" fmla="*/ 2147483647 w 421"/>
                <a:gd name="T21" fmla="*/ 2147483647 h 362"/>
                <a:gd name="T22" fmla="*/ 2147483647 w 421"/>
                <a:gd name="T23" fmla="*/ 2147483647 h 36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21" h="362">
                  <a:moveTo>
                    <a:pt x="45" y="362"/>
                  </a:moveTo>
                  <a:lnTo>
                    <a:pt x="118" y="281"/>
                  </a:lnTo>
                  <a:lnTo>
                    <a:pt x="421" y="281"/>
                  </a:lnTo>
                  <a:lnTo>
                    <a:pt x="421" y="199"/>
                  </a:lnTo>
                  <a:lnTo>
                    <a:pt x="146" y="199"/>
                  </a:lnTo>
                  <a:lnTo>
                    <a:pt x="132" y="199"/>
                  </a:lnTo>
                  <a:lnTo>
                    <a:pt x="132" y="182"/>
                  </a:lnTo>
                  <a:lnTo>
                    <a:pt x="132" y="0"/>
                  </a:lnTo>
                  <a:lnTo>
                    <a:pt x="0" y="0"/>
                  </a:lnTo>
                  <a:lnTo>
                    <a:pt x="0" y="281"/>
                  </a:lnTo>
                  <a:lnTo>
                    <a:pt x="45" y="281"/>
                  </a:lnTo>
                  <a:lnTo>
                    <a:pt x="45" y="36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8" name="Freeform 51"/>
            <p:cNvSpPr>
              <a:spLocks noEditPoints="1"/>
            </p:cNvSpPr>
            <p:nvPr/>
          </p:nvSpPr>
          <p:spPr bwMode="auto">
            <a:xfrm>
              <a:off x="1622138" y="4408563"/>
              <a:ext cx="317045" cy="274043"/>
            </a:xfrm>
            <a:custGeom>
              <a:avLst/>
              <a:gdLst>
                <a:gd name="T0" fmla="*/ 2147483647 w 184"/>
                <a:gd name="T1" fmla="*/ 2147483647 h 159"/>
                <a:gd name="T2" fmla="*/ 2147483647 w 184"/>
                <a:gd name="T3" fmla="*/ 2147483647 h 159"/>
                <a:gd name="T4" fmla="*/ 2147483647 w 184"/>
                <a:gd name="T5" fmla="*/ 2147483647 h 159"/>
                <a:gd name="T6" fmla="*/ 2147483647 w 184"/>
                <a:gd name="T7" fmla="*/ 2147483647 h 159"/>
                <a:gd name="T8" fmla="*/ 2147483647 w 184"/>
                <a:gd name="T9" fmla="*/ 0 h 159"/>
                <a:gd name="T10" fmla="*/ 0 w 184"/>
                <a:gd name="T11" fmla="*/ 0 h 159"/>
                <a:gd name="T12" fmla="*/ 0 w 184"/>
                <a:gd name="T13" fmla="*/ 2147483647 h 159"/>
                <a:gd name="T14" fmla="*/ 0 w 184"/>
                <a:gd name="T15" fmla="*/ 2147483647 h 159"/>
                <a:gd name="T16" fmla="*/ 2147483647 w 184"/>
                <a:gd name="T17" fmla="*/ 2147483647 h 159"/>
                <a:gd name="T18" fmla="*/ 2147483647 w 184"/>
                <a:gd name="T19" fmla="*/ 2147483647 h 159"/>
                <a:gd name="T20" fmla="*/ 2147483647 w 184"/>
                <a:gd name="T21" fmla="*/ 2147483647 h 159"/>
                <a:gd name="T22" fmla="*/ 2147483647 w 184"/>
                <a:gd name="T23" fmla="*/ 2147483647 h 159"/>
                <a:gd name="T24" fmla="*/ 2147483647 w 184"/>
                <a:gd name="T25" fmla="*/ 2147483647 h 159"/>
                <a:gd name="T26" fmla="*/ 2147483647 w 184"/>
                <a:gd name="T27" fmla="*/ 2147483647 h 159"/>
                <a:gd name="T28" fmla="*/ 2147483647 w 184"/>
                <a:gd name="T29" fmla="*/ 2147483647 h 159"/>
                <a:gd name="T30" fmla="*/ 2147483647 w 184"/>
                <a:gd name="T31" fmla="*/ 2147483647 h 159"/>
                <a:gd name="T32" fmla="*/ 2147483647 w 184"/>
                <a:gd name="T33" fmla="*/ 2147483647 h 159"/>
                <a:gd name="T34" fmla="*/ 2147483647 w 184"/>
                <a:gd name="T35" fmla="*/ 2147483647 h 159"/>
                <a:gd name="T36" fmla="*/ 2147483647 w 184"/>
                <a:gd name="T37" fmla="*/ 2147483647 h 159"/>
                <a:gd name="T38" fmla="*/ 2147483647 w 184"/>
                <a:gd name="T39" fmla="*/ 2147483647 h 159"/>
                <a:gd name="T40" fmla="*/ 2147483647 w 184"/>
                <a:gd name="T41" fmla="*/ 2147483647 h 159"/>
                <a:gd name="T42" fmla="*/ 2147483647 w 184"/>
                <a:gd name="T43" fmla="*/ 2147483647 h 159"/>
                <a:gd name="T44" fmla="*/ 2147483647 w 184"/>
                <a:gd name="T45" fmla="*/ 2147483647 h 159"/>
                <a:gd name="T46" fmla="*/ 2147483647 w 184"/>
                <a:gd name="T47" fmla="*/ 2147483647 h 159"/>
                <a:gd name="T48" fmla="*/ 2147483647 w 184"/>
                <a:gd name="T49" fmla="*/ 2147483647 h 159"/>
                <a:gd name="T50" fmla="*/ 2147483647 w 184"/>
                <a:gd name="T51" fmla="*/ 2147483647 h 159"/>
                <a:gd name="T52" fmla="*/ 2147483647 w 184"/>
                <a:gd name="T53" fmla="*/ 2147483647 h 159"/>
                <a:gd name="T54" fmla="*/ 2147483647 w 184"/>
                <a:gd name="T55" fmla="*/ 2147483647 h 159"/>
                <a:gd name="T56" fmla="*/ 2147483647 w 184"/>
                <a:gd name="T57" fmla="*/ 2147483647 h 159"/>
                <a:gd name="T58" fmla="*/ 2147483647 w 184"/>
                <a:gd name="T59" fmla="*/ 2147483647 h 159"/>
                <a:gd name="T60" fmla="*/ 2147483647 w 184"/>
                <a:gd name="T61" fmla="*/ 2147483647 h 159"/>
                <a:gd name="T62" fmla="*/ 2147483647 w 184"/>
                <a:gd name="T63" fmla="*/ 2147483647 h 159"/>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84" h="159">
                  <a:moveTo>
                    <a:pt x="132" y="124"/>
                  </a:moveTo>
                  <a:cubicBezTo>
                    <a:pt x="165" y="159"/>
                    <a:pt x="165" y="159"/>
                    <a:pt x="165" y="159"/>
                  </a:cubicBezTo>
                  <a:cubicBezTo>
                    <a:pt x="165" y="124"/>
                    <a:pt x="165" y="124"/>
                    <a:pt x="165" y="124"/>
                  </a:cubicBezTo>
                  <a:cubicBezTo>
                    <a:pt x="184" y="124"/>
                    <a:pt x="184" y="124"/>
                    <a:pt x="184" y="124"/>
                  </a:cubicBezTo>
                  <a:cubicBezTo>
                    <a:pt x="184" y="0"/>
                    <a:pt x="184" y="0"/>
                    <a:pt x="184" y="0"/>
                  </a:cubicBezTo>
                  <a:cubicBezTo>
                    <a:pt x="0" y="0"/>
                    <a:pt x="0" y="0"/>
                    <a:pt x="0" y="0"/>
                  </a:cubicBezTo>
                  <a:cubicBezTo>
                    <a:pt x="0" y="47"/>
                    <a:pt x="0" y="47"/>
                    <a:pt x="0" y="47"/>
                  </a:cubicBezTo>
                  <a:cubicBezTo>
                    <a:pt x="0" y="124"/>
                    <a:pt x="0" y="124"/>
                    <a:pt x="0" y="124"/>
                  </a:cubicBezTo>
                  <a:cubicBezTo>
                    <a:pt x="115" y="124"/>
                    <a:pt x="115" y="124"/>
                    <a:pt x="115" y="124"/>
                  </a:cubicBezTo>
                  <a:lnTo>
                    <a:pt x="132" y="124"/>
                  </a:lnTo>
                  <a:close/>
                  <a:moveTo>
                    <a:pt x="154" y="49"/>
                  </a:moveTo>
                  <a:cubicBezTo>
                    <a:pt x="162" y="49"/>
                    <a:pt x="168" y="56"/>
                    <a:pt x="168" y="63"/>
                  </a:cubicBezTo>
                  <a:cubicBezTo>
                    <a:pt x="168" y="71"/>
                    <a:pt x="162" y="77"/>
                    <a:pt x="154" y="77"/>
                  </a:cubicBezTo>
                  <a:cubicBezTo>
                    <a:pt x="146" y="77"/>
                    <a:pt x="140" y="71"/>
                    <a:pt x="140" y="63"/>
                  </a:cubicBezTo>
                  <a:cubicBezTo>
                    <a:pt x="140" y="56"/>
                    <a:pt x="146" y="49"/>
                    <a:pt x="154" y="49"/>
                  </a:cubicBezTo>
                  <a:moveTo>
                    <a:pt x="36" y="77"/>
                  </a:moveTo>
                  <a:cubicBezTo>
                    <a:pt x="28" y="77"/>
                    <a:pt x="22" y="71"/>
                    <a:pt x="22" y="63"/>
                  </a:cubicBezTo>
                  <a:cubicBezTo>
                    <a:pt x="22" y="56"/>
                    <a:pt x="28" y="49"/>
                    <a:pt x="36" y="49"/>
                  </a:cubicBezTo>
                  <a:cubicBezTo>
                    <a:pt x="44" y="49"/>
                    <a:pt x="50" y="56"/>
                    <a:pt x="50" y="63"/>
                  </a:cubicBezTo>
                  <a:cubicBezTo>
                    <a:pt x="50" y="71"/>
                    <a:pt x="44" y="77"/>
                    <a:pt x="36" y="77"/>
                  </a:cubicBezTo>
                  <a:moveTo>
                    <a:pt x="75" y="77"/>
                  </a:moveTo>
                  <a:cubicBezTo>
                    <a:pt x="67" y="77"/>
                    <a:pt x="61" y="71"/>
                    <a:pt x="61" y="63"/>
                  </a:cubicBezTo>
                  <a:cubicBezTo>
                    <a:pt x="61" y="56"/>
                    <a:pt x="67" y="49"/>
                    <a:pt x="75" y="49"/>
                  </a:cubicBezTo>
                  <a:cubicBezTo>
                    <a:pt x="83" y="49"/>
                    <a:pt x="89" y="56"/>
                    <a:pt x="89" y="63"/>
                  </a:cubicBezTo>
                  <a:cubicBezTo>
                    <a:pt x="89" y="71"/>
                    <a:pt x="83" y="77"/>
                    <a:pt x="75" y="77"/>
                  </a:cubicBezTo>
                  <a:moveTo>
                    <a:pt x="115" y="77"/>
                  </a:moveTo>
                  <a:cubicBezTo>
                    <a:pt x="107" y="77"/>
                    <a:pt x="100" y="71"/>
                    <a:pt x="100" y="63"/>
                  </a:cubicBezTo>
                  <a:cubicBezTo>
                    <a:pt x="100" y="56"/>
                    <a:pt x="107" y="49"/>
                    <a:pt x="115" y="49"/>
                  </a:cubicBezTo>
                  <a:cubicBezTo>
                    <a:pt x="115" y="49"/>
                    <a:pt x="115" y="49"/>
                    <a:pt x="115" y="49"/>
                  </a:cubicBezTo>
                  <a:cubicBezTo>
                    <a:pt x="123" y="50"/>
                    <a:pt x="129" y="56"/>
                    <a:pt x="129" y="63"/>
                  </a:cubicBezTo>
                  <a:cubicBezTo>
                    <a:pt x="129" y="71"/>
                    <a:pt x="123" y="77"/>
                    <a:pt x="115" y="77"/>
                  </a:cubicBezTo>
                  <a:cubicBezTo>
                    <a:pt x="115" y="77"/>
                    <a:pt x="115" y="77"/>
                    <a:pt x="115" y="77"/>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99" name="组合 101"/>
          <p:cNvGrpSpPr>
            <a:grpSpLocks/>
          </p:cNvGrpSpPr>
          <p:nvPr userDrawn="1"/>
        </p:nvGrpSpPr>
        <p:grpSpPr bwMode="auto">
          <a:xfrm>
            <a:off x="1776413" y="2657475"/>
            <a:ext cx="409575" cy="412750"/>
            <a:chOff x="1824505" y="2549841"/>
            <a:chExt cx="410336" cy="412522"/>
          </a:xfrm>
        </p:grpSpPr>
        <p:sp>
          <p:nvSpPr>
            <p:cNvPr id="100" name="Oval 52"/>
            <p:cNvSpPr>
              <a:spLocks noChangeArrowheads="1"/>
            </p:cNvSpPr>
            <p:nvPr userDrawn="1"/>
          </p:nvSpPr>
          <p:spPr bwMode="auto">
            <a:xfrm>
              <a:off x="1824505" y="2549841"/>
              <a:ext cx="410336" cy="412522"/>
            </a:xfrm>
            <a:prstGeom prst="ellipse">
              <a:avLst/>
            </a:prstGeom>
            <a:solidFill>
              <a:srgbClr val="FB710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zh-CN" altLang="en-US">
                <a:solidFill>
                  <a:srgbClr val="000000"/>
                </a:solidFill>
              </a:endParaRPr>
            </a:p>
          </p:txBody>
        </p:sp>
        <p:sp>
          <p:nvSpPr>
            <p:cNvPr id="101" name="Rectangle 53"/>
            <p:cNvSpPr>
              <a:spLocks noChangeArrowheads="1"/>
            </p:cNvSpPr>
            <p:nvPr userDrawn="1"/>
          </p:nvSpPr>
          <p:spPr bwMode="auto">
            <a:xfrm>
              <a:off x="2064292" y="2664269"/>
              <a:ext cx="46645" cy="2040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solidFill>
                  <a:srgbClr val="000000"/>
                </a:solidFill>
              </a:endParaRPr>
            </a:p>
          </p:txBody>
        </p:sp>
        <p:sp>
          <p:nvSpPr>
            <p:cNvPr id="102" name="Freeform 54"/>
            <p:cNvSpPr>
              <a:spLocks noEditPoints="1"/>
            </p:cNvSpPr>
            <p:nvPr userDrawn="1"/>
          </p:nvSpPr>
          <p:spPr bwMode="auto">
            <a:xfrm>
              <a:off x="1893744" y="2691236"/>
              <a:ext cx="244889" cy="179294"/>
            </a:xfrm>
            <a:custGeom>
              <a:avLst/>
              <a:gdLst>
                <a:gd name="T0" fmla="*/ 0 w 142"/>
                <a:gd name="T1" fmla="*/ 2147483647 h 104"/>
                <a:gd name="T2" fmla="*/ 2147483647 w 142"/>
                <a:gd name="T3" fmla="*/ 2147483647 h 104"/>
                <a:gd name="T4" fmla="*/ 2147483647 w 142"/>
                <a:gd name="T5" fmla="*/ 0 h 104"/>
                <a:gd name="T6" fmla="*/ 0 w 142"/>
                <a:gd name="T7" fmla="*/ 0 h 104"/>
                <a:gd name="T8" fmla="*/ 0 w 142"/>
                <a:gd name="T9" fmla="*/ 2147483647 h 104"/>
                <a:gd name="T10" fmla="*/ 2147483647 w 142"/>
                <a:gd name="T11" fmla="*/ 2147483647 h 104"/>
                <a:gd name="T12" fmla="*/ 2147483647 w 142"/>
                <a:gd name="T13" fmla="*/ 2147483647 h 104"/>
                <a:gd name="T14" fmla="*/ 2147483647 w 142"/>
                <a:gd name="T15" fmla="*/ 2147483647 h 104"/>
                <a:gd name="T16" fmla="*/ 2147483647 w 142"/>
                <a:gd name="T17" fmla="*/ 2147483647 h 104"/>
                <a:gd name="T18" fmla="*/ 2147483647 w 142"/>
                <a:gd name="T19" fmla="*/ 2147483647 h 104"/>
                <a:gd name="T20" fmla="*/ 2147483647 w 142"/>
                <a:gd name="T21" fmla="*/ 2147483647 h 104"/>
                <a:gd name="T22" fmla="*/ 2147483647 w 142"/>
                <a:gd name="T23" fmla="*/ 2147483647 h 104"/>
                <a:gd name="T24" fmla="*/ 2147483647 w 142"/>
                <a:gd name="T25" fmla="*/ 2147483647 h 104"/>
                <a:gd name="T26" fmla="*/ 2147483647 w 142"/>
                <a:gd name="T27" fmla="*/ 2147483647 h 104"/>
                <a:gd name="T28" fmla="*/ 2147483647 w 142"/>
                <a:gd name="T29" fmla="*/ 2147483647 h 104"/>
                <a:gd name="T30" fmla="*/ 2147483647 w 142"/>
                <a:gd name="T31" fmla="*/ 2147483647 h 104"/>
                <a:gd name="T32" fmla="*/ 2147483647 w 142"/>
                <a:gd name="T33" fmla="*/ 2147483647 h 104"/>
                <a:gd name="T34" fmla="*/ 2147483647 w 142"/>
                <a:gd name="T35" fmla="*/ 2147483647 h 104"/>
                <a:gd name="T36" fmla="*/ 2147483647 w 142"/>
                <a:gd name="T37" fmla="*/ 2147483647 h 104"/>
                <a:gd name="T38" fmla="*/ 2147483647 w 142"/>
                <a:gd name="T39" fmla="*/ 2147483647 h 104"/>
                <a:gd name="T40" fmla="*/ 2147483647 w 142"/>
                <a:gd name="T41" fmla="*/ 2147483647 h 104"/>
                <a:gd name="T42" fmla="*/ 2147483647 w 142"/>
                <a:gd name="T43" fmla="*/ 2147483647 h 104"/>
                <a:gd name="T44" fmla="*/ 2147483647 w 142"/>
                <a:gd name="T45" fmla="*/ 2147483647 h 104"/>
                <a:gd name="T46" fmla="*/ 2147483647 w 142"/>
                <a:gd name="T47" fmla="*/ 2147483647 h 104"/>
                <a:gd name="T48" fmla="*/ 2147483647 w 142"/>
                <a:gd name="T49" fmla="*/ 2147483647 h 104"/>
                <a:gd name="T50" fmla="*/ 2147483647 w 142"/>
                <a:gd name="T51" fmla="*/ 2147483647 h 104"/>
                <a:gd name="T52" fmla="*/ 2147483647 w 142"/>
                <a:gd name="T53" fmla="*/ 2147483647 h 104"/>
                <a:gd name="T54" fmla="*/ 2147483647 w 142"/>
                <a:gd name="T55" fmla="*/ 2147483647 h 104"/>
                <a:gd name="T56" fmla="*/ 2147483647 w 142"/>
                <a:gd name="T57" fmla="*/ 2147483647 h 104"/>
                <a:gd name="T58" fmla="*/ 2147483647 w 142"/>
                <a:gd name="T59" fmla="*/ 2147483647 h 104"/>
                <a:gd name="T60" fmla="*/ 2147483647 w 142"/>
                <a:gd name="T61" fmla="*/ 2147483647 h 104"/>
                <a:gd name="T62" fmla="*/ 2147483647 w 142"/>
                <a:gd name="T63" fmla="*/ 2147483647 h 104"/>
                <a:gd name="T64" fmla="*/ 2147483647 w 142"/>
                <a:gd name="T65" fmla="*/ 2147483647 h 104"/>
                <a:gd name="T66" fmla="*/ 2147483647 w 142"/>
                <a:gd name="T67" fmla="*/ 2147483647 h 104"/>
                <a:gd name="T68" fmla="*/ 2147483647 w 142"/>
                <a:gd name="T69" fmla="*/ 2147483647 h 104"/>
                <a:gd name="T70" fmla="*/ 2147483647 w 142"/>
                <a:gd name="T71" fmla="*/ 2147483647 h 104"/>
                <a:gd name="T72" fmla="*/ 2147483647 w 142"/>
                <a:gd name="T73" fmla="*/ 2147483647 h 104"/>
                <a:gd name="T74" fmla="*/ 2147483647 w 142"/>
                <a:gd name="T75" fmla="*/ 2147483647 h 104"/>
                <a:gd name="T76" fmla="*/ 2147483647 w 142"/>
                <a:gd name="T77" fmla="*/ 2147483647 h 104"/>
                <a:gd name="T78" fmla="*/ 2147483647 w 142"/>
                <a:gd name="T79" fmla="*/ 2147483647 h 104"/>
                <a:gd name="T80" fmla="*/ 2147483647 w 142"/>
                <a:gd name="T81" fmla="*/ 2147483647 h 10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42" h="104">
                  <a:moveTo>
                    <a:pt x="0" y="104"/>
                  </a:moveTo>
                  <a:cubicBezTo>
                    <a:pt x="142" y="104"/>
                    <a:pt x="142" y="104"/>
                    <a:pt x="142" y="104"/>
                  </a:cubicBezTo>
                  <a:cubicBezTo>
                    <a:pt x="142" y="0"/>
                    <a:pt x="142" y="0"/>
                    <a:pt x="142" y="0"/>
                  </a:cubicBezTo>
                  <a:cubicBezTo>
                    <a:pt x="0" y="0"/>
                    <a:pt x="0" y="0"/>
                    <a:pt x="0" y="0"/>
                  </a:cubicBezTo>
                  <a:lnTo>
                    <a:pt x="0" y="104"/>
                  </a:lnTo>
                  <a:close/>
                  <a:moveTo>
                    <a:pt x="98" y="11"/>
                  </a:moveTo>
                  <a:cubicBezTo>
                    <a:pt x="127" y="11"/>
                    <a:pt x="127" y="11"/>
                    <a:pt x="127" y="11"/>
                  </a:cubicBezTo>
                  <a:cubicBezTo>
                    <a:pt x="127" y="29"/>
                    <a:pt x="127" y="29"/>
                    <a:pt x="127" y="29"/>
                  </a:cubicBezTo>
                  <a:cubicBezTo>
                    <a:pt x="98" y="29"/>
                    <a:pt x="98" y="29"/>
                    <a:pt x="98" y="29"/>
                  </a:cubicBezTo>
                  <a:lnTo>
                    <a:pt x="98" y="11"/>
                  </a:lnTo>
                  <a:close/>
                  <a:moveTo>
                    <a:pt x="12" y="52"/>
                  </a:moveTo>
                  <a:cubicBezTo>
                    <a:pt x="12" y="50"/>
                    <a:pt x="13" y="49"/>
                    <a:pt x="13" y="48"/>
                  </a:cubicBezTo>
                  <a:cubicBezTo>
                    <a:pt x="13" y="46"/>
                    <a:pt x="13" y="45"/>
                    <a:pt x="13" y="44"/>
                  </a:cubicBezTo>
                  <a:cubicBezTo>
                    <a:pt x="14" y="41"/>
                    <a:pt x="15" y="38"/>
                    <a:pt x="16" y="36"/>
                  </a:cubicBezTo>
                  <a:cubicBezTo>
                    <a:pt x="16" y="35"/>
                    <a:pt x="17" y="34"/>
                    <a:pt x="17" y="32"/>
                  </a:cubicBezTo>
                  <a:cubicBezTo>
                    <a:pt x="18" y="31"/>
                    <a:pt x="19" y="30"/>
                    <a:pt x="19" y="29"/>
                  </a:cubicBezTo>
                  <a:cubicBezTo>
                    <a:pt x="20" y="28"/>
                    <a:pt x="21" y="27"/>
                    <a:pt x="22" y="26"/>
                  </a:cubicBezTo>
                  <a:cubicBezTo>
                    <a:pt x="22" y="25"/>
                    <a:pt x="23" y="24"/>
                    <a:pt x="24" y="24"/>
                  </a:cubicBezTo>
                  <a:cubicBezTo>
                    <a:pt x="31" y="16"/>
                    <a:pt x="42" y="11"/>
                    <a:pt x="53" y="11"/>
                  </a:cubicBezTo>
                  <a:cubicBezTo>
                    <a:pt x="65" y="11"/>
                    <a:pt x="76" y="16"/>
                    <a:pt x="83" y="24"/>
                  </a:cubicBezTo>
                  <a:cubicBezTo>
                    <a:pt x="85" y="26"/>
                    <a:pt x="86" y="27"/>
                    <a:pt x="87" y="29"/>
                  </a:cubicBezTo>
                  <a:cubicBezTo>
                    <a:pt x="88" y="30"/>
                    <a:pt x="88" y="31"/>
                    <a:pt x="89" y="32"/>
                  </a:cubicBezTo>
                  <a:cubicBezTo>
                    <a:pt x="90" y="34"/>
                    <a:pt x="90" y="35"/>
                    <a:pt x="91" y="36"/>
                  </a:cubicBezTo>
                  <a:cubicBezTo>
                    <a:pt x="92" y="38"/>
                    <a:pt x="93" y="41"/>
                    <a:pt x="93" y="44"/>
                  </a:cubicBezTo>
                  <a:cubicBezTo>
                    <a:pt x="93" y="45"/>
                    <a:pt x="94" y="46"/>
                    <a:pt x="94" y="48"/>
                  </a:cubicBezTo>
                  <a:cubicBezTo>
                    <a:pt x="94" y="49"/>
                    <a:pt x="94" y="50"/>
                    <a:pt x="94" y="52"/>
                  </a:cubicBezTo>
                  <a:cubicBezTo>
                    <a:pt x="94" y="57"/>
                    <a:pt x="93" y="62"/>
                    <a:pt x="91" y="66"/>
                  </a:cubicBezTo>
                  <a:cubicBezTo>
                    <a:pt x="90" y="69"/>
                    <a:pt x="89" y="72"/>
                    <a:pt x="87" y="75"/>
                  </a:cubicBezTo>
                  <a:cubicBezTo>
                    <a:pt x="86" y="76"/>
                    <a:pt x="85" y="78"/>
                    <a:pt x="83" y="79"/>
                  </a:cubicBezTo>
                  <a:cubicBezTo>
                    <a:pt x="76" y="87"/>
                    <a:pt x="65" y="93"/>
                    <a:pt x="53" y="93"/>
                  </a:cubicBezTo>
                  <a:cubicBezTo>
                    <a:pt x="49" y="93"/>
                    <a:pt x="45" y="92"/>
                    <a:pt x="41" y="91"/>
                  </a:cubicBezTo>
                  <a:cubicBezTo>
                    <a:pt x="38" y="90"/>
                    <a:pt x="35" y="88"/>
                    <a:pt x="32" y="87"/>
                  </a:cubicBezTo>
                  <a:cubicBezTo>
                    <a:pt x="31" y="86"/>
                    <a:pt x="30" y="85"/>
                    <a:pt x="29" y="85"/>
                  </a:cubicBezTo>
                  <a:cubicBezTo>
                    <a:pt x="28" y="84"/>
                    <a:pt x="28" y="84"/>
                    <a:pt x="27" y="83"/>
                  </a:cubicBezTo>
                  <a:cubicBezTo>
                    <a:pt x="26" y="82"/>
                    <a:pt x="25" y="82"/>
                    <a:pt x="24" y="81"/>
                  </a:cubicBezTo>
                  <a:cubicBezTo>
                    <a:pt x="24" y="80"/>
                    <a:pt x="23" y="79"/>
                    <a:pt x="22" y="78"/>
                  </a:cubicBezTo>
                  <a:cubicBezTo>
                    <a:pt x="22" y="78"/>
                    <a:pt x="21" y="77"/>
                    <a:pt x="21" y="77"/>
                  </a:cubicBezTo>
                  <a:cubicBezTo>
                    <a:pt x="20" y="76"/>
                    <a:pt x="20" y="75"/>
                    <a:pt x="19" y="75"/>
                  </a:cubicBezTo>
                  <a:cubicBezTo>
                    <a:pt x="19" y="74"/>
                    <a:pt x="18" y="72"/>
                    <a:pt x="17" y="71"/>
                  </a:cubicBezTo>
                  <a:cubicBezTo>
                    <a:pt x="16" y="70"/>
                    <a:pt x="16" y="68"/>
                    <a:pt x="15" y="66"/>
                  </a:cubicBezTo>
                  <a:cubicBezTo>
                    <a:pt x="13" y="62"/>
                    <a:pt x="12" y="57"/>
                    <a:pt x="12" y="52"/>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3" name="Oval 55"/>
            <p:cNvSpPr>
              <a:spLocks noChangeArrowheads="1"/>
            </p:cNvSpPr>
            <p:nvPr userDrawn="1"/>
          </p:nvSpPr>
          <p:spPr bwMode="auto">
            <a:xfrm>
              <a:off x="1935288" y="2729135"/>
              <a:ext cx="101308" cy="102037"/>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zh-CN" altLang="en-US">
                <a:solidFill>
                  <a:srgbClr val="000000"/>
                </a:solidFill>
              </a:endParaRPr>
            </a:p>
          </p:txBody>
        </p:sp>
      </p:grpSp>
      <p:sp>
        <p:nvSpPr>
          <p:cNvPr id="104" name="Oval 56"/>
          <p:cNvSpPr>
            <a:spLocks noChangeArrowheads="1"/>
          </p:cNvSpPr>
          <p:nvPr userDrawn="1"/>
        </p:nvSpPr>
        <p:spPr bwMode="auto">
          <a:xfrm>
            <a:off x="1323975" y="776288"/>
            <a:ext cx="590550" cy="590550"/>
          </a:xfrm>
          <a:prstGeom prst="ellipse">
            <a:avLst/>
          </a:pr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zh-CN" altLang="en-US">
              <a:solidFill>
                <a:srgbClr val="000000"/>
              </a:solidFill>
            </a:endParaRPr>
          </a:p>
        </p:txBody>
      </p:sp>
      <p:grpSp>
        <p:nvGrpSpPr>
          <p:cNvPr id="105" name="组合 107"/>
          <p:cNvGrpSpPr>
            <a:grpSpLocks/>
          </p:cNvGrpSpPr>
          <p:nvPr userDrawn="1"/>
        </p:nvGrpSpPr>
        <p:grpSpPr bwMode="auto">
          <a:xfrm>
            <a:off x="1408113" y="954088"/>
            <a:ext cx="428625" cy="309562"/>
            <a:chOff x="2514964" y="2144793"/>
            <a:chExt cx="429286" cy="310484"/>
          </a:xfrm>
        </p:grpSpPr>
        <p:sp>
          <p:nvSpPr>
            <p:cNvPr id="106" name="Freeform 57"/>
            <p:cNvSpPr>
              <a:spLocks/>
            </p:cNvSpPr>
            <p:nvPr/>
          </p:nvSpPr>
          <p:spPr bwMode="auto">
            <a:xfrm>
              <a:off x="2638867" y="2340121"/>
              <a:ext cx="88189" cy="39357"/>
            </a:xfrm>
            <a:custGeom>
              <a:avLst/>
              <a:gdLst>
                <a:gd name="T0" fmla="*/ 2147483647 w 121"/>
                <a:gd name="T1" fmla="*/ 2147483647 h 54"/>
                <a:gd name="T2" fmla="*/ 2147483647 w 121"/>
                <a:gd name="T3" fmla="*/ 0 h 54"/>
                <a:gd name="T4" fmla="*/ 0 w 121"/>
                <a:gd name="T5" fmla="*/ 0 h 54"/>
                <a:gd name="T6" fmla="*/ 2147483647 w 121"/>
                <a:gd name="T7" fmla="*/ 2147483647 h 54"/>
                <a:gd name="T8" fmla="*/ 2147483647 w 121"/>
                <a:gd name="T9" fmla="*/ 2147483647 h 5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1" h="54">
                  <a:moveTo>
                    <a:pt x="116" y="54"/>
                  </a:moveTo>
                  <a:lnTo>
                    <a:pt x="121" y="0"/>
                  </a:lnTo>
                  <a:lnTo>
                    <a:pt x="0" y="0"/>
                  </a:lnTo>
                  <a:lnTo>
                    <a:pt x="5" y="54"/>
                  </a:lnTo>
                  <a:lnTo>
                    <a:pt x="116" y="5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7" name="Freeform 58"/>
            <p:cNvSpPr>
              <a:spLocks/>
            </p:cNvSpPr>
            <p:nvPr/>
          </p:nvSpPr>
          <p:spPr bwMode="auto">
            <a:xfrm>
              <a:off x="2740904" y="2262136"/>
              <a:ext cx="96207" cy="65595"/>
            </a:xfrm>
            <a:custGeom>
              <a:avLst/>
              <a:gdLst>
                <a:gd name="T0" fmla="*/ 0 w 132"/>
                <a:gd name="T1" fmla="*/ 2147483647 h 90"/>
                <a:gd name="T2" fmla="*/ 2147483647 w 132"/>
                <a:gd name="T3" fmla="*/ 2147483647 h 90"/>
                <a:gd name="T4" fmla="*/ 2147483647 w 132"/>
                <a:gd name="T5" fmla="*/ 0 h 90"/>
                <a:gd name="T6" fmla="*/ 2147483647 w 132"/>
                <a:gd name="T7" fmla="*/ 0 h 90"/>
                <a:gd name="T8" fmla="*/ 0 w 132"/>
                <a:gd name="T9" fmla="*/ 2147483647 h 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2" h="90">
                  <a:moveTo>
                    <a:pt x="0" y="90"/>
                  </a:moveTo>
                  <a:lnTo>
                    <a:pt x="109" y="90"/>
                  </a:lnTo>
                  <a:lnTo>
                    <a:pt x="132" y="0"/>
                  </a:lnTo>
                  <a:lnTo>
                    <a:pt x="7" y="0"/>
                  </a:lnTo>
                  <a:lnTo>
                    <a:pt x="0" y="9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8" name="Freeform 59"/>
            <p:cNvSpPr>
              <a:spLocks/>
            </p:cNvSpPr>
            <p:nvPr/>
          </p:nvSpPr>
          <p:spPr bwMode="auto">
            <a:xfrm>
              <a:off x="2549219" y="2340121"/>
              <a:ext cx="80901" cy="39357"/>
            </a:xfrm>
            <a:custGeom>
              <a:avLst/>
              <a:gdLst>
                <a:gd name="T0" fmla="*/ 0 w 111"/>
                <a:gd name="T1" fmla="*/ 0 h 54"/>
                <a:gd name="T2" fmla="*/ 2147483647 w 111"/>
                <a:gd name="T3" fmla="*/ 2147483647 h 54"/>
                <a:gd name="T4" fmla="*/ 2147483647 w 111"/>
                <a:gd name="T5" fmla="*/ 2147483647 h 54"/>
                <a:gd name="T6" fmla="*/ 2147483647 w 111"/>
                <a:gd name="T7" fmla="*/ 0 h 54"/>
                <a:gd name="T8" fmla="*/ 0 w 111"/>
                <a:gd name="T9" fmla="*/ 0 h 5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1" h="54">
                  <a:moveTo>
                    <a:pt x="0" y="0"/>
                  </a:moveTo>
                  <a:lnTo>
                    <a:pt x="12" y="54"/>
                  </a:lnTo>
                  <a:lnTo>
                    <a:pt x="111" y="54"/>
                  </a:lnTo>
                  <a:lnTo>
                    <a:pt x="107" y="0"/>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9" name="Freeform 60"/>
            <p:cNvSpPr>
              <a:spLocks/>
            </p:cNvSpPr>
            <p:nvPr/>
          </p:nvSpPr>
          <p:spPr bwMode="auto">
            <a:xfrm>
              <a:off x="2735802" y="2340121"/>
              <a:ext cx="80901" cy="39357"/>
            </a:xfrm>
            <a:custGeom>
              <a:avLst/>
              <a:gdLst>
                <a:gd name="T0" fmla="*/ 2147483647 w 111"/>
                <a:gd name="T1" fmla="*/ 0 h 54"/>
                <a:gd name="T2" fmla="*/ 2147483647 w 111"/>
                <a:gd name="T3" fmla="*/ 0 h 54"/>
                <a:gd name="T4" fmla="*/ 0 w 111"/>
                <a:gd name="T5" fmla="*/ 2147483647 h 54"/>
                <a:gd name="T6" fmla="*/ 2147483647 w 111"/>
                <a:gd name="T7" fmla="*/ 2147483647 h 54"/>
                <a:gd name="T8" fmla="*/ 2147483647 w 111"/>
                <a:gd name="T9" fmla="*/ 0 h 5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1" h="54">
                  <a:moveTo>
                    <a:pt x="111" y="0"/>
                  </a:moveTo>
                  <a:lnTo>
                    <a:pt x="4" y="0"/>
                  </a:lnTo>
                  <a:lnTo>
                    <a:pt x="0" y="54"/>
                  </a:lnTo>
                  <a:lnTo>
                    <a:pt x="97" y="54"/>
                  </a:lnTo>
                  <a:lnTo>
                    <a:pt x="111"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0" name="Freeform 61"/>
            <p:cNvSpPr>
              <a:spLocks/>
            </p:cNvSpPr>
            <p:nvPr/>
          </p:nvSpPr>
          <p:spPr bwMode="auto">
            <a:xfrm>
              <a:off x="2746006" y="2144793"/>
              <a:ext cx="198244" cy="105681"/>
            </a:xfrm>
            <a:custGeom>
              <a:avLst/>
              <a:gdLst>
                <a:gd name="T0" fmla="*/ 2147483647 w 115"/>
                <a:gd name="T1" fmla="*/ 0 h 61"/>
                <a:gd name="T2" fmla="*/ 2147483647 w 115"/>
                <a:gd name="T3" fmla="*/ 2147483647 h 61"/>
                <a:gd name="T4" fmla="*/ 2147483647 w 115"/>
                <a:gd name="T5" fmla="*/ 2147483647 h 61"/>
                <a:gd name="T6" fmla="*/ 2147483647 w 115"/>
                <a:gd name="T7" fmla="*/ 2147483647 h 61"/>
                <a:gd name="T8" fmla="*/ 2147483647 w 115"/>
                <a:gd name="T9" fmla="*/ 2147483647 h 61"/>
                <a:gd name="T10" fmla="*/ 2147483647 w 115"/>
                <a:gd name="T11" fmla="*/ 2147483647 h 61"/>
                <a:gd name="T12" fmla="*/ 0 w 115"/>
                <a:gd name="T13" fmla="*/ 2147483647 h 61"/>
                <a:gd name="T14" fmla="*/ 2147483647 w 115"/>
                <a:gd name="T15" fmla="*/ 2147483647 h 61"/>
                <a:gd name="T16" fmla="*/ 2147483647 w 115"/>
                <a:gd name="T17" fmla="*/ 2147483647 h 61"/>
                <a:gd name="T18" fmla="*/ 2147483647 w 115"/>
                <a:gd name="T19" fmla="*/ 2147483647 h 61"/>
                <a:gd name="T20" fmla="*/ 2147483647 w 115"/>
                <a:gd name="T21" fmla="*/ 2147483647 h 61"/>
                <a:gd name="T22" fmla="*/ 2147483647 w 115"/>
                <a:gd name="T23" fmla="*/ 0 h 61"/>
                <a:gd name="T24" fmla="*/ 2147483647 w 115"/>
                <a:gd name="T25" fmla="*/ 0 h 6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15" h="61">
                  <a:moveTo>
                    <a:pt x="78" y="0"/>
                  </a:moveTo>
                  <a:cubicBezTo>
                    <a:pt x="76" y="0"/>
                    <a:pt x="74" y="1"/>
                    <a:pt x="72" y="2"/>
                  </a:cubicBezTo>
                  <a:cubicBezTo>
                    <a:pt x="71" y="3"/>
                    <a:pt x="71" y="3"/>
                    <a:pt x="70" y="4"/>
                  </a:cubicBezTo>
                  <a:cubicBezTo>
                    <a:pt x="60" y="14"/>
                    <a:pt x="50" y="24"/>
                    <a:pt x="40" y="34"/>
                  </a:cubicBezTo>
                  <a:cubicBezTo>
                    <a:pt x="39" y="35"/>
                    <a:pt x="39" y="36"/>
                    <a:pt x="38" y="37"/>
                  </a:cubicBezTo>
                  <a:cubicBezTo>
                    <a:pt x="2" y="37"/>
                    <a:pt x="2" y="37"/>
                    <a:pt x="2" y="37"/>
                  </a:cubicBezTo>
                  <a:cubicBezTo>
                    <a:pt x="0" y="61"/>
                    <a:pt x="0" y="61"/>
                    <a:pt x="0" y="61"/>
                  </a:cubicBezTo>
                  <a:cubicBezTo>
                    <a:pt x="55" y="61"/>
                    <a:pt x="55" y="61"/>
                    <a:pt x="55" y="61"/>
                  </a:cubicBezTo>
                  <a:cubicBezTo>
                    <a:pt x="59" y="46"/>
                    <a:pt x="59" y="46"/>
                    <a:pt x="59" y="46"/>
                  </a:cubicBezTo>
                  <a:cubicBezTo>
                    <a:pt x="67" y="38"/>
                    <a:pt x="75" y="30"/>
                    <a:pt x="82" y="23"/>
                  </a:cubicBezTo>
                  <a:cubicBezTo>
                    <a:pt x="101" y="23"/>
                    <a:pt x="101" y="23"/>
                    <a:pt x="101" y="23"/>
                  </a:cubicBezTo>
                  <a:cubicBezTo>
                    <a:pt x="115" y="23"/>
                    <a:pt x="115" y="0"/>
                    <a:pt x="101" y="0"/>
                  </a:cubicBezTo>
                  <a:lnTo>
                    <a:pt x="78"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1" name="Freeform 62"/>
            <p:cNvSpPr>
              <a:spLocks/>
            </p:cNvSpPr>
            <p:nvPr/>
          </p:nvSpPr>
          <p:spPr bwMode="auto">
            <a:xfrm>
              <a:off x="2628663" y="2208930"/>
              <a:ext cx="108596" cy="41544"/>
            </a:xfrm>
            <a:custGeom>
              <a:avLst/>
              <a:gdLst>
                <a:gd name="T0" fmla="*/ 2147483647 w 149"/>
                <a:gd name="T1" fmla="*/ 2147483647 h 57"/>
                <a:gd name="T2" fmla="*/ 2147483647 w 149"/>
                <a:gd name="T3" fmla="*/ 2147483647 h 57"/>
                <a:gd name="T4" fmla="*/ 2147483647 w 149"/>
                <a:gd name="T5" fmla="*/ 0 h 57"/>
                <a:gd name="T6" fmla="*/ 0 w 149"/>
                <a:gd name="T7" fmla="*/ 0 h 57"/>
                <a:gd name="T8" fmla="*/ 2147483647 w 149"/>
                <a:gd name="T9" fmla="*/ 2147483647 h 5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9" h="57">
                  <a:moveTo>
                    <a:pt x="5" y="57"/>
                  </a:moveTo>
                  <a:lnTo>
                    <a:pt x="144" y="57"/>
                  </a:lnTo>
                  <a:lnTo>
                    <a:pt x="149" y="0"/>
                  </a:lnTo>
                  <a:lnTo>
                    <a:pt x="0" y="0"/>
                  </a:lnTo>
                  <a:lnTo>
                    <a:pt x="5" y="5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2" name="Freeform 63"/>
            <p:cNvSpPr>
              <a:spLocks/>
            </p:cNvSpPr>
            <p:nvPr/>
          </p:nvSpPr>
          <p:spPr bwMode="auto">
            <a:xfrm>
              <a:off x="2528812" y="2262136"/>
              <a:ext cx="96207" cy="65595"/>
            </a:xfrm>
            <a:custGeom>
              <a:avLst/>
              <a:gdLst>
                <a:gd name="T0" fmla="*/ 2147483647 w 132"/>
                <a:gd name="T1" fmla="*/ 2147483647 h 90"/>
                <a:gd name="T2" fmla="*/ 2147483647 w 132"/>
                <a:gd name="T3" fmla="*/ 0 h 90"/>
                <a:gd name="T4" fmla="*/ 0 w 132"/>
                <a:gd name="T5" fmla="*/ 0 h 90"/>
                <a:gd name="T6" fmla="*/ 2147483647 w 132"/>
                <a:gd name="T7" fmla="*/ 2147483647 h 90"/>
                <a:gd name="T8" fmla="*/ 2147483647 w 132"/>
                <a:gd name="T9" fmla="*/ 2147483647 h 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2" h="90">
                  <a:moveTo>
                    <a:pt x="132" y="90"/>
                  </a:moveTo>
                  <a:lnTo>
                    <a:pt x="125" y="0"/>
                  </a:lnTo>
                  <a:lnTo>
                    <a:pt x="0" y="0"/>
                  </a:lnTo>
                  <a:lnTo>
                    <a:pt x="24" y="90"/>
                  </a:lnTo>
                  <a:lnTo>
                    <a:pt x="132" y="9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3" name="Freeform 64"/>
            <p:cNvSpPr>
              <a:spLocks/>
            </p:cNvSpPr>
            <p:nvPr/>
          </p:nvSpPr>
          <p:spPr bwMode="auto">
            <a:xfrm>
              <a:off x="2514964" y="2208930"/>
              <a:ext cx="103495" cy="41544"/>
            </a:xfrm>
            <a:custGeom>
              <a:avLst/>
              <a:gdLst>
                <a:gd name="T0" fmla="*/ 0 w 142"/>
                <a:gd name="T1" fmla="*/ 0 h 57"/>
                <a:gd name="T2" fmla="*/ 2147483647 w 142"/>
                <a:gd name="T3" fmla="*/ 2147483647 h 57"/>
                <a:gd name="T4" fmla="*/ 2147483647 w 142"/>
                <a:gd name="T5" fmla="*/ 2147483647 h 57"/>
                <a:gd name="T6" fmla="*/ 2147483647 w 142"/>
                <a:gd name="T7" fmla="*/ 0 h 57"/>
                <a:gd name="T8" fmla="*/ 0 w 142"/>
                <a:gd name="T9" fmla="*/ 0 h 5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2" h="57">
                  <a:moveTo>
                    <a:pt x="0" y="0"/>
                  </a:moveTo>
                  <a:lnTo>
                    <a:pt x="14" y="57"/>
                  </a:lnTo>
                  <a:lnTo>
                    <a:pt x="142" y="57"/>
                  </a:lnTo>
                  <a:lnTo>
                    <a:pt x="137" y="0"/>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4" name="Freeform 65"/>
            <p:cNvSpPr>
              <a:spLocks/>
            </p:cNvSpPr>
            <p:nvPr/>
          </p:nvSpPr>
          <p:spPr bwMode="auto">
            <a:xfrm>
              <a:off x="2632307" y="2262136"/>
              <a:ext cx="101308" cy="65595"/>
            </a:xfrm>
            <a:custGeom>
              <a:avLst/>
              <a:gdLst>
                <a:gd name="T0" fmla="*/ 2147483647 w 139"/>
                <a:gd name="T1" fmla="*/ 0 h 90"/>
                <a:gd name="T2" fmla="*/ 0 w 139"/>
                <a:gd name="T3" fmla="*/ 0 h 90"/>
                <a:gd name="T4" fmla="*/ 2147483647 w 139"/>
                <a:gd name="T5" fmla="*/ 2147483647 h 90"/>
                <a:gd name="T6" fmla="*/ 2147483647 w 139"/>
                <a:gd name="T7" fmla="*/ 2147483647 h 90"/>
                <a:gd name="T8" fmla="*/ 2147483647 w 139"/>
                <a:gd name="T9" fmla="*/ 0 h 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9" h="90">
                  <a:moveTo>
                    <a:pt x="139" y="0"/>
                  </a:moveTo>
                  <a:lnTo>
                    <a:pt x="0" y="0"/>
                  </a:lnTo>
                  <a:lnTo>
                    <a:pt x="7" y="90"/>
                  </a:lnTo>
                  <a:lnTo>
                    <a:pt x="132" y="90"/>
                  </a:lnTo>
                  <a:lnTo>
                    <a:pt x="139"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5" name="Oval 66"/>
            <p:cNvSpPr>
              <a:spLocks noChangeArrowheads="1"/>
            </p:cNvSpPr>
            <p:nvPr/>
          </p:nvSpPr>
          <p:spPr bwMode="auto">
            <a:xfrm>
              <a:off x="2563067" y="2389682"/>
              <a:ext cx="65595" cy="65595"/>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zh-CN" altLang="en-US">
                <a:solidFill>
                  <a:srgbClr val="000000"/>
                </a:solidFill>
              </a:endParaRPr>
            </a:p>
          </p:txBody>
        </p:sp>
        <p:sp>
          <p:nvSpPr>
            <p:cNvPr id="116" name="Oval 67"/>
            <p:cNvSpPr>
              <a:spLocks noChangeArrowheads="1"/>
            </p:cNvSpPr>
            <p:nvPr/>
          </p:nvSpPr>
          <p:spPr bwMode="auto">
            <a:xfrm>
              <a:off x="2737260" y="2389682"/>
              <a:ext cx="65595" cy="65595"/>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zh-CN" altLang="en-US">
                <a:solidFill>
                  <a:srgbClr val="000000"/>
                </a:solidFill>
              </a:endParaRPr>
            </a:p>
          </p:txBody>
        </p:sp>
      </p:grpSp>
      <p:sp>
        <p:nvSpPr>
          <p:cNvPr id="117" name="Oval 68"/>
          <p:cNvSpPr>
            <a:spLocks noChangeArrowheads="1"/>
          </p:cNvSpPr>
          <p:nvPr userDrawn="1"/>
        </p:nvSpPr>
        <p:spPr bwMode="auto">
          <a:xfrm>
            <a:off x="3359150" y="3529013"/>
            <a:ext cx="608013" cy="606425"/>
          </a:xfrm>
          <a:prstGeom prst="ellipse">
            <a:avLst/>
          </a:prstGeom>
          <a:solidFill>
            <a:srgbClr val="FB710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zh-CN" altLang="en-US">
              <a:solidFill>
                <a:srgbClr val="000000"/>
              </a:solidFill>
            </a:endParaRPr>
          </a:p>
        </p:txBody>
      </p:sp>
      <p:sp>
        <p:nvSpPr>
          <p:cNvPr id="118" name="Freeform 69"/>
          <p:cNvSpPr>
            <a:spLocks noEditPoints="1"/>
          </p:cNvSpPr>
          <p:nvPr userDrawn="1"/>
        </p:nvSpPr>
        <p:spPr bwMode="auto">
          <a:xfrm>
            <a:off x="3498850" y="3648075"/>
            <a:ext cx="327025" cy="373063"/>
          </a:xfrm>
          <a:custGeom>
            <a:avLst/>
            <a:gdLst>
              <a:gd name="T0" fmla="*/ 2147483647 w 190"/>
              <a:gd name="T1" fmla="*/ 2147483647 h 216"/>
              <a:gd name="T2" fmla="*/ 2147483647 w 190"/>
              <a:gd name="T3" fmla="*/ 2147483647 h 216"/>
              <a:gd name="T4" fmla="*/ 2147483647 w 190"/>
              <a:gd name="T5" fmla="*/ 2147483647 h 216"/>
              <a:gd name="T6" fmla="*/ 2147483647 w 190"/>
              <a:gd name="T7" fmla="*/ 2147483647 h 216"/>
              <a:gd name="T8" fmla="*/ 2147483647 w 190"/>
              <a:gd name="T9" fmla="*/ 2147483647 h 216"/>
              <a:gd name="T10" fmla="*/ 2147483647 w 190"/>
              <a:gd name="T11" fmla="*/ 2147483647 h 216"/>
              <a:gd name="T12" fmla="*/ 2147483647 w 190"/>
              <a:gd name="T13" fmla="*/ 2147483647 h 216"/>
              <a:gd name="T14" fmla="*/ 2147483647 w 190"/>
              <a:gd name="T15" fmla="*/ 0 h 216"/>
              <a:gd name="T16" fmla="*/ 2147483647 w 190"/>
              <a:gd name="T17" fmla="*/ 0 h 216"/>
              <a:gd name="T18" fmla="*/ 2147483647 w 190"/>
              <a:gd name="T19" fmla="*/ 0 h 216"/>
              <a:gd name="T20" fmla="*/ 2147483647 w 190"/>
              <a:gd name="T21" fmla="*/ 2147483647 h 216"/>
              <a:gd name="T22" fmla="*/ 2147483647 w 190"/>
              <a:gd name="T23" fmla="*/ 2147483647 h 216"/>
              <a:gd name="T24" fmla="*/ 2147483647 w 190"/>
              <a:gd name="T25" fmla="*/ 2147483647 h 216"/>
              <a:gd name="T26" fmla="*/ 2147483647 w 190"/>
              <a:gd name="T27" fmla="*/ 2147483647 h 216"/>
              <a:gd name="T28" fmla="*/ 2147483647 w 190"/>
              <a:gd name="T29" fmla="*/ 2147483647 h 216"/>
              <a:gd name="T30" fmla="*/ 2147483647 w 190"/>
              <a:gd name="T31" fmla="*/ 2147483647 h 216"/>
              <a:gd name="T32" fmla="*/ 2147483647 w 190"/>
              <a:gd name="T33" fmla="*/ 2147483647 h 216"/>
              <a:gd name="T34" fmla="*/ 2147483647 w 190"/>
              <a:gd name="T35" fmla="*/ 2147483647 h 216"/>
              <a:gd name="T36" fmla="*/ 2147483647 w 190"/>
              <a:gd name="T37" fmla="*/ 2147483647 h 216"/>
              <a:gd name="T38" fmla="*/ 2147483647 w 190"/>
              <a:gd name="T39" fmla="*/ 2147483647 h 216"/>
              <a:gd name="T40" fmla="*/ 2147483647 w 190"/>
              <a:gd name="T41" fmla="*/ 2147483647 h 216"/>
              <a:gd name="T42" fmla="*/ 2147483647 w 190"/>
              <a:gd name="T43" fmla="*/ 2147483647 h 216"/>
              <a:gd name="T44" fmla="*/ 2147483647 w 190"/>
              <a:gd name="T45" fmla="*/ 2147483647 h 216"/>
              <a:gd name="T46" fmla="*/ 2147483647 w 190"/>
              <a:gd name="T47" fmla="*/ 2147483647 h 216"/>
              <a:gd name="T48" fmla="*/ 2147483647 w 190"/>
              <a:gd name="T49" fmla="*/ 2147483647 h 216"/>
              <a:gd name="T50" fmla="*/ 2147483647 w 190"/>
              <a:gd name="T51" fmla="*/ 2147483647 h 216"/>
              <a:gd name="T52" fmla="*/ 2147483647 w 190"/>
              <a:gd name="T53" fmla="*/ 2147483647 h 216"/>
              <a:gd name="T54" fmla="*/ 2147483647 w 190"/>
              <a:gd name="T55" fmla="*/ 2147483647 h 216"/>
              <a:gd name="T56" fmla="*/ 2147483647 w 190"/>
              <a:gd name="T57" fmla="*/ 2147483647 h 216"/>
              <a:gd name="T58" fmla="*/ 2147483647 w 190"/>
              <a:gd name="T59" fmla="*/ 2147483647 h 216"/>
              <a:gd name="T60" fmla="*/ 2147483647 w 190"/>
              <a:gd name="T61" fmla="*/ 2147483647 h 216"/>
              <a:gd name="T62" fmla="*/ 2147483647 w 190"/>
              <a:gd name="T63" fmla="*/ 2147483647 h 216"/>
              <a:gd name="T64" fmla="*/ 2147483647 w 190"/>
              <a:gd name="T65" fmla="*/ 2147483647 h 216"/>
              <a:gd name="T66" fmla="*/ 2147483647 w 190"/>
              <a:gd name="T67" fmla="*/ 2147483647 h 216"/>
              <a:gd name="T68" fmla="*/ 2147483647 w 190"/>
              <a:gd name="T69" fmla="*/ 2147483647 h 216"/>
              <a:gd name="T70" fmla="*/ 2147483647 w 190"/>
              <a:gd name="T71" fmla="*/ 2147483647 h 216"/>
              <a:gd name="T72" fmla="*/ 2147483647 w 190"/>
              <a:gd name="T73" fmla="*/ 2147483647 h 216"/>
              <a:gd name="T74" fmla="*/ 2147483647 w 190"/>
              <a:gd name="T75" fmla="*/ 2147483647 h 216"/>
              <a:gd name="T76" fmla="*/ 2147483647 w 190"/>
              <a:gd name="T77" fmla="*/ 2147483647 h 216"/>
              <a:gd name="T78" fmla="*/ 2147483647 w 190"/>
              <a:gd name="T79" fmla="*/ 2147483647 h 21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90" h="216">
                <a:moveTo>
                  <a:pt x="8" y="182"/>
                </a:moveTo>
                <a:cubicBezTo>
                  <a:pt x="1" y="189"/>
                  <a:pt x="0" y="199"/>
                  <a:pt x="1" y="209"/>
                </a:cubicBezTo>
                <a:cubicBezTo>
                  <a:pt x="1" y="216"/>
                  <a:pt x="13" y="216"/>
                  <a:pt x="12" y="209"/>
                </a:cubicBezTo>
                <a:cubicBezTo>
                  <a:pt x="12" y="203"/>
                  <a:pt x="11" y="194"/>
                  <a:pt x="17" y="190"/>
                </a:cubicBezTo>
                <a:cubicBezTo>
                  <a:pt x="20" y="188"/>
                  <a:pt x="23" y="188"/>
                  <a:pt x="26" y="188"/>
                </a:cubicBezTo>
                <a:cubicBezTo>
                  <a:pt x="26" y="211"/>
                  <a:pt x="26" y="211"/>
                  <a:pt x="26" y="211"/>
                </a:cubicBezTo>
                <a:cubicBezTo>
                  <a:pt x="190" y="211"/>
                  <a:pt x="190" y="211"/>
                  <a:pt x="190" y="211"/>
                </a:cubicBezTo>
                <a:cubicBezTo>
                  <a:pt x="190" y="0"/>
                  <a:pt x="190" y="0"/>
                  <a:pt x="190" y="0"/>
                </a:cubicBezTo>
                <a:cubicBezTo>
                  <a:pt x="26" y="0"/>
                  <a:pt x="26" y="0"/>
                  <a:pt x="26" y="0"/>
                </a:cubicBezTo>
                <a:cubicBezTo>
                  <a:pt x="26" y="0"/>
                  <a:pt x="26" y="0"/>
                  <a:pt x="26" y="0"/>
                </a:cubicBezTo>
                <a:cubicBezTo>
                  <a:pt x="20" y="0"/>
                  <a:pt x="13" y="1"/>
                  <a:pt x="8" y="6"/>
                </a:cubicBezTo>
                <a:cubicBezTo>
                  <a:pt x="1" y="13"/>
                  <a:pt x="0" y="23"/>
                  <a:pt x="1" y="33"/>
                </a:cubicBezTo>
                <a:cubicBezTo>
                  <a:pt x="1" y="40"/>
                  <a:pt x="13" y="40"/>
                  <a:pt x="12" y="33"/>
                </a:cubicBezTo>
                <a:cubicBezTo>
                  <a:pt x="12" y="26"/>
                  <a:pt x="11" y="18"/>
                  <a:pt x="17" y="14"/>
                </a:cubicBezTo>
                <a:cubicBezTo>
                  <a:pt x="20" y="12"/>
                  <a:pt x="23" y="11"/>
                  <a:pt x="26" y="11"/>
                </a:cubicBezTo>
                <a:cubicBezTo>
                  <a:pt x="26" y="44"/>
                  <a:pt x="26" y="44"/>
                  <a:pt x="26" y="44"/>
                </a:cubicBezTo>
                <a:cubicBezTo>
                  <a:pt x="20" y="44"/>
                  <a:pt x="13" y="45"/>
                  <a:pt x="8" y="50"/>
                </a:cubicBezTo>
                <a:cubicBezTo>
                  <a:pt x="1" y="57"/>
                  <a:pt x="0" y="67"/>
                  <a:pt x="1" y="77"/>
                </a:cubicBezTo>
                <a:cubicBezTo>
                  <a:pt x="1" y="84"/>
                  <a:pt x="13" y="84"/>
                  <a:pt x="12" y="77"/>
                </a:cubicBezTo>
                <a:cubicBezTo>
                  <a:pt x="12" y="70"/>
                  <a:pt x="11" y="62"/>
                  <a:pt x="17" y="58"/>
                </a:cubicBezTo>
                <a:cubicBezTo>
                  <a:pt x="20" y="56"/>
                  <a:pt x="23" y="55"/>
                  <a:pt x="26" y="55"/>
                </a:cubicBezTo>
                <a:cubicBezTo>
                  <a:pt x="26" y="88"/>
                  <a:pt x="26" y="88"/>
                  <a:pt x="26" y="88"/>
                </a:cubicBezTo>
                <a:cubicBezTo>
                  <a:pt x="20" y="88"/>
                  <a:pt x="13" y="89"/>
                  <a:pt x="8" y="94"/>
                </a:cubicBezTo>
                <a:cubicBezTo>
                  <a:pt x="1" y="101"/>
                  <a:pt x="0" y="111"/>
                  <a:pt x="1" y="121"/>
                </a:cubicBezTo>
                <a:cubicBezTo>
                  <a:pt x="1" y="128"/>
                  <a:pt x="13" y="128"/>
                  <a:pt x="12" y="121"/>
                </a:cubicBezTo>
                <a:cubicBezTo>
                  <a:pt x="12" y="114"/>
                  <a:pt x="11" y="106"/>
                  <a:pt x="17" y="102"/>
                </a:cubicBezTo>
                <a:cubicBezTo>
                  <a:pt x="20" y="100"/>
                  <a:pt x="23" y="99"/>
                  <a:pt x="26" y="99"/>
                </a:cubicBezTo>
                <a:cubicBezTo>
                  <a:pt x="26" y="132"/>
                  <a:pt x="26" y="132"/>
                  <a:pt x="26" y="132"/>
                </a:cubicBezTo>
                <a:cubicBezTo>
                  <a:pt x="20" y="132"/>
                  <a:pt x="13" y="133"/>
                  <a:pt x="8" y="138"/>
                </a:cubicBezTo>
                <a:cubicBezTo>
                  <a:pt x="1" y="145"/>
                  <a:pt x="0" y="155"/>
                  <a:pt x="1" y="165"/>
                </a:cubicBezTo>
                <a:cubicBezTo>
                  <a:pt x="1" y="172"/>
                  <a:pt x="13" y="172"/>
                  <a:pt x="12" y="165"/>
                </a:cubicBezTo>
                <a:cubicBezTo>
                  <a:pt x="12" y="159"/>
                  <a:pt x="11" y="150"/>
                  <a:pt x="17" y="146"/>
                </a:cubicBezTo>
                <a:cubicBezTo>
                  <a:pt x="20" y="144"/>
                  <a:pt x="23" y="144"/>
                  <a:pt x="26" y="143"/>
                </a:cubicBezTo>
                <a:cubicBezTo>
                  <a:pt x="26" y="176"/>
                  <a:pt x="26" y="176"/>
                  <a:pt x="26" y="176"/>
                </a:cubicBezTo>
                <a:cubicBezTo>
                  <a:pt x="20" y="176"/>
                  <a:pt x="13" y="177"/>
                  <a:pt x="8" y="182"/>
                </a:cubicBezTo>
                <a:moveTo>
                  <a:pt x="64" y="22"/>
                </a:moveTo>
                <a:cubicBezTo>
                  <a:pt x="153" y="22"/>
                  <a:pt x="153" y="22"/>
                  <a:pt x="153" y="22"/>
                </a:cubicBezTo>
                <a:cubicBezTo>
                  <a:pt x="153" y="69"/>
                  <a:pt x="153" y="69"/>
                  <a:pt x="153" y="69"/>
                </a:cubicBezTo>
                <a:cubicBezTo>
                  <a:pt x="64" y="69"/>
                  <a:pt x="64" y="69"/>
                  <a:pt x="64" y="69"/>
                </a:cubicBezTo>
                <a:lnTo>
                  <a:pt x="64" y="2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9" name="Oval 70"/>
          <p:cNvSpPr>
            <a:spLocks noChangeArrowheads="1"/>
          </p:cNvSpPr>
          <p:nvPr userDrawn="1"/>
        </p:nvSpPr>
        <p:spPr bwMode="auto">
          <a:xfrm>
            <a:off x="2481263" y="1711325"/>
            <a:ext cx="495300" cy="492125"/>
          </a:xfrm>
          <a:prstGeom prst="ellipse">
            <a:avLst/>
          </a:pr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zh-CN" altLang="en-US">
              <a:solidFill>
                <a:srgbClr val="000000"/>
              </a:solidFill>
            </a:endParaRPr>
          </a:p>
        </p:txBody>
      </p:sp>
      <p:sp>
        <p:nvSpPr>
          <p:cNvPr id="120" name="Freeform 71"/>
          <p:cNvSpPr>
            <a:spLocks noEditPoints="1"/>
          </p:cNvSpPr>
          <p:nvPr userDrawn="1"/>
        </p:nvSpPr>
        <p:spPr bwMode="auto">
          <a:xfrm>
            <a:off x="2560638" y="1800225"/>
            <a:ext cx="323850" cy="323850"/>
          </a:xfrm>
          <a:custGeom>
            <a:avLst/>
            <a:gdLst>
              <a:gd name="T0" fmla="*/ 2147483647 w 188"/>
              <a:gd name="T1" fmla="*/ 2147483647 h 188"/>
              <a:gd name="T2" fmla="*/ 2147483647 w 188"/>
              <a:gd name="T3" fmla="*/ 2147483647 h 188"/>
              <a:gd name="T4" fmla="*/ 2147483647 w 188"/>
              <a:gd name="T5" fmla="*/ 2147483647 h 188"/>
              <a:gd name="T6" fmla="*/ 2147483647 w 188"/>
              <a:gd name="T7" fmla="*/ 2147483647 h 188"/>
              <a:gd name="T8" fmla="*/ 2147483647 w 188"/>
              <a:gd name="T9" fmla="*/ 2147483647 h 188"/>
              <a:gd name="T10" fmla="*/ 2147483647 w 188"/>
              <a:gd name="T11" fmla="*/ 2147483647 h 188"/>
              <a:gd name="T12" fmla="*/ 2147483647 w 188"/>
              <a:gd name="T13" fmla="*/ 2147483647 h 188"/>
              <a:gd name="T14" fmla="*/ 2147483647 w 188"/>
              <a:gd name="T15" fmla="*/ 2147483647 h 188"/>
              <a:gd name="T16" fmla="*/ 2147483647 w 188"/>
              <a:gd name="T17" fmla="*/ 2147483647 h 188"/>
              <a:gd name="T18" fmla="*/ 2147483647 w 188"/>
              <a:gd name="T19" fmla="*/ 2147483647 h 188"/>
              <a:gd name="T20" fmla="*/ 2147483647 w 188"/>
              <a:gd name="T21" fmla="*/ 2147483647 h 188"/>
              <a:gd name="T22" fmla="*/ 2147483647 w 188"/>
              <a:gd name="T23" fmla="*/ 2147483647 h 188"/>
              <a:gd name="T24" fmla="*/ 2147483647 w 188"/>
              <a:gd name="T25" fmla="*/ 2147483647 h 188"/>
              <a:gd name="T26" fmla="*/ 2147483647 w 188"/>
              <a:gd name="T27" fmla="*/ 0 h 188"/>
              <a:gd name="T28" fmla="*/ 2147483647 w 188"/>
              <a:gd name="T29" fmla="*/ 2147483647 h 188"/>
              <a:gd name="T30" fmla="*/ 0 w 188"/>
              <a:gd name="T31" fmla="*/ 2147483647 h 188"/>
              <a:gd name="T32" fmla="*/ 2147483647 w 188"/>
              <a:gd name="T33" fmla="*/ 2147483647 h 188"/>
              <a:gd name="T34" fmla="*/ 2147483647 w 188"/>
              <a:gd name="T35" fmla="*/ 2147483647 h 188"/>
              <a:gd name="T36" fmla="*/ 2147483647 w 188"/>
              <a:gd name="T37" fmla="*/ 2147483647 h 188"/>
              <a:gd name="T38" fmla="*/ 2147483647 w 188"/>
              <a:gd name="T39" fmla="*/ 2147483647 h 188"/>
              <a:gd name="T40" fmla="*/ 2147483647 w 188"/>
              <a:gd name="T41" fmla="*/ 2147483647 h 188"/>
              <a:gd name="T42" fmla="*/ 2147483647 w 188"/>
              <a:gd name="T43" fmla="*/ 2147483647 h 188"/>
              <a:gd name="T44" fmla="*/ 2147483647 w 188"/>
              <a:gd name="T45" fmla="*/ 2147483647 h 188"/>
              <a:gd name="T46" fmla="*/ 2147483647 w 188"/>
              <a:gd name="T47" fmla="*/ 2147483647 h 188"/>
              <a:gd name="T48" fmla="*/ 2147483647 w 188"/>
              <a:gd name="T49" fmla="*/ 2147483647 h 188"/>
              <a:gd name="T50" fmla="*/ 2147483647 w 188"/>
              <a:gd name="T51" fmla="*/ 2147483647 h 188"/>
              <a:gd name="T52" fmla="*/ 2147483647 w 188"/>
              <a:gd name="T53" fmla="*/ 2147483647 h 188"/>
              <a:gd name="T54" fmla="*/ 2147483647 w 188"/>
              <a:gd name="T55" fmla="*/ 2147483647 h 188"/>
              <a:gd name="T56" fmla="*/ 2147483647 w 188"/>
              <a:gd name="T57" fmla="*/ 2147483647 h 188"/>
              <a:gd name="T58" fmla="*/ 2147483647 w 188"/>
              <a:gd name="T59" fmla="*/ 2147483647 h 188"/>
              <a:gd name="T60" fmla="*/ 2147483647 w 188"/>
              <a:gd name="T61" fmla="*/ 2147483647 h 188"/>
              <a:gd name="T62" fmla="*/ 2147483647 w 188"/>
              <a:gd name="T63" fmla="*/ 2147483647 h 188"/>
              <a:gd name="T64" fmla="*/ 2147483647 w 188"/>
              <a:gd name="T65" fmla="*/ 2147483647 h 188"/>
              <a:gd name="T66" fmla="*/ 2147483647 w 188"/>
              <a:gd name="T67" fmla="*/ 2147483647 h 188"/>
              <a:gd name="T68" fmla="*/ 2147483647 w 188"/>
              <a:gd name="T69" fmla="*/ 2147483647 h 188"/>
              <a:gd name="T70" fmla="*/ 2147483647 w 188"/>
              <a:gd name="T71" fmla="*/ 2147483647 h 188"/>
              <a:gd name="T72" fmla="*/ 2147483647 w 188"/>
              <a:gd name="T73" fmla="*/ 2147483647 h 188"/>
              <a:gd name="T74" fmla="*/ 2147483647 w 188"/>
              <a:gd name="T75" fmla="*/ 2147483647 h 188"/>
              <a:gd name="T76" fmla="*/ 2147483647 w 188"/>
              <a:gd name="T77" fmla="*/ 2147483647 h 188"/>
              <a:gd name="T78" fmla="*/ 2147483647 w 188"/>
              <a:gd name="T79" fmla="*/ 2147483647 h 18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88" h="188">
                <a:moveTo>
                  <a:pt x="132" y="97"/>
                </a:moveTo>
                <a:cubicBezTo>
                  <a:pt x="140" y="58"/>
                  <a:pt x="140" y="58"/>
                  <a:pt x="140" y="58"/>
                </a:cubicBezTo>
                <a:cubicBezTo>
                  <a:pt x="141" y="51"/>
                  <a:pt x="141" y="51"/>
                  <a:pt x="141" y="51"/>
                </a:cubicBezTo>
                <a:cubicBezTo>
                  <a:pt x="134" y="51"/>
                  <a:pt x="134" y="51"/>
                  <a:pt x="134" y="51"/>
                </a:cubicBezTo>
                <a:cubicBezTo>
                  <a:pt x="131" y="51"/>
                  <a:pt x="127" y="51"/>
                  <a:pt x="124" y="51"/>
                </a:cubicBezTo>
                <a:cubicBezTo>
                  <a:pt x="88" y="51"/>
                  <a:pt x="73" y="58"/>
                  <a:pt x="64" y="68"/>
                </a:cubicBezTo>
                <a:cubicBezTo>
                  <a:pt x="53" y="79"/>
                  <a:pt x="45" y="98"/>
                  <a:pt x="45" y="113"/>
                </a:cubicBezTo>
                <a:cubicBezTo>
                  <a:pt x="45" y="129"/>
                  <a:pt x="59" y="141"/>
                  <a:pt x="79" y="141"/>
                </a:cubicBezTo>
                <a:cubicBezTo>
                  <a:pt x="92" y="141"/>
                  <a:pt x="100" y="138"/>
                  <a:pt x="108" y="132"/>
                </a:cubicBezTo>
                <a:cubicBezTo>
                  <a:pt x="115" y="138"/>
                  <a:pt x="121" y="141"/>
                  <a:pt x="134" y="141"/>
                </a:cubicBezTo>
                <a:cubicBezTo>
                  <a:pt x="152" y="141"/>
                  <a:pt x="166" y="133"/>
                  <a:pt x="176" y="118"/>
                </a:cubicBezTo>
                <a:cubicBezTo>
                  <a:pt x="184" y="107"/>
                  <a:pt x="188" y="92"/>
                  <a:pt x="188" y="77"/>
                </a:cubicBezTo>
                <a:cubicBezTo>
                  <a:pt x="188" y="46"/>
                  <a:pt x="172" y="28"/>
                  <a:pt x="158" y="18"/>
                </a:cubicBezTo>
                <a:cubicBezTo>
                  <a:pt x="142" y="7"/>
                  <a:pt x="121" y="0"/>
                  <a:pt x="102" y="0"/>
                </a:cubicBezTo>
                <a:cubicBezTo>
                  <a:pt x="62" y="0"/>
                  <a:pt x="38" y="20"/>
                  <a:pt x="25" y="36"/>
                </a:cubicBezTo>
                <a:cubicBezTo>
                  <a:pt x="9" y="56"/>
                  <a:pt x="0" y="82"/>
                  <a:pt x="0" y="108"/>
                </a:cubicBezTo>
                <a:cubicBezTo>
                  <a:pt x="0" y="134"/>
                  <a:pt x="10" y="155"/>
                  <a:pt x="28" y="169"/>
                </a:cubicBezTo>
                <a:cubicBezTo>
                  <a:pt x="44" y="181"/>
                  <a:pt x="65" y="188"/>
                  <a:pt x="87" y="188"/>
                </a:cubicBezTo>
                <a:cubicBezTo>
                  <a:pt x="115" y="188"/>
                  <a:pt x="143" y="180"/>
                  <a:pt x="168" y="167"/>
                </a:cubicBezTo>
                <a:cubicBezTo>
                  <a:pt x="172" y="165"/>
                  <a:pt x="172" y="165"/>
                  <a:pt x="172" y="165"/>
                </a:cubicBezTo>
                <a:cubicBezTo>
                  <a:pt x="170" y="160"/>
                  <a:pt x="170" y="160"/>
                  <a:pt x="170" y="160"/>
                </a:cubicBezTo>
                <a:cubicBezTo>
                  <a:pt x="163" y="144"/>
                  <a:pt x="163" y="144"/>
                  <a:pt x="163" y="144"/>
                </a:cubicBezTo>
                <a:cubicBezTo>
                  <a:pt x="160" y="138"/>
                  <a:pt x="160" y="138"/>
                  <a:pt x="160" y="138"/>
                </a:cubicBezTo>
                <a:cubicBezTo>
                  <a:pt x="155" y="141"/>
                  <a:pt x="155" y="141"/>
                  <a:pt x="155" y="141"/>
                </a:cubicBezTo>
                <a:cubicBezTo>
                  <a:pt x="136" y="151"/>
                  <a:pt x="115" y="160"/>
                  <a:pt x="89" y="160"/>
                </a:cubicBezTo>
                <a:cubicBezTo>
                  <a:pt x="72" y="160"/>
                  <a:pt x="58" y="156"/>
                  <a:pt x="48" y="147"/>
                </a:cubicBezTo>
                <a:cubicBezTo>
                  <a:pt x="38" y="137"/>
                  <a:pt x="33" y="124"/>
                  <a:pt x="33" y="109"/>
                </a:cubicBezTo>
                <a:cubicBezTo>
                  <a:pt x="33" y="55"/>
                  <a:pt x="66" y="27"/>
                  <a:pt x="100" y="27"/>
                </a:cubicBezTo>
                <a:cubicBezTo>
                  <a:pt x="116" y="27"/>
                  <a:pt x="130" y="32"/>
                  <a:pt x="140" y="41"/>
                </a:cubicBezTo>
                <a:cubicBezTo>
                  <a:pt x="150" y="51"/>
                  <a:pt x="155" y="63"/>
                  <a:pt x="155" y="79"/>
                </a:cubicBezTo>
                <a:cubicBezTo>
                  <a:pt x="155" y="84"/>
                  <a:pt x="154" y="94"/>
                  <a:pt x="150" y="102"/>
                </a:cubicBezTo>
                <a:cubicBezTo>
                  <a:pt x="146" y="110"/>
                  <a:pt x="141" y="114"/>
                  <a:pt x="135" y="114"/>
                </a:cubicBezTo>
                <a:cubicBezTo>
                  <a:pt x="131" y="114"/>
                  <a:pt x="130" y="113"/>
                  <a:pt x="130" y="109"/>
                </a:cubicBezTo>
                <a:cubicBezTo>
                  <a:pt x="130" y="107"/>
                  <a:pt x="131" y="102"/>
                  <a:pt x="131" y="99"/>
                </a:cubicBezTo>
                <a:cubicBezTo>
                  <a:pt x="131" y="98"/>
                  <a:pt x="132" y="97"/>
                  <a:pt x="132" y="97"/>
                </a:cubicBezTo>
                <a:moveTo>
                  <a:pt x="103" y="79"/>
                </a:moveTo>
                <a:cubicBezTo>
                  <a:pt x="96" y="108"/>
                  <a:pt x="87" y="114"/>
                  <a:pt x="81" y="114"/>
                </a:cubicBezTo>
                <a:cubicBezTo>
                  <a:pt x="80" y="114"/>
                  <a:pt x="78" y="114"/>
                  <a:pt x="78" y="111"/>
                </a:cubicBezTo>
                <a:cubicBezTo>
                  <a:pt x="78" y="103"/>
                  <a:pt x="84" y="91"/>
                  <a:pt x="91" y="84"/>
                </a:cubicBezTo>
                <a:cubicBezTo>
                  <a:pt x="93" y="81"/>
                  <a:pt x="98" y="80"/>
                  <a:pt x="103" y="79"/>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1" name="Oval 72"/>
          <p:cNvSpPr>
            <a:spLocks noChangeArrowheads="1"/>
          </p:cNvSpPr>
          <p:nvPr userDrawn="1"/>
        </p:nvSpPr>
        <p:spPr bwMode="auto">
          <a:xfrm>
            <a:off x="1765300" y="1366838"/>
            <a:ext cx="500063" cy="498475"/>
          </a:xfrm>
          <a:prstGeom prst="ellipse">
            <a:avLst/>
          </a:prstGeom>
          <a:solidFill>
            <a:srgbClr val="FB710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zh-CN" altLang="en-US">
              <a:solidFill>
                <a:srgbClr val="000000"/>
              </a:solidFill>
            </a:endParaRPr>
          </a:p>
        </p:txBody>
      </p:sp>
      <p:sp>
        <p:nvSpPr>
          <p:cNvPr id="122" name="Freeform 73"/>
          <p:cNvSpPr>
            <a:spLocks/>
          </p:cNvSpPr>
          <p:nvPr userDrawn="1"/>
        </p:nvSpPr>
        <p:spPr bwMode="auto">
          <a:xfrm>
            <a:off x="1843088" y="1457325"/>
            <a:ext cx="219075" cy="317500"/>
          </a:xfrm>
          <a:custGeom>
            <a:avLst/>
            <a:gdLst>
              <a:gd name="T0" fmla="*/ 0 w 301"/>
              <a:gd name="T1" fmla="*/ 2147483647 h 435"/>
              <a:gd name="T2" fmla="*/ 2147483647 w 301"/>
              <a:gd name="T3" fmla="*/ 2147483647 h 435"/>
              <a:gd name="T4" fmla="*/ 2147483647 w 301"/>
              <a:gd name="T5" fmla="*/ 2147483647 h 435"/>
              <a:gd name="T6" fmla="*/ 2147483647 w 301"/>
              <a:gd name="T7" fmla="*/ 2147483647 h 435"/>
              <a:gd name="T8" fmla="*/ 2147483647 w 301"/>
              <a:gd name="T9" fmla="*/ 2147483647 h 435"/>
              <a:gd name="T10" fmla="*/ 2147483647 w 301"/>
              <a:gd name="T11" fmla="*/ 0 h 435"/>
              <a:gd name="T12" fmla="*/ 2147483647 w 301"/>
              <a:gd name="T13" fmla="*/ 2147483647 h 435"/>
              <a:gd name="T14" fmla="*/ 2147483647 w 301"/>
              <a:gd name="T15" fmla="*/ 2147483647 h 435"/>
              <a:gd name="T16" fmla="*/ 0 w 301"/>
              <a:gd name="T17" fmla="*/ 2147483647 h 435"/>
              <a:gd name="T18" fmla="*/ 0 w 301"/>
              <a:gd name="T19" fmla="*/ 2147483647 h 43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01" h="435">
                <a:moveTo>
                  <a:pt x="0" y="307"/>
                </a:moveTo>
                <a:lnTo>
                  <a:pt x="81" y="307"/>
                </a:lnTo>
                <a:lnTo>
                  <a:pt x="81" y="343"/>
                </a:lnTo>
                <a:lnTo>
                  <a:pt x="301" y="435"/>
                </a:lnTo>
                <a:lnTo>
                  <a:pt x="301" y="217"/>
                </a:lnTo>
                <a:lnTo>
                  <a:pt x="301" y="0"/>
                </a:lnTo>
                <a:lnTo>
                  <a:pt x="81" y="92"/>
                </a:lnTo>
                <a:lnTo>
                  <a:pt x="81" y="128"/>
                </a:lnTo>
                <a:lnTo>
                  <a:pt x="0" y="128"/>
                </a:lnTo>
                <a:lnTo>
                  <a:pt x="0" y="30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 name="Freeform 74"/>
          <p:cNvSpPr>
            <a:spLocks/>
          </p:cNvSpPr>
          <p:nvPr userDrawn="1"/>
        </p:nvSpPr>
        <p:spPr bwMode="auto">
          <a:xfrm>
            <a:off x="2078038" y="1512888"/>
            <a:ext cx="50800" cy="206375"/>
          </a:xfrm>
          <a:custGeom>
            <a:avLst/>
            <a:gdLst>
              <a:gd name="T0" fmla="*/ 0 w 29"/>
              <a:gd name="T1" fmla="*/ 2147483647 h 120"/>
              <a:gd name="T2" fmla="*/ 2147483647 w 29"/>
              <a:gd name="T3" fmla="*/ 2147483647 h 120"/>
              <a:gd name="T4" fmla="*/ 0 w 29"/>
              <a:gd name="T5" fmla="*/ 2147483647 h 120"/>
              <a:gd name="T6" fmla="*/ 2147483647 w 29"/>
              <a:gd name="T7" fmla="*/ 2147483647 h 120"/>
              <a:gd name="T8" fmla="*/ 2147483647 w 29"/>
              <a:gd name="T9" fmla="*/ 2147483647 h 120"/>
              <a:gd name="T10" fmla="*/ 2147483647 w 29"/>
              <a:gd name="T11" fmla="*/ 0 h 120"/>
              <a:gd name="T12" fmla="*/ 0 w 29"/>
              <a:gd name="T13" fmla="*/ 2147483647 h 12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9" h="120">
                <a:moveTo>
                  <a:pt x="0" y="8"/>
                </a:moveTo>
                <a:cubicBezTo>
                  <a:pt x="8" y="23"/>
                  <a:pt x="12" y="41"/>
                  <a:pt x="12" y="60"/>
                </a:cubicBezTo>
                <a:cubicBezTo>
                  <a:pt x="12" y="79"/>
                  <a:pt x="8" y="98"/>
                  <a:pt x="0" y="112"/>
                </a:cubicBezTo>
                <a:cubicBezTo>
                  <a:pt x="15" y="120"/>
                  <a:pt x="15" y="120"/>
                  <a:pt x="15" y="120"/>
                </a:cubicBezTo>
                <a:cubicBezTo>
                  <a:pt x="24" y="103"/>
                  <a:pt x="29" y="82"/>
                  <a:pt x="29" y="60"/>
                </a:cubicBezTo>
                <a:cubicBezTo>
                  <a:pt x="29" y="38"/>
                  <a:pt x="24" y="17"/>
                  <a:pt x="15" y="0"/>
                </a:cubicBezTo>
                <a:lnTo>
                  <a:pt x="0"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4" name="Freeform 75"/>
          <p:cNvSpPr>
            <a:spLocks/>
          </p:cNvSpPr>
          <p:nvPr userDrawn="1"/>
        </p:nvSpPr>
        <p:spPr bwMode="auto">
          <a:xfrm>
            <a:off x="2125663" y="1477963"/>
            <a:ext cx="60325" cy="276225"/>
          </a:xfrm>
          <a:custGeom>
            <a:avLst/>
            <a:gdLst>
              <a:gd name="T0" fmla="*/ 2147483647 w 34"/>
              <a:gd name="T1" fmla="*/ 2147483647 h 160"/>
              <a:gd name="T2" fmla="*/ 0 w 34"/>
              <a:gd name="T3" fmla="*/ 2147483647 h 160"/>
              <a:gd name="T4" fmla="*/ 2147483647 w 34"/>
              <a:gd name="T5" fmla="*/ 2147483647 h 160"/>
              <a:gd name="T6" fmla="*/ 2147483647 w 34"/>
              <a:gd name="T7" fmla="*/ 2147483647 h 160"/>
              <a:gd name="T8" fmla="*/ 2147483647 w 34"/>
              <a:gd name="T9" fmla="*/ 0 h 160"/>
              <a:gd name="T10" fmla="*/ 0 w 34"/>
              <a:gd name="T11" fmla="*/ 2147483647 h 160"/>
              <a:gd name="T12" fmla="*/ 2147483647 w 34"/>
              <a:gd name="T13" fmla="*/ 2147483647 h 16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4" h="160">
                <a:moveTo>
                  <a:pt x="17" y="80"/>
                </a:moveTo>
                <a:cubicBezTo>
                  <a:pt x="17" y="107"/>
                  <a:pt x="11" y="132"/>
                  <a:pt x="0" y="152"/>
                </a:cubicBezTo>
                <a:cubicBezTo>
                  <a:pt x="15" y="160"/>
                  <a:pt x="15" y="160"/>
                  <a:pt x="15" y="160"/>
                </a:cubicBezTo>
                <a:cubicBezTo>
                  <a:pt x="27" y="138"/>
                  <a:pt x="34" y="109"/>
                  <a:pt x="34" y="80"/>
                </a:cubicBezTo>
                <a:cubicBezTo>
                  <a:pt x="34" y="51"/>
                  <a:pt x="27" y="23"/>
                  <a:pt x="15" y="0"/>
                </a:cubicBezTo>
                <a:cubicBezTo>
                  <a:pt x="0" y="8"/>
                  <a:pt x="0" y="8"/>
                  <a:pt x="0" y="8"/>
                </a:cubicBezTo>
                <a:cubicBezTo>
                  <a:pt x="11" y="28"/>
                  <a:pt x="17" y="54"/>
                  <a:pt x="17" y="8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5" name="Oval 76"/>
          <p:cNvSpPr>
            <a:spLocks noChangeArrowheads="1"/>
          </p:cNvSpPr>
          <p:nvPr userDrawn="1"/>
        </p:nvSpPr>
        <p:spPr bwMode="auto">
          <a:xfrm>
            <a:off x="3584575" y="2593975"/>
            <a:ext cx="608013" cy="606425"/>
          </a:xfrm>
          <a:prstGeom prst="ellipse">
            <a:avLst/>
          </a:pr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zh-CN" altLang="en-US">
              <a:solidFill>
                <a:srgbClr val="000000"/>
              </a:solidFill>
            </a:endParaRPr>
          </a:p>
        </p:txBody>
      </p:sp>
      <p:sp>
        <p:nvSpPr>
          <p:cNvPr id="126" name="Freeform 77"/>
          <p:cNvSpPr>
            <a:spLocks noEditPoints="1"/>
          </p:cNvSpPr>
          <p:nvPr userDrawn="1"/>
        </p:nvSpPr>
        <p:spPr bwMode="auto">
          <a:xfrm>
            <a:off x="3692525" y="2760663"/>
            <a:ext cx="392113" cy="331787"/>
          </a:xfrm>
          <a:custGeom>
            <a:avLst/>
            <a:gdLst>
              <a:gd name="T0" fmla="*/ 2147483647 w 227"/>
              <a:gd name="T1" fmla="*/ 2147483647 h 192"/>
              <a:gd name="T2" fmla="*/ 2147483647 w 227"/>
              <a:gd name="T3" fmla="*/ 2147483647 h 192"/>
              <a:gd name="T4" fmla="*/ 2147483647 w 227"/>
              <a:gd name="T5" fmla="*/ 0 h 192"/>
              <a:gd name="T6" fmla="*/ 2147483647 w 227"/>
              <a:gd name="T7" fmla="*/ 2147483647 h 192"/>
              <a:gd name="T8" fmla="*/ 2147483647 w 227"/>
              <a:gd name="T9" fmla="*/ 2147483647 h 192"/>
              <a:gd name="T10" fmla="*/ 2147483647 w 227"/>
              <a:gd name="T11" fmla="*/ 2147483647 h 192"/>
              <a:gd name="T12" fmla="*/ 0 w 227"/>
              <a:gd name="T13" fmla="*/ 2147483647 h 192"/>
              <a:gd name="T14" fmla="*/ 2147483647 w 227"/>
              <a:gd name="T15" fmla="*/ 2147483647 h 192"/>
              <a:gd name="T16" fmla="*/ 2147483647 w 227"/>
              <a:gd name="T17" fmla="*/ 2147483647 h 192"/>
              <a:gd name="T18" fmla="*/ 2147483647 w 227"/>
              <a:gd name="T19" fmla="*/ 2147483647 h 192"/>
              <a:gd name="T20" fmla="*/ 2147483647 w 227"/>
              <a:gd name="T21" fmla="*/ 2147483647 h 192"/>
              <a:gd name="T22" fmla="*/ 2147483647 w 227"/>
              <a:gd name="T23" fmla="*/ 2147483647 h 192"/>
              <a:gd name="T24" fmla="*/ 2147483647 w 227"/>
              <a:gd name="T25" fmla="*/ 2147483647 h 192"/>
              <a:gd name="T26" fmla="*/ 2147483647 w 227"/>
              <a:gd name="T27" fmla="*/ 2147483647 h 192"/>
              <a:gd name="T28" fmla="*/ 2147483647 w 227"/>
              <a:gd name="T29" fmla="*/ 2147483647 h 192"/>
              <a:gd name="T30" fmla="*/ 2147483647 w 227"/>
              <a:gd name="T31" fmla="*/ 2147483647 h 192"/>
              <a:gd name="T32" fmla="*/ 2147483647 w 227"/>
              <a:gd name="T33" fmla="*/ 2147483647 h 19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27" h="192">
                <a:moveTo>
                  <a:pt x="224" y="53"/>
                </a:moveTo>
                <a:cubicBezTo>
                  <a:pt x="196" y="40"/>
                  <a:pt x="196" y="40"/>
                  <a:pt x="196" y="40"/>
                </a:cubicBezTo>
                <a:cubicBezTo>
                  <a:pt x="190" y="18"/>
                  <a:pt x="166" y="0"/>
                  <a:pt x="134" y="0"/>
                </a:cubicBezTo>
                <a:cubicBezTo>
                  <a:pt x="99" y="0"/>
                  <a:pt x="76" y="31"/>
                  <a:pt x="76" y="67"/>
                </a:cubicBezTo>
                <a:cubicBezTo>
                  <a:pt x="76" y="70"/>
                  <a:pt x="77" y="74"/>
                  <a:pt x="77" y="77"/>
                </a:cubicBezTo>
                <a:cubicBezTo>
                  <a:pt x="79" y="121"/>
                  <a:pt x="36" y="115"/>
                  <a:pt x="21" y="105"/>
                </a:cubicBezTo>
                <a:cubicBezTo>
                  <a:pt x="7" y="96"/>
                  <a:pt x="0" y="76"/>
                  <a:pt x="0" y="94"/>
                </a:cubicBezTo>
                <a:cubicBezTo>
                  <a:pt x="0" y="134"/>
                  <a:pt x="43" y="192"/>
                  <a:pt x="98" y="192"/>
                </a:cubicBezTo>
                <a:cubicBezTo>
                  <a:pt x="161" y="192"/>
                  <a:pt x="205" y="151"/>
                  <a:pt x="205" y="85"/>
                </a:cubicBezTo>
                <a:cubicBezTo>
                  <a:pt x="224" y="64"/>
                  <a:pt x="224" y="64"/>
                  <a:pt x="224" y="64"/>
                </a:cubicBezTo>
                <a:cubicBezTo>
                  <a:pt x="226" y="63"/>
                  <a:pt x="227" y="61"/>
                  <a:pt x="227" y="59"/>
                </a:cubicBezTo>
                <a:cubicBezTo>
                  <a:pt x="227" y="57"/>
                  <a:pt x="226" y="54"/>
                  <a:pt x="224" y="53"/>
                </a:cubicBezTo>
                <a:moveTo>
                  <a:pt x="169" y="64"/>
                </a:moveTo>
                <a:cubicBezTo>
                  <a:pt x="164" y="64"/>
                  <a:pt x="159" y="60"/>
                  <a:pt x="159" y="55"/>
                </a:cubicBezTo>
                <a:cubicBezTo>
                  <a:pt x="159" y="50"/>
                  <a:pt x="164" y="46"/>
                  <a:pt x="169" y="46"/>
                </a:cubicBezTo>
                <a:cubicBezTo>
                  <a:pt x="174" y="46"/>
                  <a:pt x="178" y="50"/>
                  <a:pt x="178" y="55"/>
                </a:cubicBezTo>
                <a:cubicBezTo>
                  <a:pt x="178" y="60"/>
                  <a:pt x="174" y="64"/>
                  <a:pt x="169" y="64"/>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7" name="Oval 78"/>
          <p:cNvSpPr>
            <a:spLocks noChangeArrowheads="1"/>
          </p:cNvSpPr>
          <p:nvPr userDrawn="1"/>
        </p:nvSpPr>
        <p:spPr bwMode="auto">
          <a:xfrm>
            <a:off x="2781300" y="1093788"/>
            <a:ext cx="603250" cy="603250"/>
          </a:xfrm>
          <a:prstGeom prst="ellipse">
            <a:avLst/>
          </a:pr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zh-CN" altLang="en-US">
              <a:solidFill>
                <a:srgbClr val="000000"/>
              </a:solidFill>
            </a:endParaRPr>
          </a:p>
        </p:txBody>
      </p:sp>
      <p:sp>
        <p:nvSpPr>
          <p:cNvPr id="128" name="Freeform 79"/>
          <p:cNvSpPr>
            <a:spLocks/>
          </p:cNvSpPr>
          <p:nvPr userDrawn="1"/>
        </p:nvSpPr>
        <p:spPr bwMode="auto">
          <a:xfrm>
            <a:off x="2871788" y="1230313"/>
            <a:ext cx="423862" cy="328612"/>
          </a:xfrm>
          <a:custGeom>
            <a:avLst/>
            <a:gdLst>
              <a:gd name="T0" fmla="*/ 2147483647 w 246"/>
              <a:gd name="T1" fmla="*/ 2147483647 h 191"/>
              <a:gd name="T2" fmla="*/ 2147483647 w 246"/>
              <a:gd name="T3" fmla="*/ 2147483647 h 191"/>
              <a:gd name="T4" fmla="*/ 2147483647 w 246"/>
              <a:gd name="T5" fmla="*/ 0 h 191"/>
              <a:gd name="T6" fmla="*/ 2147483647 w 246"/>
              <a:gd name="T7" fmla="*/ 2147483647 h 191"/>
              <a:gd name="T8" fmla="*/ 0 w 246"/>
              <a:gd name="T9" fmla="*/ 2147483647 h 191"/>
              <a:gd name="T10" fmla="*/ 2147483647 w 246"/>
              <a:gd name="T11" fmla="*/ 2147483647 h 191"/>
              <a:gd name="T12" fmla="*/ 2147483647 w 246"/>
              <a:gd name="T13" fmla="*/ 2147483647 h 191"/>
              <a:gd name="T14" fmla="*/ 2147483647 w 246"/>
              <a:gd name="T15" fmla="*/ 2147483647 h 191"/>
              <a:gd name="T16" fmla="*/ 2147483647 w 246"/>
              <a:gd name="T17" fmla="*/ 2147483647 h 191"/>
              <a:gd name="T18" fmla="*/ 2147483647 w 246"/>
              <a:gd name="T19" fmla="*/ 2147483647 h 191"/>
              <a:gd name="T20" fmla="*/ 2147483647 w 246"/>
              <a:gd name="T21" fmla="*/ 2147483647 h 191"/>
              <a:gd name="T22" fmla="*/ 2147483647 w 246"/>
              <a:gd name="T23" fmla="*/ 2147483647 h 191"/>
              <a:gd name="T24" fmla="*/ 2147483647 w 246"/>
              <a:gd name="T25" fmla="*/ 2147483647 h 191"/>
              <a:gd name="T26" fmla="*/ 2147483647 w 246"/>
              <a:gd name="T27" fmla="*/ 2147483647 h 191"/>
              <a:gd name="T28" fmla="*/ 2147483647 w 246"/>
              <a:gd name="T29" fmla="*/ 2147483647 h 191"/>
              <a:gd name="T30" fmla="*/ 2147483647 w 246"/>
              <a:gd name="T31" fmla="*/ 2147483647 h 191"/>
              <a:gd name="T32" fmla="*/ 2147483647 w 246"/>
              <a:gd name="T33" fmla="*/ 2147483647 h 191"/>
              <a:gd name="T34" fmla="*/ 2147483647 w 246"/>
              <a:gd name="T35" fmla="*/ 2147483647 h 191"/>
              <a:gd name="T36" fmla="*/ 2147483647 w 246"/>
              <a:gd name="T37" fmla="*/ 2147483647 h 191"/>
              <a:gd name="T38" fmla="*/ 2147483647 w 246"/>
              <a:gd name="T39" fmla="*/ 2147483647 h 191"/>
              <a:gd name="T40" fmla="*/ 2147483647 w 246"/>
              <a:gd name="T41" fmla="*/ 2147483647 h 191"/>
              <a:gd name="T42" fmla="*/ 2147483647 w 246"/>
              <a:gd name="T43" fmla="*/ 2147483647 h 191"/>
              <a:gd name="T44" fmla="*/ 2147483647 w 246"/>
              <a:gd name="T45" fmla="*/ 2147483647 h 191"/>
              <a:gd name="T46" fmla="*/ 2147483647 w 246"/>
              <a:gd name="T47" fmla="*/ 2147483647 h 191"/>
              <a:gd name="T48" fmla="*/ 2147483647 w 246"/>
              <a:gd name="T49" fmla="*/ 2147483647 h 191"/>
              <a:gd name="T50" fmla="*/ 2147483647 w 246"/>
              <a:gd name="T51" fmla="*/ 2147483647 h 191"/>
              <a:gd name="T52" fmla="*/ 2147483647 w 246"/>
              <a:gd name="T53" fmla="*/ 2147483647 h 19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246" h="191">
                <a:moveTo>
                  <a:pt x="246" y="140"/>
                </a:moveTo>
                <a:cubicBezTo>
                  <a:pt x="246" y="125"/>
                  <a:pt x="238" y="112"/>
                  <a:pt x="227" y="104"/>
                </a:cubicBezTo>
                <a:cubicBezTo>
                  <a:pt x="227" y="47"/>
                  <a:pt x="180" y="0"/>
                  <a:pt x="123" y="0"/>
                </a:cubicBezTo>
                <a:cubicBezTo>
                  <a:pt x="66" y="0"/>
                  <a:pt x="19" y="47"/>
                  <a:pt x="19" y="104"/>
                </a:cubicBezTo>
                <a:cubicBezTo>
                  <a:pt x="7" y="112"/>
                  <a:pt x="0" y="125"/>
                  <a:pt x="0" y="140"/>
                </a:cubicBezTo>
                <a:cubicBezTo>
                  <a:pt x="0" y="164"/>
                  <a:pt x="19" y="184"/>
                  <a:pt x="43" y="185"/>
                </a:cubicBezTo>
                <a:cubicBezTo>
                  <a:pt x="43" y="188"/>
                  <a:pt x="46" y="191"/>
                  <a:pt x="49" y="191"/>
                </a:cubicBezTo>
                <a:cubicBezTo>
                  <a:pt x="68" y="191"/>
                  <a:pt x="68" y="191"/>
                  <a:pt x="68" y="191"/>
                </a:cubicBezTo>
                <a:cubicBezTo>
                  <a:pt x="71" y="191"/>
                  <a:pt x="74" y="188"/>
                  <a:pt x="74" y="185"/>
                </a:cubicBezTo>
                <a:cubicBezTo>
                  <a:pt x="74" y="96"/>
                  <a:pt x="74" y="96"/>
                  <a:pt x="74" y="96"/>
                </a:cubicBezTo>
                <a:cubicBezTo>
                  <a:pt x="74" y="92"/>
                  <a:pt x="71" y="89"/>
                  <a:pt x="68" y="89"/>
                </a:cubicBezTo>
                <a:cubicBezTo>
                  <a:pt x="49" y="89"/>
                  <a:pt x="49" y="89"/>
                  <a:pt x="49" y="89"/>
                </a:cubicBezTo>
                <a:cubicBezTo>
                  <a:pt x="46" y="89"/>
                  <a:pt x="43" y="92"/>
                  <a:pt x="43" y="96"/>
                </a:cubicBezTo>
                <a:cubicBezTo>
                  <a:pt x="40" y="96"/>
                  <a:pt x="38" y="96"/>
                  <a:pt x="36" y="97"/>
                </a:cubicBezTo>
                <a:cubicBezTo>
                  <a:pt x="40" y="52"/>
                  <a:pt x="77" y="17"/>
                  <a:pt x="123" y="17"/>
                </a:cubicBezTo>
                <a:cubicBezTo>
                  <a:pt x="168" y="17"/>
                  <a:pt x="206" y="52"/>
                  <a:pt x="210" y="97"/>
                </a:cubicBezTo>
                <a:cubicBezTo>
                  <a:pt x="207" y="96"/>
                  <a:pt x="205" y="96"/>
                  <a:pt x="203" y="96"/>
                </a:cubicBezTo>
                <a:cubicBezTo>
                  <a:pt x="203" y="92"/>
                  <a:pt x="200" y="89"/>
                  <a:pt x="197" y="89"/>
                </a:cubicBezTo>
                <a:cubicBezTo>
                  <a:pt x="178" y="89"/>
                  <a:pt x="178" y="89"/>
                  <a:pt x="178" y="89"/>
                </a:cubicBezTo>
                <a:cubicBezTo>
                  <a:pt x="174" y="89"/>
                  <a:pt x="171" y="92"/>
                  <a:pt x="171" y="96"/>
                </a:cubicBezTo>
                <a:cubicBezTo>
                  <a:pt x="171" y="185"/>
                  <a:pt x="171" y="185"/>
                  <a:pt x="171" y="185"/>
                </a:cubicBezTo>
                <a:cubicBezTo>
                  <a:pt x="171" y="188"/>
                  <a:pt x="174" y="191"/>
                  <a:pt x="178" y="191"/>
                </a:cubicBezTo>
                <a:cubicBezTo>
                  <a:pt x="197" y="191"/>
                  <a:pt x="197" y="191"/>
                  <a:pt x="197" y="191"/>
                </a:cubicBezTo>
                <a:cubicBezTo>
                  <a:pt x="200" y="191"/>
                  <a:pt x="203" y="188"/>
                  <a:pt x="203" y="185"/>
                </a:cubicBezTo>
                <a:cubicBezTo>
                  <a:pt x="208" y="185"/>
                  <a:pt x="212" y="184"/>
                  <a:pt x="216" y="182"/>
                </a:cubicBezTo>
                <a:cubicBezTo>
                  <a:pt x="225" y="178"/>
                  <a:pt x="225" y="178"/>
                  <a:pt x="225" y="178"/>
                </a:cubicBezTo>
                <a:cubicBezTo>
                  <a:pt x="238" y="170"/>
                  <a:pt x="246" y="156"/>
                  <a:pt x="246" y="14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9" name="Freeform 80"/>
          <p:cNvSpPr>
            <a:spLocks/>
          </p:cNvSpPr>
          <p:nvPr userDrawn="1"/>
        </p:nvSpPr>
        <p:spPr bwMode="auto">
          <a:xfrm>
            <a:off x="2997200" y="2062163"/>
            <a:ext cx="195263" cy="182562"/>
          </a:xfrm>
          <a:custGeom>
            <a:avLst/>
            <a:gdLst>
              <a:gd name="T0" fmla="*/ 2147483647 w 113"/>
              <a:gd name="T1" fmla="*/ 2147483647 h 106"/>
              <a:gd name="T2" fmla="*/ 2147483647 w 113"/>
              <a:gd name="T3" fmla="*/ 2147483647 h 106"/>
              <a:gd name="T4" fmla="*/ 2147483647 w 113"/>
              <a:gd name="T5" fmla="*/ 2147483647 h 106"/>
              <a:gd name="T6" fmla="*/ 2147483647 w 113"/>
              <a:gd name="T7" fmla="*/ 2147483647 h 106"/>
              <a:gd name="T8" fmla="*/ 2147483647 w 113"/>
              <a:gd name="T9" fmla="*/ 2147483647 h 106"/>
              <a:gd name="T10" fmla="*/ 2147483647 w 113"/>
              <a:gd name="T11" fmla="*/ 2147483647 h 106"/>
              <a:gd name="T12" fmla="*/ 2147483647 w 113"/>
              <a:gd name="T13" fmla="*/ 2147483647 h 106"/>
              <a:gd name="T14" fmla="*/ 2147483647 w 113"/>
              <a:gd name="T15" fmla="*/ 2147483647 h 106"/>
              <a:gd name="T16" fmla="*/ 2147483647 w 113"/>
              <a:gd name="T17" fmla="*/ 2147483647 h 106"/>
              <a:gd name="T18" fmla="*/ 2147483647 w 113"/>
              <a:gd name="T19" fmla="*/ 2147483647 h 106"/>
              <a:gd name="T20" fmla="*/ 2147483647 w 113"/>
              <a:gd name="T21" fmla="*/ 2147483647 h 10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13" h="106">
                <a:moveTo>
                  <a:pt x="106" y="55"/>
                </a:moveTo>
                <a:cubicBezTo>
                  <a:pt x="113" y="21"/>
                  <a:pt x="72" y="9"/>
                  <a:pt x="58" y="39"/>
                </a:cubicBezTo>
                <a:cubicBezTo>
                  <a:pt x="56" y="43"/>
                  <a:pt x="56" y="43"/>
                  <a:pt x="56" y="43"/>
                </a:cubicBezTo>
                <a:cubicBezTo>
                  <a:pt x="56" y="38"/>
                  <a:pt x="56" y="38"/>
                  <a:pt x="56" y="38"/>
                </a:cubicBezTo>
                <a:cubicBezTo>
                  <a:pt x="55" y="5"/>
                  <a:pt x="12" y="0"/>
                  <a:pt x="5" y="34"/>
                </a:cubicBezTo>
                <a:cubicBezTo>
                  <a:pt x="0" y="61"/>
                  <a:pt x="29" y="87"/>
                  <a:pt x="43" y="106"/>
                </a:cubicBezTo>
                <a:cubicBezTo>
                  <a:pt x="43" y="106"/>
                  <a:pt x="43" y="106"/>
                  <a:pt x="43" y="106"/>
                </a:cubicBezTo>
                <a:cubicBezTo>
                  <a:pt x="43" y="106"/>
                  <a:pt x="43" y="106"/>
                  <a:pt x="43" y="106"/>
                </a:cubicBezTo>
                <a:cubicBezTo>
                  <a:pt x="43" y="106"/>
                  <a:pt x="43" y="106"/>
                  <a:pt x="43" y="106"/>
                </a:cubicBezTo>
                <a:cubicBezTo>
                  <a:pt x="43" y="106"/>
                  <a:pt x="43" y="106"/>
                  <a:pt x="43" y="106"/>
                </a:cubicBezTo>
                <a:cubicBezTo>
                  <a:pt x="64" y="94"/>
                  <a:pt x="101" y="82"/>
                  <a:pt x="106" y="55"/>
                </a:cubicBezTo>
                <a:close/>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0" name="Freeform 81"/>
          <p:cNvSpPr>
            <a:spLocks noEditPoints="1"/>
          </p:cNvSpPr>
          <p:nvPr userDrawn="1"/>
        </p:nvSpPr>
        <p:spPr bwMode="auto">
          <a:xfrm>
            <a:off x="954088" y="3319463"/>
            <a:ext cx="234950" cy="196850"/>
          </a:xfrm>
          <a:custGeom>
            <a:avLst/>
            <a:gdLst>
              <a:gd name="T0" fmla="*/ 2147483647 w 136"/>
              <a:gd name="T1" fmla="*/ 2147483647 h 115"/>
              <a:gd name="T2" fmla="*/ 0 w 136"/>
              <a:gd name="T3" fmla="*/ 2147483647 h 115"/>
              <a:gd name="T4" fmla="*/ 2147483647 w 136"/>
              <a:gd name="T5" fmla="*/ 2147483647 h 115"/>
              <a:gd name="T6" fmla="*/ 2147483647 w 136"/>
              <a:gd name="T7" fmla="*/ 2147483647 h 115"/>
              <a:gd name="T8" fmla="*/ 2147483647 w 136"/>
              <a:gd name="T9" fmla="*/ 2147483647 h 115"/>
              <a:gd name="T10" fmla="*/ 2147483647 w 136"/>
              <a:gd name="T11" fmla="*/ 2147483647 h 115"/>
              <a:gd name="T12" fmla="*/ 2147483647 w 136"/>
              <a:gd name="T13" fmla="*/ 2147483647 h 115"/>
              <a:gd name="T14" fmla="*/ 2147483647 w 136"/>
              <a:gd name="T15" fmla="*/ 2147483647 h 115"/>
              <a:gd name="T16" fmla="*/ 2147483647 w 136"/>
              <a:gd name="T17" fmla="*/ 2147483647 h 115"/>
              <a:gd name="T18" fmla="*/ 2147483647 w 136"/>
              <a:gd name="T19" fmla="*/ 0 h 115"/>
              <a:gd name="T20" fmla="*/ 2147483647 w 136"/>
              <a:gd name="T21" fmla="*/ 2147483647 h 115"/>
              <a:gd name="T22" fmla="*/ 2147483647 w 136"/>
              <a:gd name="T23" fmla="*/ 2147483647 h 115"/>
              <a:gd name="T24" fmla="*/ 2147483647 w 136"/>
              <a:gd name="T25" fmla="*/ 2147483647 h 115"/>
              <a:gd name="T26" fmla="*/ 2147483647 w 136"/>
              <a:gd name="T27" fmla="*/ 2147483647 h 115"/>
              <a:gd name="T28" fmla="*/ 2147483647 w 136"/>
              <a:gd name="T29" fmla="*/ 2147483647 h 115"/>
              <a:gd name="T30" fmla="*/ 2147483647 w 136"/>
              <a:gd name="T31" fmla="*/ 2147483647 h 115"/>
              <a:gd name="T32" fmla="*/ 2147483647 w 136"/>
              <a:gd name="T33" fmla="*/ 2147483647 h 11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36" h="115">
                <a:moveTo>
                  <a:pt x="2" y="32"/>
                </a:moveTo>
                <a:cubicBezTo>
                  <a:pt x="1" y="33"/>
                  <a:pt x="0" y="34"/>
                  <a:pt x="0" y="36"/>
                </a:cubicBezTo>
                <a:cubicBezTo>
                  <a:pt x="0" y="37"/>
                  <a:pt x="1" y="38"/>
                  <a:pt x="2" y="39"/>
                </a:cubicBezTo>
                <a:cubicBezTo>
                  <a:pt x="14" y="51"/>
                  <a:pt x="14" y="51"/>
                  <a:pt x="14" y="51"/>
                </a:cubicBezTo>
                <a:cubicBezTo>
                  <a:pt x="14" y="91"/>
                  <a:pt x="40" y="115"/>
                  <a:pt x="78" y="115"/>
                </a:cubicBezTo>
                <a:cubicBezTo>
                  <a:pt x="111" y="115"/>
                  <a:pt x="136" y="80"/>
                  <a:pt x="136" y="57"/>
                </a:cubicBezTo>
                <a:cubicBezTo>
                  <a:pt x="136" y="46"/>
                  <a:pt x="132" y="58"/>
                  <a:pt x="123" y="63"/>
                </a:cubicBezTo>
                <a:cubicBezTo>
                  <a:pt x="114" y="69"/>
                  <a:pt x="89" y="72"/>
                  <a:pt x="90" y="47"/>
                </a:cubicBezTo>
                <a:cubicBezTo>
                  <a:pt x="90" y="45"/>
                  <a:pt x="91" y="42"/>
                  <a:pt x="91" y="40"/>
                </a:cubicBezTo>
                <a:cubicBezTo>
                  <a:pt x="91" y="19"/>
                  <a:pt x="77" y="0"/>
                  <a:pt x="56" y="0"/>
                </a:cubicBezTo>
                <a:cubicBezTo>
                  <a:pt x="37" y="0"/>
                  <a:pt x="23" y="12"/>
                  <a:pt x="19" y="24"/>
                </a:cubicBezTo>
                <a:cubicBezTo>
                  <a:pt x="2" y="32"/>
                  <a:pt x="2" y="32"/>
                  <a:pt x="2" y="32"/>
                </a:cubicBezTo>
                <a:moveTo>
                  <a:pt x="35" y="39"/>
                </a:moveTo>
                <a:cubicBezTo>
                  <a:pt x="32" y="39"/>
                  <a:pt x="30" y="36"/>
                  <a:pt x="30" y="33"/>
                </a:cubicBezTo>
                <a:cubicBezTo>
                  <a:pt x="30" y="30"/>
                  <a:pt x="32" y="28"/>
                  <a:pt x="35" y="28"/>
                </a:cubicBezTo>
                <a:cubicBezTo>
                  <a:pt x="39" y="28"/>
                  <a:pt x="41" y="30"/>
                  <a:pt x="41" y="33"/>
                </a:cubicBezTo>
                <a:cubicBezTo>
                  <a:pt x="41" y="36"/>
                  <a:pt x="39" y="39"/>
                  <a:pt x="35" y="39"/>
                </a:cubicBezTo>
              </a:path>
            </a:pathLst>
          </a:custGeom>
          <a:solidFill>
            <a:srgbClr val="FB710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1" name="Freeform 82"/>
          <p:cNvSpPr>
            <a:spLocks noEditPoints="1"/>
          </p:cNvSpPr>
          <p:nvPr userDrawn="1"/>
        </p:nvSpPr>
        <p:spPr bwMode="auto">
          <a:xfrm>
            <a:off x="1725613" y="3159125"/>
            <a:ext cx="163512" cy="233363"/>
          </a:xfrm>
          <a:custGeom>
            <a:avLst/>
            <a:gdLst>
              <a:gd name="T0" fmla="*/ 2147483647 w 95"/>
              <a:gd name="T1" fmla="*/ 0 h 135"/>
              <a:gd name="T2" fmla="*/ 0 w 95"/>
              <a:gd name="T3" fmla="*/ 2147483647 h 135"/>
              <a:gd name="T4" fmla="*/ 2147483647 w 95"/>
              <a:gd name="T5" fmla="*/ 2147483647 h 135"/>
              <a:gd name="T6" fmla="*/ 2147483647 w 95"/>
              <a:gd name="T7" fmla="*/ 2147483647 h 135"/>
              <a:gd name="T8" fmla="*/ 2147483647 w 95"/>
              <a:gd name="T9" fmla="*/ 0 h 135"/>
              <a:gd name="T10" fmla="*/ 2147483647 w 95"/>
              <a:gd name="T11" fmla="*/ 2147483647 h 135"/>
              <a:gd name="T12" fmla="*/ 2147483647 w 95"/>
              <a:gd name="T13" fmla="*/ 2147483647 h 135"/>
              <a:gd name="T14" fmla="*/ 2147483647 w 95"/>
              <a:gd name="T15" fmla="*/ 2147483647 h 135"/>
              <a:gd name="T16" fmla="*/ 2147483647 w 95"/>
              <a:gd name="T17" fmla="*/ 2147483647 h 135"/>
              <a:gd name="T18" fmla="*/ 2147483647 w 95"/>
              <a:gd name="T19" fmla="*/ 2147483647 h 13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95" h="135">
                <a:moveTo>
                  <a:pt x="48" y="0"/>
                </a:moveTo>
                <a:cubicBezTo>
                  <a:pt x="21" y="0"/>
                  <a:pt x="0" y="21"/>
                  <a:pt x="0" y="47"/>
                </a:cubicBezTo>
                <a:cubicBezTo>
                  <a:pt x="0" y="74"/>
                  <a:pt x="48" y="135"/>
                  <a:pt x="48" y="135"/>
                </a:cubicBezTo>
                <a:cubicBezTo>
                  <a:pt x="48" y="135"/>
                  <a:pt x="95" y="74"/>
                  <a:pt x="95" y="47"/>
                </a:cubicBezTo>
                <a:cubicBezTo>
                  <a:pt x="95" y="21"/>
                  <a:pt x="74" y="0"/>
                  <a:pt x="48" y="0"/>
                </a:cubicBezTo>
                <a:close/>
                <a:moveTo>
                  <a:pt x="48" y="55"/>
                </a:moveTo>
                <a:cubicBezTo>
                  <a:pt x="39" y="55"/>
                  <a:pt x="33" y="49"/>
                  <a:pt x="33" y="40"/>
                </a:cubicBezTo>
                <a:cubicBezTo>
                  <a:pt x="33" y="32"/>
                  <a:pt x="39" y="26"/>
                  <a:pt x="48" y="26"/>
                </a:cubicBezTo>
                <a:cubicBezTo>
                  <a:pt x="56" y="26"/>
                  <a:pt x="62" y="32"/>
                  <a:pt x="62" y="40"/>
                </a:cubicBezTo>
                <a:cubicBezTo>
                  <a:pt x="62" y="49"/>
                  <a:pt x="56" y="55"/>
                  <a:pt x="48" y="55"/>
                </a:cubicBezTo>
                <a:close/>
              </a:path>
            </a:pathLst>
          </a:custGeom>
          <a:solidFill>
            <a:srgbClr val="FB710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2" name="Freeform 83"/>
          <p:cNvSpPr>
            <a:spLocks noEditPoints="1"/>
          </p:cNvSpPr>
          <p:nvPr userDrawn="1"/>
        </p:nvSpPr>
        <p:spPr bwMode="auto">
          <a:xfrm>
            <a:off x="2289175" y="1978025"/>
            <a:ext cx="122238" cy="174625"/>
          </a:xfrm>
          <a:custGeom>
            <a:avLst/>
            <a:gdLst>
              <a:gd name="T0" fmla="*/ 2147483647 w 71"/>
              <a:gd name="T1" fmla="*/ 0 h 101"/>
              <a:gd name="T2" fmla="*/ 0 w 71"/>
              <a:gd name="T3" fmla="*/ 2147483647 h 101"/>
              <a:gd name="T4" fmla="*/ 2147483647 w 71"/>
              <a:gd name="T5" fmla="*/ 2147483647 h 101"/>
              <a:gd name="T6" fmla="*/ 2147483647 w 71"/>
              <a:gd name="T7" fmla="*/ 2147483647 h 101"/>
              <a:gd name="T8" fmla="*/ 2147483647 w 71"/>
              <a:gd name="T9" fmla="*/ 0 h 101"/>
              <a:gd name="T10" fmla="*/ 2147483647 w 71"/>
              <a:gd name="T11" fmla="*/ 2147483647 h 101"/>
              <a:gd name="T12" fmla="*/ 2147483647 w 71"/>
              <a:gd name="T13" fmla="*/ 2147483647 h 101"/>
              <a:gd name="T14" fmla="*/ 2147483647 w 71"/>
              <a:gd name="T15" fmla="*/ 2147483647 h 101"/>
              <a:gd name="T16" fmla="*/ 2147483647 w 71"/>
              <a:gd name="T17" fmla="*/ 2147483647 h 101"/>
              <a:gd name="T18" fmla="*/ 2147483647 w 71"/>
              <a:gd name="T19" fmla="*/ 2147483647 h 10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71" h="101">
                <a:moveTo>
                  <a:pt x="35" y="0"/>
                </a:moveTo>
                <a:cubicBezTo>
                  <a:pt x="16" y="0"/>
                  <a:pt x="0" y="16"/>
                  <a:pt x="0" y="36"/>
                </a:cubicBezTo>
                <a:cubicBezTo>
                  <a:pt x="0" y="56"/>
                  <a:pt x="35" y="101"/>
                  <a:pt x="35" y="101"/>
                </a:cubicBezTo>
                <a:cubicBezTo>
                  <a:pt x="35" y="101"/>
                  <a:pt x="71" y="56"/>
                  <a:pt x="71" y="36"/>
                </a:cubicBezTo>
                <a:cubicBezTo>
                  <a:pt x="71" y="16"/>
                  <a:pt x="55" y="0"/>
                  <a:pt x="35" y="0"/>
                </a:cubicBezTo>
                <a:close/>
                <a:moveTo>
                  <a:pt x="35" y="42"/>
                </a:moveTo>
                <a:cubicBezTo>
                  <a:pt x="29" y="42"/>
                  <a:pt x="24" y="37"/>
                  <a:pt x="24" y="31"/>
                </a:cubicBezTo>
                <a:cubicBezTo>
                  <a:pt x="24" y="25"/>
                  <a:pt x="29" y="20"/>
                  <a:pt x="35" y="20"/>
                </a:cubicBezTo>
                <a:cubicBezTo>
                  <a:pt x="41" y="20"/>
                  <a:pt x="46" y="25"/>
                  <a:pt x="46" y="31"/>
                </a:cubicBezTo>
                <a:cubicBezTo>
                  <a:pt x="46" y="37"/>
                  <a:pt x="41" y="42"/>
                  <a:pt x="35" y="42"/>
                </a:cubicBezTo>
                <a:close/>
              </a:path>
            </a:pathLst>
          </a:custGeom>
          <a:solidFill>
            <a:srgbClr val="FB710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 name="Freeform 84"/>
          <p:cNvSpPr>
            <a:spLocks/>
          </p:cNvSpPr>
          <p:nvPr userDrawn="1"/>
        </p:nvSpPr>
        <p:spPr bwMode="auto">
          <a:xfrm>
            <a:off x="1879600" y="1236663"/>
            <a:ext cx="90488" cy="73025"/>
          </a:xfrm>
          <a:custGeom>
            <a:avLst/>
            <a:gdLst>
              <a:gd name="T0" fmla="*/ 2147483647 w 52"/>
              <a:gd name="T1" fmla="*/ 2147483647 h 42"/>
              <a:gd name="T2" fmla="*/ 0 w 52"/>
              <a:gd name="T3" fmla="*/ 0 h 42"/>
              <a:gd name="T4" fmla="*/ 2147483647 w 52"/>
              <a:gd name="T5" fmla="*/ 0 h 42"/>
              <a:gd name="T6" fmla="*/ 2147483647 w 52"/>
              <a:gd name="T7" fmla="*/ 2147483647 h 42"/>
              <a:gd name="T8" fmla="*/ 2147483647 w 52"/>
              <a:gd name="T9" fmla="*/ 2147483647 h 42"/>
              <a:gd name="T10" fmla="*/ 2147483647 w 52"/>
              <a:gd name="T11" fmla="*/ 2147483647 h 42"/>
              <a:gd name="T12" fmla="*/ 2147483647 w 52"/>
              <a:gd name="T13" fmla="*/ 2147483647 h 42"/>
              <a:gd name="T14" fmla="*/ 2147483647 w 52"/>
              <a:gd name="T15" fmla="*/ 0 h 42"/>
              <a:gd name="T16" fmla="*/ 2147483647 w 52"/>
              <a:gd name="T17" fmla="*/ 0 h 42"/>
              <a:gd name="T18" fmla="*/ 2147483647 w 52"/>
              <a:gd name="T19" fmla="*/ 2147483647 h 42"/>
              <a:gd name="T20" fmla="*/ 2147483647 w 52"/>
              <a:gd name="T21" fmla="*/ 2147483647 h 42"/>
              <a:gd name="T22" fmla="*/ 2147483647 w 52"/>
              <a:gd name="T23" fmla="*/ 2147483647 h 42"/>
              <a:gd name="T24" fmla="*/ 2147483647 w 52"/>
              <a:gd name="T25" fmla="*/ 2147483647 h 42"/>
              <a:gd name="T26" fmla="*/ 2147483647 w 52"/>
              <a:gd name="T27" fmla="*/ 0 h 42"/>
              <a:gd name="T28" fmla="*/ 2147483647 w 52"/>
              <a:gd name="T29" fmla="*/ 0 h 42"/>
              <a:gd name="T30" fmla="*/ 2147483647 w 52"/>
              <a:gd name="T31" fmla="*/ 2147483647 h 42"/>
              <a:gd name="T32" fmla="*/ 2147483647 w 52"/>
              <a:gd name="T33" fmla="*/ 2147483647 h 42"/>
              <a:gd name="T34" fmla="*/ 2147483647 w 52"/>
              <a:gd name="T35" fmla="*/ 2147483647 h 42"/>
              <a:gd name="T36" fmla="*/ 2147483647 w 52"/>
              <a:gd name="T37" fmla="*/ 2147483647 h 42"/>
              <a:gd name="T38" fmla="*/ 2147483647 w 52"/>
              <a:gd name="T39" fmla="*/ 2147483647 h 42"/>
              <a:gd name="T40" fmla="*/ 2147483647 w 52"/>
              <a:gd name="T41" fmla="*/ 2147483647 h 42"/>
              <a:gd name="T42" fmla="*/ 2147483647 w 52"/>
              <a:gd name="T43" fmla="*/ 2147483647 h 42"/>
              <a:gd name="T44" fmla="*/ 2147483647 w 52"/>
              <a:gd name="T45" fmla="*/ 2147483647 h 4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52" h="42">
                <a:moveTo>
                  <a:pt x="11" y="42"/>
                </a:moveTo>
                <a:cubicBezTo>
                  <a:pt x="0" y="0"/>
                  <a:pt x="0" y="0"/>
                  <a:pt x="0" y="0"/>
                </a:cubicBezTo>
                <a:cubicBezTo>
                  <a:pt x="6" y="0"/>
                  <a:pt x="6" y="0"/>
                  <a:pt x="6" y="0"/>
                </a:cubicBezTo>
                <a:cubicBezTo>
                  <a:pt x="11" y="21"/>
                  <a:pt x="11" y="21"/>
                  <a:pt x="11" y="21"/>
                </a:cubicBezTo>
                <a:cubicBezTo>
                  <a:pt x="13" y="26"/>
                  <a:pt x="14" y="32"/>
                  <a:pt x="14" y="36"/>
                </a:cubicBezTo>
                <a:cubicBezTo>
                  <a:pt x="15" y="36"/>
                  <a:pt x="15" y="36"/>
                  <a:pt x="15" y="36"/>
                </a:cubicBezTo>
                <a:cubicBezTo>
                  <a:pt x="15" y="32"/>
                  <a:pt x="17" y="27"/>
                  <a:pt x="18" y="21"/>
                </a:cubicBezTo>
                <a:cubicBezTo>
                  <a:pt x="24" y="0"/>
                  <a:pt x="24" y="0"/>
                  <a:pt x="24" y="0"/>
                </a:cubicBezTo>
                <a:cubicBezTo>
                  <a:pt x="29" y="0"/>
                  <a:pt x="29" y="0"/>
                  <a:pt x="29" y="0"/>
                </a:cubicBezTo>
                <a:cubicBezTo>
                  <a:pt x="35" y="21"/>
                  <a:pt x="35" y="21"/>
                  <a:pt x="35" y="21"/>
                </a:cubicBezTo>
                <a:cubicBezTo>
                  <a:pt x="36" y="26"/>
                  <a:pt x="37" y="31"/>
                  <a:pt x="38" y="36"/>
                </a:cubicBezTo>
                <a:cubicBezTo>
                  <a:pt x="38" y="36"/>
                  <a:pt x="38" y="36"/>
                  <a:pt x="38" y="36"/>
                </a:cubicBezTo>
                <a:cubicBezTo>
                  <a:pt x="39" y="31"/>
                  <a:pt x="40" y="26"/>
                  <a:pt x="41" y="21"/>
                </a:cubicBezTo>
                <a:cubicBezTo>
                  <a:pt x="47" y="0"/>
                  <a:pt x="47" y="0"/>
                  <a:pt x="47" y="0"/>
                </a:cubicBezTo>
                <a:cubicBezTo>
                  <a:pt x="52" y="0"/>
                  <a:pt x="52" y="0"/>
                  <a:pt x="52" y="0"/>
                </a:cubicBezTo>
                <a:cubicBezTo>
                  <a:pt x="40" y="42"/>
                  <a:pt x="40" y="42"/>
                  <a:pt x="40" y="42"/>
                </a:cubicBezTo>
                <a:cubicBezTo>
                  <a:pt x="35" y="42"/>
                  <a:pt x="35" y="42"/>
                  <a:pt x="35" y="42"/>
                </a:cubicBezTo>
                <a:cubicBezTo>
                  <a:pt x="29" y="20"/>
                  <a:pt x="29" y="20"/>
                  <a:pt x="29" y="20"/>
                </a:cubicBezTo>
                <a:cubicBezTo>
                  <a:pt x="28" y="15"/>
                  <a:pt x="27" y="10"/>
                  <a:pt x="26" y="6"/>
                </a:cubicBezTo>
                <a:cubicBezTo>
                  <a:pt x="26" y="6"/>
                  <a:pt x="26" y="6"/>
                  <a:pt x="26" y="6"/>
                </a:cubicBezTo>
                <a:cubicBezTo>
                  <a:pt x="26" y="10"/>
                  <a:pt x="25" y="14"/>
                  <a:pt x="23" y="20"/>
                </a:cubicBezTo>
                <a:cubicBezTo>
                  <a:pt x="17" y="42"/>
                  <a:pt x="17" y="42"/>
                  <a:pt x="17" y="42"/>
                </a:cubicBezTo>
                <a:lnTo>
                  <a:pt x="11" y="42"/>
                </a:lnTo>
                <a:close/>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4" name="Freeform 85"/>
          <p:cNvSpPr>
            <a:spLocks/>
          </p:cNvSpPr>
          <p:nvPr userDrawn="1"/>
        </p:nvSpPr>
        <p:spPr bwMode="auto">
          <a:xfrm>
            <a:off x="1974850" y="1236663"/>
            <a:ext cx="88900" cy="73025"/>
          </a:xfrm>
          <a:custGeom>
            <a:avLst/>
            <a:gdLst>
              <a:gd name="T0" fmla="*/ 2147483647 w 52"/>
              <a:gd name="T1" fmla="*/ 2147483647 h 42"/>
              <a:gd name="T2" fmla="*/ 0 w 52"/>
              <a:gd name="T3" fmla="*/ 0 h 42"/>
              <a:gd name="T4" fmla="*/ 2147483647 w 52"/>
              <a:gd name="T5" fmla="*/ 0 h 42"/>
              <a:gd name="T6" fmla="*/ 2147483647 w 52"/>
              <a:gd name="T7" fmla="*/ 2147483647 h 42"/>
              <a:gd name="T8" fmla="*/ 2147483647 w 52"/>
              <a:gd name="T9" fmla="*/ 2147483647 h 42"/>
              <a:gd name="T10" fmla="*/ 2147483647 w 52"/>
              <a:gd name="T11" fmla="*/ 2147483647 h 42"/>
              <a:gd name="T12" fmla="*/ 2147483647 w 52"/>
              <a:gd name="T13" fmla="*/ 2147483647 h 42"/>
              <a:gd name="T14" fmla="*/ 2147483647 w 52"/>
              <a:gd name="T15" fmla="*/ 0 h 42"/>
              <a:gd name="T16" fmla="*/ 2147483647 w 52"/>
              <a:gd name="T17" fmla="*/ 0 h 42"/>
              <a:gd name="T18" fmla="*/ 2147483647 w 52"/>
              <a:gd name="T19" fmla="*/ 2147483647 h 42"/>
              <a:gd name="T20" fmla="*/ 2147483647 w 52"/>
              <a:gd name="T21" fmla="*/ 2147483647 h 42"/>
              <a:gd name="T22" fmla="*/ 2147483647 w 52"/>
              <a:gd name="T23" fmla="*/ 2147483647 h 42"/>
              <a:gd name="T24" fmla="*/ 2147483647 w 52"/>
              <a:gd name="T25" fmla="*/ 2147483647 h 42"/>
              <a:gd name="T26" fmla="*/ 2147483647 w 52"/>
              <a:gd name="T27" fmla="*/ 0 h 42"/>
              <a:gd name="T28" fmla="*/ 2147483647 w 52"/>
              <a:gd name="T29" fmla="*/ 0 h 42"/>
              <a:gd name="T30" fmla="*/ 2147483647 w 52"/>
              <a:gd name="T31" fmla="*/ 2147483647 h 42"/>
              <a:gd name="T32" fmla="*/ 2147483647 w 52"/>
              <a:gd name="T33" fmla="*/ 2147483647 h 42"/>
              <a:gd name="T34" fmla="*/ 2147483647 w 52"/>
              <a:gd name="T35" fmla="*/ 2147483647 h 42"/>
              <a:gd name="T36" fmla="*/ 2147483647 w 52"/>
              <a:gd name="T37" fmla="*/ 2147483647 h 42"/>
              <a:gd name="T38" fmla="*/ 2147483647 w 52"/>
              <a:gd name="T39" fmla="*/ 2147483647 h 42"/>
              <a:gd name="T40" fmla="*/ 2147483647 w 52"/>
              <a:gd name="T41" fmla="*/ 2147483647 h 42"/>
              <a:gd name="T42" fmla="*/ 2147483647 w 52"/>
              <a:gd name="T43" fmla="*/ 2147483647 h 42"/>
              <a:gd name="T44" fmla="*/ 2147483647 w 52"/>
              <a:gd name="T45" fmla="*/ 2147483647 h 4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52" h="42">
                <a:moveTo>
                  <a:pt x="11" y="42"/>
                </a:moveTo>
                <a:cubicBezTo>
                  <a:pt x="0" y="0"/>
                  <a:pt x="0" y="0"/>
                  <a:pt x="0" y="0"/>
                </a:cubicBezTo>
                <a:cubicBezTo>
                  <a:pt x="6" y="0"/>
                  <a:pt x="6" y="0"/>
                  <a:pt x="6" y="0"/>
                </a:cubicBezTo>
                <a:cubicBezTo>
                  <a:pt x="11" y="21"/>
                  <a:pt x="11" y="21"/>
                  <a:pt x="11" y="21"/>
                </a:cubicBezTo>
                <a:cubicBezTo>
                  <a:pt x="12" y="26"/>
                  <a:pt x="13" y="32"/>
                  <a:pt x="14" y="36"/>
                </a:cubicBezTo>
                <a:cubicBezTo>
                  <a:pt x="14" y="36"/>
                  <a:pt x="14" y="36"/>
                  <a:pt x="14" y="36"/>
                </a:cubicBezTo>
                <a:cubicBezTo>
                  <a:pt x="15" y="32"/>
                  <a:pt x="16" y="27"/>
                  <a:pt x="18" y="21"/>
                </a:cubicBezTo>
                <a:cubicBezTo>
                  <a:pt x="23" y="0"/>
                  <a:pt x="23" y="0"/>
                  <a:pt x="23" y="0"/>
                </a:cubicBezTo>
                <a:cubicBezTo>
                  <a:pt x="29" y="0"/>
                  <a:pt x="29" y="0"/>
                  <a:pt x="29" y="0"/>
                </a:cubicBezTo>
                <a:cubicBezTo>
                  <a:pt x="34" y="21"/>
                  <a:pt x="34" y="21"/>
                  <a:pt x="34" y="21"/>
                </a:cubicBezTo>
                <a:cubicBezTo>
                  <a:pt x="35" y="26"/>
                  <a:pt x="37" y="31"/>
                  <a:pt x="37" y="36"/>
                </a:cubicBezTo>
                <a:cubicBezTo>
                  <a:pt x="37" y="36"/>
                  <a:pt x="37" y="36"/>
                  <a:pt x="37" y="36"/>
                </a:cubicBezTo>
                <a:cubicBezTo>
                  <a:pt x="38" y="31"/>
                  <a:pt x="39" y="26"/>
                  <a:pt x="41" y="21"/>
                </a:cubicBezTo>
                <a:cubicBezTo>
                  <a:pt x="46" y="0"/>
                  <a:pt x="46" y="0"/>
                  <a:pt x="46" y="0"/>
                </a:cubicBezTo>
                <a:cubicBezTo>
                  <a:pt x="52" y="0"/>
                  <a:pt x="52" y="0"/>
                  <a:pt x="52" y="0"/>
                </a:cubicBezTo>
                <a:cubicBezTo>
                  <a:pt x="40" y="42"/>
                  <a:pt x="40" y="42"/>
                  <a:pt x="40" y="42"/>
                </a:cubicBezTo>
                <a:cubicBezTo>
                  <a:pt x="34" y="42"/>
                  <a:pt x="34" y="42"/>
                  <a:pt x="34" y="42"/>
                </a:cubicBezTo>
                <a:cubicBezTo>
                  <a:pt x="29" y="20"/>
                  <a:pt x="29" y="20"/>
                  <a:pt x="29" y="20"/>
                </a:cubicBezTo>
                <a:cubicBezTo>
                  <a:pt x="27" y="15"/>
                  <a:pt x="27" y="10"/>
                  <a:pt x="26" y="6"/>
                </a:cubicBezTo>
                <a:cubicBezTo>
                  <a:pt x="26" y="6"/>
                  <a:pt x="26" y="6"/>
                  <a:pt x="26" y="6"/>
                </a:cubicBezTo>
                <a:cubicBezTo>
                  <a:pt x="25" y="10"/>
                  <a:pt x="24" y="14"/>
                  <a:pt x="23" y="20"/>
                </a:cubicBezTo>
                <a:cubicBezTo>
                  <a:pt x="16" y="42"/>
                  <a:pt x="16" y="42"/>
                  <a:pt x="16" y="42"/>
                </a:cubicBezTo>
                <a:lnTo>
                  <a:pt x="11" y="42"/>
                </a:lnTo>
                <a:close/>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5" name="Freeform 86"/>
          <p:cNvSpPr>
            <a:spLocks/>
          </p:cNvSpPr>
          <p:nvPr userDrawn="1"/>
        </p:nvSpPr>
        <p:spPr bwMode="auto">
          <a:xfrm>
            <a:off x="2068513" y="1236663"/>
            <a:ext cx="90487" cy="73025"/>
          </a:xfrm>
          <a:custGeom>
            <a:avLst/>
            <a:gdLst>
              <a:gd name="T0" fmla="*/ 2147483647 w 53"/>
              <a:gd name="T1" fmla="*/ 2147483647 h 42"/>
              <a:gd name="T2" fmla="*/ 0 w 53"/>
              <a:gd name="T3" fmla="*/ 0 h 42"/>
              <a:gd name="T4" fmla="*/ 2147483647 w 53"/>
              <a:gd name="T5" fmla="*/ 0 h 42"/>
              <a:gd name="T6" fmla="*/ 2147483647 w 53"/>
              <a:gd name="T7" fmla="*/ 2147483647 h 42"/>
              <a:gd name="T8" fmla="*/ 2147483647 w 53"/>
              <a:gd name="T9" fmla="*/ 2147483647 h 42"/>
              <a:gd name="T10" fmla="*/ 2147483647 w 53"/>
              <a:gd name="T11" fmla="*/ 2147483647 h 42"/>
              <a:gd name="T12" fmla="*/ 2147483647 w 53"/>
              <a:gd name="T13" fmla="*/ 2147483647 h 42"/>
              <a:gd name="T14" fmla="*/ 2147483647 w 53"/>
              <a:gd name="T15" fmla="*/ 0 h 42"/>
              <a:gd name="T16" fmla="*/ 2147483647 w 53"/>
              <a:gd name="T17" fmla="*/ 0 h 42"/>
              <a:gd name="T18" fmla="*/ 2147483647 w 53"/>
              <a:gd name="T19" fmla="*/ 2147483647 h 42"/>
              <a:gd name="T20" fmla="*/ 2147483647 w 53"/>
              <a:gd name="T21" fmla="*/ 2147483647 h 42"/>
              <a:gd name="T22" fmla="*/ 2147483647 w 53"/>
              <a:gd name="T23" fmla="*/ 2147483647 h 42"/>
              <a:gd name="T24" fmla="*/ 2147483647 w 53"/>
              <a:gd name="T25" fmla="*/ 2147483647 h 42"/>
              <a:gd name="T26" fmla="*/ 2147483647 w 53"/>
              <a:gd name="T27" fmla="*/ 0 h 42"/>
              <a:gd name="T28" fmla="*/ 2147483647 w 53"/>
              <a:gd name="T29" fmla="*/ 0 h 42"/>
              <a:gd name="T30" fmla="*/ 2147483647 w 53"/>
              <a:gd name="T31" fmla="*/ 2147483647 h 42"/>
              <a:gd name="T32" fmla="*/ 2147483647 w 53"/>
              <a:gd name="T33" fmla="*/ 2147483647 h 42"/>
              <a:gd name="T34" fmla="*/ 2147483647 w 53"/>
              <a:gd name="T35" fmla="*/ 2147483647 h 42"/>
              <a:gd name="T36" fmla="*/ 2147483647 w 53"/>
              <a:gd name="T37" fmla="*/ 2147483647 h 42"/>
              <a:gd name="T38" fmla="*/ 2147483647 w 53"/>
              <a:gd name="T39" fmla="*/ 2147483647 h 42"/>
              <a:gd name="T40" fmla="*/ 2147483647 w 53"/>
              <a:gd name="T41" fmla="*/ 2147483647 h 42"/>
              <a:gd name="T42" fmla="*/ 2147483647 w 53"/>
              <a:gd name="T43" fmla="*/ 2147483647 h 42"/>
              <a:gd name="T44" fmla="*/ 2147483647 w 53"/>
              <a:gd name="T45" fmla="*/ 2147483647 h 4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53" h="42">
                <a:moveTo>
                  <a:pt x="11" y="42"/>
                </a:moveTo>
                <a:cubicBezTo>
                  <a:pt x="0" y="0"/>
                  <a:pt x="0" y="0"/>
                  <a:pt x="0" y="0"/>
                </a:cubicBezTo>
                <a:cubicBezTo>
                  <a:pt x="6" y="0"/>
                  <a:pt x="6" y="0"/>
                  <a:pt x="6" y="0"/>
                </a:cubicBezTo>
                <a:cubicBezTo>
                  <a:pt x="11" y="21"/>
                  <a:pt x="11" y="21"/>
                  <a:pt x="11" y="21"/>
                </a:cubicBezTo>
                <a:cubicBezTo>
                  <a:pt x="13" y="26"/>
                  <a:pt x="14" y="32"/>
                  <a:pt x="14" y="36"/>
                </a:cubicBezTo>
                <a:cubicBezTo>
                  <a:pt x="15" y="36"/>
                  <a:pt x="15" y="36"/>
                  <a:pt x="15" y="36"/>
                </a:cubicBezTo>
                <a:cubicBezTo>
                  <a:pt x="15" y="32"/>
                  <a:pt x="17" y="27"/>
                  <a:pt x="18" y="21"/>
                </a:cubicBezTo>
                <a:cubicBezTo>
                  <a:pt x="24" y="0"/>
                  <a:pt x="24" y="0"/>
                  <a:pt x="24" y="0"/>
                </a:cubicBezTo>
                <a:cubicBezTo>
                  <a:pt x="30" y="0"/>
                  <a:pt x="30" y="0"/>
                  <a:pt x="30" y="0"/>
                </a:cubicBezTo>
                <a:cubicBezTo>
                  <a:pt x="35" y="21"/>
                  <a:pt x="35" y="21"/>
                  <a:pt x="35" y="21"/>
                </a:cubicBezTo>
                <a:cubicBezTo>
                  <a:pt x="36" y="26"/>
                  <a:pt x="37" y="31"/>
                  <a:pt x="38" y="36"/>
                </a:cubicBezTo>
                <a:cubicBezTo>
                  <a:pt x="38" y="36"/>
                  <a:pt x="38" y="36"/>
                  <a:pt x="38" y="36"/>
                </a:cubicBezTo>
                <a:cubicBezTo>
                  <a:pt x="39" y="31"/>
                  <a:pt x="40" y="26"/>
                  <a:pt x="41" y="21"/>
                </a:cubicBezTo>
                <a:cubicBezTo>
                  <a:pt x="47" y="0"/>
                  <a:pt x="47" y="0"/>
                  <a:pt x="47" y="0"/>
                </a:cubicBezTo>
                <a:cubicBezTo>
                  <a:pt x="53" y="0"/>
                  <a:pt x="53" y="0"/>
                  <a:pt x="53" y="0"/>
                </a:cubicBezTo>
                <a:cubicBezTo>
                  <a:pt x="40" y="42"/>
                  <a:pt x="40" y="42"/>
                  <a:pt x="40" y="42"/>
                </a:cubicBezTo>
                <a:cubicBezTo>
                  <a:pt x="35" y="42"/>
                  <a:pt x="35" y="42"/>
                  <a:pt x="35" y="42"/>
                </a:cubicBezTo>
                <a:cubicBezTo>
                  <a:pt x="29" y="20"/>
                  <a:pt x="29" y="20"/>
                  <a:pt x="29" y="20"/>
                </a:cubicBezTo>
                <a:cubicBezTo>
                  <a:pt x="28" y="15"/>
                  <a:pt x="27" y="10"/>
                  <a:pt x="27" y="6"/>
                </a:cubicBezTo>
                <a:cubicBezTo>
                  <a:pt x="26" y="6"/>
                  <a:pt x="26" y="6"/>
                  <a:pt x="26" y="6"/>
                </a:cubicBezTo>
                <a:cubicBezTo>
                  <a:pt x="26" y="10"/>
                  <a:pt x="25" y="14"/>
                  <a:pt x="23" y="20"/>
                </a:cubicBezTo>
                <a:cubicBezTo>
                  <a:pt x="17" y="42"/>
                  <a:pt x="17" y="42"/>
                  <a:pt x="17" y="42"/>
                </a:cubicBezTo>
                <a:lnTo>
                  <a:pt x="11" y="42"/>
                </a:lnTo>
                <a:close/>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6" name="Freeform 87"/>
          <p:cNvSpPr>
            <a:spLocks/>
          </p:cNvSpPr>
          <p:nvPr userDrawn="1"/>
        </p:nvSpPr>
        <p:spPr bwMode="auto">
          <a:xfrm>
            <a:off x="1555750" y="3562350"/>
            <a:ext cx="20638" cy="38100"/>
          </a:xfrm>
          <a:custGeom>
            <a:avLst/>
            <a:gdLst>
              <a:gd name="T0" fmla="*/ 2147483647 w 12"/>
              <a:gd name="T1" fmla="*/ 2147483647 h 22"/>
              <a:gd name="T2" fmla="*/ 0 w 12"/>
              <a:gd name="T3" fmla="*/ 2147483647 h 22"/>
              <a:gd name="T4" fmla="*/ 0 w 12"/>
              <a:gd name="T5" fmla="*/ 2147483647 h 22"/>
              <a:gd name="T6" fmla="*/ 2147483647 w 12"/>
              <a:gd name="T7" fmla="*/ 2147483647 h 22"/>
              <a:gd name="T8" fmla="*/ 2147483647 w 12"/>
              <a:gd name="T9" fmla="*/ 2147483647 h 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 h="22">
                <a:moveTo>
                  <a:pt x="5" y="17"/>
                </a:moveTo>
                <a:cubicBezTo>
                  <a:pt x="12" y="4"/>
                  <a:pt x="1" y="0"/>
                  <a:pt x="0" y="9"/>
                </a:cubicBezTo>
                <a:cubicBezTo>
                  <a:pt x="0" y="11"/>
                  <a:pt x="0" y="13"/>
                  <a:pt x="0" y="15"/>
                </a:cubicBezTo>
                <a:cubicBezTo>
                  <a:pt x="0" y="18"/>
                  <a:pt x="1" y="20"/>
                  <a:pt x="2" y="22"/>
                </a:cubicBezTo>
                <a:cubicBezTo>
                  <a:pt x="3" y="21"/>
                  <a:pt x="4" y="19"/>
                  <a:pt x="5" y="17"/>
                </a:cubicBezTo>
                <a:close/>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7" name="Freeform 88"/>
          <p:cNvSpPr>
            <a:spLocks/>
          </p:cNvSpPr>
          <p:nvPr userDrawn="1"/>
        </p:nvSpPr>
        <p:spPr bwMode="auto">
          <a:xfrm>
            <a:off x="1508125" y="3586163"/>
            <a:ext cx="12700" cy="19050"/>
          </a:xfrm>
          <a:custGeom>
            <a:avLst/>
            <a:gdLst>
              <a:gd name="T0" fmla="*/ 2147483647 w 8"/>
              <a:gd name="T1" fmla="*/ 2147483647 h 11"/>
              <a:gd name="T2" fmla="*/ 2147483647 w 8"/>
              <a:gd name="T3" fmla="*/ 2147483647 h 11"/>
              <a:gd name="T4" fmla="*/ 2147483647 w 8"/>
              <a:gd name="T5" fmla="*/ 0 h 11"/>
              <a:gd name="T6" fmla="*/ 2147483647 w 8"/>
              <a:gd name="T7" fmla="*/ 2147483647 h 1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 h="11">
                <a:moveTo>
                  <a:pt x="4" y="8"/>
                </a:moveTo>
                <a:cubicBezTo>
                  <a:pt x="5" y="9"/>
                  <a:pt x="7" y="10"/>
                  <a:pt x="8" y="11"/>
                </a:cubicBezTo>
                <a:cubicBezTo>
                  <a:pt x="6" y="6"/>
                  <a:pt x="4" y="3"/>
                  <a:pt x="2" y="0"/>
                </a:cubicBezTo>
                <a:cubicBezTo>
                  <a:pt x="0" y="4"/>
                  <a:pt x="1" y="7"/>
                  <a:pt x="4" y="8"/>
                </a:cubicBezTo>
                <a:close/>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8" name="Freeform 89"/>
          <p:cNvSpPr>
            <a:spLocks/>
          </p:cNvSpPr>
          <p:nvPr userDrawn="1"/>
        </p:nvSpPr>
        <p:spPr bwMode="auto">
          <a:xfrm>
            <a:off x="1587500" y="3608388"/>
            <a:ext cx="31750" cy="23812"/>
          </a:xfrm>
          <a:custGeom>
            <a:avLst/>
            <a:gdLst>
              <a:gd name="T0" fmla="*/ 2147483647 w 19"/>
              <a:gd name="T1" fmla="*/ 2147483647 h 14"/>
              <a:gd name="T2" fmla="*/ 2147483647 w 19"/>
              <a:gd name="T3" fmla="*/ 2147483647 h 14"/>
              <a:gd name="T4" fmla="*/ 2147483647 w 19"/>
              <a:gd name="T5" fmla="*/ 2147483647 h 14"/>
              <a:gd name="T6" fmla="*/ 0 w 19"/>
              <a:gd name="T7" fmla="*/ 2147483647 h 14"/>
              <a:gd name="T8" fmla="*/ 2147483647 w 19"/>
              <a:gd name="T9" fmla="*/ 2147483647 h 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 h="14">
                <a:moveTo>
                  <a:pt x="5" y="14"/>
                </a:moveTo>
                <a:cubicBezTo>
                  <a:pt x="7" y="14"/>
                  <a:pt x="9" y="13"/>
                  <a:pt x="12" y="13"/>
                </a:cubicBezTo>
                <a:cubicBezTo>
                  <a:pt x="18" y="8"/>
                  <a:pt x="19" y="5"/>
                  <a:pt x="13" y="1"/>
                </a:cubicBezTo>
                <a:cubicBezTo>
                  <a:pt x="8" y="0"/>
                  <a:pt x="3" y="7"/>
                  <a:pt x="0" y="13"/>
                </a:cubicBezTo>
                <a:cubicBezTo>
                  <a:pt x="2" y="14"/>
                  <a:pt x="3" y="14"/>
                  <a:pt x="5" y="14"/>
                </a:cubicBezTo>
                <a:close/>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9" name="Freeform 90"/>
          <p:cNvSpPr>
            <a:spLocks/>
          </p:cNvSpPr>
          <p:nvPr userDrawn="1"/>
        </p:nvSpPr>
        <p:spPr bwMode="auto">
          <a:xfrm>
            <a:off x="1536700" y="3614738"/>
            <a:ext cx="39688" cy="96837"/>
          </a:xfrm>
          <a:custGeom>
            <a:avLst/>
            <a:gdLst>
              <a:gd name="T0" fmla="*/ 2147483647 w 23"/>
              <a:gd name="T1" fmla="*/ 2147483647 h 57"/>
              <a:gd name="T2" fmla="*/ 2147483647 w 23"/>
              <a:gd name="T3" fmla="*/ 2147483647 h 57"/>
              <a:gd name="T4" fmla="*/ 2147483647 w 23"/>
              <a:gd name="T5" fmla="*/ 0 h 57"/>
              <a:gd name="T6" fmla="*/ 0 w 23"/>
              <a:gd name="T7" fmla="*/ 2147483647 h 57"/>
              <a:gd name="T8" fmla="*/ 2147483647 w 23"/>
              <a:gd name="T9" fmla="*/ 2147483647 h 57"/>
              <a:gd name="T10" fmla="*/ 2147483647 w 23"/>
              <a:gd name="T11" fmla="*/ 2147483647 h 57"/>
              <a:gd name="T12" fmla="*/ 2147483647 w 23"/>
              <a:gd name="T13" fmla="*/ 2147483647 h 57"/>
              <a:gd name="T14" fmla="*/ 2147483647 w 23"/>
              <a:gd name="T15" fmla="*/ 2147483647 h 57"/>
              <a:gd name="T16" fmla="*/ 2147483647 w 23"/>
              <a:gd name="T17" fmla="*/ 2147483647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3" h="57">
                <a:moveTo>
                  <a:pt x="23" y="14"/>
                </a:moveTo>
                <a:cubicBezTo>
                  <a:pt x="19" y="12"/>
                  <a:pt x="16" y="10"/>
                  <a:pt x="13" y="7"/>
                </a:cubicBezTo>
                <a:cubicBezTo>
                  <a:pt x="12" y="6"/>
                  <a:pt x="11" y="3"/>
                  <a:pt x="9" y="0"/>
                </a:cubicBezTo>
                <a:cubicBezTo>
                  <a:pt x="6" y="1"/>
                  <a:pt x="3" y="2"/>
                  <a:pt x="0" y="3"/>
                </a:cubicBezTo>
                <a:cubicBezTo>
                  <a:pt x="5" y="19"/>
                  <a:pt x="7" y="38"/>
                  <a:pt x="8" y="55"/>
                </a:cubicBezTo>
                <a:cubicBezTo>
                  <a:pt x="8" y="56"/>
                  <a:pt x="8" y="56"/>
                  <a:pt x="7" y="57"/>
                </a:cubicBezTo>
                <a:cubicBezTo>
                  <a:pt x="14" y="57"/>
                  <a:pt x="14" y="57"/>
                  <a:pt x="14" y="57"/>
                </a:cubicBezTo>
                <a:cubicBezTo>
                  <a:pt x="23" y="57"/>
                  <a:pt x="23" y="57"/>
                  <a:pt x="23" y="57"/>
                </a:cubicBezTo>
                <a:cubicBezTo>
                  <a:pt x="19" y="43"/>
                  <a:pt x="18" y="27"/>
                  <a:pt x="23" y="14"/>
                </a:cubicBezTo>
                <a:close/>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0" name="Freeform 91"/>
          <p:cNvSpPr>
            <a:spLocks/>
          </p:cNvSpPr>
          <p:nvPr userDrawn="1"/>
        </p:nvSpPr>
        <p:spPr bwMode="auto">
          <a:xfrm>
            <a:off x="1425575" y="3473450"/>
            <a:ext cx="273050" cy="239713"/>
          </a:xfrm>
          <a:custGeom>
            <a:avLst/>
            <a:gdLst>
              <a:gd name="T0" fmla="*/ 2147483647 w 159"/>
              <a:gd name="T1" fmla="*/ 2147483647 h 139"/>
              <a:gd name="T2" fmla="*/ 2147483647 w 159"/>
              <a:gd name="T3" fmla="*/ 0 h 139"/>
              <a:gd name="T4" fmla="*/ 2147483647 w 159"/>
              <a:gd name="T5" fmla="*/ 2147483647 h 139"/>
              <a:gd name="T6" fmla="*/ 2147483647 w 159"/>
              <a:gd name="T7" fmla="*/ 2147483647 h 139"/>
              <a:gd name="T8" fmla="*/ 2147483647 w 159"/>
              <a:gd name="T9" fmla="*/ 2147483647 h 139"/>
              <a:gd name="T10" fmla="*/ 2147483647 w 159"/>
              <a:gd name="T11" fmla="*/ 2147483647 h 139"/>
              <a:gd name="T12" fmla="*/ 2147483647 w 159"/>
              <a:gd name="T13" fmla="*/ 2147483647 h 139"/>
              <a:gd name="T14" fmla="*/ 2147483647 w 159"/>
              <a:gd name="T15" fmla="*/ 2147483647 h 139"/>
              <a:gd name="T16" fmla="*/ 2147483647 w 159"/>
              <a:gd name="T17" fmla="*/ 2147483647 h 139"/>
              <a:gd name="T18" fmla="*/ 2147483647 w 159"/>
              <a:gd name="T19" fmla="*/ 2147483647 h 139"/>
              <a:gd name="T20" fmla="*/ 2147483647 w 159"/>
              <a:gd name="T21" fmla="*/ 2147483647 h 139"/>
              <a:gd name="T22" fmla="*/ 2147483647 w 159"/>
              <a:gd name="T23" fmla="*/ 2147483647 h 139"/>
              <a:gd name="T24" fmla="*/ 2147483647 w 159"/>
              <a:gd name="T25" fmla="*/ 2147483647 h 139"/>
              <a:gd name="T26" fmla="*/ 2147483647 w 159"/>
              <a:gd name="T27" fmla="*/ 2147483647 h 139"/>
              <a:gd name="T28" fmla="*/ 2147483647 w 159"/>
              <a:gd name="T29" fmla="*/ 2147483647 h 139"/>
              <a:gd name="T30" fmla="*/ 2147483647 w 159"/>
              <a:gd name="T31" fmla="*/ 2147483647 h 139"/>
              <a:gd name="T32" fmla="*/ 2147483647 w 159"/>
              <a:gd name="T33" fmla="*/ 2147483647 h 139"/>
              <a:gd name="T34" fmla="*/ 2147483647 w 159"/>
              <a:gd name="T35" fmla="*/ 2147483647 h 139"/>
              <a:gd name="T36" fmla="*/ 2147483647 w 159"/>
              <a:gd name="T37" fmla="*/ 2147483647 h 139"/>
              <a:gd name="T38" fmla="*/ 2147483647 w 159"/>
              <a:gd name="T39" fmla="*/ 2147483647 h 139"/>
              <a:gd name="T40" fmla="*/ 2147483647 w 159"/>
              <a:gd name="T41" fmla="*/ 2147483647 h 139"/>
              <a:gd name="T42" fmla="*/ 2147483647 w 159"/>
              <a:gd name="T43" fmla="*/ 2147483647 h 139"/>
              <a:gd name="T44" fmla="*/ 2147483647 w 159"/>
              <a:gd name="T45" fmla="*/ 2147483647 h 139"/>
              <a:gd name="T46" fmla="*/ 2147483647 w 159"/>
              <a:gd name="T47" fmla="*/ 2147483647 h 139"/>
              <a:gd name="T48" fmla="*/ 2147483647 w 159"/>
              <a:gd name="T49" fmla="*/ 2147483647 h 139"/>
              <a:gd name="T50" fmla="*/ 2147483647 w 159"/>
              <a:gd name="T51" fmla="*/ 2147483647 h 139"/>
              <a:gd name="T52" fmla="*/ 2147483647 w 159"/>
              <a:gd name="T53" fmla="*/ 2147483647 h 139"/>
              <a:gd name="T54" fmla="*/ 2147483647 w 159"/>
              <a:gd name="T55" fmla="*/ 2147483647 h 139"/>
              <a:gd name="T56" fmla="*/ 2147483647 w 159"/>
              <a:gd name="T57" fmla="*/ 2147483647 h 139"/>
              <a:gd name="T58" fmla="*/ 2147483647 w 159"/>
              <a:gd name="T59" fmla="*/ 2147483647 h 13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59" h="139">
                <a:moveTo>
                  <a:pt x="121" y="16"/>
                </a:moveTo>
                <a:cubicBezTo>
                  <a:pt x="113" y="8"/>
                  <a:pt x="103" y="0"/>
                  <a:pt x="79" y="0"/>
                </a:cubicBezTo>
                <a:cubicBezTo>
                  <a:pt x="56" y="0"/>
                  <a:pt x="46" y="8"/>
                  <a:pt x="38" y="16"/>
                </a:cubicBezTo>
                <a:cubicBezTo>
                  <a:pt x="0" y="54"/>
                  <a:pt x="29" y="94"/>
                  <a:pt x="32" y="99"/>
                </a:cubicBezTo>
                <a:cubicBezTo>
                  <a:pt x="35" y="104"/>
                  <a:pt x="41" y="119"/>
                  <a:pt x="42" y="129"/>
                </a:cubicBezTo>
                <a:cubicBezTo>
                  <a:pt x="43" y="139"/>
                  <a:pt x="48" y="138"/>
                  <a:pt x="48" y="138"/>
                </a:cubicBezTo>
                <a:cubicBezTo>
                  <a:pt x="68" y="138"/>
                  <a:pt x="68" y="138"/>
                  <a:pt x="68" y="138"/>
                </a:cubicBezTo>
                <a:cubicBezTo>
                  <a:pt x="66" y="121"/>
                  <a:pt x="66" y="101"/>
                  <a:pt x="59" y="85"/>
                </a:cubicBezTo>
                <a:cubicBezTo>
                  <a:pt x="59" y="84"/>
                  <a:pt x="59" y="84"/>
                  <a:pt x="59" y="83"/>
                </a:cubicBezTo>
                <a:cubicBezTo>
                  <a:pt x="56" y="82"/>
                  <a:pt x="54" y="81"/>
                  <a:pt x="51" y="80"/>
                </a:cubicBezTo>
                <a:cubicBezTo>
                  <a:pt x="46" y="78"/>
                  <a:pt x="40" y="72"/>
                  <a:pt x="42" y="66"/>
                </a:cubicBezTo>
                <a:cubicBezTo>
                  <a:pt x="47" y="49"/>
                  <a:pt x="58" y="65"/>
                  <a:pt x="62" y="74"/>
                </a:cubicBezTo>
                <a:cubicBezTo>
                  <a:pt x="62" y="75"/>
                  <a:pt x="63" y="77"/>
                  <a:pt x="63" y="78"/>
                </a:cubicBezTo>
                <a:cubicBezTo>
                  <a:pt x="66" y="78"/>
                  <a:pt x="70" y="78"/>
                  <a:pt x="73" y="76"/>
                </a:cubicBezTo>
                <a:cubicBezTo>
                  <a:pt x="69" y="66"/>
                  <a:pt x="68" y="52"/>
                  <a:pt x="77" y="49"/>
                </a:cubicBezTo>
                <a:cubicBezTo>
                  <a:pt x="83" y="46"/>
                  <a:pt x="88" y="54"/>
                  <a:pt x="88" y="60"/>
                </a:cubicBezTo>
                <a:cubicBezTo>
                  <a:pt x="88" y="67"/>
                  <a:pt x="85" y="73"/>
                  <a:pt x="79" y="78"/>
                </a:cubicBezTo>
                <a:cubicBezTo>
                  <a:pt x="80" y="79"/>
                  <a:pt x="80" y="80"/>
                  <a:pt x="81" y="81"/>
                </a:cubicBezTo>
                <a:cubicBezTo>
                  <a:pt x="83" y="84"/>
                  <a:pt x="86" y="87"/>
                  <a:pt x="90" y="90"/>
                </a:cubicBezTo>
                <a:cubicBezTo>
                  <a:pt x="91" y="87"/>
                  <a:pt x="92" y="85"/>
                  <a:pt x="94" y="83"/>
                </a:cubicBezTo>
                <a:cubicBezTo>
                  <a:pt x="97" y="79"/>
                  <a:pt x="102" y="72"/>
                  <a:pt x="108" y="73"/>
                </a:cubicBezTo>
                <a:cubicBezTo>
                  <a:pt x="113" y="74"/>
                  <a:pt x="118" y="80"/>
                  <a:pt x="117" y="85"/>
                </a:cubicBezTo>
                <a:cubicBezTo>
                  <a:pt x="114" y="97"/>
                  <a:pt x="102" y="99"/>
                  <a:pt x="92" y="96"/>
                </a:cubicBezTo>
                <a:cubicBezTo>
                  <a:pt x="91" y="98"/>
                  <a:pt x="91" y="100"/>
                  <a:pt x="91" y="102"/>
                </a:cubicBezTo>
                <a:cubicBezTo>
                  <a:pt x="90" y="113"/>
                  <a:pt x="90" y="125"/>
                  <a:pt x="94" y="136"/>
                </a:cubicBezTo>
                <a:cubicBezTo>
                  <a:pt x="94" y="137"/>
                  <a:pt x="94" y="137"/>
                  <a:pt x="94" y="138"/>
                </a:cubicBezTo>
                <a:cubicBezTo>
                  <a:pt x="111" y="138"/>
                  <a:pt x="111" y="138"/>
                  <a:pt x="111" y="138"/>
                </a:cubicBezTo>
                <a:cubicBezTo>
                  <a:pt x="111" y="138"/>
                  <a:pt x="115" y="139"/>
                  <a:pt x="117" y="129"/>
                </a:cubicBezTo>
                <a:cubicBezTo>
                  <a:pt x="118" y="119"/>
                  <a:pt x="124" y="104"/>
                  <a:pt x="127" y="99"/>
                </a:cubicBezTo>
                <a:cubicBezTo>
                  <a:pt x="130" y="94"/>
                  <a:pt x="159" y="54"/>
                  <a:pt x="121" y="16"/>
                </a:cubicBezTo>
                <a:close/>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1" name="Freeform 92"/>
          <p:cNvSpPr>
            <a:spLocks/>
          </p:cNvSpPr>
          <p:nvPr userDrawn="1"/>
        </p:nvSpPr>
        <p:spPr bwMode="auto">
          <a:xfrm>
            <a:off x="1503363" y="3724275"/>
            <a:ext cx="120650" cy="20638"/>
          </a:xfrm>
          <a:custGeom>
            <a:avLst/>
            <a:gdLst>
              <a:gd name="T0" fmla="*/ 2147483647 w 69"/>
              <a:gd name="T1" fmla="*/ 0 h 12"/>
              <a:gd name="T2" fmla="*/ 2147483647 w 69"/>
              <a:gd name="T3" fmla="*/ 0 h 12"/>
              <a:gd name="T4" fmla="*/ 0 w 69"/>
              <a:gd name="T5" fmla="*/ 2147483647 h 12"/>
              <a:gd name="T6" fmla="*/ 2147483647 w 69"/>
              <a:gd name="T7" fmla="*/ 2147483647 h 12"/>
              <a:gd name="T8" fmla="*/ 2147483647 w 69"/>
              <a:gd name="T9" fmla="*/ 2147483647 h 12"/>
              <a:gd name="T10" fmla="*/ 2147483647 w 69"/>
              <a:gd name="T11" fmla="*/ 2147483647 h 12"/>
              <a:gd name="T12" fmla="*/ 2147483647 w 69"/>
              <a:gd name="T13" fmla="*/ 0 h 1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9" h="12">
                <a:moveTo>
                  <a:pt x="63" y="0"/>
                </a:moveTo>
                <a:cubicBezTo>
                  <a:pt x="6" y="0"/>
                  <a:pt x="6" y="0"/>
                  <a:pt x="6" y="0"/>
                </a:cubicBezTo>
                <a:cubicBezTo>
                  <a:pt x="2" y="0"/>
                  <a:pt x="0" y="2"/>
                  <a:pt x="0" y="6"/>
                </a:cubicBezTo>
                <a:cubicBezTo>
                  <a:pt x="0" y="9"/>
                  <a:pt x="2" y="12"/>
                  <a:pt x="6" y="12"/>
                </a:cubicBezTo>
                <a:cubicBezTo>
                  <a:pt x="63" y="12"/>
                  <a:pt x="63" y="12"/>
                  <a:pt x="63" y="12"/>
                </a:cubicBezTo>
                <a:cubicBezTo>
                  <a:pt x="67" y="12"/>
                  <a:pt x="69" y="9"/>
                  <a:pt x="69" y="6"/>
                </a:cubicBezTo>
                <a:cubicBezTo>
                  <a:pt x="69" y="2"/>
                  <a:pt x="67" y="0"/>
                  <a:pt x="63" y="0"/>
                </a:cubicBezTo>
                <a:close/>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2" name="Freeform 93"/>
          <p:cNvSpPr>
            <a:spLocks/>
          </p:cNvSpPr>
          <p:nvPr userDrawn="1"/>
        </p:nvSpPr>
        <p:spPr bwMode="auto">
          <a:xfrm>
            <a:off x="1506538" y="3749675"/>
            <a:ext cx="114300" cy="19050"/>
          </a:xfrm>
          <a:custGeom>
            <a:avLst/>
            <a:gdLst>
              <a:gd name="T0" fmla="*/ 2147483647 w 67"/>
              <a:gd name="T1" fmla="*/ 0 h 11"/>
              <a:gd name="T2" fmla="*/ 2147483647 w 67"/>
              <a:gd name="T3" fmla="*/ 0 h 11"/>
              <a:gd name="T4" fmla="*/ 0 w 67"/>
              <a:gd name="T5" fmla="*/ 2147483647 h 11"/>
              <a:gd name="T6" fmla="*/ 2147483647 w 67"/>
              <a:gd name="T7" fmla="*/ 2147483647 h 11"/>
              <a:gd name="T8" fmla="*/ 2147483647 w 67"/>
              <a:gd name="T9" fmla="*/ 2147483647 h 11"/>
              <a:gd name="T10" fmla="*/ 2147483647 w 67"/>
              <a:gd name="T11" fmla="*/ 2147483647 h 11"/>
              <a:gd name="T12" fmla="*/ 2147483647 w 67"/>
              <a:gd name="T13" fmla="*/ 0 h 1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7" h="11">
                <a:moveTo>
                  <a:pt x="61" y="0"/>
                </a:moveTo>
                <a:cubicBezTo>
                  <a:pt x="6" y="0"/>
                  <a:pt x="6" y="0"/>
                  <a:pt x="6" y="0"/>
                </a:cubicBezTo>
                <a:cubicBezTo>
                  <a:pt x="3" y="0"/>
                  <a:pt x="0" y="2"/>
                  <a:pt x="0" y="5"/>
                </a:cubicBezTo>
                <a:cubicBezTo>
                  <a:pt x="0" y="8"/>
                  <a:pt x="3" y="11"/>
                  <a:pt x="6" y="11"/>
                </a:cubicBezTo>
                <a:cubicBezTo>
                  <a:pt x="61" y="11"/>
                  <a:pt x="61" y="11"/>
                  <a:pt x="61" y="11"/>
                </a:cubicBezTo>
                <a:cubicBezTo>
                  <a:pt x="64" y="11"/>
                  <a:pt x="67" y="8"/>
                  <a:pt x="67" y="5"/>
                </a:cubicBezTo>
                <a:cubicBezTo>
                  <a:pt x="67" y="2"/>
                  <a:pt x="64" y="0"/>
                  <a:pt x="61" y="0"/>
                </a:cubicBezTo>
                <a:close/>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 name="Freeform 94"/>
          <p:cNvSpPr>
            <a:spLocks/>
          </p:cNvSpPr>
          <p:nvPr userDrawn="1"/>
        </p:nvSpPr>
        <p:spPr bwMode="auto">
          <a:xfrm>
            <a:off x="1531938" y="3771900"/>
            <a:ext cx="63500" cy="15875"/>
          </a:xfrm>
          <a:custGeom>
            <a:avLst/>
            <a:gdLst>
              <a:gd name="T0" fmla="*/ 2147483647 w 37"/>
              <a:gd name="T1" fmla="*/ 0 h 9"/>
              <a:gd name="T2" fmla="*/ 2147483647 w 37"/>
              <a:gd name="T3" fmla="*/ 0 h 9"/>
              <a:gd name="T4" fmla="*/ 0 w 37"/>
              <a:gd name="T5" fmla="*/ 2147483647 h 9"/>
              <a:gd name="T6" fmla="*/ 2147483647 w 37"/>
              <a:gd name="T7" fmla="*/ 2147483647 h 9"/>
              <a:gd name="T8" fmla="*/ 2147483647 w 37"/>
              <a:gd name="T9" fmla="*/ 2147483647 h 9"/>
              <a:gd name="T10" fmla="*/ 2147483647 w 37"/>
              <a:gd name="T11" fmla="*/ 2147483647 h 9"/>
              <a:gd name="T12" fmla="*/ 2147483647 w 37"/>
              <a:gd name="T13" fmla="*/ 0 h 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7" h="9">
                <a:moveTo>
                  <a:pt x="32" y="0"/>
                </a:moveTo>
                <a:cubicBezTo>
                  <a:pt x="5" y="0"/>
                  <a:pt x="5" y="0"/>
                  <a:pt x="5" y="0"/>
                </a:cubicBezTo>
                <a:cubicBezTo>
                  <a:pt x="2" y="0"/>
                  <a:pt x="0" y="2"/>
                  <a:pt x="0" y="5"/>
                </a:cubicBezTo>
                <a:cubicBezTo>
                  <a:pt x="0" y="7"/>
                  <a:pt x="2" y="9"/>
                  <a:pt x="5" y="9"/>
                </a:cubicBezTo>
                <a:cubicBezTo>
                  <a:pt x="32" y="9"/>
                  <a:pt x="32" y="9"/>
                  <a:pt x="32" y="9"/>
                </a:cubicBezTo>
                <a:cubicBezTo>
                  <a:pt x="35" y="9"/>
                  <a:pt x="37" y="7"/>
                  <a:pt x="37" y="5"/>
                </a:cubicBezTo>
                <a:cubicBezTo>
                  <a:pt x="37" y="2"/>
                  <a:pt x="35" y="0"/>
                  <a:pt x="32" y="0"/>
                </a:cubicBezTo>
                <a:close/>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 name="Freeform 95"/>
          <p:cNvSpPr>
            <a:spLocks noEditPoints="1"/>
          </p:cNvSpPr>
          <p:nvPr userDrawn="1"/>
        </p:nvSpPr>
        <p:spPr bwMode="auto">
          <a:xfrm>
            <a:off x="1509713" y="1524000"/>
            <a:ext cx="187325" cy="244475"/>
          </a:xfrm>
          <a:custGeom>
            <a:avLst/>
            <a:gdLst>
              <a:gd name="T0" fmla="*/ 250 w 257"/>
              <a:gd name="T1" fmla="*/ 303 h 336"/>
              <a:gd name="T2" fmla="*/ 139 w 257"/>
              <a:gd name="T3" fmla="*/ 253 h 336"/>
              <a:gd name="T4" fmla="*/ 229 w 257"/>
              <a:gd name="T5" fmla="*/ 45 h 336"/>
              <a:gd name="T6" fmla="*/ 94 w 257"/>
              <a:gd name="T7" fmla="*/ 234 h 336"/>
              <a:gd name="T8" fmla="*/ 0 w 257"/>
              <a:gd name="T9" fmla="*/ 192 h 336"/>
              <a:gd name="T10" fmla="*/ 257 w 257"/>
              <a:gd name="T11" fmla="*/ 0 h 336"/>
              <a:gd name="T12" fmla="*/ 250 w 257"/>
              <a:gd name="T13" fmla="*/ 303 h 336"/>
              <a:gd name="T14" fmla="*/ 106 w 257"/>
              <a:gd name="T15" fmla="*/ 336 h 336"/>
              <a:gd name="T16" fmla="*/ 89 w 257"/>
              <a:gd name="T17" fmla="*/ 265 h 336"/>
              <a:gd name="T18" fmla="*/ 153 w 257"/>
              <a:gd name="T19" fmla="*/ 289 h 336"/>
              <a:gd name="T20" fmla="*/ 106 w 257"/>
              <a:gd name="T21" fmla="*/ 336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336">
                <a:moveTo>
                  <a:pt x="250" y="303"/>
                </a:moveTo>
                <a:lnTo>
                  <a:pt x="139" y="253"/>
                </a:lnTo>
                <a:lnTo>
                  <a:pt x="229" y="45"/>
                </a:lnTo>
                <a:lnTo>
                  <a:pt x="94" y="234"/>
                </a:lnTo>
                <a:lnTo>
                  <a:pt x="0" y="192"/>
                </a:lnTo>
                <a:lnTo>
                  <a:pt x="257" y="0"/>
                </a:lnTo>
                <a:lnTo>
                  <a:pt x="250" y="303"/>
                </a:lnTo>
                <a:close/>
                <a:moveTo>
                  <a:pt x="106" y="336"/>
                </a:moveTo>
                <a:lnTo>
                  <a:pt x="89" y="265"/>
                </a:lnTo>
                <a:lnTo>
                  <a:pt x="153" y="289"/>
                </a:lnTo>
                <a:lnTo>
                  <a:pt x="106" y="336"/>
                </a:lnTo>
                <a:close/>
              </a:path>
            </a:pathLst>
          </a:custGeom>
          <a:solidFill>
            <a:schemeClr val="bg2">
              <a:lumMod val="25000"/>
            </a:schemeClr>
          </a:solidFill>
          <a:ln>
            <a:noFill/>
          </a:ln>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sp>
        <p:nvSpPr>
          <p:cNvPr id="145" name="Freeform 96"/>
          <p:cNvSpPr>
            <a:spLocks noEditPoints="1"/>
          </p:cNvSpPr>
          <p:nvPr userDrawn="1"/>
        </p:nvSpPr>
        <p:spPr bwMode="auto">
          <a:xfrm>
            <a:off x="2500313" y="1441450"/>
            <a:ext cx="174625" cy="174625"/>
          </a:xfrm>
          <a:custGeom>
            <a:avLst/>
            <a:gdLst>
              <a:gd name="T0" fmla="*/ 2147483647 w 101"/>
              <a:gd name="T1" fmla="*/ 2147483647 h 101"/>
              <a:gd name="T2" fmla="*/ 2147483647 w 101"/>
              <a:gd name="T3" fmla="*/ 2147483647 h 101"/>
              <a:gd name="T4" fmla="*/ 2147483647 w 101"/>
              <a:gd name="T5" fmla="*/ 2147483647 h 101"/>
              <a:gd name="T6" fmla="*/ 2147483647 w 101"/>
              <a:gd name="T7" fmla="*/ 2147483647 h 101"/>
              <a:gd name="T8" fmla="*/ 2147483647 w 101"/>
              <a:gd name="T9" fmla="*/ 2147483647 h 101"/>
              <a:gd name="T10" fmla="*/ 2147483647 w 101"/>
              <a:gd name="T11" fmla="*/ 2147483647 h 101"/>
              <a:gd name="T12" fmla="*/ 2147483647 w 101"/>
              <a:gd name="T13" fmla="*/ 2147483647 h 101"/>
              <a:gd name="T14" fmla="*/ 2147483647 w 101"/>
              <a:gd name="T15" fmla="*/ 2147483647 h 101"/>
              <a:gd name="T16" fmla="*/ 2147483647 w 101"/>
              <a:gd name="T17" fmla="*/ 2147483647 h 101"/>
              <a:gd name="T18" fmla="*/ 2147483647 w 101"/>
              <a:gd name="T19" fmla="*/ 2147483647 h 101"/>
              <a:gd name="T20" fmla="*/ 2147483647 w 101"/>
              <a:gd name="T21" fmla="*/ 2147483647 h 101"/>
              <a:gd name="T22" fmla="*/ 2147483647 w 101"/>
              <a:gd name="T23" fmla="*/ 2147483647 h 101"/>
              <a:gd name="T24" fmla="*/ 2147483647 w 101"/>
              <a:gd name="T25" fmla="*/ 2147483647 h 101"/>
              <a:gd name="T26" fmla="*/ 2147483647 w 101"/>
              <a:gd name="T27" fmla="*/ 2147483647 h 101"/>
              <a:gd name="T28" fmla="*/ 2147483647 w 101"/>
              <a:gd name="T29" fmla="*/ 2147483647 h 101"/>
              <a:gd name="T30" fmla="*/ 2147483647 w 101"/>
              <a:gd name="T31" fmla="*/ 2147483647 h 101"/>
              <a:gd name="T32" fmla="*/ 2147483647 w 101"/>
              <a:gd name="T33" fmla="*/ 2147483647 h 101"/>
              <a:gd name="T34" fmla="*/ 2147483647 w 101"/>
              <a:gd name="T35" fmla="*/ 2147483647 h 101"/>
              <a:gd name="T36" fmla="*/ 2147483647 w 101"/>
              <a:gd name="T37" fmla="*/ 2147483647 h 101"/>
              <a:gd name="T38" fmla="*/ 2147483647 w 101"/>
              <a:gd name="T39" fmla="*/ 2147483647 h 101"/>
              <a:gd name="T40" fmla="*/ 2147483647 w 101"/>
              <a:gd name="T41" fmla="*/ 2147483647 h 101"/>
              <a:gd name="T42" fmla="*/ 2147483647 w 101"/>
              <a:gd name="T43" fmla="*/ 0 h 101"/>
              <a:gd name="T44" fmla="*/ 2147483647 w 101"/>
              <a:gd name="T45" fmla="*/ 0 h 101"/>
              <a:gd name="T46" fmla="*/ 2147483647 w 101"/>
              <a:gd name="T47" fmla="*/ 2147483647 h 101"/>
              <a:gd name="T48" fmla="*/ 2147483647 w 101"/>
              <a:gd name="T49" fmla="*/ 2147483647 h 101"/>
              <a:gd name="T50" fmla="*/ 2147483647 w 101"/>
              <a:gd name="T51" fmla="*/ 2147483647 h 101"/>
              <a:gd name="T52" fmla="*/ 2147483647 w 101"/>
              <a:gd name="T53" fmla="*/ 2147483647 h 101"/>
              <a:gd name="T54" fmla="*/ 2147483647 w 101"/>
              <a:gd name="T55" fmla="*/ 2147483647 h 101"/>
              <a:gd name="T56" fmla="*/ 2147483647 w 101"/>
              <a:gd name="T57" fmla="*/ 2147483647 h 101"/>
              <a:gd name="T58" fmla="*/ 0 w 101"/>
              <a:gd name="T59" fmla="*/ 2147483647 h 101"/>
              <a:gd name="T60" fmla="*/ 0 w 101"/>
              <a:gd name="T61" fmla="*/ 2147483647 h 101"/>
              <a:gd name="T62" fmla="*/ 2147483647 w 101"/>
              <a:gd name="T63" fmla="*/ 2147483647 h 101"/>
              <a:gd name="T64" fmla="*/ 2147483647 w 101"/>
              <a:gd name="T65" fmla="*/ 2147483647 h 101"/>
              <a:gd name="T66" fmla="*/ 2147483647 w 101"/>
              <a:gd name="T67" fmla="*/ 2147483647 h 101"/>
              <a:gd name="T68" fmla="*/ 2147483647 w 101"/>
              <a:gd name="T69" fmla="*/ 2147483647 h 101"/>
              <a:gd name="T70" fmla="*/ 2147483647 w 101"/>
              <a:gd name="T71" fmla="*/ 2147483647 h 101"/>
              <a:gd name="T72" fmla="*/ 2147483647 w 101"/>
              <a:gd name="T73" fmla="*/ 2147483647 h 101"/>
              <a:gd name="T74" fmla="*/ 2147483647 w 101"/>
              <a:gd name="T75" fmla="*/ 2147483647 h 10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01" h="101">
                <a:moveTo>
                  <a:pt x="15" y="76"/>
                </a:moveTo>
                <a:cubicBezTo>
                  <a:pt x="10" y="81"/>
                  <a:pt x="10" y="81"/>
                  <a:pt x="10" y="81"/>
                </a:cubicBezTo>
                <a:cubicBezTo>
                  <a:pt x="21" y="93"/>
                  <a:pt x="21" y="93"/>
                  <a:pt x="21" y="93"/>
                </a:cubicBezTo>
                <a:cubicBezTo>
                  <a:pt x="26" y="87"/>
                  <a:pt x="26" y="87"/>
                  <a:pt x="26" y="87"/>
                </a:cubicBezTo>
                <a:cubicBezTo>
                  <a:pt x="31" y="90"/>
                  <a:pt x="37" y="93"/>
                  <a:pt x="43" y="94"/>
                </a:cubicBezTo>
                <a:cubicBezTo>
                  <a:pt x="43" y="101"/>
                  <a:pt x="43" y="101"/>
                  <a:pt x="43" y="101"/>
                </a:cubicBezTo>
                <a:cubicBezTo>
                  <a:pt x="59" y="101"/>
                  <a:pt x="59" y="101"/>
                  <a:pt x="59" y="101"/>
                </a:cubicBezTo>
                <a:cubicBezTo>
                  <a:pt x="59" y="94"/>
                  <a:pt x="59" y="94"/>
                  <a:pt x="59" y="94"/>
                </a:cubicBezTo>
                <a:cubicBezTo>
                  <a:pt x="65" y="92"/>
                  <a:pt x="71" y="90"/>
                  <a:pt x="76" y="86"/>
                </a:cubicBezTo>
                <a:cubicBezTo>
                  <a:pt x="81" y="92"/>
                  <a:pt x="81" y="92"/>
                  <a:pt x="81" y="92"/>
                </a:cubicBezTo>
                <a:cubicBezTo>
                  <a:pt x="92" y="80"/>
                  <a:pt x="92" y="80"/>
                  <a:pt x="92" y="80"/>
                </a:cubicBezTo>
                <a:cubicBezTo>
                  <a:pt x="87" y="75"/>
                  <a:pt x="87" y="75"/>
                  <a:pt x="87" y="75"/>
                </a:cubicBezTo>
                <a:cubicBezTo>
                  <a:pt x="90" y="70"/>
                  <a:pt x="93" y="64"/>
                  <a:pt x="94" y="58"/>
                </a:cubicBezTo>
                <a:cubicBezTo>
                  <a:pt x="101" y="58"/>
                  <a:pt x="101" y="58"/>
                  <a:pt x="101" y="58"/>
                </a:cubicBezTo>
                <a:cubicBezTo>
                  <a:pt x="101" y="42"/>
                  <a:pt x="101" y="42"/>
                  <a:pt x="101" y="42"/>
                </a:cubicBezTo>
                <a:cubicBezTo>
                  <a:pt x="93" y="42"/>
                  <a:pt x="93" y="42"/>
                  <a:pt x="93" y="42"/>
                </a:cubicBezTo>
                <a:cubicBezTo>
                  <a:pt x="92" y="36"/>
                  <a:pt x="90" y="30"/>
                  <a:pt x="86" y="26"/>
                </a:cubicBezTo>
                <a:cubicBezTo>
                  <a:pt x="92" y="20"/>
                  <a:pt x="92" y="20"/>
                  <a:pt x="92" y="20"/>
                </a:cubicBezTo>
                <a:cubicBezTo>
                  <a:pt x="80" y="9"/>
                  <a:pt x="80" y="9"/>
                  <a:pt x="80" y="9"/>
                </a:cubicBezTo>
                <a:cubicBezTo>
                  <a:pt x="75" y="14"/>
                  <a:pt x="75" y="14"/>
                  <a:pt x="75" y="14"/>
                </a:cubicBezTo>
                <a:cubicBezTo>
                  <a:pt x="70" y="11"/>
                  <a:pt x="64" y="9"/>
                  <a:pt x="58" y="8"/>
                </a:cubicBezTo>
                <a:cubicBezTo>
                  <a:pt x="58" y="0"/>
                  <a:pt x="58" y="0"/>
                  <a:pt x="58" y="0"/>
                </a:cubicBezTo>
                <a:cubicBezTo>
                  <a:pt x="42" y="0"/>
                  <a:pt x="42" y="0"/>
                  <a:pt x="42" y="0"/>
                </a:cubicBezTo>
                <a:cubicBezTo>
                  <a:pt x="42" y="8"/>
                  <a:pt x="42" y="8"/>
                  <a:pt x="42" y="8"/>
                </a:cubicBezTo>
                <a:cubicBezTo>
                  <a:pt x="36" y="9"/>
                  <a:pt x="30" y="12"/>
                  <a:pt x="25" y="15"/>
                </a:cubicBezTo>
                <a:cubicBezTo>
                  <a:pt x="20" y="10"/>
                  <a:pt x="20" y="10"/>
                  <a:pt x="20" y="10"/>
                </a:cubicBezTo>
                <a:cubicBezTo>
                  <a:pt x="9" y="21"/>
                  <a:pt x="9" y="21"/>
                  <a:pt x="9" y="21"/>
                </a:cubicBezTo>
                <a:cubicBezTo>
                  <a:pt x="14" y="27"/>
                  <a:pt x="14" y="27"/>
                  <a:pt x="14" y="27"/>
                </a:cubicBezTo>
                <a:cubicBezTo>
                  <a:pt x="11" y="32"/>
                  <a:pt x="9" y="37"/>
                  <a:pt x="8" y="43"/>
                </a:cubicBezTo>
                <a:cubicBezTo>
                  <a:pt x="0" y="44"/>
                  <a:pt x="0" y="44"/>
                  <a:pt x="0" y="44"/>
                </a:cubicBezTo>
                <a:cubicBezTo>
                  <a:pt x="0" y="59"/>
                  <a:pt x="0" y="59"/>
                  <a:pt x="0" y="59"/>
                </a:cubicBezTo>
                <a:cubicBezTo>
                  <a:pt x="8" y="59"/>
                  <a:pt x="8" y="59"/>
                  <a:pt x="8" y="59"/>
                </a:cubicBezTo>
                <a:cubicBezTo>
                  <a:pt x="9" y="65"/>
                  <a:pt x="11" y="71"/>
                  <a:pt x="15" y="76"/>
                </a:cubicBezTo>
                <a:moveTo>
                  <a:pt x="50" y="19"/>
                </a:moveTo>
                <a:cubicBezTo>
                  <a:pt x="68" y="18"/>
                  <a:pt x="83" y="32"/>
                  <a:pt x="83" y="50"/>
                </a:cubicBezTo>
                <a:cubicBezTo>
                  <a:pt x="83" y="68"/>
                  <a:pt x="69" y="83"/>
                  <a:pt x="51" y="83"/>
                </a:cubicBezTo>
                <a:cubicBezTo>
                  <a:pt x="33" y="83"/>
                  <a:pt x="19" y="69"/>
                  <a:pt x="18" y="51"/>
                </a:cubicBezTo>
                <a:cubicBezTo>
                  <a:pt x="18" y="33"/>
                  <a:pt x="32" y="19"/>
                  <a:pt x="50" y="19"/>
                </a:cubicBezTo>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6" name="Freeform 97"/>
          <p:cNvSpPr>
            <a:spLocks noEditPoints="1"/>
          </p:cNvSpPr>
          <p:nvPr userDrawn="1"/>
        </p:nvSpPr>
        <p:spPr bwMode="auto">
          <a:xfrm>
            <a:off x="2633663" y="1362075"/>
            <a:ext cx="117475" cy="117475"/>
          </a:xfrm>
          <a:custGeom>
            <a:avLst/>
            <a:gdLst>
              <a:gd name="T0" fmla="*/ 2147483647 w 68"/>
              <a:gd name="T1" fmla="*/ 2147483647 h 68"/>
              <a:gd name="T2" fmla="*/ 2147483647 w 68"/>
              <a:gd name="T3" fmla="*/ 2147483647 h 68"/>
              <a:gd name="T4" fmla="*/ 2147483647 w 68"/>
              <a:gd name="T5" fmla="*/ 2147483647 h 68"/>
              <a:gd name="T6" fmla="*/ 2147483647 w 68"/>
              <a:gd name="T7" fmla="*/ 2147483647 h 68"/>
              <a:gd name="T8" fmla="*/ 2147483647 w 68"/>
              <a:gd name="T9" fmla="*/ 2147483647 h 68"/>
              <a:gd name="T10" fmla="*/ 2147483647 w 68"/>
              <a:gd name="T11" fmla="*/ 2147483647 h 68"/>
              <a:gd name="T12" fmla="*/ 2147483647 w 68"/>
              <a:gd name="T13" fmla="*/ 0 h 68"/>
              <a:gd name="T14" fmla="*/ 2147483647 w 68"/>
              <a:gd name="T15" fmla="*/ 2147483647 h 68"/>
              <a:gd name="T16" fmla="*/ 2147483647 w 68"/>
              <a:gd name="T17" fmla="*/ 2147483647 h 68"/>
              <a:gd name="T18" fmla="*/ 2147483647 w 68"/>
              <a:gd name="T19" fmla="*/ 0 h 68"/>
              <a:gd name="T20" fmla="*/ 2147483647 w 68"/>
              <a:gd name="T21" fmla="*/ 2147483647 h 68"/>
              <a:gd name="T22" fmla="*/ 2147483647 w 68"/>
              <a:gd name="T23" fmla="*/ 2147483647 h 68"/>
              <a:gd name="T24" fmla="*/ 2147483647 w 68"/>
              <a:gd name="T25" fmla="*/ 2147483647 h 68"/>
              <a:gd name="T26" fmla="*/ 2147483647 w 68"/>
              <a:gd name="T27" fmla="*/ 2147483647 h 68"/>
              <a:gd name="T28" fmla="*/ 0 w 68"/>
              <a:gd name="T29" fmla="*/ 2147483647 h 68"/>
              <a:gd name="T30" fmla="*/ 2147483647 w 68"/>
              <a:gd name="T31" fmla="*/ 2147483647 h 68"/>
              <a:gd name="T32" fmla="*/ 2147483647 w 68"/>
              <a:gd name="T33" fmla="*/ 2147483647 h 68"/>
              <a:gd name="T34" fmla="*/ 0 w 68"/>
              <a:gd name="T35" fmla="*/ 2147483647 h 68"/>
              <a:gd name="T36" fmla="*/ 2147483647 w 68"/>
              <a:gd name="T37" fmla="*/ 2147483647 h 68"/>
              <a:gd name="T38" fmla="*/ 2147483647 w 68"/>
              <a:gd name="T39" fmla="*/ 2147483647 h 68"/>
              <a:gd name="T40" fmla="*/ 2147483647 w 68"/>
              <a:gd name="T41" fmla="*/ 2147483647 h 68"/>
              <a:gd name="T42" fmla="*/ 2147483647 w 68"/>
              <a:gd name="T43" fmla="*/ 2147483647 h 68"/>
              <a:gd name="T44" fmla="*/ 2147483647 w 68"/>
              <a:gd name="T45" fmla="*/ 2147483647 h 68"/>
              <a:gd name="T46" fmla="*/ 2147483647 w 68"/>
              <a:gd name="T47" fmla="*/ 2147483647 h 68"/>
              <a:gd name="T48" fmla="*/ 2147483647 w 68"/>
              <a:gd name="T49" fmla="*/ 2147483647 h 68"/>
              <a:gd name="T50" fmla="*/ 2147483647 w 68"/>
              <a:gd name="T51" fmla="*/ 2147483647 h 68"/>
              <a:gd name="T52" fmla="*/ 2147483647 w 68"/>
              <a:gd name="T53" fmla="*/ 2147483647 h 68"/>
              <a:gd name="T54" fmla="*/ 2147483647 w 68"/>
              <a:gd name="T55" fmla="*/ 2147483647 h 68"/>
              <a:gd name="T56" fmla="*/ 2147483647 w 68"/>
              <a:gd name="T57" fmla="*/ 2147483647 h 68"/>
              <a:gd name="T58" fmla="*/ 2147483647 w 68"/>
              <a:gd name="T59" fmla="*/ 2147483647 h 68"/>
              <a:gd name="T60" fmla="*/ 2147483647 w 68"/>
              <a:gd name="T61" fmla="*/ 2147483647 h 68"/>
              <a:gd name="T62" fmla="*/ 2147483647 w 68"/>
              <a:gd name="T63" fmla="*/ 2147483647 h 68"/>
              <a:gd name="T64" fmla="*/ 2147483647 w 68"/>
              <a:gd name="T65" fmla="*/ 2147483647 h 68"/>
              <a:gd name="T66" fmla="*/ 2147483647 w 68"/>
              <a:gd name="T67" fmla="*/ 2147483647 h 68"/>
              <a:gd name="T68" fmla="*/ 2147483647 w 68"/>
              <a:gd name="T69" fmla="*/ 2147483647 h 68"/>
              <a:gd name="T70" fmla="*/ 2147483647 w 68"/>
              <a:gd name="T71" fmla="*/ 2147483647 h 68"/>
              <a:gd name="T72" fmla="*/ 2147483647 w 68"/>
              <a:gd name="T73" fmla="*/ 2147483647 h 68"/>
              <a:gd name="T74" fmla="*/ 2147483647 w 68"/>
              <a:gd name="T75" fmla="*/ 2147483647 h 68"/>
              <a:gd name="T76" fmla="*/ 2147483647 w 68"/>
              <a:gd name="T77" fmla="*/ 2147483647 h 68"/>
              <a:gd name="T78" fmla="*/ 2147483647 w 68"/>
              <a:gd name="T79" fmla="*/ 2147483647 h 6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8" h="68">
                <a:moveTo>
                  <a:pt x="63" y="28"/>
                </a:moveTo>
                <a:cubicBezTo>
                  <a:pt x="68" y="26"/>
                  <a:pt x="68" y="26"/>
                  <a:pt x="68" y="26"/>
                </a:cubicBezTo>
                <a:cubicBezTo>
                  <a:pt x="63" y="14"/>
                  <a:pt x="63" y="14"/>
                  <a:pt x="63" y="14"/>
                </a:cubicBezTo>
                <a:cubicBezTo>
                  <a:pt x="58" y="16"/>
                  <a:pt x="58" y="16"/>
                  <a:pt x="58" y="16"/>
                </a:cubicBezTo>
                <a:cubicBezTo>
                  <a:pt x="56" y="13"/>
                  <a:pt x="53" y="11"/>
                  <a:pt x="50" y="9"/>
                </a:cubicBezTo>
                <a:cubicBezTo>
                  <a:pt x="52" y="4"/>
                  <a:pt x="52" y="4"/>
                  <a:pt x="52" y="4"/>
                </a:cubicBezTo>
                <a:cubicBezTo>
                  <a:pt x="40" y="0"/>
                  <a:pt x="40" y="0"/>
                  <a:pt x="40" y="0"/>
                </a:cubicBezTo>
                <a:cubicBezTo>
                  <a:pt x="38" y="4"/>
                  <a:pt x="38" y="4"/>
                  <a:pt x="38" y="4"/>
                </a:cubicBezTo>
                <a:cubicBezTo>
                  <a:pt x="35" y="4"/>
                  <a:pt x="31" y="4"/>
                  <a:pt x="28" y="5"/>
                </a:cubicBezTo>
                <a:cubicBezTo>
                  <a:pt x="26" y="0"/>
                  <a:pt x="26" y="0"/>
                  <a:pt x="26" y="0"/>
                </a:cubicBezTo>
                <a:cubicBezTo>
                  <a:pt x="14" y="5"/>
                  <a:pt x="14" y="5"/>
                  <a:pt x="14" y="5"/>
                </a:cubicBezTo>
                <a:cubicBezTo>
                  <a:pt x="16" y="10"/>
                  <a:pt x="16" y="10"/>
                  <a:pt x="16" y="10"/>
                </a:cubicBezTo>
                <a:cubicBezTo>
                  <a:pt x="13" y="12"/>
                  <a:pt x="11" y="14"/>
                  <a:pt x="9" y="17"/>
                </a:cubicBezTo>
                <a:cubicBezTo>
                  <a:pt x="4" y="16"/>
                  <a:pt x="4" y="16"/>
                  <a:pt x="4" y="16"/>
                </a:cubicBezTo>
                <a:cubicBezTo>
                  <a:pt x="0" y="27"/>
                  <a:pt x="0" y="27"/>
                  <a:pt x="0" y="27"/>
                </a:cubicBezTo>
                <a:cubicBezTo>
                  <a:pt x="4" y="29"/>
                  <a:pt x="4" y="29"/>
                  <a:pt x="4" y="29"/>
                </a:cubicBezTo>
                <a:cubicBezTo>
                  <a:pt x="4" y="33"/>
                  <a:pt x="4" y="36"/>
                  <a:pt x="5" y="40"/>
                </a:cubicBezTo>
                <a:cubicBezTo>
                  <a:pt x="0" y="42"/>
                  <a:pt x="0" y="42"/>
                  <a:pt x="0" y="42"/>
                </a:cubicBezTo>
                <a:cubicBezTo>
                  <a:pt x="5" y="54"/>
                  <a:pt x="5" y="54"/>
                  <a:pt x="5" y="54"/>
                </a:cubicBezTo>
                <a:cubicBezTo>
                  <a:pt x="10" y="51"/>
                  <a:pt x="10" y="51"/>
                  <a:pt x="10" y="51"/>
                </a:cubicBezTo>
                <a:cubicBezTo>
                  <a:pt x="12" y="54"/>
                  <a:pt x="15" y="57"/>
                  <a:pt x="18" y="59"/>
                </a:cubicBezTo>
                <a:cubicBezTo>
                  <a:pt x="16" y="64"/>
                  <a:pt x="16" y="64"/>
                  <a:pt x="16" y="64"/>
                </a:cubicBezTo>
                <a:cubicBezTo>
                  <a:pt x="28" y="68"/>
                  <a:pt x="28" y="68"/>
                  <a:pt x="28" y="68"/>
                </a:cubicBezTo>
                <a:cubicBezTo>
                  <a:pt x="29" y="63"/>
                  <a:pt x="29" y="63"/>
                  <a:pt x="29" y="63"/>
                </a:cubicBezTo>
                <a:cubicBezTo>
                  <a:pt x="33" y="64"/>
                  <a:pt x="37" y="64"/>
                  <a:pt x="40" y="63"/>
                </a:cubicBezTo>
                <a:cubicBezTo>
                  <a:pt x="42" y="68"/>
                  <a:pt x="42" y="68"/>
                  <a:pt x="42" y="68"/>
                </a:cubicBezTo>
                <a:cubicBezTo>
                  <a:pt x="54" y="63"/>
                  <a:pt x="54" y="63"/>
                  <a:pt x="54" y="63"/>
                </a:cubicBezTo>
                <a:cubicBezTo>
                  <a:pt x="52" y="58"/>
                  <a:pt x="52" y="58"/>
                  <a:pt x="52" y="58"/>
                </a:cubicBezTo>
                <a:cubicBezTo>
                  <a:pt x="54" y="56"/>
                  <a:pt x="57" y="53"/>
                  <a:pt x="59" y="50"/>
                </a:cubicBezTo>
                <a:cubicBezTo>
                  <a:pt x="64" y="52"/>
                  <a:pt x="64" y="52"/>
                  <a:pt x="64" y="52"/>
                </a:cubicBezTo>
                <a:cubicBezTo>
                  <a:pt x="68" y="40"/>
                  <a:pt x="68" y="40"/>
                  <a:pt x="68" y="40"/>
                </a:cubicBezTo>
                <a:cubicBezTo>
                  <a:pt x="63" y="38"/>
                  <a:pt x="63" y="38"/>
                  <a:pt x="63" y="38"/>
                </a:cubicBezTo>
                <a:cubicBezTo>
                  <a:pt x="64" y="35"/>
                  <a:pt x="64" y="31"/>
                  <a:pt x="63" y="28"/>
                </a:cubicBezTo>
                <a:moveTo>
                  <a:pt x="42" y="52"/>
                </a:moveTo>
                <a:cubicBezTo>
                  <a:pt x="40" y="53"/>
                  <a:pt x="37" y="54"/>
                  <a:pt x="34" y="54"/>
                </a:cubicBezTo>
                <a:cubicBezTo>
                  <a:pt x="26" y="54"/>
                  <a:pt x="19" y="49"/>
                  <a:pt x="16" y="42"/>
                </a:cubicBezTo>
                <a:cubicBezTo>
                  <a:pt x="11" y="32"/>
                  <a:pt x="16" y="20"/>
                  <a:pt x="26" y="16"/>
                </a:cubicBezTo>
                <a:cubicBezTo>
                  <a:pt x="28" y="14"/>
                  <a:pt x="31" y="14"/>
                  <a:pt x="34" y="14"/>
                </a:cubicBezTo>
                <a:cubicBezTo>
                  <a:pt x="42" y="14"/>
                  <a:pt x="49" y="18"/>
                  <a:pt x="52" y="26"/>
                </a:cubicBezTo>
                <a:cubicBezTo>
                  <a:pt x="57" y="36"/>
                  <a:pt x="52" y="48"/>
                  <a:pt x="42" y="52"/>
                </a:cubicBezTo>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7" name="Freeform 98"/>
          <p:cNvSpPr>
            <a:spLocks/>
          </p:cNvSpPr>
          <p:nvPr userDrawn="1"/>
        </p:nvSpPr>
        <p:spPr bwMode="auto">
          <a:xfrm>
            <a:off x="2228850" y="3543300"/>
            <a:ext cx="190500" cy="223838"/>
          </a:xfrm>
          <a:custGeom>
            <a:avLst/>
            <a:gdLst>
              <a:gd name="T0" fmla="*/ 2147483647 w 111"/>
              <a:gd name="T1" fmla="*/ 2147483647 h 130"/>
              <a:gd name="T2" fmla="*/ 2147483647 w 111"/>
              <a:gd name="T3" fmla="*/ 2147483647 h 130"/>
              <a:gd name="T4" fmla="*/ 2147483647 w 111"/>
              <a:gd name="T5" fmla="*/ 2147483647 h 130"/>
              <a:gd name="T6" fmla="*/ 2147483647 w 111"/>
              <a:gd name="T7" fmla="*/ 2147483647 h 130"/>
              <a:gd name="T8" fmla="*/ 2147483647 w 111"/>
              <a:gd name="T9" fmla="*/ 2147483647 h 130"/>
              <a:gd name="T10" fmla="*/ 2147483647 w 111"/>
              <a:gd name="T11" fmla="*/ 2147483647 h 130"/>
              <a:gd name="T12" fmla="*/ 2147483647 w 111"/>
              <a:gd name="T13" fmla="*/ 2147483647 h 130"/>
              <a:gd name="T14" fmla="*/ 2147483647 w 111"/>
              <a:gd name="T15" fmla="*/ 2147483647 h 130"/>
              <a:gd name="T16" fmla="*/ 2147483647 w 111"/>
              <a:gd name="T17" fmla="*/ 2147483647 h 130"/>
              <a:gd name="T18" fmla="*/ 2147483647 w 111"/>
              <a:gd name="T19" fmla="*/ 2147483647 h 130"/>
              <a:gd name="T20" fmla="*/ 2147483647 w 111"/>
              <a:gd name="T21" fmla="*/ 2147483647 h 130"/>
              <a:gd name="T22" fmla="*/ 2147483647 w 111"/>
              <a:gd name="T23" fmla="*/ 2147483647 h 130"/>
              <a:gd name="T24" fmla="*/ 2147483647 w 111"/>
              <a:gd name="T25" fmla="*/ 2147483647 h 130"/>
              <a:gd name="T26" fmla="*/ 2147483647 w 111"/>
              <a:gd name="T27" fmla="*/ 2147483647 h 130"/>
              <a:gd name="T28" fmla="*/ 2147483647 w 111"/>
              <a:gd name="T29" fmla="*/ 2147483647 h 130"/>
              <a:gd name="T30" fmla="*/ 2147483647 w 111"/>
              <a:gd name="T31" fmla="*/ 2147483647 h 130"/>
              <a:gd name="T32" fmla="*/ 2147483647 w 111"/>
              <a:gd name="T33" fmla="*/ 2147483647 h 130"/>
              <a:gd name="T34" fmla="*/ 2147483647 w 111"/>
              <a:gd name="T35" fmla="*/ 2147483647 h 130"/>
              <a:gd name="T36" fmla="*/ 2147483647 w 111"/>
              <a:gd name="T37" fmla="*/ 2147483647 h 130"/>
              <a:gd name="T38" fmla="*/ 2147483647 w 111"/>
              <a:gd name="T39" fmla="*/ 2147483647 h 130"/>
              <a:gd name="T40" fmla="*/ 2147483647 w 111"/>
              <a:gd name="T41" fmla="*/ 2147483647 h 130"/>
              <a:gd name="T42" fmla="*/ 2147483647 w 111"/>
              <a:gd name="T43" fmla="*/ 2147483647 h 130"/>
              <a:gd name="T44" fmla="*/ 2147483647 w 111"/>
              <a:gd name="T45" fmla="*/ 2147483647 h 130"/>
              <a:gd name="T46" fmla="*/ 2147483647 w 111"/>
              <a:gd name="T47" fmla="*/ 2147483647 h 130"/>
              <a:gd name="T48" fmla="*/ 2147483647 w 111"/>
              <a:gd name="T49" fmla="*/ 2147483647 h 130"/>
              <a:gd name="T50" fmla="*/ 2147483647 w 111"/>
              <a:gd name="T51" fmla="*/ 2147483647 h 130"/>
              <a:gd name="T52" fmla="*/ 2147483647 w 111"/>
              <a:gd name="T53" fmla="*/ 2147483647 h 130"/>
              <a:gd name="T54" fmla="*/ 2147483647 w 111"/>
              <a:gd name="T55" fmla="*/ 2147483647 h 130"/>
              <a:gd name="T56" fmla="*/ 2147483647 w 111"/>
              <a:gd name="T57" fmla="*/ 2147483647 h 13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11" h="130">
                <a:moveTo>
                  <a:pt x="71" y="113"/>
                </a:moveTo>
                <a:cubicBezTo>
                  <a:pt x="102" y="55"/>
                  <a:pt x="102" y="55"/>
                  <a:pt x="102" y="55"/>
                </a:cubicBezTo>
                <a:cubicBezTo>
                  <a:pt x="111" y="39"/>
                  <a:pt x="107" y="22"/>
                  <a:pt x="92" y="14"/>
                </a:cubicBezTo>
                <a:cubicBezTo>
                  <a:pt x="81" y="8"/>
                  <a:pt x="81" y="8"/>
                  <a:pt x="81" y="8"/>
                </a:cubicBezTo>
                <a:cubicBezTo>
                  <a:pt x="66" y="0"/>
                  <a:pt x="50" y="6"/>
                  <a:pt x="41" y="23"/>
                </a:cubicBezTo>
                <a:cubicBezTo>
                  <a:pt x="7" y="87"/>
                  <a:pt x="7" y="87"/>
                  <a:pt x="7" y="87"/>
                </a:cubicBezTo>
                <a:cubicBezTo>
                  <a:pt x="0" y="100"/>
                  <a:pt x="5" y="116"/>
                  <a:pt x="18" y="123"/>
                </a:cubicBezTo>
                <a:cubicBezTo>
                  <a:pt x="18" y="123"/>
                  <a:pt x="18" y="123"/>
                  <a:pt x="18" y="123"/>
                </a:cubicBezTo>
                <a:cubicBezTo>
                  <a:pt x="31" y="130"/>
                  <a:pt x="47" y="125"/>
                  <a:pt x="54" y="113"/>
                </a:cubicBezTo>
                <a:cubicBezTo>
                  <a:pt x="78" y="68"/>
                  <a:pt x="78" y="68"/>
                  <a:pt x="78" y="68"/>
                </a:cubicBezTo>
                <a:cubicBezTo>
                  <a:pt x="83" y="58"/>
                  <a:pt x="80" y="47"/>
                  <a:pt x="71" y="42"/>
                </a:cubicBezTo>
                <a:cubicBezTo>
                  <a:pt x="69" y="42"/>
                  <a:pt x="69" y="42"/>
                  <a:pt x="69" y="42"/>
                </a:cubicBezTo>
                <a:cubicBezTo>
                  <a:pt x="60" y="37"/>
                  <a:pt x="50" y="40"/>
                  <a:pt x="44" y="50"/>
                </a:cubicBezTo>
                <a:cubicBezTo>
                  <a:pt x="25" y="87"/>
                  <a:pt x="25" y="87"/>
                  <a:pt x="25" y="87"/>
                </a:cubicBezTo>
                <a:cubicBezTo>
                  <a:pt x="33" y="92"/>
                  <a:pt x="33" y="92"/>
                  <a:pt x="33" y="92"/>
                </a:cubicBezTo>
                <a:cubicBezTo>
                  <a:pt x="53" y="55"/>
                  <a:pt x="53" y="55"/>
                  <a:pt x="53" y="55"/>
                </a:cubicBezTo>
                <a:cubicBezTo>
                  <a:pt x="55" y="51"/>
                  <a:pt x="60" y="48"/>
                  <a:pt x="64" y="50"/>
                </a:cubicBezTo>
                <a:cubicBezTo>
                  <a:pt x="66" y="51"/>
                  <a:pt x="66" y="51"/>
                  <a:pt x="66" y="51"/>
                </a:cubicBezTo>
                <a:cubicBezTo>
                  <a:pt x="70" y="54"/>
                  <a:pt x="72" y="59"/>
                  <a:pt x="69" y="63"/>
                </a:cubicBezTo>
                <a:cubicBezTo>
                  <a:pt x="46" y="108"/>
                  <a:pt x="46" y="108"/>
                  <a:pt x="46" y="108"/>
                </a:cubicBezTo>
                <a:cubicBezTo>
                  <a:pt x="41" y="116"/>
                  <a:pt x="31" y="119"/>
                  <a:pt x="23" y="115"/>
                </a:cubicBezTo>
                <a:cubicBezTo>
                  <a:pt x="19" y="112"/>
                  <a:pt x="16" y="108"/>
                  <a:pt x="14" y="104"/>
                </a:cubicBezTo>
                <a:cubicBezTo>
                  <a:pt x="14" y="100"/>
                  <a:pt x="15" y="94"/>
                  <a:pt x="18" y="88"/>
                </a:cubicBezTo>
                <a:cubicBezTo>
                  <a:pt x="50" y="27"/>
                  <a:pt x="50" y="27"/>
                  <a:pt x="50" y="27"/>
                </a:cubicBezTo>
                <a:cubicBezTo>
                  <a:pt x="58" y="13"/>
                  <a:pt x="68" y="13"/>
                  <a:pt x="76" y="17"/>
                </a:cubicBezTo>
                <a:cubicBezTo>
                  <a:pt x="87" y="23"/>
                  <a:pt x="87" y="23"/>
                  <a:pt x="87" y="23"/>
                </a:cubicBezTo>
                <a:cubicBezTo>
                  <a:pt x="98" y="29"/>
                  <a:pt x="98" y="41"/>
                  <a:pt x="93" y="50"/>
                </a:cubicBezTo>
                <a:cubicBezTo>
                  <a:pt x="62" y="108"/>
                  <a:pt x="62" y="108"/>
                  <a:pt x="62" y="108"/>
                </a:cubicBezTo>
                <a:lnTo>
                  <a:pt x="71" y="113"/>
                </a:lnTo>
                <a:close/>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8" name="Oval 99"/>
          <p:cNvSpPr>
            <a:spLocks noChangeArrowheads="1"/>
          </p:cNvSpPr>
          <p:nvPr userDrawn="1"/>
        </p:nvSpPr>
        <p:spPr bwMode="auto">
          <a:xfrm>
            <a:off x="1057275" y="1693863"/>
            <a:ext cx="500063" cy="496887"/>
          </a:xfrm>
          <a:prstGeom prst="ellipse">
            <a:avLst/>
          </a:pr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zh-CN" altLang="en-US">
              <a:solidFill>
                <a:srgbClr val="000000"/>
              </a:solidFill>
            </a:endParaRPr>
          </a:p>
        </p:txBody>
      </p:sp>
      <p:sp>
        <p:nvSpPr>
          <p:cNvPr id="149" name="Oval 100"/>
          <p:cNvSpPr>
            <a:spLocks noChangeArrowheads="1"/>
          </p:cNvSpPr>
          <p:nvPr userDrawn="1"/>
        </p:nvSpPr>
        <p:spPr bwMode="auto">
          <a:xfrm>
            <a:off x="1266825" y="2003425"/>
            <a:ext cx="80963" cy="80963"/>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zh-CN" altLang="en-US">
              <a:solidFill>
                <a:srgbClr val="000000"/>
              </a:solidFill>
            </a:endParaRPr>
          </a:p>
        </p:txBody>
      </p:sp>
      <p:sp>
        <p:nvSpPr>
          <p:cNvPr id="150" name="Freeform 101"/>
          <p:cNvSpPr>
            <a:spLocks/>
          </p:cNvSpPr>
          <p:nvPr userDrawn="1"/>
        </p:nvSpPr>
        <p:spPr bwMode="auto">
          <a:xfrm>
            <a:off x="1193800" y="1897063"/>
            <a:ext cx="225425" cy="109537"/>
          </a:xfrm>
          <a:custGeom>
            <a:avLst/>
            <a:gdLst>
              <a:gd name="T0" fmla="*/ 2147483647 w 131"/>
              <a:gd name="T1" fmla="*/ 2147483647 h 64"/>
              <a:gd name="T2" fmla="*/ 2147483647 w 131"/>
              <a:gd name="T3" fmla="*/ 2147483647 h 64"/>
              <a:gd name="T4" fmla="*/ 2147483647 w 131"/>
              <a:gd name="T5" fmla="*/ 2147483647 h 64"/>
              <a:gd name="T6" fmla="*/ 2147483647 w 131"/>
              <a:gd name="T7" fmla="*/ 2147483647 h 64"/>
              <a:gd name="T8" fmla="*/ 2147483647 w 131"/>
              <a:gd name="T9" fmla="*/ 2147483647 h 64"/>
              <a:gd name="T10" fmla="*/ 2147483647 w 131"/>
              <a:gd name="T11" fmla="*/ 2147483647 h 64"/>
              <a:gd name="T12" fmla="*/ 2147483647 w 131"/>
              <a:gd name="T13" fmla="*/ 2147483647 h 64"/>
              <a:gd name="T14" fmla="*/ 2147483647 w 131"/>
              <a:gd name="T15" fmla="*/ 2147483647 h 64"/>
              <a:gd name="T16" fmla="*/ 2147483647 w 131"/>
              <a:gd name="T17" fmla="*/ 2147483647 h 64"/>
              <a:gd name="T18" fmla="*/ 2147483647 w 131"/>
              <a:gd name="T19" fmla="*/ 2147483647 h 64"/>
              <a:gd name="T20" fmla="*/ 2147483647 w 131"/>
              <a:gd name="T21" fmla="*/ 2147483647 h 64"/>
              <a:gd name="T22" fmla="*/ 2147483647 w 131"/>
              <a:gd name="T23" fmla="*/ 2147483647 h 64"/>
              <a:gd name="T24" fmla="*/ 2147483647 w 131"/>
              <a:gd name="T25" fmla="*/ 2147483647 h 64"/>
              <a:gd name="T26" fmla="*/ 2147483647 w 131"/>
              <a:gd name="T27" fmla="*/ 2147483647 h 64"/>
              <a:gd name="T28" fmla="*/ 2147483647 w 131"/>
              <a:gd name="T29" fmla="*/ 2147483647 h 64"/>
              <a:gd name="T30" fmla="*/ 2147483647 w 131"/>
              <a:gd name="T31" fmla="*/ 2147483647 h 6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31" h="64">
                <a:moveTo>
                  <a:pt x="121" y="30"/>
                </a:moveTo>
                <a:cubicBezTo>
                  <a:pt x="121" y="29"/>
                  <a:pt x="121" y="29"/>
                  <a:pt x="120" y="29"/>
                </a:cubicBezTo>
                <a:cubicBezTo>
                  <a:pt x="119" y="28"/>
                  <a:pt x="119" y="28"/>
                  <a:pt x="119" y="28"/>
                </a:cubicBezTo>
                <a:cubicBezTo>
                  <a:pt x="119" y="27"/>
                  <a:pt x="119" y="27"/>
                  <a:pt x="119" y="27"/>
                </a:cubicBezTo>
                <a:cubicBezTo>
                  <a:pt x="89" y="0"/>
                  <a:pt x="43" y="1"/>
                  <a:pt x="14" y="30"/>
                </a:cubicBezTo>
                <a:cubicBezTo>
                  <a:pt x="10" y="33"/>
                  <a:pt x="10" y="33"/>
                  <a:pt x="10" y="33"/>
                </a:cubicBezTo>
                <a:cubicBezTo>
                  <a:pt x="6" y="38"/>
                  <a:pt x="6" y="38"/>
                  <a:pt x="6" y="38"/>
                </a:cubicBezTo>
                <a:cubicBezTo>
                  <a:pt x="0" y="43"/>
                  <a:pt x="0" y="53"/>
                  <a:pt x="6" y="58"/>
                </a:cubicBezTo>
                <a:cubicBezTo>
                  <a:pt x="12" y="64"/>
                  <a:pt x="21" y="64"/>
                  <a:pt x="26" y="58"/>
                </a:cubicBezTo>
                <a:cubicBezTo>
                  <a:pt x="34" y="50"/>
                  <a:pt x="34" y="50"/>
                  <a:pt x="34" y="50"/>
                </a:cubicBezTo>
                <a:cubicBezTo>
                  <a:pt x="53" y="32"/>
                  <a:pt x="82" y="32"/>
                  <a:pt x="101" y="50"/>
                </a:cubicBezTo>
                <a:cubicBezTo>
                  <a:pt x="107" y="56"/>
                  <a:pt x="107" y="56"/>
                  <a:pt x="107" y="56"/>
                </a:cubicBezTo>
                <a:cubicBezTo>
                  <a:pt x="112" y="61"/>
                  <a:pt x="121" y="61"/>
                  <a:pt x="127" y="56"/>
                </a:cubicBezTo>
                <a:cubicBezTo>
                  <a:pt x="130" y="53"/>
                  <a:pt x="131" y="49"/>
                  <a:pt x="131" y="46"/>
                </a:cubicBezTo>
                <a:cubicBezTo>
                  <a:pt x="131" y="42"/>
                  <a:pt x="130" y="38"/>
                  <a:pt x="127" y="35"/>
                </a:cubicBezTo>
                <a:lnTo>
                  <a:pt x="121" y="3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1" name="Freeform 102"/>
          <p:cNvSpPr>
            <a:spLocks/>
          </p:cNvSpPr>
          <p:nvPr userDrawn="1"/>
        </p:nvSpPr>
        <p:spPr bwMode="auto">
          <a:xfrm>
            <a:off x="1131888" y="1804988"/>
            <a:ext cx="347662" cy="139700"/>
          </a:xfrm>
          <a:custGeom>
            <a:avLst/>
            <a:gdLst>
              <a:gd name="T0" fmla="*/ 2147483647 w 202"/>
              <a:gd name="T1" fmla="*/ 2147483647 h 81"/>
              <a:gd name="T2" fmla="*/ 2147483647 w 202"/>
              <a:gd name="T3" fmla="*/ 2147483647 h 81"/>
              <a:gd name="T4" fmla="*/ 2147483647 w 202"/>
              <a:gd name="T5" fmla="*/ 2147483647 h 81"/>
              <a:gd name="T6" fmla="*/ 2147483647 w 202"/>
              <a:gd name="T7" fmla="*/ 2147483647 h 81"/>
              <a:gd name="T8" fmla="*/ 2147483647 w 202"/>
              <a:gd name="T9" fmla="*/ 2147483647 h 81"/>
              <a:gd name="T10" fmla="*/ 2147483647 w 202"/>
              <a:gd name="T11" fmla="*/ 2147483647 h 81"/>
              <a:gd name="T12" fmla="*/ 2147483647 w 202"/>
              <a:gd name="T13" fmla="*/ 2147483647 h 81"/>
              <a:gd name="T14" fmla="*/ 2147483647 w 202"/>
              <a:gd name="T15" fmla="*/ 2147483647 h 81"/>
              <a:gd name="T16" fmla="*/ 2147483647 w 202"/>
              <a:gd name="T17" fmla="*/ 2147483647 h 81"/>
              <a:gd name="T18" fmla="*/ 2147483647 w 202"/>
              <a:gd name="T19" fmla="*/ 2147483647 h 81"/>
              <a:gd name="T20" fmla="*/ 2147483647 w 202"/>
              <a:gd name="T21" fmla="*/ 2147483647 h 81"/>
              <a:gd name="T22" fmla="*/ 2147483647 w 202"/>
              <a:gd name="T23" fmla="*/ 2147483647 h 81"/>
              <a:gd name="T24" fmla="*/ 2147483647 w 202"/>
              <a:gd name="T25" fmla="*/ 2147483647 h 81"/>
              <a:gd name="T26" fmla="*/ 2147483647 w 202"/>
              <a:gd name="T27" fmla="*/ 2147483647 h 81"/>
              <a:gd name="T28" fmla="*/ 2147483647 w 202"/>
              <a:gd name="T29" fmla="*/ 2147483647 h 81"/>
              <a:gd name="T30" fmla="*/ 2147483647 w 202"/>
              <a:gd name="T31" fmla="*/ 2147483647 h 8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02" h="81">
                <a:moveTo>
                  <a:pt x="197" y="54"/>
                </a:moveTo>
                <a:cubicBezTo>
                  <a:pt x="192" y="49"/>
                  <a:pt x="192" y="49"/>
                  <a:pt x="192" y="49"/>
                </a:cubicBezTo>
                <a:cubicBezTo>
                  <a:pt x="192" y="49"/>
                  <a:pt x="192" y="49"/>
                  <a:pt x="192" y="49"/>
                </a:cubicBezTo>
                <a:cubicBezTo>
                  <a:pt x="188" y="45"/>
                  <a:pt x="188" y="45"/>
                  <a:pt x="188" y="45"/>
                </a:cubicBezTo>
                <a:cubicBezTo>
                  <a:pt x="188" y="44"/>
                  <a:pt x="187" y="44"/>
                  <a:pt x="186" y="43"/>
                </a:cubicBezTo>
                <a:cubicBezTo>
                  <a:pt x="137" y="0"/>
                  <a:pt x="62" y="2"/>
                  <a:pt x="15" y="47"/>
                </a:cubicBezTo>
                <a:cubicBezTo>
                  <a:pt x="15" y="48"/>
                  <a:pt x="15" y="48"/>
                  <a:pt x="14" y="48"/>
                </a:cubicBezTo>
                <a:cubicBezTo>
                  <a:pt x="6" y="57"/>
                  <a:pt x="6" y="57"/>
                  <a:pt x="6" y="57"/>
                </a:cubicBezTo>
                <a:cubicBezTo>
                  <a:pt x="0" y="62"/>
                  <a:pt x="0" y="70"/>
                  <a:pt x="6" y="75"/>
                </a:cubicBezTo>
                <a:cubicBezTo>
                  <a:pt x="11" y="81"/>
                  <a:pt x="19" y="81"/>
                  <a:pt x="24" y="75"/>
                </a:cubicBezTo>
                <a:cubicBezTo>
                  <a:pt x="33" y="67"/>
                  <a:pt x="33" y="67"/>
                  <a:pt x="33" y="67"/>
                </a:cubicBezTo>
                <a:cubicBezTo>
                  <a:pt x="33" y="67"/>
                  <a:pt x="33" y="67"/>
                  <a:pt x="33" y="67"/>
                </a:cubicBezTo>
                <a:cubicBezTo>
                  <a:pt x="72" y="29"/>
                  <a:pt x="133" y="29"/>
                  <a:pt x="171" y="66"/>
                </a:cubicBezTo>
                <a:cubicBezTo>
                  <a:pt x="178" y="73"/>
                  <a:pt x="178" y="73"/>
                  <a:pt x="178" y="73"/>
                </a:cubicBezTo>
                <a:cubicBezTo>
                  <a:pt x="183" y="78"/>
                  <a:pt x="192" y="78"/>
                  <a:pt x="197" y="73"/>
                </a:cubicBezTo>
                <a:cubicBezTo>
                  <a:pt x="202" y="67"/>
                  <a:pt x="202" y="59"/>
                  <a:pt x="197" y="54"/>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2" name="Oval 103"/>
          <p:cNvSpPr>
            <a:spLocks noChangeArrowheads="1"/>
          </p:cNvSpPr>
          <p:nvPr userDrawn="1"/>
        </p:nvSpPr>
        <p:spPr bwMode="auto">
          <a:xfrm>
            <a:off x="2667000" y="2301875"/>
            <a:ext cx="531813" cy="533400"/>
          </a:xfrm>
          <a:prstGeom prst="ellipse">
            <a:avLst/>
          </a:prstGeom>
          <a:solidFill>
            <a:srgbClr val="FB710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zh-CN" altLang="en-US">
              <a:solidFill>
                <a:srgbClr val="000000"/>
              </a:solidFill>
            </a:endParaRPr>
          </a:p>
        </p:txBody>
      </p:sp>
      <p:sp>
        <p:nvSpPr>
          <p:cNvPr id="153" name="Freeform 104"/>
          <p:cNvSpPr>
            <a:spLocks noEditPoints="1"/>
          </p:cNvSpPr>
          <p:nvPr userDrawn="1"/>
        </p:nvSpPr>
        <p:spPr bwMode="auto">
          <a:xfrm>
            <a:off x="2765425" y="2398713"/>
            <a:ext cx="336550" cy="339725"/>
          </a:xfrm>
          <a:custGeom>
            <a:avLst/>
            <a:gdLst>
              <a:gd name="T0" fmla="*/ 2147483647 w 196"/>
              <a:gd name="T1" fmla="*/ 2147483647 h 197"/>
              <a:gd name="T2" fmla="*/ 2147483647 w 196"/>
              <a:gd name="T3" fmla="*/ 2147483647 h 197"/>
              <a:gd name="T4" fmla="*/ 2147483647 w 196"/>
              <a:gd name="T5" fmla="*/ 0 h 197"/>
              <a:gd name="T6" fmla="*/ 0 w 196"/>
              <a:gd name="T7" fmla="*/ 2147483647 h 197"/>
              <a:gd name="T8" fmla="*/ 2147483647 w 196"/>
              <a:gd name="T9" fmla="*/ 2147483647 h 197"/>
              <a:gd name="T10" fmla="*/ 2147483647 w 196"/>
              <a:gd name="T11" fmla="*/ 2147483647 h 197"/>
              <a:gd name="T12" fmla="*/ 2147483647 w 196"/>
              <a:gd name="T13" fmla="*/ 2147483647 h 197"/>
              <a:gd name="T14" fmla="*/ 2147483647 w 196"/>
              <a:gd name="T15" fmla="*/ 2147483647 h 197"/>
              <a:gd name="T16" fmla="*/ 2147483647 w 196"/>
              <a:gd name="T17" fmla="*/ 2147483647 h 197"/>
              <a:gd name="T18" fmla="*/ 2147483647 w 196"/>
              <a:gd name="T19" fmla="*/ 2147483647 h 197"/>
              <a:gd name="T20" fmla="*/ 2147483647 w 196"/>
              <a:gd name="T21" fmla="*/ 2147483647 h 197"/>
              <a:gd name="T22" fmla="*/ 2147483647 w 196"/>
              <a:gd name="T23" fmla="*/ 2147483647 h 197"/>
              <a:gd name="T24" fmla="*/ 2147483647 w 196"/>
              <a:gd name="T25" fmla="*/ 2147483647 h 197"/>
              <a:gd name="T26" fmla="*/ 2147483647 w 196"/>
              <a:gd name="T27" fmla="*/ 2147483647 h 197"/>
              <a:gd name="T28" fmla="*/ 2147483647 w 196"/>
              <a:gd name="T29" fmla="*/ 2147483647 h 197"/>
              <a:gd name="T30" fmla="*/ 2147483647 w 196"/>
              <a:gd name="T31" fmla="*/ 2147483647 h 197"/>
              <a:gd name="T32" fmla="*/ 2147483647 w 196"/>
              <a:gd name="T33" fmla="*/ 2147483647 h 197"/>
              <a:gd name="T34" fmla="*/ 2147483647 w 196"/>
              <a:gd name="T35" fmla="*/ 2147483647 h 197"/>
              <a:gd name="T36" fmla="*/ 2147483647 w 196"/>
              <a:gd name="T37" fmla="*/ 2147483647 h 197"/>
              <a:gd name="T38" fmla="*/ 2147483647 w 196"/>
              <a:gd name="T39" fmla="*/ 2147483647 h 197"/>
              <a:gd name="T40" fmla="*/ 2147483647 w 196"/>
              <a:gd name="T41" fmla="*/ 2147483647 h 197"/>
              <a:gd name="T42" fmla="*/ 2147483647 w 196"/>
              <a:gd name="T43" fmla="*/ 2147483647 h 197"/>
              <a:gd name="T44" fmla="*/ 2147483647 w 196"/>
              <a:gd name="T45" fmla="*/ 2147483647 h 197"/>
              <a:gd name="T46" fmla="*/ 2147483647 w 196"/>
              <a:gd name="T47" fmla="*/ 2147483647 h 197"/>
              <a:gd name="T48" fmla="*/ 2147483647 w 196"/>
              <a:gd name="T49" fmla="*/ 2147483647 h 197"/>
              <a:gd name="T50" fmla="*/ 2147483647 w 196"/>
              <a:gd name="T51" fmla="*/ 2147483647 h 197"/>
              <a:gd name="T52" fmla="*/ 2147483647 w 196"/>
              <a:gd name="T53" fmla="*/ 2147483647 h 197"/>
              <a:gd name="T54" fmla="*/ 2147483647 w 196"/>
              <a:gd name="T55" fmla="*/ 2147483647 h 197"/>
              <a:gd name="T56" fmla="*/ 2147483647 w 196"/>
              <a:gd name="T57" fmla="*/ 2147483647 h 197"/>
              <a:gd name="T58" fmla="*/ 2147483647 w 196"/>
              <a:gd name="T59" fmla="*/ 2147483647 h 197"/>
              <a:gd name="T60" fmla="*/ 2147483647 w 196"/>
              <a:gd name="T61" fmla="*/ 2147483647 h 197"/>
              <a:gd name="T62" fmla="*/ 2147483647 w 196"/>
              <a:gd name="T63" fmla="*/ 2147483647 h 197"/>
              <a:gd name="T64" fmla="*/ 2147483647 w 196"/>
              <a:gd name="T65" fmla="*/ 2147483647 h 197"/>
              <a:gd name="T66" fmla="*/ 2147483647 w 196"/>
              <a:gd name="T67" fmla="*/ 2147483647 h 197"/>
              <a:gd name="T68" fmla="*/ 2147483647 w 196"/>
              <a:gd name="T69" fmla="*/ 2147483647 h 197"/>
              <a:gd name="T70" fmla="*/ 2147483647 w 196"/>
              <a:gd name="T71" fmla="*/ 2147483647 h 197"/>
              <a:gd name="T72" fmla="*/ 2147483647 w 196"/>
              <a:gd name="T73" fmla="*/ 2147483647 h 197"/>
              <a:gd name="T74" fmla="*/ 2147483647 w 196"/>
              <a:gd name="T75" fmla="*/ 2147483647 h 197"/>
              <a:gd name="T76" fmla="*/ 2147483647 w 196"/>
              <a:gd name="T77" fmla="*/ 2147483647 h 197"/>
              <a:gd name="T78" fmla="*/ 2147483647 w 196"/>
              <a:gd name="T79" fmla="*/ 2147483647 h 197"/>
              <a:gd name="T80" fmla="*/ 2147483647 w 196"/>
              <a:gd name="T81" fmla="*/ 2147483647 h 197"/>
              <a:gd name="T82" fmla="*/ 2147483647 w 196"/>
              <a:gd name="T83" fmla="*/ 2147483647 h 197"/>
              <a:gd name="T84" fmla="*/ 2147483647 w 196"/>
              <a:gd name="T85" fmla="*/ 2147483647 h 197"/>
              <a:gd name="T86" fmla="*/ 2147483647 w 196"/>
              <a:gd name="T87" fmla="*/ 2147483647 h 197"/>
              <a:gd name="T88" fmla="*/ 2147483647 w 196"/>
              <a:gd name="T89" fmla="*/ 2147483647 h 197"/>
              <a:gd name="T90" fmla="*/ 2147483647 w 196"/>
              <a:gd name="T91" fmla="*/ 2147483647 h 197"/>
              <a:gd name="T92" fmla="*/ 2147483647 w 196"/>
              <a:gd name="T93" fmla="*/ 2147483647 h 197"/>
              <a:gd name="T94" fmla="*/ 2147483647 w 196"/>
              <a:gd name="T95" fmla="*/ 2147483647 h 197"/>
              <a:gd name="T96" fmla="*/ 2147483647 w 196"/>
              <a:gd name="T97" fmla="*/ 2147483647 h 197"/>
              <a:gd name="T98" fmla="*/ 2147483647 w 196"/>
              <a:gd name="T99" fmla="*/ 2147483647 h 197"/>
              <a:gd name="T100" fmla="*/ 2147483647 w 196"/>
              <a:gd name="T101" fmla="*/ 2147483647 h 197"/>
              <a:gd name="T102" fmla="*/ 2147483647 w 196"/>
              <a:gd name="T103" fmla="*/ 2147483647 h 197"/>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196" h="197">
                <a:moveTo>
                  <a:pt x="98" y="197"/>
                </a:moveTo>
                <a:cubicBezTo>
                  <a:pt x="152" y="197"/>
                  <a:pt x="196" y="153"/>
                  <a:pt x="196" y="99"/>
                </a:cubicBezTo>
                <a:cubicBezTo>
                  <a:pt x="196" y="44"/>
                  <a:pt x="152" y="0"/>
                  <a:pt x="98" y="0"/>
                </a:cubicBezTo>
                <a:cubicBezTo>
                  <a:pt x="43" y="0"/>
                  <a:pt x="0" y="44"/>
                  <a:pt x="0" y="99"/>
                </a:cubicBezTo>
                <a:cubicBezTo>
                  <a:pt x="0" y="153"/>
                  <a:pt x="43" y="197"/>
                  <a:pt x="98" y="197"/>
                </a:cubicBezTo>
                <a:moveTo>
                  <a:pt x="38" y="166"/>
                </a:moveTo>
                <a:cubicBezTo>
                  <a:pt x="30" y="158"/>
                  <a:pt x="30" y="158"/>
                  <a:pt x="30" y="158"/>
                </a:cubicBezTo>
                <a:cubicBezTo>
                  <a:pt x="49" y="140"/>
                  <a:pt x="49" y="140"/>
                  <a:pt x="49" y="140"/>
                </a:cubicBezTo>
                <a:cubicBezTo>
                  <a:pt x="57" y="148"/>
                  <a:pt x="57" y="148"/>
                  <a:pt x="57" y="148"/>
                </a:cubicBezTo>
                <a:lnTo>
                  <a:pt x="38" y="166"/>
                </a:lnTo>
                <a:close/>
                <a:moveTo>
                  <a:pt x="103" y="188"/>
                </a:moveTo>
                <a:cubicBezTo>
                  <a:pt x="92" y="188"/>
                  <a:pt x="92" y="188"/>
                  <a:pt x="92" y="188"/>
                </a:cubicBezTo>
                <a:cubicBezTo>
                  <a:pt x="92" y="162"/>
                  <a:pt x="92" y="162"/>
                  <a:pt x="92" y="162"/>
                </a:cubicBezTo>
                <a:cubicBezTo>
                  <a:pt x="103" y="162"/>
                  <a:pt x="103" y="162"/>
                  <a:pt x="103" y="162"/>
                </a:cubicBezTo>
                <a:lnTo>
                  <a:pt x="103" y="188"/>
                </a:lnTo>
                <a:close/>
                <a:moveTo>
                  <a:pt x="188" y="104"/>
                </a:moveTo>
                <a:cubicBezTo>
                  <a:pt x="161" y="104"/>
                  <a:pt x="161" y="104"/>
                  <a:pt x="161" y="104"/>
                </a:cubicBezTo>
                <a:cubicBezTo>
                  <a:pt x="161" y="93"/>
                  <a:pt x="161" y="93"/>
                  <a:pt x="161" y="93"/>
                </a:cubicBezTo>
                <a:cubicBezTo>
                  <a:pt x="188" y="93"/>
                  <a:pt x="188" y="93"/>
                  <a:pt x="188" y="93"/>
                </a:cubicBezTo>
                <a:lnTo>
                  <a:pt x="188" y="104"/>
                </a:lnTo>
                <a:close/>
                <a:moveTo>
                  <a:pt x="157" y="31"/>
                </a:moveTo>
                <a:cubicBezTo>
                  <a:pt x="165" y="39"/>
                  <a:pt x="165" y="39"/>
                  <a:pt x="165" y="39"/>
                </a:cubicBezTo>
                <a:cubicBezTo>
                  <a:pt x="147" y="58"/>
                  <a:pt x="147" y="58"/>
                  <a:pt x="147" y="58"/>
                </a:cubicBezTo>
                <a:cubicBezTo>
                  <a:pt x="139" y="50"/>
                  <a:pt x="139" y="50"/>
                  <a:pt x="139" y="50"/>
                </a:cubicBezTo>
                <a:lnTo>
                  <a:pt x="157" y="31"/>
                </a:lnTo>
                <a:close/>
                <a:moveTo>
                  <a:pt x="147" y="140"/>
                </a:moveTo>
                <a:cubicBezTo>
                  <a:pt x="165" y="158"/>
                  <a:pt x="165" y="158"/>
                  <a:pt x="165" y="158"/>
                </a:cubicBezTo>
                <a:cubicBezTo>
                  <a:pt x="157" y="166"/>
                  <a:pt x="157" y="166"/>
                  <a:pt x="157" y="166"/>
                </a:cubicBezTo>
                <a:cubicBezTo>
                  <a:pt x="139" y="148"/>
                  <a:pt x="139" y="148"/>
                  <a:pt x="139" y="148"/>
                </a:cubicBezTo>
                <a:lnTo>
                  <a:pt x="147" y="140"/>
                </a:lnTo>
                <a:close/>
                <a:moveTo>
                  <a:pt x="92" y="9"/>
                </a:moveTo>
                <a:cubicBezTo>
                  <a:pt x="103" y="9"/>
                  <a:pt x="103" y="9"/>
                  <a:pt x="103" y="9"/>
                </a:cubicBezTo>
                <a:cubicBezTo>
                  <a:pt x="103" y="35"/>
                  <a:pt x="103" y="35"/>
                  <a:pt x="103" y="35"/>
                </a:cubicBezTo>
                <a:cubicBezTo>
                  <a:pt x="92" y="35"/>
                  <a:pt x="92" y="35"/>
                  <a:pt x="92" y="35"/>
                </a:cubicBezTo>
                <a:lnTo>
                  <a:pt x="92" y="9"/>
                </a:lnTo>
                <a:close/>
                <a:moveTo>
                  <a:pt x="82" y="76"/>
                </a:moveTo>
                <a:cubicBezTo>
                  <a:pt x="99" y="92"/>
                  <a:pt x="99" y="92"/>
                  <a:pt x="99" y="92"/>
                </a:cubicBezTo>
                <a:cubicBezTo>
                  <a:pt x="130" y="62"/>
                  <a:pt x="130" y="62"/>
                  <a:pt x="130" y="62"/>
                </a:cubicBezTo>
                <a:cubicBezTo>
                  <a:pt x="137" y="70"/>
                  <a:pt x="137" y="70"/>
                  <a:pt x="137" y="70"/>
                </a:cubicBezTo>
                <a:cubicBezTo>
                  <a:pt x="99" y="108"/>
                  <a:pt x="99" y="108"/>
                  <a:pt x="99" y="108"/>
                </a:cubicBezTo>
                <a:cubicBezTo>
                  <a:pt x="74" y="84"/>
                  <a:pt x="74" y="84"/>
                  <a:pt x="74" y="84"/>
                </a:cubicBezTo>
                <a:lnTo>
                  <a:pt x="82" y="76"/>
                </a:lnTo>
                <a:close/>
                <a:moveTo>
                  <a:pt x="38" y="31"/>
                </a:moveTo>
                <a:cubicBezTo>
                  <a:pt x="57" y="50"/>
                  <a:pt x="57" y="50"/>
                  <a:pt x="57" y="50"/>
                </a:cubicBezTo>
                <a:cubicBezTo>
                  <a:pt x="49" y="58"/>
                  <a:pt x="49" y="58"/>
                  <a:pt x="49" y="58"/>
                </a:cubicBezTo>
                <a:cubicBezTo>
                  <a:pt x="30" y="39"/>
                  <a:pt x="30" y="39"/>
                  <a:pt x="30" y="39"/>
                </a:cubicBezTo>
                <a:lnTo>
                  <a:pt x="38" y="31"/>
                </a:lnTo>
                <a:close/>
                <a:moveTo>
                  <a:pt x="34" y="104"/>
                </a:moveTo>
                <a:cubicBezTo>
                  <a:pt x="8" y="104"/>
                  <a:pt x="8" y="104"/>
                  <a:pt x="8" y="104"/>
                </a:cubicBezTo>
                <a:cubicBezTo>
                  <a:pt x="8" y="93"/>
                  <a:pt x="8" y="93"/>
                  <a:pt x="8" y="93"/>
                </a:cubicBezTo>
                <a:cubicBezTo>
                  <a:pt x="34" y="93"/>
                  <a:pt x="34" y="93"/>
                  <a:pt x="34" y="93"/>
                </a:cubicBezTo>
                <a:lnTo>
                  <a:pt x="34" y="10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 name="Oval 105"/>
          <p:cNvSpPr>
            <a:spLocks noChangeArrowheads="1"/>
          </p:cNvSpPr>
          <p:nvPr userDrawn="1"/>
        </p:nvSpPr>
        <p:spPr bwMode="auto">
          <a:xfrm>
            <a:off x="2384425" y="2900363"/>
            <a:ext cx="530225" cy="528637"/>
          </a:xfrm>
          <a:prstGeom prst="ellipse">
            <a:avLst/>
          </a:prstGeom>
          <a:solidFill>
            <a:srgbClr val="FB710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zh-CN" altLang="en-US">
              <a:solidFill>
                <a:srgbClr val="000000"/>
              </a:solidFill>
            </a:endParaRPr>
          </a:p>
        </p:txBody>
      </p:sp>
      <p:sp>
        <p:nvSpPr>
          <p:cNvPr id="155" name="Freeform 106"/>
          <p:cNvSpPr>
            <a:spLocks noEditPoints="1"/>
          </p:cNvSpPr>
          <p:nvPr userDrawn="1"/>
        </p:nvSpPr>
        <p:spPr bwMode="auto">
          <a:xfrm>
            <a:off x="2489200" y="3149600"/>
            <a:ext cx="352425" cy="176213"/>
          </a:xfrm>
          <a:custGeom>
            <a:avLst/>
            <a:gdLst>
              <a:gd name="T0" fmla="*/ 2147483647 w 204"/>
              <a:gd name="T1" fmla="*/ 2147483647 h 102"/>
              <a:gd name="T2" fmla="*/ 2147483647 w 204"/>
              <a:gd name="T3" fmla="*/ 2147483647 h 102"/>
              <a:gd name="T4" fmla="*/ 2147483647 w 204"/>
              <a:gd name="T5" fmla="*/ 2147483647 h 102"/>
              <a:gd name="T6" fmla="*/ 2147483647 w 204"/>
              <a:gd name="T7" fmla="*/ 2147483647 h 102"/>
              <a:gd name="T8" fmla="*/ 2147483647 w 204"/>
              <a:gd name="T9" fmla="*/ 2147483647 h 102"/>
              <a:gd name="T10" fmla="*/ 2147483647 w 204"/>
              <a:gd name="T11" fmla="*/ 0 h 102"/>
              <a:gd name="T12" fmla="*/ 2147483647 w 204"/>
              <a:gd name="T13" fmla="*/ 0 h 102"/>
              <a:gd name="T14" fmla="*/ 0 w 204"/>
              <a:gd name="T15" fmla="*/ 2147483647 h 102"/>
              <a:gd name="T16" fmla="*/ 2147483647 w 204"/>
              <a:gd name="T17" fmla="*/ 2147483647 h 102"/>
              <a:gd name="T18" fmla="*/ 2147483647 w 204"/>
              <a:gd name="T19" fmla="*/ 2147483647 h 102"/>
              <a:gd name="T20" fmla="*/ 2147483647 w 204"/>
              <a:gd name="T21" fmla="*/ 2147483647 h 102"/>
              <a:gd name="T22" fmla="*/ 2147483647 w 204"/>
              <a:gd name="T23" fmla="*/ 2147483647 h 102"/>
              <a:gd name="T24" fmla="*/ 2147483647 w 204"/>
              <a:gd name="T25" fmla="*/ 2147483647 h 102"/>
              <a:gd name="T26" fmla="*/ 2147483647 w 204"/>
              <a:gd name="T27" fmla="*/ 2147483647 h 102"/>
              <a:gd name="T28" fmla="*/ 2147483647 w 204"/>
              <a:gd name="T29" fmla="*/ 2147483647 h 10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04" h="102">
                <a:moveTo>
                  <a:pt x="86" y="102"/>
                </a:moveTo>
                <a:cubicBezTo>
                  <a:pt x="113" y="102"/>
                  <a:pt x="137" y="89"/>
                  <a:pt x="153" y="70"/>
                </a:cubicBezTo>
                <a:cubicBezTo>
                  <a:pt x="158" y="72"/>
                  <a:pt x="163" y="73"/>
                  <a:pt x="168" y="73"/>
                </a:cubicBezTo>
                <a:cubicBezTo>
                  <a:pt x="188" y="73"/>
                  <a:pt x="204" y="57"/>
                  <a:pt x="204" y="37"/>
                </a:cubicBezTo>
                <a:cubicBezTo>
                  <a:pt x="204" y="17"/>
                  <a:pt x="189" y="1"/>
                  <a:pt x="170" y="1"/>
                </a:cubicBezTo>
                <a:cubicBezTo>
                  <a:pt x="170" y="1"/>
                  <a:pt x="170" y="1"/>
                  <a:pt x="170" y="0"/>
                </a:cubicBezTo>
                <a:cubicBezTo>
                  <a:pt x="1" y="0"/>
                  <a:pt x="1" y="0"/>
                  <a:pt x="1" y="0"/>
                </a:cubicBezTo>
                <a:cubicBezTo>
                  <a:pt x="0" y="6"/>
                  <a:pt x="0" y="11"/>
                  <a:pt x="0" y="17"/>
                </a:cubicBezTo>
                <a:cubicBezTo>
                  <a:pt x="0" y="64"/>
                  <a:pt x="38" y="102"/>
                  <a:pt x="86" y="102"/>
                </a:cubicBezTo>
                <a:moveTo>
                  <a:pt x="171" y="17"/>
                </a:moveTo>
                <a:cubicBezTo>
                  <a:pt x="171" y="17"/>
                  <a:pt x="171" y="17"/>
                  <a:pt x="171" y="16"/>
                </a:cubicBezTo>
                <a:cubicBezTo>
                  <a:pt x="181" y="18"/>
                  <a:pt x="189" y="26"/>
                  <a:pt x="189" y="37"/>
                </a:cubicBezTo>
                <a:cubicBezTo>
                  <a:pt x="189" y="48"/>
                  <a:pt x="179" y="57"/>
                  <a:pt x="168" y="57"/>
                </a:cubicBezTo>
                <a:cubicBezTo>
                  <a:pt x="166" y="57"/>
                  <a:pt x="164" y="57"/>
                  <a:pt x="162" y="56"/>
                </a:cubicBezTo>
                <a:cubicBezTo>
                  <a:pt x="168" y="44"/>
                  <a:pt x="171" y="31"/>
                  <a:pt x="171" y="17"/>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6" name="Freeform 107"/>
          <p:cNvSpPr>
            <a:spLocks/>
          </p:cNvSpPr>
          <p:nvPr userDrawn="1"/>
        </p:nvSpPr>
        <p:spPr bwMode="auto">
          <a:xfrm>
            <a:off x="2562225" y="2995613"/>
            <a:ext cx="57150" cy="146050"/>
          </a:xfrm>
          <a:custGeom>
            <a:avLst/>
            <a:gdLst>
              <a:gd name="T0" fmla="*/ 2147483647 w 33"/>
              <a:gd name="T1" fmla="*/ 2147483647 h 85"/>
              <a:gd name="T2" fmla="*/ 2147483647 w 33"/>
              <a:gd name="T3" fmla="*/ 2147483647 h 85"/>
              <a:gd name="T4" fmla="*/ 2147483647 w 33"/>
              <a:gd name="T5" fmla="*/ 2147483647 h 85"/>
              <a:gd name="T6" fmla="*/ 2147483647 w 33"/>
              <a:gd name="T7" fmla="*/ 2147483647 h 85"/>
              <a:gd name="T8" fmla="*/ 2147483647 w 33"/>
              <a:gd name="T9" fmla="*/ 2147483647 h 85"/>
              <a:gd name="T10" fmla="*/ 2147483647 w 33"/>
              <a:gd name="T11" fmla="*/ 2147483647 h 85"/>
              <a:gd name="T12" fmla="*/ 2147483647 w 33"/>
              <a:gd name="T13" fmla="*/ 2147483647 h 85"/>
              <a:gd name="T14" fmla="*/ 2147483647 w 33"/>
              <a:gd name="T15" fmla="*/ 2147483647 h 8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3" h="85">
                <a:moveTo>
                  <a:pt x="12" y="64"/>
                </a:moveTo>
                <a:cubicBezTo>
                  <a:pt x="1" y="68"/>
                  <a:pt x="6" y="85"/>
                  <a:pt x="16" y="81"/>
                </a:cubicBezTo>
                <a:cubicBezTo>
                  <a:pt x="29" y="77"/>
                  <a:pt x="33" y="64"/>
                  <a:pt x="30" y="52"/>
                </a:cubicBezTo>
                <a:cubicBezTo>
                  <a:pt x="29" y="46"/>
                  <a:pt x="25" y="40"/>
                  <a:pt x="22" y="35"/>
                </a:cubicBezTo>
                <a:cubicBezTo>
                  <a:pt x="20" y="31"/>
                  <a:pt x="17" y="24"/>
                  <a:pt x="22" y="22"/>
                </a:cubicBezTo>
                <a:cubicBezTo>
                  <a:pt x="31" y="16"/>
                  <a:pt x="22" y="0"/>
                  <a:pt x="13" y="6"/>
                </a:cubicBezTo>
                <a:cubicBezTo>
                  <a:pt x="2" y="13"/>
                  <a:pt x="0" y="25"/>
                  <a:pt x="4" y="36"/>
                </a:cubicBezTo>
                <a:cubicBezTo>
                  <a:pt x="5" y="40"/>
                  <a:pt x="20" y="62"/>
                  <a:pt x="12" y="64"/>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7" name="Freeform 108"/>
          <p:cNvSpPr>
            <a:spLocks/>
          </p:cNvSpPr>
          <p:nvPr userDrawn="1"/>
        </p:nvSpPr>
        <p:spPr bwMode="auto">
          <a:xfrm>
            <a:off x="2644775" y="2995613"/>
            <a:ext cx="57150" cy="146050"/>
          </a:xfrm>
          <a:custGeom>
            <a:avLst/>
            <a:gdLst>
              <a:gd name="T0" fmla="*/ 2147483647 w 33"/>
              <a:gd name="T1" fmla="*/ 2147483647 h 85"/>
              <a:gd name="T2" fmla="*/ 2147483647 w 33"/>
              <a:gd name="T3" fmla="*/ 2147483647 h 85"/>
              <a:gd name="T4" fmla="*/ 2147483647 w 33"/>
              <a:gd name="T5" fmla="*/ 2147483647 h 85"/>
              <a:gd name="T6" fmla="*/ 2147483647 w 33"/>
              <a:gd name="T7" fmla="*/ 2147483647 h 85"/>
              <a:gd name="T8" fmla="*/ 2147483647 w 33"/>
              <a:gd name="T9" fmla="*/ 2147483647 h 85"/>
              <a:gd name="T10" fmla="*/ 2147483647 w 33"/>
              <a:gd name="T11" fmla="*/ 2147483647 h 85"/>
              <a:gd name="T12" fmla="*/ 2147483647 w 33"/>
              <a:gd name="T13" fmla="*/ 2147483647 h 85"/>
              <a:gd name="T14" fmla="*/ 2147483647 w 33"/>
              <a:gd name="T15" fmla="*/ 2147483647 h 8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3" h="85">
                <a:moveTo>
                  <a:pt x="12" y="64"/>
                </a:moveTo>
                <a:cubicBezTo>
                  <a:pt x="1" y="68"/>
                  <a:pt x="6" y="85"/>
                  <a:pt x="17" y="81"/>
                </a:cubicBezTo>
                <a:cubicBezTo>
                  <a:pt x="29" y="77"/>
                  <a:pt x="33" y="64"/>
                  <a:pt x="30" y="52"/>
                </a:cubicBezTo>
                <a:cubicBezTo>
                  <a:pt x="29" y="46"/>
                  <a:pt x="25" y="40"/>
                  <a:pt x="22" y="35"/>
                </a:cubicBezTo>
                <a:cubicBezTo>
                  <a:pt x="21" y="31"/>
                  <a:pt x="17" y="24"/>
                  <a:pt x="22" y="22"/>
                </a:cubicBezTo>
                <a:cubicBezTo>
                  <a:pt x="31" y="16"/>
                  <a:pt x="22" y="0"/>
                  <a:pt x="13" y="6"/>
                </a:cubicBezTo>
                <a:cubicBezTo>
                  <a:pt x="2" y="13"/>
                  <a:pt x="0" y="25"/>
                  <a:pt x="4" y="36"/>
                </a:cubicBezTo>
                <a:cubicBezTo>
                  <a:pt x="5" y="40"/>
                  <a:pt x="20" y="62"/>
                  <a:pt x="12" y="64"/>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8" name="Oval 109"/>
          <p:cNvSpPr>
            <a:spLocks noChangeArrowheads="1"/>
          </p:cNvSpPr>
          <p:nvPr userDrawn="1"/>
        </p:nvSpPr>
        <p:spPr bwMode="auto">
          <a:xfrm>
            <a:off x="1096963" y="2882900"/>
            <a:ext cx="536575" cy="534988"/>
          </a:xfrm>
          <a:prstGeom prst="ellipse">
            <a:avLst/>
          </a:pr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zh-CN" altLang="en-US">
              <a:solidFill>
                <a:srgbClr val="000000"/>
              </a:solidFill>
            </a:endParaRPr>
          </a:p>
        </p:txBody>
      </p:sp>
      <p:sp>
        <p:nvSpPr>
          <p:cNvPr id="159" name="Freeform 110"/>
          <p:cNvSpPr>
            <a:spLocks/>
          </p:cNvSpPr>
          <p:nvPr userDrawn="1"/>
        </p:nvSpPr>
        <p:spPr bwMode="auto">
          <a:xfrm>
            <a:off x="1352550" y="3024188"/>
            <a:ext cx="25400" cy="46037"/>
          </a:xfrm>
          <a:custGeom>
            <a:avLst/>
            <a:gdLst>
              <a:gd name="T0" fmla="*/ 2147483647 w 15"/>
              <a:gd name="T1" fmla="*/ 2147483647 h 27"/>
              <a:gd name="T2" fmla="*/ 0 w 15"/>
              <a:gd name="T3" fmla="*/ 2147483647 h 27"/>
              <a:gd name="T4" fmla="*/ 0 w 15"/>
              <a:gd name="T5" fmla="*/ 2147483647 h 27"/>
              <a:gd name="T6" fmla="*/ 2147483647 w 15"/>
              <a:gd name="T7" fmla="*/ 2147483647 h 27"/>
              <a:gd name="T8" fmla="*/ 2147483647 w 15"/>
              <a:gd name="T9" fmla="*/ 2147483647 h 2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 h="27">
                <a:moveTo>
                  <a:pt x="15" y="10"/>
                </a:moveTo>
                <a:cubicBezTo>
                  <a:pt x="15" y="0"/>
                  <a:pt x="0" y="0"/>
                  <a:pt x="0" y="10"/>
                </a:cubicBezTo>
                <a:cubicBezTo>
                  <a:pt x="0" y="27"/>
                  <a:pt x="0" y="27"/>
                  <a:pt x="0" y="27"/>
                </a:cubicBezTo>
                <a:cubicBezTo>
                  <a:pt x="15" y="27"/>
                  <a:pt x="15" y="27"/>
                  <a:pt x="15" y="27"/>
                </a:cubicBezTo>
                <a:lnTo>
                  <a:pt x="15" y="10"/>
                </a:lnTo>
                <a:close/>
              </a:path>
            </a:pathLst>
          </a:custGeom>
          <a:solidFill>
            <a:srgbClr val="2980B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0" name="Freeform 111"/>
          <p:cNvSpPr>
            <a:spLocks noEditPoints="1"/>
          </p:cNvSpPr>
          <p:nvPr userDrawn="1"/>
        </p:nvSpPr>
        <p:spPr bwMode="auto">
          <a:xfrm>
            <a:off x="1384300" y="2995613"/>
            <a:ext cx="131763" cy="74612"/>
          </a:xfrm>
          <a:custGeom>
            <a:avLst/>
            <a:gdLst>
              <a:gd name="T0" fmla="*/ 2147483647 w 76"/>
              <a:gd name="T1" fmla="*/ 2147483647 h 44"/>
              <a:gd name="T2" fmla="*/ 2147483647 w 76"/>
              <a:gd name="T3" fmla="*/ 2147483647 h 44"/>
              <a:gd name="T4" fmla="*/ 2147483647 w 76"/>
              <a:gd name="T5" fmla="*/ 2147483647 h 44"/>
              <a:gd name="T6" fmla="*/ 0 w 76"/>
              <a:gd name="T7" fmla="*/ 2147483647 h 44"/>
              <a:gd name="T8" fmla="*/ 2147483647 w 76"/>
              <a:gd name="T9" fmla="*/ 2147483647 h 44"/>
              <a:gd name="T10" fmla="*/ 2147483647 w 76"/>
              <a:gd name="T11" fmla="*/ 2147483647 h 44"/>
              <a:gd name="T12" fmla="*/ 2147483647 w 76"/>
              <a:gd name="T13" fmla="*/ 2147483647 h 44"/>
              <a:gd name="T14" fmla="*/ 2147483647 w 76"/>
              <a:gd name="T15" fmla="*/ 2147483647 h 44"/>
              <a:gd name="T16" fmla="*/ 2147483647 w 76"/>
              <a:gd name="T17" fmla="*/ 2147483647 h 44"/>
              <a:gd name="T18" fmla="*/ 2147483647 w 76"/>
              <a:gd name="T19" fmla="*/ 2147483647 h 44"/>
              <a:gd name="T20" fmla="*/ 2147483647 w 76"/>
              <a:gd name="T21" fmla="*/ 2147483647 h 44"/>
              <a:gd name="T22" fmla="*/ 2147483647 w 76"/>
              <a:gd name="T23" fmla="*/ 2147483647 h 44"/>
              <a:gd name="T24" fmla="*/ 2147483647 w 76"/>
              <a:gd name="T25" fmla="*/ 2147483647 h 4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6" h="44">
                <a:moveTo>
                  <a:pt x="60" y="3"/>
                </a:moveTo>
                <a:cubicBezTo>
                  <a:pt x="55" y="0"/>
                  <a:pt x="47" y="0"/>
                  <a:pt x="41" y="1"/>
                </a:cubicBezTo>
                <a:cubicBezTo>
                  <a:pt x="34" y="2"/>
                  <a:pt x="27" y="4"/>
                  <a:pt x="20" y="8"/>
                </a:cubicBezTo>
                <a:cubicBezTo>
                  <a:pt x="8" y="16"/>
                  <a:pt x="1" y="30"/>
                  <a:pt x="0" y="44"/>
                </a:cubicBezTo>
                <a:cubicBezTo>
                  <a:pt x="41" y="44"/>
                  <a:pt x="41" y="44"/>
                  <a:pt x="41" y="44"/>
                </a:cubicBezTo>
                <a:cubicBezTo>
                  <a:pt x="44" y="42"/>
                  <a:pt x="47" y="40"/>
                  <a:pt x="50" y="38"/>
                </a:cubicBezTo>
                <a:cubicBezTo>
                  <a:pt x="61" y="30"/>
                  <a:pt x="76" y="13"/>
                  <a:pt x="60" y="3"/>
                </a:cubicBezTo>
                <a:moveTo>
                  <a:pt x="48" y="20"/>
                </a:moveTo>
                <a:cubicBezTo>
                  <a:pt x="45" y="23"/>
                  <a:pt x="41" y="26"/>
                  <a:pt x="38" y="29"/>
                </a:cubicBezTo>
                <a:cubicBezTo>
                  <a:pt x="31" y="33"/>
                  <a:pt x="24" y="36"/>
                  <a:pt x="16" y="37"/>
                </a:cubicBezTo>
                <a:cubicBezTo>
                  <a:pt x="21" y="23"/>
                  <a:pt x="35" y="14"/>
                  <a:pt x="50" y="15"/>
                </a:cubicBezTo>
                <a:cubicBezTo>
                  <a:pt x="51" y="15"/>
                  <a:pt x="51" y="16"/>
                  <a:pt x="52" y="16"/>
                </a:cubicBezTo>
                <a:cubicBezTo>
                  <a:pt x="51" y="16"/>
                  <a:pt x="49" y="19"/>
                  <a:pt x="48" y="2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1" name="Freeform 112"/>
          <p:cNvSpPr>
            <a:spLocks noEditPoints="1"/>
          </p:cNvSpPr>
          <p:nvPr userDrawn="1"/>
        </p:nvSpPr>
        <p:spPr bwMode="auto">
          <a:xfrm>
            <a:off x="1214438" y="2995613"/>
            <a:ext cx="128587" cy="74612"/>
          </a:xfrm>
          <a:custGeom>
            <a:avLst/>
            <a:gdLst>
              <a:gd name="T0" fmla="*/ 2147483647 w 75"/>
              <a:gd name="T1" fmla="*/ 2147483647 h 44"/>
              <a:gd name="T2" fmla="*/ 2147483647 w 75"/>
              <a:gd name="T3" fmla="*/ 2147483647 h 44"/>
              <a:gd name="T4" fmla="*/ 2147483647 w 75"/>
              <a:gd name="T5" fmla="*/ 2147483647 h 44"/>
              <a:gd name="T6" fmla="*/ 2147483647 w 75"/>
              <a:gd name="T7" fmla="*/ 2147483647 h 44"/>
              <a:gd name="T8" fmla="*/ 2147483647 w 75"/>
              <a:gd name="T9" fmla="*/ 2147483647 h 44"/>
              <a:gd name="T10" fmla="*/ 2147483647 w 75"/>
              <a:gd name="T11" fmla="*/ 2147483647 h 44"/>
              <a:gd name="T12" fmla="*/ 2147483647 w 75"/>
              <a:gd name="T13" fmla="*/ 2147483647 h 44"/>
              <a:gd name="T14" fmla="*/ 2147483647 w 75"/>
              <a:gd name="T15" fmla="*/ 2147483647 h 44"/>
              <a:gd name="T16" fmla="*/ 2147483647 w 75"/>
              <a:gd name="T17" fmla="*/ 2147483647 h 44"/>
              <a:gd name="T18" fmla="*/ 2147483647 w 75"/>
              <a:gd name="T19" fmla="*/ 2147483647 h 44"/>
              <a:gd name="T20" fmla="*/ 2147483647 w 75"/>
              <a:gd name="T21" fmla="*/ 2147483647 h 44"/>
              <a:gd name="T22" fmla="*/ 2147483647 w 75"/>
              <a:gd name="T23" fmla="*/ 2147483647 h 44"/>
              <a:gd name="T24" fmla="*/ 2147483647 w 75"/>
              <a:gd name="T25" fmla="*/ 2147483647 h 4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5" h="44">
                <a:moveTo>
                  <a:pt x="34" y="44"/>
                </a:moveTo>
                <a:cubicBezTo>
                  <a:pt x="75" y="44"/>
                  <a:pt x="75" y="44"/>
                  <a:pt x="75" y="44"/>
                </a:cubicBezTo>
                <a:cubicBezTo>
                  <a:pt x="74" y="30"/>
                  <a:pt x="67" y="16"/>
                  <a:pt x="55" y="8"/>
                </a:cubicBezTo>
                <a:cubicBezTo>
                  <a:pt x="49" y="4"/>
                  <a:pt x="41" y="2"/>
                  <a:pt x="34" y="1"/>
                </a:cubicBezTo>
                <a:cubicBezTo>
                  <a:pt x="28" y="0"/>
                  <a:pt x="20" y="0"/>
                  <a:pt x="15" y="3"/>
                </a:cubicBezTo>
                <a:cubicBezTo>
                  <a:pt x="0" y="13"/>
                  <a:pt x="14" y="30"/>
                  <a:pt x="25" y="38"/>
                </a:cubicBezTo>
                <a:cubicBezTo>
                  <a:pt x="28" y="40"/>
                  <a:pt x="31" y="42"/>
                  <a:pt x="34" y="44"/>
                </a:cubicBezTo>
                <a:moveTo>
                  <a:pt x="23" y="16"/>
                </a:moveTo>
                <a:cubicBezTo>
                  <a:pt x="24" y="16"/>
                  <a:pt x="24" y="15"/>
                  <a:pt x="25" y="15"/>
                </a:cubicBezTo>
                <a:cubicBezTo>
                  <a:pt x="40" y="14"/>
                  <a:pt x="54" y="23"/>
                  <a:pt x="59" y="37"/>
                </a:cubicBezTo>
                <a:cubicBezTo>
                  <a:pt x="51" y="36"/>
                  <a:pt x="44" y="33"/>
                  <a:pt x="37" y="29"/>
                </a:cubicBezTo>
                <a:cubicBezTo>
                  <a:pt x="34" y="26"/>
                  <a:pt x="30" y="23"/>
                  <a:pt x="27" y="20"/>
                </a:cubicBezTo>
                <a:cubicBezTo>
                  <a:pt x="26" y="19"/>
                  <a:pt x="24" y="16"/>
                  <a:pt x="23" y="16"/>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2" name="Freeform 113"/>
          <p:cNvSpPr>
            <a:spLocks/>
          </p:cNvSpPr>
          <p:nvPr userDrawn="1"/>
        </p:nvSpPr>
        <p:spPr bwMode="auto">
          <a:xfrm>
            <a:off x="1223963" y="3081338"/>
            <a:ext cx="284162" cy="225425"/>
          </a:xfrm>
          <a:custGeom>
            <a:avLst/>
            <a:gdLst>
              <a:gd name="T0" fmla="*/ 2147483647 w 390"/>
              <a:gd name="T1" fmla="*/ 0 h 310"/>
              <a:gd name="T2" fmla="*/ 2147483647 w 390"/>
              <a:gd name="T3" fmla="*/ 2147483647 h 310"/>
              <a:gd name="T4" fmla="*/ 2147483647 w 390"/>
              <a:gd name="T5" fmla="*/ 2147483647 h 310"/>
              <a:gd name="T6" fmla="*/ 2147483647 w 390"/>
              <a:gd name="T7" fmla="*/ 2147483647 h 310"/>
              <a:gd name="T8" fmla="*/ 2147483647 w 390"/>
              <a:gd name="T9" fmla="*/ 2147483647 h 310"/>
              <a:gd name="T10" fmla="*/ 2147483647 w 390"/>
              <a:gd name="T11" fmla="*/ 2147483647 h 310"/>
              <a:gd name="T12" fmla="*/ 2147483647 w 390"/>
              <a:gd name="T13" fmla="*/ 0 h 310"/>
              <a:gd name="T14" fmla="*/ 2147483647 w 390"/>
              <a:gd name="T15" fmla="*/ 0 h 310"/>
              <a:gd name="T16" fmla="*/ 0 w 390"/>
              <a:gd name="T17" fmla="*/ 0 h 310"/>
              <a:gd name="T18" fmla="*/ 0 w 390"/>
              <a:gd name="T19" fmla="*/ 2147483647 h 310"/>
              <a:gd name="T20" fmla="*/ 2147483647 w 390"/>
              <a:gd name="T21" fmla="*/ 2147483647 h 310"/>
              <a:gd name="T22" fmla="*/ 2147483647 w 390"/>
              <a:gd name="T23" fmla="*/ 0 h 310"/>
              <a:gd name="T24" fmla="*/ 2147483647 w 390"/>
              <a:gd name="T25" fmla="*/ 0 h 310"/>
              <a:gd name="T26" fmla="*/ 2147483647 w 390"/>
              <a:gd name="T27" fmla="*/ 0 h 31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90" h="310">
                <a:moveTo>
                  <a:pt x="241" y="0"/>
                </a:moveTo>
                <a:lnTo>
                  <a:pt x="241" y="7"/>
                </a:lnTo>
                <a:lnTo>
                  <a:pt x="241" y="163"/>
                </a:lnTo>
                <a:lnTo>
                  <a:pt x="196" y="125"/>
                </a:lnTo>
                <a:lnTo>
                  <a:pt x="151" y="163"/>
                </a:lnTo>
                <a:lnTo>
                  <a:pt x="151" y="7"/>
                </a:lnTo>
                <a:lnTo>
                  <a:pt x="151" y="0"/>
                </a:lnTo>
                <a:lnTo>
                  <a:pt x="102" y="0"/>
                </a:lnTo>
                <a:lnTo>
                  <a:pt x="0" y="0"/>
                </a:lnTo>
                <a:lnTo>
                  <a:pt x="0" y="310"/>
                </a:lnTo>
                <a:lnTo>
                  <a:pt x="390" y="310"/>
                </a:lnTo>
                <a:lnTo>
                  <a:pt x="390" y="0"/>
                </a:lnTo>
                <a:lnTo>
                  <a:pt x="286" y="0"/>
                </a:lnTo>
                <a:lnTo>
                  <a:pt x="241"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3" name="Freeform 114"/>
          <p:cNvSpPr>
            <a:spLocks/>
          </p:cNvSpPr>
          <p:nvPr userDrawn="1"/>
        </p:nvSpPr>
        <p:spPr bwMode="auto">
          <a:xfrm>
            <a:off x="868363" y="2044700"/>
            <a:ext cx="82550" cy="236538"/>
          </a:xfrm>
          <a:custGeom>
            <a:avLst/>
            <a:gdLst>
              <a:gd name="T0" fmla="*/ 2147483647 w 48"/>
              <a:gd name="T1" fmla="*/ 2147483647 h 137"/>
              <a:gd name="T2" fmla="*/ 2147483647 w 48"/>
              <a:gd name="T3" fmla="*/ 2147483647 h 137"/>
              <a:gd name="T4" fmla="*/ 2147483647 w 48"/>
              <a:gd name="T5" fmla="*/ 2147483647 h 137"/>
              <a:gd name="T6" fmla="*/ 2147483647 w 48"/>
              <a:gd name="T7" fmla="*/ 2147483647 h 137"/>
              <a:gd name="T8" fmla="*/ 2147483647 w 48"/>
              <a:gd name="T9" fmla="*/ 2147483647 h 137"/>
              <a:gd name="T10" fmla="*/ 2147483647 w 48"/>
              <a:gd name="T11" fmla="*/ 2147483647 h 137"/>
              <a:gd name="T12" fmla="*/ 2147483647 w 48"/>
              <a:gd name="T13" fmla="*/ 2147483647 h 137"/>
              <a:gd name="T14" fmla="*/ 2147483647 w 48"/>
              <a:gd name="T15" fmla="*/ 2147483647 h 137"/>
              <a:gd name="T16" fmla="*/ 2147483647 w 48"/>
              <a:gd name="T17" fmla="*/ 2147483647 h 137"/>
              <a:gd name="T18" fmla="*/ 2147483647 w 48"/>
              <a:gd name="T19" fmla="*/ 2147483647 h 137"/>
              <a:gd name="T20" fmla="*/ 2147483647 w 48"/>
              <a:gd name="T21" fmla="*/ 0 h 137"/>
              <a:gd name="T22" fmla="*/ 2147483647 w 48"/>
              <a:gd name="T23" fmla="*/ 2147483647 h 137"/>
              <a:gd name="T24" fmla="*/ 2147483647 w 48"/>
              <a:gd name="T25" fmla="*/ 2147483647 h 137"/>
              <a:gd name="T26" fmla="*/ 2147483647 w 48"/>
              <a:gd name="T27" fmla="*/ 0 h 137"/>
              <a:gd name="T28" fmla="*/ 2147483647 w 48"/>
              <a:gd name="T29" fmla="*/ 0 h 137"/>
              <a:gd name="T30" fmla="*/ 2147483647 w 48"/>
              <a:gd name="T31" fmla="*/ 0 h 137"/>
              <a:gd name="T32" fmla="*/ 2147483647 w 48"/>
              <a:gd name="T33" fmla="*/ 2147483647 h 137"/>
              <a:gd name="T34" fmla="*/ 2147483647 w 48"/>
              <a:gd name="T35" fmla="*/ 2147483647 h 137"/>
              <a:gd name="T36" fmla="*/ 2147483647 w 48"/>
              <a:gd name="T37" fmla="*/ 0 h 137"/>
              <a:gd name="T38" fmla="*/ 2147483647 w 48"/>
              <a:gd name="T39" fmla="*/ 2147483647 h 1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48" h="137">
                <a:moveTo>
                  <a:pt x="6" y="16"/>
                </a:moveTo>
                <a:cubicBezTo>
                  <a:pt x="4" y="21"/>
                  <a:pt x="2" y="27"/>
                  <a:pt x="1" y="33"/>
                </a:cubicBezTo>
                <a:cubicBezTo>
                  <a:pt x="0" y="39"/>
                  <a:pt x="2" y="43"/>
                  <a:pt x="4" y="47"/>
                </a:cubicBezTo>
                <a:cubicBezTo>
                  <a:pt x="7" y="52"/>
                  <a:pt x="12" y="59"/>
                  <a:pt x="18" y="62"/>
                </a:cubicBezTo>
                <a:cubicBezTo>
                  <a:pt x="18" y="137"/>
                  <a:pt x="18" y="137"/>
                  <a:pt x="18" y="137"/>
                </a:cubicBezTo>
                <a:cubicBezTo>
                  <a:pt x="31" y="137"/>
                  <a:pt x="31" y="137"/>
                  <a:pt x="31" y="137"/>
                </a:cubicBezTo>
                <a:cubicBezTo>
                  <a:pt x="31" y="62"/>
                  <a:pt x="31" y="62"/>
                  <a:pt x="31" y="62"/>
                </a:cubicBezTo>
                <a:cubicBezTo>
                  <a:pt x="37" y="59"/>
                  <a:pt x="41" y="52"/>
                  <a:pt x="44" y="47"/>
                </a:cubicBezTo>
                <a:cubicBezTo>
                  <a:pt x="47" y="43"/>
                  <a:pt x="48" y="39"/>
                  <a:pt x="47" y="33"/>
                </a:cubicBezTo>
                <a:cubicBezTo>
                  <a:pt x="47" y="27"/>
                  <a:pt x="44" y="21"/>
                  <a:pt x="42" y="16"/>
                </a:cubicBezTo>
                <a:cubicBezTo>
                  <a:pt x="41" y="11"/>
                  <a:pt x="38" y="1"/>
                  <a:pt x="32" y="0"/>
                </a:cubicBezTo>
                <a:cubicBezTo>
                  <a:pt x="35" y="32"/>
                  <a:pt x="35" y="32"/>
                  <a:pt x="35" y="32"/>
                </a:cubicBezTo>
                <a:cubicBezTo>
                  <a:pt x="31" y="32"/>
                  <a:pt x="31" y="32"/>
                  <a:pt x="31" y="32"/>
                </a:cubicBezTo>
                <a:cubicBezTo>
                  <a:pt x="28" y="0"/>
                  <a:pt x="28" y="0"/>
                  <a:pt x="28" y="0"/>
                </a:cubicBezTo>
                <a:cubicBezTo>
                  <a:pt x="24" y="0"/>
                  <a:pt x="24" y="0"/>
                  <a:pt x="24" y="0"/>
                </a:cubicBezTo>
                <a:cubicBezTo>
                  <a:pt x="21" y="0"/>
                  <a:pt x="21" y="0"/>
                  <a:pt x="21" y="0"/>
                </a:cubicBezTo>
                <a:cubicBezTo>
                  <a:pt x="17" y="32"/>
                  <a:pt x="17" y="32"/>
                  <a:pt x="17" y="32"/>
                </a:cubicBezTo>
                <a:cubicBezTo>
                  <a:pt x="13" y="32"/>
                  <a:pt x="13" y="32"/>
                  <a:pt x="13" y="32"/>
                </a:cubicBezTo>
                <a:cubicBezTo>
                  <a:pt x="16" y="0"/>
                  <a:pt x="16" y="0"/>
                  <a:pt x="16" y="0"/>
                </a:cubicBezTo>
                <a:cubicBezTo>
                  <a:pt x="11" y="1"/>
                  <a:pt x="8" y="11"/>
                  <a:pt x="6" y="16"/>
                </a:cubicBezTo>
              </a:path>
            </a:pathLst>
          </a:custGeom>
          <a:solidFill>
            <a:srgbClr val="FB710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 name="Freeform 115"/>
          <p:cNvSpPr>
            <a:spLocks/>
          </p:cNvSpPr>
          <p:nvPr userDrawn="1"/>
        </p:nvSpPr>
        <p:spPr bwMode="auto">
          <a:xfrm>
            <a:off x="987425" y="2044700"/>
            <a:ext cx="52388" cy="236538"/>
          </a:xfrm>
          <a:custGeom>
            <a:avLst/>
            <a:gdLst>
              <a:gd name="T0" fmla="*/ 0 w 31"/>
              <a:gd name="T1" fmla="*/ 2147483647 h 137"/>
              <a:gd name="T2" fmla="*/ 2147483647 w 31"/>
              <a:gd name="T3" fmla="*/ 2147483647 h 137"/>
              <a:gd name="T4" fmla="*/ 2147483647 w 31"/>
              <a:gd name="T5" fmla="*/ 2147483647 h 137"/>
              <a:gd name="T6" fmla="*/ 2147483647 w 31"/>
              <a:gd name="T7" fmla="*/ 2147483647 h 137"/>
              <a:gd name="T8" fmla="*/ 2147483647 w 31"/>
              <a:gd name="T9" fmla="*/ 0 h 137"/>
              <a:gd name="T10" fmla="*/ 2147483647 w 31"/>
              <a:gd name="T11" fmla="*/ 0 h 137"/>
              <a:gd name="T12" fmla="*/ 0 w 31"/>
              <a:gd name="T13" fmla="*/ 2147483647 h 13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 h="137">
                <a:moveTo>
                  <a:pt x="0" y="38"/>
                </a:moveTo>
                <a:cubicBezTo>
                  <a:pt x="0" y="73"/>
                  <a:pt x="15" y="76"/>
                  <a:pt x="18" y="77"/>
                </a:cubicBezTo>
                <a:cubicBezTo>
                  <a:pt x="18" y="137"/>
                  <a:pt x="18" y="137"/>
                  <a:pt x="18" y="137"/>
                </a:cubicBezTo>
                <a:cubicBezTo>
                  <a:pt x="31" y="137"/>
                  <a:pt x="31" y="137"/>
                  <a:pt x="31" y="137"/>
                </a:cubicBezTo>
                <a:cubicBezTo>
                  <a:pt x="31" y="0"/>
                  <a:pt x="31" y="0"/>
                  <a:pt x="31" y="0"/>
                </a:cubicBezTo>
                <a:cubicBezTo>
                  <a:pt x="18" y="0"/>
                  <a:pt x="18" y="0"/>
                  <a:pt x="18" y="0"/>
                </a:cubicBezTo>
                <a:cubicBezTo>
                  <a:pt x="18" y="0"/>
                  <a:pt x="0" y="0"/>
                  <a:pt x="0" y="38"/>
                </a:cubicBezTo>
              </a:path>
            </a:pathLst>
          </a:custGeom>
          <a:solidFill>
            <a:srgbClr val="FB710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5" name="Freeform 116"/>
          <p:cNvSpPr>
            <a:spLocks/>
          </p:cNvSpPr>
          <p:nvPr userDrawn="1"/>
        </p:nvSpPr>
        <p:spPr bwMode="auto">
          <a:xfrm>
            <a:off x="2279650" y="1627188"/>
            <a:ext cx="227013" cy="138112"/>
          </a:xfrm>
          <a:custGeom>
            <a:avLst/>
            <a:gdLst>
              <a:gd name="T0" fmla="*/ 131 w 131"/>
              <a:gd name="T1" fmla="*/ 67 h 81"/>
              <a:gd name="T2" fmla="*/ 117 w 131"/>
              <a:gd name="T3" fmla="*/ 52 h 81"/>
              <a:gd name="T4" fmla="*/ 119 w 131"/>
              <a:gd name="T5" fmla="*/ 41 h 81"/>
              <a:gd name="T6" fmla="*/ 78 w 131"/>
              <a:gd name="T7" fmla="*/ 0 h 81"/>
              <a:gd name="T8" fmla="*/ 38 w 131"/>
              <a:gd name="T9" fmla="*/ 40 h 81"/>
              <a:gd name="T10" fmla="*/ 24 w 131"/>
              <a:gd name="T11" fmla="*/ 34 h 81"/>
              <a:gd name="T12" fmla="*/ 0 w 131"/>
              <a:gd name="T13" fmla="*/ 58 h 81"/>
              <a:gd name="T14" fmla="*/ 24 w 131"/>
              <a:gd name="T15" fmla="*/ 81 h 81"/>
              <a:gd name="T16" fmla="*/ 77 w 131"/>
              <a:gd name="T17" fmla="*/ 81 h 81"/>
              <a:gd name="T18" fmla="*/ 78 w 131"/>
              <a:gd name="T19" fmla="*/ 81 h 81"/>
              <a:gd name="T20" fmla="*/ 117 w 131"/>
              <a:gd name="T21" fmla="*/ 81 h 81"/>
              <a:gd name="T22" fmla="*/ 131 w 131"/>
              <a:gd name="T23" fmla="*/ 6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81">
                <a:moveTo>
                  <a:pt x="131" y="67"/>
                </a:moveTo>
                <a:cubicBezTo>
                  <a:pt x="131" y="59"/>
                  <a:pt x="125" y="53"/>
                  <a:pt x="117" y="52"/>
                </a:cubicBezTo>
                <a:cubicBezTo>
                  <a:pt x="118" y="49"/>
                  <a:pt x="119" y="45"/>
                  <a:pt x="119" y="41"/>
                </a:cubicBezTo>
                <a:cubicBezTo>
                  <a:pt x="119" y="18"/>
                  <a:pt x="101" y="0"/>
                  <a:pt x="78" y="0"/>
                </a:cubicBezTo>
                <a:cubicBezTo>
                  <a:pt x="57" y="0"/>
                  <a:pt x="39" y="18"/>
                  <a:pt x="38" y="40"/>
                </a:cubicBezTo>
                <a:cubicBezTo>
                  <a:pt x="34" y="36"/>
                  <a:pt x="29" y="34"/>
                  <a:pt x="24" y="34"/>
                </a:cubicBezTo>
                <a:cubicBezTo>
                  <a:pt x="11" y="34"/>
                  <a:pt x="0" y="45"/>
                  <a:pt x="0" y="58"/>
                </a:cubicBezTo>
                <a:cubicBezTo>
                  <a:pt x="0" y="70"/>
                  <a:pt x="11" y="81"/>
                  <a:pt x="24" y="81"/>
                </a:cubicBezTo>
                <a:cubicBezTo>
                  <a:pt x="77" y="81"/>
                  <a:pt x="77" y="81"/>
                  <a:pt x="77" y="81"/>
                </a:cubicBezTo>
                <a:cubicBezTo>
                  <a:pt x="78" y="81"/>
                  <a:pt x="78" y="81"/>
                  <a:pt x="78" y="81"/>
                </a:cubicBezTo>
                <a:cubicBezTo>
                  <a:pt x="117" y="81"/>
                  <a:pt x="117" y="81"/>
                  <a:pt x="117" y="81"/>
                </a:cubicBezTo>
                <a:cubicBezTo>
                  <a:pt x="124" y="81"/>
                  <a:pt x="131" y="74"/>
                  <a:pt x="131" y="67"/>
                </a:cubicBezTo>
              </a:path>
            </a:pathLst>
          </a:custGeom>
          <a:solidFill>
            <a:schemeClr val="bg2">
              <a:lumMod val="25000"/>
            </a:schemeClr>
          </a:solidFill>
          <a:ln>
            <a:noFill/>
          </a:ln>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sp>
        <p:nvSpPr>
          <p:cNvPr id="166" name="Rectangle 117"/>
          <p:cNvSpPr>
            <a:spLocks noChangeArrowheads="1"/>
          </p:cNvSpPr>
          <p:nvPr userDrawn="1"/>
        </p:nvSpPr>
        <p:spPr bwMode="auto">
          <a:xfrm>
            <a:off x="2312988" y="1778000"/>
            <a:ext cx="19050" cy="42863"/>
          </a:xfrm>
          <a:prstGeom prst="rect">
            <a:avLst/>
          </a:prstGeom>
          <a:solidFill>
            <a:srgbClr val="00BE9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solidFill>
                <a:srgbClr val="000000"/>
              </a:solidFill>
            </a:endParaRPr>
          </a:p>
        </p:txBody>
      </p:sp>
      <p:sp>
        <p:nvSpPr>
          <p:cNvPr id="167" name="Rectangle 118"/>
          <p:cNvSpPr>
            <a:spLocks noChangeArrowheads="1"/>
          </p:cNvSpPr>
          <p:nvPr userDrawn="1"/>
        </p:nvSpPr>
        <p:spPr bwMode="auto">
          <a:xfrm>
            <a:off x="2359025" y="1800225"/>
            <a:ext cx="19050" cy="42863"/>
          </a:xfrm>
          <a:prstGeom prst="rect">
            <a:avLst/>
          </a:prstGeom>
          <a:solidFill>
            <a:srgbClr val="00BE9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solidFill>
                <a:srgbClr val="000000"/>
              </a:solidFill>
            </a:endParaRPr>
          </a:p>
        </p:txBody>
      </p:sp>
      <p:sp>
        <p:nvSpPr>
          <p:cNvPr id="168" name="Rectangle 119"/>
          <p:cNvSpPr>
            <a:spLocks noChangeArrowheads="1"/>
          </p:cNvSpPr>
          <p:nvPr userDrawn="1"/>
        </p:nvSpPr>
        <p:spPr bwMode="auto">
          <a:xfrm>
            <a:off x="2408238" y="1778000"/>
            <a:ext cx="19050" cy="42863"/>
          </a:xfrm>
          <a:prstGeom prst="rect">
            <a:avLst/>
          </a:prstGeom>
          <a:solidFill>
            <a:srgbClr val="00BE9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solidFill>
                <a:srgbClr val="000000"/>
              </a:solidFill>
            </a:endParaRPr>
          </a:p>
        </p:txBody>
      </p:sp>
      <p:sp>
        <p:nvSpPr>
          <p:cNvPr id="169" name="Rectangle 120"/>
          <p:cNvSpPr>
            <a:spLocks noChangeArrowheads="1"/>
          </p:cNvSpPr>
          <p:nvPr userDrawn="1"/>
        </p:nvSpPr>
        <p:spPr bwMode="auto">
          <a:xfrm>
            <a:off x="2454275" y="1800225"/>
            <a:ext cx="19050" cy="42863"/>
          </a:xfrm>
          <a:prstGeom prst="rect">
            <a:avLst/>
          </a:prstGeom>
          <a:solidFill>
            <a:srgbClr val="00BE9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solidFill>
                <a:srgbClr val="000000"/>
              </a:solidFill>
            </a:endParaRPr>
          </a:p>
        </p:txBody>
      </p:sp>
      <p:sp>
        <p:nvSpPr>
          <p:cNvPr id="170" name="Freeform 121"/>
          <p:cNvSpPr>
            <a:spLocks/>
          </p:cNvSpPr>
          <p:nvPr userDrawn="1"/>
        </p:nvSpPr>
        <p:spPr bwMode="auto">
          <a:xfrm>
            <a:off x="3027363" y="1768475"/>
            <a:ext cx="177800" cy="146050"/>
          </a:xfrm>
          <a:custGeom>
            <a:avLst/>
            <a:gdLst>
              <a:gd name="T0" fmla="*/ 199 w 244"/>
              <a:gd name="T1" fmla="*/ 0 h 201"/>
              <a:gd name="T2" fmla="*/ 86 w 244"/>
              <a:gd name="T3" fmla="*/ 111 h 201"/>
              <a:gd name="T4" fmla="*/ 43 w 244"/>
              <a:gd name="T5" fmla="*/ 68 h 201"/>
              <a:gd name="T6" fmla="*/ 0 w 244"/>
              <a:gd name="T7" fmla="*/ 113 h 201"/>
              <a:gd name="T8" fmla="*/ 43 w 244"/>
              <a:gd name="T9" fmla="*/ 156 h 201"/>
              <a:gd name="T10" fmla="*/ 86 w 244"/>
              <a:gd name="T11" fmla="*/ 201 h 201"/>
              <a:gd name="T12" fmla="*/ 131 w 244"/>
              <a:gd name="T13" fmla="*/ 156 h 201"/>
              <a:gd name="T14" fmla="*/ 244 w 244"/>
              <a:gd name="T15" fmla="*/ 42 h 201"/>
              <a:gd name="T16" fmla="*/ 199 w 244"/>
              <a:gd name="T17" fmla="*/ 0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4" h="201">
                <a:moveTo>
                  <a:pt x="199" y="0"/>
                </a:moveTo>
                <a:lnTo>
                  <a:pt x="86" y="111"/>
                </a:lnTo>
                <a:lnTo>
                  <a:pt x="43" y="68"/>
                </a:lnTo>
                <a:lnTo>
                  <a:pt x="0" y="113"/>
                </a:lnTo>
                <a:lnTo>
                  <a:pt x="43" y="156"/>
                </a:lnTo>
                <a:lnTo>
                  <a:pt x="86" y="201"/>
                </a:lnTo>
                <a:lnTo>
                  <a:pt x="131" y="156"/>
                </a:lnTo>
                <a:lnTo>
                  <a:pt x="244" y="42"/>
                </a:lnTo>
                <a:lnTo>
                  <a:pt x="199" y="0"/>
                </a:lnTo>
                <a:close/>
              </a:path>
            </a:pathLst>
          </a:custGeom>
          <a:solidFill>
            <a:schemeClr val="bg2">
              <a:lumMod val="25000"/>
            </a:schemeClr>
          </a:solidFill>
          <a:ln>
            <a:noFill/>
          </a:ln>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sp>
        <p:nvSpPr>
          <p:cNvPr id="171" name="Freeform 122"/>
          <p:cNvSpPr>
            <a:spLocks/>
          </p:cNvSpPr>
          <p:nvPr userDrawn="1"/>
        </p:nvSpPr>
        <p:spPr bwMode="auto">
          <a:xfrm>
            <a:off x="3136900" y="2782888"/>
            <a:ext cx="158750" cy="153987"/>
          </a:xfrm>
          <a:custGeom>
            <a:avLst/>
            <a:gdLst>
              <a:gd name="T0" fmla="*/ 2147483647 w 92"/>
              <a:gd name="T1" fmla="*/ 2147483647 h 89"/>
              <a:gd name="T2" fmla="*/ 2147483647 w 92"/>
              <a:gd name="T3" fmla="*/ 2147483647 h 89"/>
              <a:gd name="T4" fmla="*/ 2147483647 w 92"/>
              <a:gd name="T5" fmla="*/ 0 h 89"/>
              <a:gd name="T6" fmla="*/ 2147483647 w 92"/>
              <a:gd name="T7" fmla="*/ 2147483647 h 89"/>
              <a:gd name="T8" fmla="*/ 2147483647 w 92"/>
              <a:gd name="T9" fmla="*/ 2147483647 h 89"/>
              <a:gd name="T10" fmla="*/ 2147483647 w 92"/>
              <a:gd name="T11" fmla="*/ 2147483647 h 89"/>
              <a:gd name="T12" fmla="*/ 2147483647 w 92"/>
              <a:gd name="T13" fmla="*/ 2147483647 h 89"/>
              <a:gd name="T14" fmla="*/ 2147483647 w 92"/>
              <a:gd name="T15" fmla="*/ 2147483647 h 89"/>
              <a:gd name="T16" fmla="*/ 2147483647 w 92"/>
              <a:gd name="T17" fmla="*/ 0 h 89"/>
              <a:gd name="T18" fmla="*/ 0 w 92"/>
              <a:gd name="T19" fmla="*/ 2147483647 h 89"/>
              <a:gd name="T20" fmla="*/ 2147483647 w 92"/>
              <a:gd name="T21" fmla="*/ 2147483647 h 8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92" h="89">
                <a:moveTo>
                  <a:pt x="46" y="89"/>
                </a:moveTo>
                <a:cubicBezTo>
                  <a:pt x="72" y="89"/>
                  <a:pt x="92" y="69"/>
                  <a:pt x="92" y="43"/>
                </a:cubicBezTo>
                <a:cubicBezTo>
                  <a:pt x="92" y="24"/>
                  <a:pt x="81" y="7"/>
                  <a:pt x="64" y="0"/>
                </a:cubicBezTo>
                <a:cubicBezTo>
                  <a:pt x="58" y="9"/>
                  <a:pt x="58" y="9"/>
                  <a:pt x="58" y="9"/>
                </a:cubicBezTo>
                <a:cubicBezTo>
                  <a:pt x="72" y="14"/>
                  <a:pt x="82" y="27"/>
                  <a:pt x="82" y="43"/>
                </a:cubicBezTo>
                <a:cubicBezTo>
                  <a:pt x="82" y="63"/>
                  <a:pt x="66" y="79"/>
                  <a:pt x="46" y="79"/>
                </a:cubicBezTo>
                <a:cubicBezTo>
                  <a:pt x="26" y="79"/>
                  <a:pt x="10" y="63"/>
                  <a:pt x="10" y="43"/>
                </a:cubicBezTo>
                <a:cubicBezTo>
                  <a:pt x="10" y="27"/>
                  <a:pt x="21" y="14"/>
                  <a:pt x="35" y="9"/>
                </a:cubicBezTo>
                <a:cubicBezTo>
                  <a:pt x="29" y="0"/>
                  <a:pt x="29" y="0"/>
                  <a:pt x="29" y="0"/>
                </a:cubicBezTo>
                <a:cubicBezTo>
                  <a:pt x="12" y="7"/>
                  <a:pt x="0" y="24"/>
                  <a:pt x="0" y="43"/>
                </a:cubicBezTo>
                <a:cubicBezTo>
                  <a:pt x="0" y="69"/>
                  <a:pt x="21" y="89"/>
                  <a:pt x="46" y="89"/>
                </a:cubicBezTo>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2" name="Freeform 123"/>
          <p:cNvSpPr>
            <a:spLocks/>
          </p:cNvSpPr>
          <p:nvPr userDrawn="1"/>
        </p:nvSpPr>
        <p:spPr bwMode="auto">
          <a:xfrm>
            <a:off x="3179763" y="2747963"/>
            <a:ext cx="74612" cy="57150"/>
          </a:xfrm>
          <a:custGeom>
            <a:avLst/>
            <a:gdLst>
              <a:gd name="T0" fmla="*/ 2147483647 w 101"/>
              <a:gd name="T1" fmla="*/ 2147483647 h 78"/>
              <a:gd name="T2" fmla="*/ 2147483647 w 101"/>
              <a:gd name="T3" fmla="*/ 2147483647 h 78"/>
              <a:gd name="T4" fmla="*/ 2147483647 w 101"/>
              <a:gd name="T5" fmla="*/ 2147483647 h 78"/>
              <a:gd name="T6" fmla="*/ 2147483647 w 101"/>
              <a:gd name="T7" fmla="*/ 2147483647 h 78"/>
              <a:gd name="T8" fmla="*/ 2147483647 w 101"/>
              <a:gd name="T9" fmla="*/ 2147483647 h 78"/>
              <a:gd name="T10" fmla="*/ 2147483647 w 101"/>
              <a:gd name="T11" fmla="*/ 2147483647 h 78"/>
              <a:gd name="T12" fmla="*/ 2147483647 w 101"/>
              <a:gd name="T13" fmla="*/ 2147483647 h 78"/>
              <a:gd name="T14" fmla="*/ 2147483647 w 101"/>
              <a:gd name="T15" fmla="*/ 0 h 78"/>
              <a:gd name="T16" fmla="*/ 2147483647 w 101"/>
              <a:gd name="T17" fmla="*/ 0 h 78"/>
              <a:gd name="T18" fmla="*/ 2147483647 w 101"/>
              <a:gd name="T19" fmla="*/ 0 h 78"/>
              <a:gd name="T20" fmla="*/ 0 w 101"/>
              <a:gd name="T21" fmla="*/ 2147483647 h 78"/>
              <a:gd name="T22" fmla="*/ 2147483647 w 101"/>
              <a:gd name="T23" fmla="*/ 2147483647 h 78"/>
              <a:gd name="T24" fmla="*/ 2147483647 w 101"/>
              <a:gd name="T25" fmla="*/ 2147483647 h 7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01" h="78">
                <a:moveTo>
                  <a:pt x="30" y="67"/>
                </a:moveTo>
                <a:lnTo>
                  <a:pt x="40" y="78"/>
                </a:lnTo>
                <a:lnTo>
                  <a:pt x="49" y="76"/>
                </a:lnTo>
                <a:lnTo>
                  <a:pt x="61" y="78"/>
                </a:lnTo>
                <a:lnTo>
                  <a:pt x="68" y="67"/>
                </a:lnTo>
                <a:lnTo>
                  <a:pt x="82" y="45"/>
                </a:lnTo>
                <a:lnTo>
                  <a:pt x="101" y="22"/>
                </a:lnTo>
                <a:lnTo>
                  <a:pt x="85" y="0"/>
                </a:lnTo>
                <a:lnTo>
                  <a:pt x="49" y="0"/>
                </a:lnTo>
                <a:lnTo>
                  <a:pt x="16" y="0"/>
                </a:lnTo>
                <a:lnTo>
                  <a:pt x="0" y="22"/>
                </a:lnTo>
                <a:lnTo>
                  <a:pt x="16" y="45"/>
                </a:lnTo>
                <a:lnTo>
                  <a:pt x="30" y="67"/>
                </a:lnTo>
                <a:close/>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3" name="Freeform 124"/>
          <p:cNvSpPr>
            <a:spLocks/>
          </p:cNvSpPr>
          <p:nvPr userDrawn="1"/>
        </p:nvSpPr>
        <p:spPr bwMode="auto">
          <a:xfrm>
            <a:off x="936625" y="1758950"/>
            <a:ext cx="117475" cy="193675"/>
          </a:xfrm>
          <a:custGeom>
            <a:avLst/>
            <a:gdLst>
              <a:gd name="T0" fmla="*/ 2147483647 w 161"/>
              <a:gd name="T1" fmla="*/ 2147483647 h 265"/>
              <a:gd name="T2" fmla="*/ 2147483647 w 161"/>
              <a:gd name="T3" fmla="*/ 2147483647 h 265"/>
              <a:gd name="T4" fmla="*/ 2147483647 w 161"/>
              <a:gd name="T5" fmla="*/ 2147483647 h 265"/>
              <a:gd name="T6" fmla="*/ 2147483647 w 161"/>
              <a:gd name="T7" fmla="*/ 2147483647 h 265"/>
              <a:gd name="T8" fmla="*/ 2147483647 w 161"/>
              <a:gd name="T9" fmla="*/ 2147483647 h 265"/>
              <a:gd name="T10" fmla="*/ 2147483647 w 161"/>
              <a:gd name="T11" fmla="*/ 2147483647 h 265"/>
              <a:gd name="T12" fmla="*/ 2147483647 w 161"/>
              <a:gd name="T13" fmla="*/ 2147483647 h 265"/>
              <a:gd name="T14" fmla="*/ 2147483647 w 161"/>
              <a:gd name="T15" fmla="*/ 0 h 265"/>
              <a:gd name="T16" fmla="*/ 2147483647 w 161"/>
              <a:gd name="T17" fmla="*/ 2147483647 h 265"/>
              <a:gd name="T18" fmla="*/ 2147483647 w 161"/>
              <a:gd name="T19" fmla="*/ 2147483647 h 265"/>
              <a:gd name="T20" fmla="*/ 2147483647 w 161"/>
              <a:gd name="T21" fmla="*/ 2147483647 h 265"/>
              <a:gd name="T22" fmla="*/ 2147483647 w 161"/>
              <a:gd name="T23" fmla="*/ 2147483647 h 265"/>
              <a:gd name="T24" fmla="*/ 0 w 161"/>
              <a:gd name="T25" fmla="*/ 2147483647 h 265"/>
              <a:gd name="T26" fmla="*/ 2147483647 w 161"/>
              <a:gd name="T27" fmla="*/ 2147483647 h 26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61" h="265">
                <a:moveTo>
                  <a:pt x="3" y="265"/>
                </a:moveTo>
                <a:lnTo>
                  <a:pt x="45" y="236"/>
                </a:lnTo>
                <a:lnTo>
                  <a:pt x="133" y="73"/>
                </a:lnTo>
                <a:lnTo>
                  <a:pt x="161" y="19"/>
                </a:lnTo>
                <a:lnTo>
                  <a:pt x="154" y="16"/>
                </a:lnTo>
                <a:lnTo>
                  <a:pt x="145" y="12"/>
                </a:lnTo>
                <a:lnTo>
                  <a:pt x="135" y="9"/>
                </a:lnTo>
                <a:lnTo>
                  <a:pt x="116" y="0"/>
                </a:lnTo>
                <a:lnTo>
                  <a:pt x="107" y="19"/>
                </a:lnTo>
                <a:lnTo>
                  <a:pt x="102" y="26"/>
                </a:lnTo>
                <a:lnTo>
                  <a:pt x="97" y="35"/>
                </a:lnTo>
                <a:lnTo>
                  <a:pt x="64" y="97"/>
                </a:lnTo>
                <a:lnTo>
                  <a:pt x="0" y="215"/>
                </a:lnTo>
                <a:lnTo>
                  <a:pt x="3" y="265"/>
                </a:lnTo>
                <a:close/>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 name="Freeform 125"/>
          <p:cNvSpPr>
            <a:spLocks/>
          </p:cNvSpPr>
          <p:nvPr userDrawn="1"/>
        </p:nvSpPr>
        <p:spPr bwMode="auto">
          <a:xfrm>
            <a:off x="1027113" y="1724025"/>
            <a:ext cx="46037" cy="38100"/>
          </a:xfrm>
          <a:custGeom>
            <a:avLst/>
            <a:gdLst>
              <a:gd name="T0" fmla="*/ 2147483647 w 64"/>
              <a:gd name="T1" fmla="*/ 0 h 52"/>
              <a:gd name="T2" fmla="*/ 0 w 64"/>
              <a:gd name="T3" fmla="*/ 2147483647 h 52"/>
              <a:gd name="T4" fmla="*/ 2147483647 w 64"/>
              <a:gd name="T5" fmla="*/ 2147483647 h 52"/>
              <a:gd name="T6" fmla="*/ 2147483647 w 64"/>
              <a:gd name="T7" fmla="*/ 2147483647 h 52"/>
              <a:gd name="T8" fmla="*/ 2147483647 w 64"/>
              <a:gd name="T9" fmla="*/ 2147483647 h 52"/>
              <a:gd name="T10" fmla="*/ 2147483647 w 64"/>
              <a:gd name="T11" fmla="*/ 2147483647 h 52"/>
              <a:gd name="T12" fmla="*/ 2147483647 w 64"/>
              <a:gd name="T13" fmla="*/ 2147483647 h 52"/>
              <a:gd name="T14" fmla="*/ 2147483647 w 64"/>
              <a:gd name="T15" fmla="*/ 2147483647 h 52"/>
              <a:gd name="T16" fmla="*/ 2147483647 w 64"/>
              <a:gd name="T17" fmla="*/ 0 h 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4" h="52">
                <a:moveTo>
                  <a:pt x="19" y="0"/>
                </a:moveTo>
                <a:lnTo>
                  <a:pt x="0" y="33"/>
                </a:lnTo>
                <a:lnTo>
                  <a:pt x="36" y="47"/>
                </a:lnTo>
                <a:lnTo>
                  <a:pt x="43" y="52"/>
                </a:lnTo>
                <a:lnTo>
                  <a:pt x="45" y="52"/>
                </a:lnTo>
                <a:lnTo>
                  <a:pt x="48" y="49"/>
                </a:lnTo>
                <a:lnTo>
                  <a:pt x="52" y="42"/>
                </a:lnTo>
                <a:lnTo>
                  <a:pt x="64" y="18"/>
                </a:lnTo>
                <a:lnTo>
                  <a:pt x="19" y="0"/>
                </a:lnTo>
                <a:close/>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5" name="Freeform 126"/>
          <p:cNvSpPr>
            <a:spLocks noEditPoints="1"/>
          </p:cNvSpPr>
          <p:nvPr userDrawn="1"/>
        </p:nvSpPr>
        <p:spPr bwMode="auto">
          <a:xfrm>
            <a:off x="2835275" y="3294063"/>
            <a:ext cx="188913" cy="188912"/>
          </a:xfrm>
          <a:custGeom>
            <a:avLst/>
            <a:gdLst>
              <a:gd name="T0" fmla="*/ 2147483647 w 110"/>
              <a:gd name="T1" fmla="*/ 0 h 109"/>
              <a:gd name="T2" fmla="*/ 2147483647 w 110"/>
              <a:gd name="T3" fmla="*/ 0 h 109"/>
              <a:gd name="T4" fmla="*/ 2147483647 w 110"/>
              <a:gd name="T5" fmla="*/ 2147483647 h 109"/>
              <a:gd name="T6" fmla="*/ 2147483647 w 110"/>
              <a:gd name="T7" fmla="*/ 2147483647 h 109"/>
              <a:gd name="T8" fmla="*/ 2147483647 w 110"/>
              <a:gd name="T9" fmla="*/ 2147483647 h 109"/>
              <a:gd name="T10" fmla="*/ 2147483647 w 110"/>
              <a:gd name="T11" fmla="*/ 2147483647 h 109"/>
              <a:gd name="T12" fmla="*/ 2147483647 w 110"/>
              <a:gd name="T13" fmla="*/ 2147483647 h 109"/>
              <a:gd name="T14" fmla="*/ 2147483647 w 110"/>
              <a:gd name="T15" fmla="*/ 2147483647 h 109"/>
              <a:gd name="T16" fmla="*/ 2147483647 w 110"/>
              <a:gd name="T17" fmla="*/ 2147483647 h 109"/>
              <a:gd name="T18" fmla="*/ 2147483647 w 110"/>
              <a:gd name="T19" fmla="*/ 2147483647 h 109"/>
              <a:gd name="T20" fmla="*/ 2147483647 w 110"/>
              <a:gd name="T21" fmla="*/ 2147483647 h 109"/>
              <a:gd name="T22" fmla="*/ 2147483647 w 110"/>
              <a:gd name="T23" fmla="*/ 2147483647 h 109"/>
              <a:gd name="T24" fmla="*/ 2147483647 w 110"/>
              <a:gd name="T25" fmla="*/ 2147483647 h 109"/>
              <a:gd name="T26" fmla="*/ 2147483647 w 110"/>
              <a:gd name="T27" fmla="*/ 2147483647 h 109"/>
              <a:gd name="T28" fmla="*/ 2147483647 w 110"/>
              <a:gd name="T29" fmla="*/ 2147483647 h 109"/>
              <a:gd name="T30" fmla="*/ 2147483647 w 110"/>
              <a:gd name="T31" fmla="*/ 2147483647 h 109"/>
              <a:gd name="T32" fmla="*/ 2147483647 w 110"/>
              <a:gd name="T33" fmla="*/ 2147483647 h 109"/>
              <a:gd name="T34" fmla="*/ 0 w 110"/>
              <a:gd name="T35" fmla="*/ 2147483647 h 109"/>
              <a:gd name="T36" fmla="*/ 0 w 110"/>
              <a:gd name="T37" fmla="*/ 2147483647 h 109"/>
              <a:gd name="T38" fmla="*/ 2147483647 w 110"/>
              <a:gd name="T39" fmla="*/ 2147483647 h 109"/>
              <a:gd name="T40" fmla="*/ 2147483647 w 110"/>
              <a:gd name="T41" fmla="*/ 2147483647 h 109"/>
              <a:gd name="T42" fmla="*/ 2147483647 w 110"/>
              <a:gd name="T43" fmla="*/ 2147483647 h 109"/>
              <a:gd name="T44" fmla="*/ 2147483647 w 110"/>
              <a:gd name="T45" fmla="*/ 0 h 109"/>
              <a:gd name="T46" fmla="*/ 2147483647 w 110"/>
              <a:gd name="T47" fmla="*/ 2147483647 h 109"/>
              <a:gd name="T48" fmla="*/ 2147483647 w 110"/>
              <a:gd name="T49" fmla="*/ 2147483647 h 109"/>
              <a:gd name="T50" fmla="*/ 2147483647 w 110"/>
              <a:gd name="T51" fmla="*/ 2147483647 h 109"/>
              <a:gd name="T52" fmla="*/ 2147483647 w 110"/>
              <a:gd name="T53" fmla="*/ 2147483647 h 10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10" h="109">
                <a:moveTo>
                  <a:pt x="75" y="0"/>
                </a:moveTo>
                <a:cubicBezTo>
                  <a:pt x="76" y="0"/>
                  <a:pt x="78" y="0"/>
                  <a:pt x="80" y="0"/>
                </a:cubicBezTo>
                <a:cubicBezTo>
                  <a:pt x="100" y="1"/>
                  <a:pt x="110" y="27"/>
                  <a:pt x="96" y="43"/>
                </a:cubicBezTo>
                <a:cubicBezTo>
                  <a:pt x="90" y="49"/>
                  <a:pt x="76" y="54"/>
                  <a:pt x="65" y="48"/>
                </a:cubicBezTo>
                <a:cubicBezTo>
                  <a:pt x="63" y="49"/>
                  <a:pt x="61" y="52"/>
                  <a:pt x="59" y="54"/>
                </a:cubicBezTo>
                <a:cubicBezTo>
                  <a:pt x="52" y="61"/>
                  <a:pt x="45" y="68"/>
                  <a:pt x="38" y="74"/>
                </a:cubicBezTo>
                <a:cubicBezTo>
                  <a:pt x="40" y="78"/>
                  <a:pt x="47" y="80"/>
                  <a:pt x="47" y="85"/>
                </a:cubicBezTo>
                <a:cubicBezTo>
                  <a:pt x="47" y="87"/>
                  <a:pt x="43" y="90"/>
                  <a:pt x="43" y="90"/>
                </a:cubicBezTo>
                <a:cubicBezTo>
                  <a:pt x="43" y="90"/>
                  <a:pt x="41" y="94"/>
                  <a:pt x="38" y="94"/>
                </a:cubicBezTo>
                <a:cubicBezTo>
                  <a:pt x="34" y="94"/>
                  <a:pt x="31" y="86"/>
                  <a:pt x="28" y="85"/>
                </a:cubicBezTo>
                <a:cubicBezTo>
                  <a:pt x="26" y="86"/>
                  <a:pt x="25" y="88"/>
                  <a:pt x="23" y="90"/>
                </a:cubicBezTo>
                <a:cubicBezTo>
                  <a:pt x="24" y="93"/>
                  <a:pt x="32" y="96"/>
                  <a:pt x="31" y="100"/>
                </a:cubicBezTo>
                <a:cubicBezTo>
                  <a:pt x="31" y="103"/>
                  <a:pt x="28" y="105"/>
                  <a:pt x="28" y="105"/>
                </a:cubicBezTo>
                <a:cubicBezTo>
                  <a:pt x="28" y="105"/>
                  <a:pt x="25" y="109"/>
                  <a:pt x="23" y="109"/>
                </a:cubicBezTo>
                <a:cubicBezTo>
                  <a:pt x="20" y="109"/>
                  <a:pt x="15" y="103"/>
                  <a:pt x="15" y="103"/>
                </a:cubicBezTo>
                <a:cubicBezTo>
                  <a:pt x="12" y="100"/>
                  <a:pt x="12" y="100"/>
                  <a:pt x="12" y="100"/>
                </a:cubicBezTo>
                <a:cubicBezTo>
                  <a:pt x="12" y="100"/>
                  <a:pt x="9" y="102"/>
                  <a:pt x="9" y="102"/>
                </a:cubicBezTo>
                <a:cubicBezTo>
                  <a:pt x="3" y="103"/>
                  <a:pt x="1" y="100"/>
                  <a:pt x="0" y="96"/>
                </a:cubicBezTo>
                <a:cubicBezTo>
                  <a:pt x="0" y="95"/>
                  <a:pt x="0" y="95"/>
                  <a:pt x="0" y="94"/>
                </a:cubicBezTo>
                <a:cubicBezTo>
                  <a:pt x="1" y="90"/>
                  <a:pt x="5" y="87"/>
                  <a:pt x="8" y="84"/>
                </a:cubicBezTo>
                <a:cubicBezTo>
                  <a:pt x="23" y="69"/>
                  <a:pt x="40" y="52"/>
                  <a:pt x="55" y="37"/>
                </a:cubicBezTo>
                <a:cubicBezTo>
                  <a:pt x="53" y="34"/>
                  <a:pt x="52" y="31"/>
                  <a:pt x="52" y="28"/>
                </a:cubicBezTo>
                <a:cubicBezTo>
                  <a:pt x="50" y="11"/>
                  <a:pt x="61" y="2"/>
                  <a:pt x="75" y="0"/>
                </a:cubicBezTo>
                <a:close/>
                <a:moveTo>
                  <a:pt x="66" y="25"/>
                </a:moveTo>
                <a:cubicBezTo>
                  <a:pt x="66" y="37"/>
                  <a:pt x="83" y="40"/>
                  <a:pt x="87" y="30"/>
                </a:cubicBezTo>
                <a:cubicBezTo>
                  <a:pt x="91" y="21"/>
                  <a:pt x="84" y="13"/>
                  <a:pt x="75" y="14"/>
                </a:cubicBezTo>
                <a:cubicBezTo>
                  <a:pt x="70" y="15"/>
                  <a:pt x="66" y="19"/>
                  <a:pt x="66" y="25"/>
                </a:cubicBezTo>
                <a:close/>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6" name="Freeform 127"/>
          <p:cNvSpPr>
            <a:spLocks noEditPoints="1"/>
          </p:cNvSpPr>
          <p:nvPr userDrawn="1"/>
        </p:nvSpPr>
        <p:spPr bwMode="auto">
          <a:xfrm>
            <a:off x="661988" y="2327275"/>
            <a:ext cx="220662" cy="173038"/>
          </a:xfrm>
          <a:custGeom>
            <a:avLst/>
            <a:gdLst>
              <a:gd name="T0" fmla="*/ 2147483647 w 127"/>
              <a:gd name="T1" fmla="*/ 2147483647 h 100"/>
              <a:gd name="T2" fmla="*/ 2147483647 w 127"/>
              <a:gd name="T3" fmla="*/ 2147483647 h 100"/>
              <a:gd name="T4" fmla="*/ 2147483647 w 127"/>
              <a:gd name="T5" fmla="*/ 0 h 100"/>
              <a:gd name="T6" fmla="*/ 2147483647 w 127"/>
              <a:gd name="T7" fmla="*/ 2147483647 h 100"/>
              <a:gd name="T8" fmla="*/ 2147483647 w 127"/>
              <a:gd name="T9" fmla="*/ 2147483647 h 100"/>
              <a:gd name="T10" fmla="*/ 2147483647 w 127"/>
              <a:gd name="T11" fmla="*/ 2147483647 h 100"/>
              <a:gd name="T12" fmla="*/ 2147483647 w 127"/>
              <a:gd name="T13" fmla="*/ 2147483647 h 100"/>
              <a:gd name="T14" fmla="*/ 2147483647 w 127"/>
              <a:gd name="T15" fmla="*/ 2147483647 h 100"/>
              <a:gd name="T16" fmla="*/ 2147483647 w 127"/>
              <a:gd name="T17" fmla="*/ 2147483647 h 100"/>
              <a:gd name="T18" fmla="*/ 2147483647 w 127"/>
              <a:gd name="T19" fmla="*/ 2147483647 h 100"/>
              <a:gd name="T20" fmla="*/ 2147483647 w 127"/>
              <a:gd name="T21" fmla="*/ 2147483647 h 100"/>
              <a:gd name="T22" fmla="*/ 2147483647 w 127"/>
              <a:gd name="T23" fmla="*/ 2147483647 h 100"/>
              <a:gd name="T24" fmla="*/ 2147483647 w 127"/>
              <a:gd name="T25" fmla="*/ 2147483647 h 100"/>
              <a:gd name="T26" fmla="*/ 2147483647 w 127"/>
              <a:gd name="T27" fmla="*/ 2147483647 h 100"/>
              <a:gd name="T28" fmla="*/ 2147483647 w 127"/>
              <a:gd name="T29" fmla="*/ 2147483647 h 100"/>
              <a:gd name="T30" fmla="*/ 2147483647 w 127"/>
              <a:gd name="T31" fmla="*/ 2147483647 h 100"/>
              <a:gd name="T32" fmla="*/ 2147483647 w 127"/>
              <a:gd name="T33" fmla="*/ 2147483647 h 100"/>
              <a:gd name="T34" fmla="*/ 2147483647 w 127"/>
              <a:gd name="T35" fmla="*/ 2147483647 h 100"/>
              <a:gd name="T36" fmla="*/ 2147483647 w 127"/>
              <a:gd name="T37" fmla="*/ 2147483647 h 100"/>
              <a:gd name="T38" fmla="*/ 2147483647 w 127"/>
              <a:gd name="T39" fmla="*/ 2147483647 h 100"/>
              <a:gd name="T40" fmla="*/ 2147483647 w 127"/>
              <a:gd name="T41" fmla="*/ 2147483647 h 100"/>
              <a:gd name="T42" fmla="*/ 2147483647 w 127"/>
              <a:gd name="T43" fmla="*/ 2147483647 h 100"/>
              <a:gd name="T44" fmla="*/ 2147483647 w 127"/>
              <a:gd name="T45" fmla="*/ 2147483647 h 100"/>
              <a:gd name="T46" fmla="*/ 2147483647 w 127"/>
              <a:gd name="T47" fmla="*/ 2147483647 h 100"/>
              <a:gd name="T48" fmla="*/ 2147483647 w 127"/>
              <a:gd name="T49" fmla="*/ 2147483647 h 100"/>
              <a:gd name="T50" fmla="*/ 2147483647 w 127"/>
              <a:gd name="T51" fmla="*/ 2147483647 h 100"/>
              <a:gd name="T52" fmla="*/ 2147483647 w 127"/>
              <a:gd name="T53" fmla="*/ 2147483647 h 100"/>
              <a:gd name="T54" fmla="*/ 2147483647 w 127"/>
              <a:gd name="T55" fmla="*/ 2147483647 h 100"/>
              <a:gd name="T56" fmla="*/ 2147483647 w 127"/>
              <a:gd name="T57" fmla="*/ 2147483647 h 100"/>
              <a:gd name="T58" fmla="*/ 2147483647 w 127"/>
              <a:gd name="T59" fmla="*/ 2147483647 h 100"/>
              <a:gd name="T60" fmla="*/ 2147483647 w 127"/>
              <a:gd name="T61" fmla="*/ 2147483647 h 100"/>
              <a:gd name="T62" fmla="*/ 2147483647 w 127"/>
              <a:gd name="T63" fmla="*/ 2147483647 h 10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27" h="100">
                <a:moveTo>
                  <a:pt x="126" y="31"/>
                </a:moveTo>
                <a:cubicBezTo>
                  <a:pt x="111" y="8"/>
                  <a:pt x="111" y="8"/>
                  <a:pt x="111" y="8"/>
                </a:cubicBezTo>
                <a:cubicBezTo>
                  <a:pt x="110" y="7"/>
                  <a:pt x="109" y="7"/>
                  <a:pt x="107" y="7"/>
                </a:cubicBezTo>
                <a:cubicBezTo>
                  <a:pt x="107" y="7"/>
                  <a:pt x="107" y="7"/>
                  <a:pt x="107" y="7"/>
                </a:cubicBezTo>
                <a:cubicBezTo>
                  <a:pt x="59" y="0"/>
                  <a:pt x="59" y="0"/>
                  <a:pt x="59" y="0"/>
                </a:cubicBezTo>
                <a:cubicBezTo>
                  <a:pt x="58" y="0"/>
                  <a:pt x="58" y="0"/>
                  <a:pt x="57" y="0"/>
                </a:cubicBezTo>
                <a:cubicBezTo>
                  <a:pt x="19" y="14"/>
                  <a:pt x="19" y="14"/>
                  <a:pt x="19" y="14"/>
                </a:cubicBezTo>
                <a:cubicBezTo>
                  <a:pt x="19" y="14"/>
                  <a:pt x="19" y="14"/>
                  <a:pt x="19" y="14"/>
                </a:cubicBezTo>
                <a:cubicBezTo>
                  <a:pt x="19" y="14"/>
                  <a:pt x="19" y="14"/>
                  <a:pt x="18" y="14"/>
                </a:cubicBezTo>
                <a:cubicBezTo>
                  <a:pt x="18" y="14"/>
                  <a:pt x="18" y="14"/>
                  <a:pt x="18" y="14"/>
                </a:cubicBezTo>
                <a:cubicBezTo>
                  <a:pt x="18" y="14"/>
                  <a:pt x="18" y="14"/>
                  <a:pt x="18" y="15"/>
                </a:cubicBezTo>
                <a:cubicBezTo>
                  <a:pt x="18" y="15"/>
                  <a:pt x="17" y="15"/>
                  <a:pt x="17" y="15"/>
                </a:cubicBezTo>
                <a:cubicBezTo>
                  <a:pt x="17" y="15"/>
                  <a:pt x="17" y="15"/>
                  <a:pt x="17" y="15"/>
                </a:cubicBezTo>
                <a:cubicBezTo>
                  <a:pt x="1" y="37"/>
                  <a:pt x="1" y="37"/>
                  <a:pt x="1" y="37"/>
                </a:cubicBezTo>
                <a:cubicBezTo>
                  <a:pt x="0" y="38"/>
                  <a:pt x="0" y="39"/>
                  <a:pt x="0" y="40"/>
                </a:cubicBezTo>
                <a:cubicBezTo>
                  <a:pt x="1" y="41"/>
                  <a:pt x="2" y="42"/>
                  <a:pt x="3" y="42"/>
                </a:cubicBezTo>
                <a:cubicBezTo>
                  <a:pt x="17" y="46"/>
                  <a:pt x="17" y="46"/>
                  <a:pt x="17" y="46"/>
                </a:cubicBezTo>
                <a:cubicBezTo>
                  <a:pt x="17" y="81"/>
                  <a:pt x="17" y="81"/>
                  <a:pt x="17" y="81"/>
                </a:cubicBezTo>
                <a:cubicBezTo>
                  <a:pt x="17" y="83"/>
                  <a:pt x="18" y="84"/>
                  <a:pt x="19" y="84"/>
                </a:cubicBezTo>
                <a:cubicBezTo>
                  <a:pt x="71" y="100"/>
                  <a:pt x="71" y="100"/>
                  <a:pt x="71" y="100"/>
                </a:cubicBezTo>
                <a:cubicBezTo>
                  <a:pt x="71" y="100"/>
                  <a:pt x="71" y="100"/>
                  <a:pt x="71" y="100"/>
                </a:cubicBezTo>
                <a:cubicBezTo>
                  <a:pt x="71" y="100"/>
                  <a:pt x="72" y="100"/>
                  <a:pt x="72" y="100"/>
                </a:cubicBezTo>
                <a:cubicBezTo>
                  <a:pt x="72" y="100"/>
                  <a:pt x="72" y="100"/>
                  <a:pt x="72" y="100"/>
                </a:cubicBezTo>
                <a:cubicBezTo>
                  <a:pt x="72" y="100"/>
                  <a:pt x="73" y="100"/>
                  <a:pt x="73" y="100"/>
                </a:cubicBezTo>
                <a:cubicBezTo>
                  <a:pt x="73" y="100"/>
                  <a:pt x="73" y="100"/>
                  <a:pt x="73" y="100"/>
                </a:cubicBezTo>
                <a:cubicBezTo>
                  <a:pt x="73" y="100"/>
                  <a:pt x="73" y="100"/>
                  <a:pt x="74" y="100"/>
                </a:cubicBezTo>
                <a:cubicBezTo>
                  <a:pt x="111" y="79"/>
                  <a:pt x="111" y="79"/>
                  <a:pt x="111" y="79"/>
                </a:cubicBezTo>
                <a:cubicBezTo>
                  <a:pt x="112" y="79"/>
                  <a:pt x="112" y="78"/>
                  <a:pt x="112" y="76"/>
                </a:cubicBezTo>
                <a:cubicBezTo>
                  <a:pt x="112" y="41"/>
                  <a:pt x="112" y="41"/>
                  <a:pt x="112" y="41"/>
                </a:cubicBezTo>
                <a:cubicBezTo>
                  <a:pt x="125" y="35"/>
                  <a:pt x="125" y="35"/>
                  <a:pt x="125" y="35"/>
                </a:cubicBezTo>
                <a:cubicBezTo>
                  <a:pt x="126" y="35"/>
                  <a:pt x="127" y="34"/>
                  <a:pt x="127" y="33"/>
                </a:cubicBezTo>
                <a:cubicBezTo>
                  <a:pt x="127" y="32"/>
                  <a:pt x="127" y="31"/>
                  <a:pt x="126" y="31"/>
                </a:cubicBezTo>
                <a:close/>
                <a:moveTo>
                  <a:pt x="9" y="37"/>
                </a:moveTo>
                <a:cubicBezTo>
                  <a:pt x="21" y="21"/>
                  <a:pt x="21" y="21"/>
                  <a:pt x="21" y="21"/>
                </a:cubicBezTo>
                <a:cubicBezTo>
                  <a:pt x="67" y="29"/>
                  <a:pt x="67" y="29"/>
                  <a:pt x="67" y="29"/>
                </a:cubicBezTo>
                <a:cubicBezTo>
                  <a:pt x="53" y="49"/>
                  <a:pt x="53" y="49"/>
                  <a:pt x="53" y="49"/>
                </a:cubicBezTo>
                <a:lnTo>
                  <a:pt x="9" y="37"/>
                </a:lnTo>
                <a:close/>
                <a:moveTo>
                  <a:pt x="69" y="93"/>
                </a:moveTo>
                <a:cubicBezTo>
                  <a:pt x="23" y="79"/>
                  <a:pt x="23" y="79"/>
                  <a:pt x="23" y="79"/>
                </a:cubicBezTo>
                <a:cubicBezTo>
                  <a:pt x="23" y="48"/>
                  <a:pt x="23" y="48"/>
                  <a:pt x="23" y="48"/>
                </a:cubicBezTo>
                <a:cubicBezTo>
                  <a:pt x="54" y="56"/>
                  <a:pt x="54" y="56"/>
                  <a:pt x="54" y="56"/>
                </a:cubicBezTo>
                <a:cubicBezTo>
                  <a:pt x="54" y="56"/>
                  <a:pt x="54" y="56"/>
                  <a:pt x="55" y="56"/>
                </a:cubicBezTo>
                <a:cubicBezTo>
                  <a:pt x="56" y="56"/>
                  <a:pt x="57" y="55"/>
                  <a:pt x="57" y="54"/>
                </a:cubicBezTo>
                <a:cubicBezTo>
                  <a:pt x="69" y="37"/>
                  <a:pt x="69" y="37"/>
                  <a:pt x="69" y="37"/>
                </a:cubicBezTo>
                <a:lnTo>
                  <a:pt x="69" y="93"/>
                </a:lnTo>
                <a:close/>
                <a:moveTo>
                  <a:pt x="72" y="23"/>
                </a:moveTo>
                <a:cubicBezTo>
                  <a:pt x="32" y="16"/>
                  <a:pt x="32" y="16"/>
                  <a:pt x="32" y="16"/>
                </a:cubicBezTo>
                <a:cubicBezTo>
                  <a:pt x="59" y="6"/>
                  <a:pt x="59" y="6"/>
                  <a:pt x="59" y="6"/>
                </a:cubicBezTo>
                <a:cubicBezTo>
                  <a:pt x="97" y="12"/>
                  <a:pt x="97" y="12"/>
                  <a:pt x="97" y="12"/>
                </a:cubicBezTo>
                <a:lnTo>
                  <a:pt x="72" y="23"/>
                </a:lnTo>
                <a:close/>
                <a:moveTo>
                  <a:pt x="75" y="92"/>
                </a:moveTo>
                <a:cubicBezTo>
                  <a:pt x="75" y="41"/>
                  <a:pt x="75" y="41"/>
                  <a:pt x="75" y="41"/>
                </a:cubicBezTo>
                <a:cubicBezTo>
                  <a:pt x="81" y="53"/>
                  <a:pt x="81" y="53"/>
                  <a:pt x="81" y="53"/>
                </a:cubicBezTo>
                <a:cubicBezTo>
                  <a:pt x="81" y="54"/>
                  <a:pt x="82" y="54"/>
                  <a:pt x="83" y="55"/>
                </a:cubicBezTo>
                <a:cubicBezTo>
                  <a:pt x="83" y="55"/>
                  <a:pt x="83" y="55"/>
                  <a:pt x="84" y="55"/>
                </a:cubicBezTo>
                <a:cubicBezTo>
                  <a:pt x="84" y="55"/>
                  <a:pt x="85" y="55"/>
                  <a:pt x="85" y="54"/>
                </a:cubicBezTo>
                <a:cubicBezTo>
                  <a:pt x="106" y="44"/>
                  <a:pt x="106" y="44"/>
                  <a:pt x="106" y="44"/>
                </a:cubicBezTo>
                <a:cubicBezTo>
                  <a:pt x="106" y="75"/>
                  <a:pt x="106" y="75"/>
                  <a:pt x="106" y="75"/>
                </a:cubicBezTo>
                <a:cubicBezTo>
                  <a:pt x="106" y="75"/>
                  <a:pt x="106" y="75"/>
                  <a:pt x="106" y="75"/>
                </a:cubicBezTo>
                <a:lnTo>
                  <a:pt x="75" y="92"/>
                </a:lnTo>
                <a:close/>
                <a:moveTo>
                  <a:pt x="85" y="47"/>
                </a:moveTo>
                <a:cubicBezTo>
                  <a:pt x="76" y="28"/>
                  <a:pt x="76" y="28"/>
                  <a:pt x="76" y="28"/>
                </a:cubicBezTo>
                <a:cubicBezTo>
                  <a:pt x="107" y="14"/>
                  <a:pt x="107" y="14"/>
                  <a:pt x="107" y="14"/>
                </a:cubicBezTo>
                <a:cubicBezTo>
                  <a:pt x="119" y="31"/>
                  <a:pt x="119" y="31"/>
                  <a:pt x="119" y="31"/>
                </a:cubicBezTo>
                <a:lnTo>
                  <a:pt x="85" y="47"/>
                </a:lnTo>
                <a:close/>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7" name="Oval 128"/>
          <p:cNvSpPr>
            <a:spLocks noChangeArrowheads="1"/>
          </p:cNvSpPr>
          <p:nvPr userDrawn="1"/>
        </p:nvSpPr>
        <p:spPr bwMode="auto">
          <a:xfrm>
            <a:off x="1311275" y="1416050"/>
            <a:ext cx="146050" cy="147638"/>
          </a:xfrm>
          <a:prstGeom prst="ellipse">
            <a:avLst/>
          </a:pr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zh-CN" altLang="en-US">
              <a:solidFill>
                <a:srgbClr val="000000"/>
              </a:solidFill>
            </a:endParaRPr>
          </a:p>
        </p:txBody>
      </p:sp>
      <p:sp>
        <p:nvSpPr>
          <p:cNvPr id="178" name="Rectangle 129"/>
          <p:cNvSpPr>
            <a:spLocks noChangeArrowheads="1"/>
          </p:cNvSpPr>
          <p:nvPr userDrawn="1"/>
        </p:nvSpPr>
        <p:spPr bwMode="auto">
          <a:xfrm>
            <a:off x="1374775" y="1379538"/>
            <a:ext cx="19050" cy="25400"/>
          </a:xfrm>
          <a:prstGeom prst="rect">
            <a:avLst/>
          </a:prstGeom>
          <a:solidFill>
            <a:srgbClr val="49494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solidFill>
                <a:srgbClr val="000000"/>
              </a:solidFill>
            </a:endParaRPr>
          </a:p>
        </p:txBody>
      </p:sp>
      <p:sp>
        <p:nvSpPr>
          <p:cNvPr id="179" name="Rectangle 130"/>
          <p:cNvSpPr>
            <a:spLocks noChangeArrowheads="1"/>
          </p:cNvSpPr>
          <p:nvPr userDrawn="1"/>
        </p:nvSpPr>
        <p:spPr bwMode="auto">
          <a:xfrm>
            <a:off x="1468438" y="1479550"/>
            <a:ext cx="26987" cy="19050"/>
          </a:xfrm>
          <a:prstGeom prst="rect">
            <a:avLst/>
          </a:prstGeom>
          <a:solidFill>
            <a:srgbClr val="49494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solidFill>
                <a:srgbClr val="000000"/>
              </a:solidFill>
            </a:endParaRPr>
          </a:p>
        </p:txBody>
      </p:sp>
      <p:sp>
        <p:nvSpPr>
          <p:cNvPr id="180" name="Rectangle 131"/>
          <p:cNvSpPr>
            <a:spLocks noChangeArrowheads="1"/>
          </p:cNvSpPr>
          <p:nvPr userDrawn="1"/>
        </p:nvSpPr>
        <p:spPr bwMode="auto">
          <a:xfrm>
            <a:off x="1374775" y="1574800"/>
            <a:ext cx="19050" cy="25400"/>
          </a:xfrm>
          <a:prstGeom prst="rect">
            <a:avLst/>
          </a:prstGeom>
          <a:solidFill>
            <a:srgbClr val="49494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solidFill>
                <a:srgbClr val="000000"/>
              </a:solidFill>
            </a:endParaRPr>
          </a:p>
        </p:txBody>
      </p:sp>
      <p:sp>
        <p:nvSpPr>
          <p:cNvPr id="181" name="Rectangle 132"/>
          <p:cNvSpPr>
            <a:spLocks noChangeArrowheads="1"/>
          </p:cNvSpPr>
          <p:nvPr userDrawn="1"/>
        </p:nvSpPr>
        <p:spPr bwMode="auto">
          <a:xfrm>
            <a:off x="1274763" y="1479550"/>
            <a:ext cx="25400" cy="19050"/>
          </a:xfrm>
          <a:prstGeom prst="rect">
            <a:avLst/>
          </a:prstGeom>
          <a:solidFill>
            <a:srgbClr val="49494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solidFill>
                <a:srgbClr val="000000"/>
              </a:solidFill>
            </a:endParaRPr>
          </a:p>
        </p:txBody>
      </p:sp>
      <p:sp>
        <p:nvSpPr>
          <p:cNvPr id="182" name="Freeform 133"/>
          <p:cNvSpPr>
            <a:spLocks/>
          </p:cNvSpPr>
          <p:nvPr userDrawn="1"/>
        </p:nvSpPr>
        <p:spPr bwMode="auto">
          <a:xfrm>
            <a:off x="1436688" y="1404938"/>
            <a:ext cx="33337" cy="31750"/>
          </a:xfrm>
          <a:custGeom>
            <a:avLst/>
            <a:gdLst>
              <a:gd name="T0" fmla="*/ 2147483647 w 45"/>
              <a:gd name="T1" fmla="*/ 2147483647 h 43"/>
              <a:gd name="T2" fmla="*/ 2147483647 w 45"/>
              <a:gd name="T3" fmla="*/ 2147483647 h 43"/>
              <a:gd name="T4" fmla="*/ 0 w 45"/>
              <a:gd name="T5" fmla="*/ 2147483647 h 43"/>
              <a:gd name="T6" fmla="*/ 2147483647 w 45"/>
              <a:gd name="T7" fmla="*/ 0 h 43"/>
              <a:gd name="T8" fmla="*/ 2147483647 w 45"/>
              <a:gd name="T9" fmla="*/ 2147483647 h 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5" h="43">
                <a:moveTo>
                  <a:pt x="45" y="17"/>
                </a:moveTo>
                <a:lnTo>
                  <a:pt x="19" y="43"/>
                </a:lnTo>
                <a:lnTo>
                  <a:pt x="0" y="24"/>
                </a:lnTo>
                <a:lnTo>
                  <a:pt x="26" y="0"/>
                </a:lnTo>
                <a:lnTo>
                  <a:pt x="45" y="17"/>
                </a:lnTo>
                <a:close/>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3" name="Freeform 134"/>
          <p:cNvSpPr>
            <a:spLocks/>
          </p:cNvSpPr>
          <p:nvPr userDrawn="1"/>
        </p:nvSpPr>
        <p:spPr bwMode="auto">
          <a:xfrm>
            <a:off x="1436688" y="1543050"/>
            <a:ext cx="33337" cy="31750"/>
          </a:xfrm>
          <a:custGeom>
            <a:avLst/>
            <a:gdLst>
              <a:gd name="T0" fmla="*/ 2147483647 w 45"/>
              <a:gd name="T1" fmla="*/ 0 h 43"/>
              <a:gd name="T2" fmla="*/ 2147483647 w 45"/>
              <a:gd name="T3" fmla="*/ 2147483647 h 43"/>
              <a:gd name="T4" fmla="*/ 2147483647 w 45"/>
              <a:gd name="T5" fmla="*/ 2147483647 h 43"/>
              <a:gd name="T6" fmla="*/ 0 w 45"/>
              <a:gd name="T7" fmla="*/ 2147483647 h 43"/>
              <a:gd name="T8" fmla="*/ 2147483647 w 45"/>
              <a:gd name="T9" fmla="*/ 0 h 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5" h="43">
                <a:moveTo>
                  <a:pt x="19" y="0"/>
                </a:moveTo>
                <a:lnTo>
                  <a:pt x="45" y="24"/>
                </a:lnTo>
                <a:lnTo>
                  <a:pt x="26" y="43"/>
                </a:lnTo>
                <a:lnTo>
                  <a:pt x="0" y="17"/>
                </a:lnTo>
                <a:lnTo>
                  <a:pt x="19" y="0"/>
                </a:lnTo>
                <a:close/>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4" name="Freeform 135"/>
          <p:cNvSpPr>
            <a:spLocks/>
          </p:cNvSpPr>
          <p:nvPr userDrawn="1"/>
        </p:nvSpPr>
        <p:spPr bwMode="auto">
          <a:xfrm>
            <a:off x="1298575" y="1543050"/>
            <a:ext cx="33338" cy="31750"/>
          </a:xfrm>
          <a:custGeom>
            <a:avLst/>
            <a:gdLst>
              <a:gd name="T0" fmla="*/ 2147483647 w 45"/>
              <a:gd name="T1" fmla="*/ 0 h 43"/>
              <a:gd name="T2" fmla="*/ 2147483647 w 45"/>
              <a:gd name="T3" fmla="*/ 2147483647 h 43"/>
              <a:gd name="T4" fmla="*/ 2147483647 w 45"/>
              <a:gd name="T5" fmla="*/ 2147483647 h 43"/>
              <a:gd name="T6" fmla="*/ 0 w 45"/>
              <a:gd name="T7" fmla="*/ 2147483647 h 43"/>
              <a:gd name="T8" fmla="*/ 2147483647 w 45"/>
              <a:gd name="T9" fmla="*/ 0 h 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5" h="43">
                <a:moveTo>
                  <a:pt x="26" y="0"/>
                </a:moveTo>
                <a:lnTo>
                  <a:pt x="45" y="17"/>
                </a:lnTo>
                <a:lnTo>
                  <a:pt x="19" y="43"/>
                </a:lnTo>
                <a:lnTo>
                  <a:pt x="0" y="24"/>
                </a:lnTo>
                <a:lnTo>
                  <a:pt x="26" y="0"/>
                </a:lnTo>
                <a:close/>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5" name="Freeform 136"/>
          <p:cNvSpPr>
            <a:spLocks/>
          </p:cNvSpPr>
          <p:nvPr userDrawn="1"/>
        </p:nvSpPr>
        <p:spPr bwMode="auto">
          <a:xfrm>
            <a:off x="1298575" y="1404938"/>
            <a:ext cx="33338" cy="31750"/>
          </a:xfrm>
          <a:custGeom>
            <a:avLst/>
            <a:gdLst>
              <a:gd name="T0" fmla="*/ 2147483647 w 45"/>
              <a:gd name="T1" fmla="*/ 2147483647 h 43"/>
              <a:gd name="T2" fmla="*/ 2147483647 w 45"/>
              <a:gd name="T3" fmla="*/ 2147483647 h 43"/>
              <a:gd name="T4" fmla="*/ 0 w 45"/>
              <a:gd name="T5" fmla="*/ 2147483647 h 43"/>
              <a:gd name="T6" fmla="*/ 2147483647 w 45"/>
              <a:gd name="T7" fmla="*/ 0 h 43"/>
              <a:gd name="T8" fmla="*/ 2147483647 w 45"/>
              <a:gd name="T9" fmla="*/ 2147483647 h 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5" h="43">
                <a:moveTo>
                  <a:pt x="45" y="24"/>
                </a:moveTo>
                <a:lnTo>
                  <a:pt x="26" y="43"/>
                </a:lnTo>
                <a:lnTo>
                  <a:pt x="0" y="17"/>
                </a:lnTo>
                <a:lnTo>
                  <a:pt x="19" y="0"/>
                </a:lnTo>
                <a:lnTo>
                  <a:pt x="45" y="24"/>
                </a:lnTo>
                <a:close/>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6" name="Freeform 137"/>
          <p:cNvSpPr>
            <a:spLocks/>
          </p:cNvSpPr>
          <p:nvPr userDrawn="1"/>
        </p:nvSpPr>
        <p:spPr bwMode="auto">
          <a:xfrm>
            <a:off x="1408113" y="1382713"/>
            <a:ext cx="26987" cy="33337"/>
          </a:xfrm>
          <a:custGeom>
            <a:avLst/>
            <a:gdLst>
              <a:gd name="T0" fmla="*/ 2147483647 w 38"/>
              <a:gd name="T1" fmla="*/ 2147483647 h 45"/>
              <a:gd name="T2" fmla="*/ 2147483647 w 38"/>
              <a:gd name="T3" fmla="*/ 2147483647 h 45"/>
              <a:gd name="T4" fmla="*/ 0 w 38"/>
              <a:gd name="T5" fmla="*/ 2147483647 h 45"/>
              <a:gd name="T6" fmla="*/ 2147483647 w 38"/>
              <a:gd name="T7" fmla="*/ 0 h 45"/>
              <a:gd name="T8" fmla="*/ 2147483647 w 38"/>
              <a:gd name="T9" fmla="*/ 2147483647 h 4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8" h="45">
                <a:moveTo>
                  <a:pt x="38" y="12"/>
                </a:moveTo>
                <a:lnTo>
                  <a:pt x="24" y="45"/>
                </a:lnTo>
                <a:lnTo>
                  <a:pt x="0" y="36"/>
                </a:lnTo>
                <a:lnTo>
                  <a:pt x="14" y="0"/>
                </a:lnTo>
                <a:lnTo>
                  <a:pt x="38" y="12"/>
                </a:lnTo>
                <a:close/>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7" name="Freeform 138"/>
          <p:cNvSpPr>
            <a:spLocks/>
          </p:cNvSpPr>
          <p:nvPr userDrawn="1"/>
        </p:nvSpPr>
        <p:spPr bwMode="auto">
          <a:xfrm>
            <a:off x="1458913" y="1512888"/>
            <a:ext cx="31750" cy="26987"/>
          </a:xfrm>
          <a:custGeom>
            <a:avLst/>
            <a:gdLst>
              <a:gd name="T0" fmla="*/ 2147483647 w 43"/>
              <a:gd name="T1" fmla="*/ 0 h 37"/>
              <a:gd name="T2" fmla="*/ 2147483647 w 43"/>
              <a:gd name="T3" fmla="*/ 2147483647 h 37"/>
              <a:gd name="T4" fmla="*/ 2147483647 w 43"/>
              <a:gd name="T5" fmla="*/ 2147483647 h 37"/>
              <a:gd name="T6" fmla="*/ 0 w 43"/>
              <a:gd name="T7" fmla="*/ 2147483647 h 37"/>
              <a:gd name="T8" fmla="*/ 2147483647 w 43"/>
              <a:gd name="T9" fmla="*/ 0 h 3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3" h="37">
                <a:moveTo>
                  <a:pt x="9" y="0"/>
                </a:moveTo>
                <a:lnTo>
                  <a:pt x="43" y="14"/>
                </a:lnTo>
                <a:lnTo>
                  <a:pt x="33" y="37"/>
                </a:lnTo>
                <a:lnTo>
                  <a:pt x="0" y="23"/>
                </a:lnTo>
                <a:lnTo>
                  <a:pt x="9" y="0"/>
                </a:lnTo>
                <a:close/>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8" name="Freeform 139"/>
          <p:cNvSpPr>
            <a:spLocks/>
          </p:cNvSpPr>
          <p:nvPr userDrawn="1"/>
        </p:nvSpPr>
        <p:spPr bwMode="auto">
          <a:xfrm>
            <a:off x="1333500" y="1563688"/>
            <a:ext cx="26988" cy="31750"/>
          </a:xfrm>
          <a:custGeom>
            <a:avLst/>
            <a:gdLst>
              <a:gd name="T0" fmla="*/ 2147483647 w 38"/>
              <a:gd name="T1" fmla="*/ 2147483647 h 42"/>
              <a:gd name="T2" fmla="*/ 2147483647 w 38"/>
              <a:gd name="T3" fmla="*/ 2147483647 h 42"/>
              <a:gd name="T4" fmla="*/ 0 w 38"/>
              <a:gd name="T5" fmla="*/ 2147483647 h 42"/>
              <a:gd name="T6" fmla="*/ 2147483647 w 38"/>
              <a:gd name="T7" fmla="*/ 0 h 42"/>
              <a:gd name="T8" fmla="*/ 2147483647 w 38"/>
              <a:gd name="T9" fmla="*/ 2147483647 h 4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8" h="42">
                <a:moveTo>
                  <a:pt x="38" y="9"/>
                </a:moveTo>
                <a:lnTo>
                  <a:pt x="24" y="42"/>
                </a:lnTo>
                <a:lnTo>
                  <a:pt x="0" y="33"/>
                </a:lnTo>
                <a:lnTo>
                  <a:pt x="14" y="0"/>
                </a:lnTo>
                <a:lnTo>
                  <a:pt x="38" y="9"/>
                </a:lnTo>
                <a:close/>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9" name="Freeform 140"/>
          <p:cNvSpPr>
            <a:spLocks/>
          </p:cNvSpPr>
          <p:nvPr userDrawn="1"/>
        </p:nvSpPr>
        <p:spPr bwMode="auto">
          <a:xfrm>
            <a:off x="1277938" y="1438275"/>
            <a:ext cx="31750" cy="28575"/>
          </a:xfrm>
          <a:custGeom>
            <a:avLst/>
            <a:gdLst>
              <a:gd name="T0" fmla="*/ 2147483647 w 42"/>
              <a:gd name="T1" fmla="*/ 2147483647 h 38"/>
              <a:gd name="T2" fmla="*/ 0 w 42"/>
              <a:gd name="T3" fmla="*/ 2147483647 h 38"/>
              <a:gd name="T4" fmla="*/ 2147483647 w 42"/>
              <a:gd name="T5" fmla="*/ 0 h 38"/>
              <a:gd name="T6" fmla="*/ 2147483647 w 42"/>
              <a:gd name="T7" fmla="*/ 2147483647 h 38"/>
              <a:gd name="T8" fmla="*/ 2147483647 w 42"/>
              <a:gd name="T9" fmla="*/ 2147483647 h 3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2" h="38">
                <a:moveTo>
                  <a:pt x="33" y="38"/>
                </a:moveTo>
                <a:lnTo>
                  <a:pt x="0" y="26"/>
                </a:lnTo>
                <a:lnTo>
                  <a:pt x="9" y="0"/>
                </a:lnTo>
                <a:lnTo>
                  <a:pt x="42" y="14"/>
                </a:lnTo>
                <a:lnTo>
                  <a:pt x="33" y="38"/>
                </a:lnTo>
                <a:close/>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0" name="Freeform 141"/>
          <p:cNvSpPr>
            <a:spLocks/>
          </p:cNvSpPr>
          <p:nvPr userDrawn="1"/>
        </p:nvSpPr>
        <p:spPr bwMode="auto">
          <a:xfrm>
            <a:off x="1458913" y="1438275"/>
            <a:ext cx="31750" cy="28575"/>
          </a:xfrm>
          <a:custGeom>
            <a:avLst/>
            <a:gdLst>
              <a:gd name="T0" fmla="*/ 0 w 43"/>
              <a:gd name="T1" fmla="*/ 2147483647 h 38"/>
              <a:gd name="T2" fmla="*/ 2147483647 w 43"/>
              <a:gd name="T3" fmla="*/ 0 h 38"/>
              <a:gd name="T4" fmla="*/ 2147483647 w 43"/>
              <a:gd name="T5" fmla="*/ 2147483647 h 38"/>
              <a:gd name="T6" fmla="*/ 2147483647 w 43"/>
              <a:gd name="T7" fmla="*/ 2147483647 h 38"/>
              <a:gd name="T8" fmla="*/ 0 w 43"/>
              <a:gd name="T9" fmla="*/ 2147483647 h 3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3" h="38">
                <a:moveTo>
                  <a:pt x="0" y="14"/>
                </a:moveTo>
                <a:lnTo>
                  <a:pt x="33" y="0"/>
                </a:lnTo>
                <a:lnTo>
                  <a:pt x="43" y="24"/>
                </a:lnTo>
                <a:lnTo>
                  <a:pt x="9" y="38"/>
                </a:lnTo>
                <a:lnTo>
                  <a:pt x="0" y="14"/>
                </a:lnTo>
                <a:close/>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1" name="Freeform 142"/>
          <p:cNvSpPr>
            <a:spLocks/>
          </p:cNvSpPr>
          <p:nvPr userDrawn="1"/>
        </p:nvSpPr>
        <p:spPr bwMode="auto">
          <a:xfrm>
            <a:off x="1408113" y="1563688"/>
            <a:ext cx="26987" cy="31750"/>
          </a:xfrm>
          <a:custGeom>
            <a:avLst/>
            <a:gdLst>
              <a:gd name="T0" fmla="*/ 2147483647 w 38"/>
              <a:gd name="T1" fmla="*/ 2147483647 h 42"/>
              <a:gd name="T2" fmla="*/ 2147483647 w 38"/>
              <a:gd name="T3" fmla="*/ 2147483647 h 42"/>
              <a:gd name="T4" fmla="*/ 0 w 38"/>
              <a:gd name="T5" fmla="*/ 2147483647 h 42"/>
              <a:gd name="T6" fmla="*/ 2147483647 w 38"/>
              <a:gd name="T7" fmla="*/ 0 h 42"/>
              <a:gd name="T8" fmla="*/ 2147483647 w 38"/>
              <a:gd name="T9" fmla="*/ 2147483647 h 4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8" h="42">
                <a:moveTo>
                  <a:pt x="38" y="33"/>
                </a:moveTo>
                <a:lnTo>
                  <a:pt x="14" y="42"/>
                </a:lnTo>
                <a:lnTo>
                  <a:pt x="0" y="9"/>
                </a:lnTo>
                <a:lnTo>
                  <a:pt x="24" y="0"/>
                </a:lnTo>
                <a:lnTo>
                  <a:pt x="38" y="33"/>
                </a:lnTo>
                <a:close/>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2" name="Freeform 143"/>
          <p:cNvSpPr>
            <a:spLocks/>
          </p:cNvSpPr>
          <p:nvPr userDrawn="1"/>
        </p:nvSpPr>
        <p:spPr bwMode="auto">
          <a:xfrm>
            <a:off x="1277938" y="1514475"/>
            <a:ext cx="33337" cy="26988"/>
          </a:xfrm>
          <a:custGeom>
            <a:avLst/>
            <a:gdLst>
              <a:gd name="T0" fmla="*/ 2147483647 w 45"/>
              <a:gd name="T1" fmla="*/ 2147483647 h 38"/>
              <a:gd name="T2" fmla="*/ 2147483647 w 45"/>
              <a:gd name="T3" fmla="*/ 2147483647 h 38"/>
              <a:gd name="T4" fmla="*/ 0 w 45"/>
              <a:gd name="T5" fmla="*/ 2147483647 h 38"/>
              <a:gd name="T6" fmla="*/ 2147483647 w 45"/>
              <a:gd name="T7" fmla="*/ 0 h 38"/>
              <a:gd name="T8" fmla="*/ 2147483647 w 45"/>
              <a:gd name="T9" fmla="*/ 2147483647 h 3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5" h="38">
                <a:moveTo>
                  <a:pt x="45" y="24"/>
                </a:moveTo>
                <a:lnTo>
                  <a:pt x="11" y="38"/>
                </a:lnTo>
                <a:lnTo>
                  <a:pt x="0" y="14"/>
                </a:lnTo>
                <a:lnTo>
                  <a:pt x="33" y="0"/>
                </a:lnTo>
                <a:lnTo>
                  <a:pt x="45" y="24"/>
                </a:lnTo>
                <a:close/>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3" name="Freeform 144"/>
          <p:cNvSpPr>
            <a:spLocks/>
          </p:cNvSpPr>
          <p:nvPr userDrawn="1"/>
        </p:nvSpPr>
        <p:spPr bwMode="auto">
          <a:xfrm>
            <a:off x="1333500" y="1385888"/>
            <a:ext cx="26988" cy="30162"/>
          </a:xfrm>
          <a:custGeom>
            <a:avLst/>
            <a:gdLst>
              <a:gd name="T0" fmla="*/ 2147483647 w 38"/>
              <a:gd name="T1" fmla="*/ 2147483647 h 42"/>
              <a:gd name="T2" fmla="*/ 2147483647 w 38"/>
              <a:gd name="T3" fmla="*/ 2147483647 h 42"/>
              <a:gd name="T4" fmla="*/ 0 w 38"/>
              <a:gd name="T5" fmla="*/ 2147483647 h 42"/>
              <a:gd name="T6" fmla="*/ 2147483647 w 38"/>
              <a:gd name="T7" fmla="*/ 0 h 42"/>
              <a:gd name="T8" fmla="*/ 2147483647 w 38"/>
              <a:gd name="T9" fmla="*/ 2147483647 h 4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8" h="42">
                <a:moveTo>
                  <a:pt x="38" y="33"/>
                </a:moveTo>
                <a:lnTo>
                  <a:pt x="14" y="42"/>
                </a:lnTo>
                <a:lnTo>
                  <a:pt x="0" y="9"/>
                </a:lnTo>
                <a:lnTo>
                  <a:pt x="24" y="0"/>
                </a:lnTo>
                <a:lnTo>
                  <a:pt x="38" y="33"/>
                </a:lnTo>
                <a:close/>
              </a:path>
            </a:pathLst>
          </a:custGeom>
          <a:solidFill>
            <a:srgbClr val="49494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 name="Freeform 145"/>
          <p:cNvSpPr>
            <a:spLocks/>
          </p:cNvSpPr>
          <p:nvPr userDrawn="1"/>
        </p:nvSpPr>
        <p:spPr bwMode="auto">
          <a:xfrm>
            <a:off x="3262313" y="2259013"/>
            <a:ext cx="52387" cy="53975"/>
          </a:xfrm>
          <a:custGeom>
            <a:avLst/>
            <a:gdLst>
              <a:gd name="T0" fmla="*/ 2147483647 w 30"/>
              <a:gd name="T1" fmla="*/ 2147483647 h 32"/>
              <a:gd name="T2" fmla="*/ 2147483647 w 30"/>
              <a:gd name="T3" fmla="*/ 2147483647 h 32"/>
              <a:gd name="T4" fmla="*/ 2147483647 w 30"/>
              <a:gd name="T5" fmla="*/ 2147483647 h 32"/>
              <a:gd name="T6" fmla="*/ 2147483647 w 30"/>
              <a:gd name="T7" fmla="*/ 2147483647 h 32"/>
              <a:gd name="T8" fmla="*/ 2147483647 w 30"/>
              <a:gd name="T9" fmla="*/ 2147483647 h 3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0" h="32">
                <a:moveTo>
                  <a:pt x="28" y="25"/>
                </a:moveTo>
                <a:cubicBezTo>
                  <a:pt x="30" y="13"/>
                  <a:pt x="20" y="0"/>
                  <a:pt x="7" y="2"/>
                </a:cubicBezTo>
                <a:cubicBezTo>
                  <a:pt x="0" y="2"/>
                  <a:pt x="0" y="13"/>
                  <a:pt x="7" y="12"/>
                </a:cubicBezTo>
                <a:cubicBezTo>
                  <a:pt x="13" y="11"/>
                  <a:pt x="19" y="16"/>
                  <a:pt x="18" y="23"/>
                </a:cubicBezTo>
                <a:cubicBezTo>
                  <a:pt x="16" y="29"/>
                  <a:pt x="26" y="32"/>
                  <a:pt x="28" y="25"/>
                </a:cubicBezTo>
              </a:path>
            </a:pathLst>
          </a:custGeom>
          <a:solidFill>
            <a:srgbClr val="2980B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5" name="Freeform 146"/>
          <p:cNvSpPr>
            <a:spLocks/>
          </p:cNvSpPr>
          <p:nvPr userDrawn="1"/>
        </p:nvSpPr>
        <p:spPr bwMode="auto">
          <a:xfrm>
            <a:off x="3371850" y="2541588"/>
            <a:ext cx="187325" cy="152400"/>
          </a:xfrm>
          <a:custGeom>
            <a:avLst/>
            <a:gdLst>
              <a:gd name="T0" fmla="*/ 3 w 108"/>
              <a:gd name="T1" fmla="*/ 15 h 88"/>
              <a:gd name="T2" fmla="*/ 3 w 108"/>
              <a:gd name="T3" fmla="*/ 42 h 88"/>
              <a:gd name="T4" fmla="*/ 31 w 108"/>
              <a:gd name="T5" fmla="*/ 87 h 88"/>
              <a:gd name="T6" fmla="*/ 36 w 108"/>
              <a:gd name="T7" fmla="*/ 88 h 88"/>
              <a:gd name="T8" fmla="*/ 50 w 108"/>
              <a:gd name="T9" fmla="*/ 82 h 88"/>
              <a:gd name="T10" fmla="*/ 64 w 108"/>
              <a:gd name="T11" fmla="*/ 88 h 88"/>
              <a:gd name="T12" fmla="*/ 94 w 108"/>
              <a:gd name="T13" fmla="*/ 10 h 88"/>
              <a:gd name="T14" fmla="*/ 92 w 108"/>
              <a:gd name="T15" fmla="*/ 8 h 88"/>
              <a:gd name="T16" fmla="*/ 70 w 108"/>
              <a:gd name="T17" fmla="*/ 0 h 88"/>
              <a:gd name="T18" fmla="*/ 50 w 108"/>
              <a:gd name="T19" fmla="*/ 5 h 88"/>
              <a:gd name="T20" fmla="*/ 50 w 108"/>
              <a:gd name="T21" fmla="*/ 5 h 88"/>
              <a:gd name="T22" fmla="*/ 45 w 108"/>
              <a:gd name="T23" fmla="*/ 3 h 88"/>
              <a:gd name="T24" fmla="*/ 32 w 108"/>
              <a:gd name="T25" fmla="*/ 0 h 88"/>
              <a:gd name="T26" fmla="*/ 30 w 108"/>
              <a:gd name="T27" fmla="*/ 0 h 88"/>
              <a:gd name="T28" fmla="*/ 3 w 108"/>
              <a:gd name="T29" fmla="*/ 1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 h="88">
                <a:moveTo>
                  <a:pt x="3" y="15"/>
                </a:moveTo>
                <a:cubicBezTo>
                  <a:pt x="0" y="23"/>
                  <a:pt x="1" y="33"/>
                  <a:pt x="3" y="42"/>
                </a:cubicBezTo>
                <a:cubicBezTo>
                  <a:pt x="6" y="57"/>
                  <a:pt x="13" y="82"/>
                  <a:pt x="31" y="87"/>
                </a:cubicBezTo>
                <a:cubicBezTo>
                  <a:pt x="33" y="88"/>
                  <a:pt x="34" y="88"/>
                  <a:pt x="36" y="88"/>
                </a:cubicBezTo>
                <a:cubicBezTo>
                  <a:pt x="41" y="88"/>
                  <a:pt x="46" y="86"/>
                  <a:pt x="50" y="82"/>
                </a:cubicBezTo>
                <a:cubicBezTo>
                  <a:pt x="55" y="86"/>
                  <a:pt x="59" y="88"/>
                  <a:pt x="64" y="88"/>
                </a:cubicBezTo>
                <a:cubicBezTo>
                  <a:pt x="90" y="88"/>
                  <a:pt x="108" y="29"/>
                  <a:pt x="94" y="10"/>
                </a:cubicBezTo>
                <a:cubicBezTo>
                  <a:pt x="93" y="9"/>
                  <a:pt x="93" y="8"/>
                  <a:pt x="92" y="8"/>
                </a:cubicBezTo>
                <a:cubicBezTo>
                  <a:pt x="86" y="2"/>
                  <a:pt x="78" y="0"/>
                  <a:pt x="70" y="0"/>
                </a:cubicBezTo>
                <a:cubicBezTo>
                  <a:pt x="63" y="0"/>
                  <a:pt x="56" y="2"/>
                  <a:pt x="50" y="5"/>
                </a:cubicBezTo>
                <a:cubicBezTo>
                  <a:pt x="50" y="5"/>
                  <a:pt x="50" y="5"/>
                  <a:pt x="50" y="5"/>
                </a:cubicBezTo>
                <a:cubicBezTo>
                  <a:pt x="49" y="5"/>
                  <a:pt x="46" y="3"/>
                  <a:pt x="45" y="3"/>
                </a:cubicBezTo>
                <a:cubicBezTo>
                  <a:pt x="41" y="1"/>
                  <a:pt x="36" y="0"/>
                  <a:pt x="32" y="0"/>
                </a:cubicBezTo>
                <a:cubicBezTo>
                  <a:pt x="31" y="0"/>
                  <a:pt x="31" y="0"/>
                  <a:pt x="30" y="0"/>
                </a:cubicBezTo>
                <a:cubicBezTo>
                  <a:pt x="20" y="0"/>
                  <a:pt x="7" y="4"/>
                  <a:pt x="3" y="15"/>
                </a:cubicBezTo>
              </a:path>
            </a:pathLst>
          </a:custGeom>
          <a:solidFill>
            <a:schemeClr val="bg2">
              <a:lumMod val="25000"/>
            </a:schemeClr>
          </a:solidFill>
          <a:ln>
            <a:noFill/>
          </a:ln>
        </p:spPr>
        <p:txBody>
          <a:bodyPr/>
          <a:lstStyle/>
          <a:p>
            <a:pPr eaLnBrk="1" fontAlgn="auto" hangingPunct="1">
              <a:spcBef>
                <a:spcPts val="0"/>
              </a:spcBef>
              <a:spcAft>
                <a:spcPts val="0"/>
              </a:spcAft>
              <a:defRPr/>
            </a:pPr>
            <a:endParaRPr lang="zh-CN" altLang="en-US">
              <a:solidFill>
                <a:prstClr val="black"/>
              </a:solidFill>
              <a:latin typeface="+mn-lt"/>
              <a:ea typeface="+mn-ea"/>
            </a:endParaRPr>
          </a:p>
        </p:txBody>
      </p:sp>
      <p:sp>
        <p:nvSpPr>
          <p:cNvPr id="196" name="Freeform 10"/>
          <p:cNvSpPr>
            <a:spLocks noEditPoints="1"/>
          </p:cNvSpPr>
          <p:nvPr userDrawn="1"/>
        </p:nvSpPr>
        <p:spPr bwMode="auto">
          <a:xfrm>
            <a:off x="1438275" y="4343400"/>
            <a:ext cx="1292225" cy="973138"/>
          </a:xfrm>
          <a:custGeom>
            <a:avLst/>
            <a:gdLst>
              <a:gd name="T0" fmla="*/ 222 w 434"/>
              <a:gd name="T1" fmla="*/ 75 h 328"/>
              <a:gd name="T2" fmla="*/ 251 w 434"/>
              <a:gd name="T3" fmla="*/ 10 h 328"/>
              <a:gd name="T4" fmla="*/ 198 w 434"/>
              <a:gd name="T5" fmla="*/ 21 h 328"/>
              <a:gd name="T6" fmla="*/ 147 w 434"/>
              <a:gd name="T7" fmla="*/ 13 h 328"/>
              <a:gd name="T8" fmla="*/ 179 w 434"/>
              <a:gd name="T9" fmla="*/ 76 h 328"/>
              <a:gd name="T10" fmla="*/ 182 w 434"/>
              <a:gd name="T11" fmla="*/ 309 h 328"/>
              <a:gd name="T12" fmla="*/ 222 w 434"/>
              <a:gd name="T13" fmla="*/ 75 h 328"/>
              <a:gd name="T14" fmla="*/ 243 w 434"/>
              <a:gd name="T15" fmla="*/ 219 h 328"/>
              <a:gd name="T16" fmla="*/ 233 w 434"/>
              <a:gd name="T17" fmla="*/ 237 h 328"/>
              <a:gd name="T18" fmla="*/ 212 w 434"/>
              <a:gd name="T19" fmla="*/ 245 h 328"/>
              <a:gd name="T20" fmla="*/ 212 w 434"/>
              <a:gd name="T21" fmla="*/ 252 h 328"/>
              <a:gd name="T22" fmla="*/ 210 w 434"/>
              <a:gd name="T23" fmla="*/ 258 h 328"/>
              <a:gd name="T24" fmla="*/ 202 w 434"/>
              <a:gd name="T25" fmla="*/ 259 h 328"/>
              <a:gd name="T26" fmla="*/ 197 w 434"/>
              <a:gd name="T27" fmla="*/ 252 h 328"/>
              <a:gd name="T28" fmla="*/ 197 w 434"/>
              <a:gd name="T29" fmla="*/ 244 h 328"/>
              <a:gd name="T30" fmla="*/ 194 w 434"/>
              <a:gd name="T31" fmla="*/ 243 h 328"/>
              <a:gd name="T32" fmla="*/ 176 w 434"/>
              <a:gd name="T33" fmla="*/ 232 h 328"/>
              <a:gd name="T34" fmla="*/ 170 w 434"/>
              <a:gd name="T35" fmla="*/ 223 h 328"/>
              <a:gd name="T36" fmla="*/ 169 w 434"/>
              <a:gd name="T37" fmla="*/ 220 h 328"/>
              <a:gd name="T38" fmla="*/ 168 w 434"/>
              <a:gd name="T39" fmla="*/ 217 h 328"/>
              <a:gd name="T40" fmla="*/ 169 w 434"/>
              <a:gd name="T41" fmla="*/ 213 h 328"/>
              <a:gd name="T42" fmla="*/ 176 w 434"/>
              <a:gd name="T43" fmla="*/ 209 h 328"/>
              <a:gd name="T44" fmla="*/ 183 w 434"/>
              <a:gd name="T45" fmla="*/ 214 h 328"/>
              <a:gd name="T46" fmla="*/ 184 w 434"/>
              <a:gd name="T47" fmla="*/ 217 h 328"/>
              <a:gd name="T48" fmla="*/ 185 w 434"/>
              <a:gd name="T49" fmla="*/ 219 h 328"/>
              <a:gd name="T50" fmla="*/ 188 w 434"/>
              <a:gd name="T51" fmla="*/ 223 h 328"/>
              <a:gd name="T52" fmla="*/ 197 w 434"/>
              <a:gd name="T53" fmla="*/ 229 h 328"/>
              <a:gd name="T54" fmla="*/ 197 w 434"/>
              <a:gd name="T55" fmla="*/ 199 h 328"/>
              <a:gd name="T56" fmla="*/ 178 w 434"/>
              <a:gd name="T57" fmla="*/ 191 h 328"/>
              <a:gd name="T58" fmla="*/ 171 w 434"/>
              <a:gd name="T59" fmla="*/ 183 h 328"/>
              <a:gd name="T60" fmla="*/ 169 w 434"/>
              <a:gd name="T61" fmla="*/ 172 h 328"/>
              <a:gd name="T62" fmla="*/ 171 w 434"/>
              <a:gd name="T63" fmla="*/ 162 h 328"/>
              <a:gd name="T64" fmla="*/ 177 w 434"/>
              <a:gd name="T65" fmla="*/ 153 h 328"/>
              <a:gd name="T66" fmla="*/ 197 w 434"/>
              <a:gd name="T67" fmla="*/ 144 h 328"/>
              <a:gd name="T68" fmla="*/ 197 w 434"/>
              <a:gd name="T69" fmla="*/ 144 h 328"/>
              <a:gd name="T70" fmla="*/ 197 w 434"/>
              <a:gd name="T71" fmla="*/ 136 h 328"/>
              <a:gd name="T72" fmla="*/ 200 w 434"/>
              <a:gd name="T73" fmla="*/ 131 h 328"/>
              <a:gd name="T74" fmla="*/ 208 w 434"/>
              <a:gd name="T75" fmla="*/ 129 h 328"/>
              <a:gd name="T76" fmla="*/ 212 w 434"/>
              <a:gd name="T77" fmla="*/ 136 h 328"/>
              <a:gd name="T78" fmla="*/ 212 w 434"/>
              <a:gd name="T79" fmla="*/ 144 h 328"/>
              <a:gd name="T80" fmla="*/ 212 w 434"/>
              <a:gd name="T81" fmla="*/ 144 h 328"/>
              <a:gd name="T82" fmla="*/ 215 w 434"/>
              <a:gd name="T83" fmla="*/ 145 h 328"/>
              <a:gd name="T84" fmla="*/ 235 w 434"/>
              <a:gd name="T85" fmla="*/ 154 h 328"/>
              <a:gd name="T86" fmla="*/ 240 w 434"/>
              <a:gd name="T87" fmla="*/ 163 h 328"/>
              <a:gd name="T88" fmla="*/ 242 w 434"/>
              <a:gd name="T89" fmla="*/ 165 h 328"/>
              <a:gd name="T90" fmla="*/ 242 w 434"/>
              <a:gd name="T91" fmla="*/ 168 h 328"/>
              <a:gd name="T92" fmla="*/ 242 w 434"/>
              <a:gd name="T93" fmla="*/ 172 h 328"/>
              <a:gd name="T94" fmla="*/ 235 w 434"/>
              <a:gd name="T95" fmla="*/ 177 h 328"/>
              <a:gd name="T96" fmla="*/ 228 w 434"/>
              <a:gd name="T97" fmla="*/ 172 h 328"/>
              <a:gd name="T98" fmla="*/ 227 w 434"/>
              <a:gd name="T99" fmla="*/ 169 h 328"/>
              <a:gd name="T100" fmla="*/ 226 w 434"/>
              <a:gd name="T101" fmla="*/ 167 h 328"/>
              <a:gd name="T102" fmla="*/ 222 w 434"/>
              <a:gd name="T103" fmla="*/ 163 h 328"/>
              <a:gd name="T104" fmla="*/ 212 w 434"/>
              <a:gd name="T105" fmla="*/ 159 h 328"/>
              <a:gd name="T106" fmla="*/ 212 w 434"/>
              <a:gd name="T107" fmla="*/ 187 h 328"/>
              <a:gd name="T108" fmla="*/ 225 w 434"/>
              <a:gd name="T109" fmla="*/ 191 h 328"/>
              <a:gd name="T110" fmla="*/ 240 w 434"/>
              <a:gd name="T111" fmla="*/ 203 h 328"/>
              <a:gd name="T112" fmla="*/ 240 w 434"/>
              <a:gd name="T113" fmla="*/ 203 h 328"/>
              <a:gd name="T114" fmla="*/ 240 w 434"/>
              <a:gd name="T115" fmla="*/ 203 h 328"/>
              <a:gd name="T116" fmla="*/ 243 w 434"/>
              <a:gd name="T117" fmla="*/ 219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4" h="328">
                <a:moveTo>
                  <a:pt x="222" y="75"/>
                </a:moveTo>
                <a:cubicBezTo>
                  <a:pt x="245" y="55"/>
                  <a:pt x="260" y="12"/>
                  <a:pt x="251" y="10"/>
                </a:cubicBezTo>
                <a:cubicBezTo>
                  <a:pt x="238" y="8"/>
                  <a:pt x="211" y="19"/>
                  <a:pt x="198" y="21"/>
                </a:cubicBezTo>
                <a:cubicBezTo>
                  <a:pt x="179" y="23"/>
                  <a:pt x="159" y="0"/>
                  <a:pt x="147" y="13"/>
                </a:cubicBezTo>
                <a:cubicBezTo>
                  <a:pt x="138" y="23"/>
                  <a:pt x="154" y="60"/>
                  <a:pt x="179" y="76"/>
                </a:cubicBezTo>
                <a:cubicBezTo>
                  <a:pt x="105" y="113"/>
                  <a:pt x="0" y="296"/>
                  <a:pt x="182" y="309"/>
                </a:cubicBezTo>
                <a:cubicBezTo>
                  <a:pt x="434" y="328"/>
                  <a:pt x="308" y="110"/>
                  <a:pt x="222" y="75"/>
                </a:cubicBezTo>
                <a:close/>
                <a:moveTo>
                  <a:pt x="243" y="219"/>
                </a:moveTo>
                <a:cubicBezTo>
                  <a:pt x="243" y="226"/>
                  <a:pt x="239" y="233"/>
                  <a:pt x="233" y="237"/>
                </a:cubicBezTo>
                <a:cubicBezTo>
                  <a:pt x="227" y="242"/>
                  <a:pt x="220" y="244"/>
                  <a:pt x="212" y="245"/>
                </a:cubicBezTo>
                <a:cubicBezTo>
                  <a:pt x="212" y="252"/>
                  <a:pt x="212" y="252"/>
                  <a:pt x="212" y="252"/>
                </a:cubicBezTo>
                <a:cubicBezTo>
                  <a:pt x="212" y="255"/>
                  <a:pt x="211" y="257"/>
                  <a:pt x="210" y="258"/>
                </a:cubicBezTo>
                <a:cubicBezTo>
                  <a:pt x="208" y="260"/>
                  <a:pt x="204" y="260"/>
                  <a:pt x="202" y="259"/>
                </a:cubicBezTo>
                <a:cubicBezTo>
                  <a:pt x="199" y="258"/>
                  <a:pt x="197" y="255"/>
                  <a:pt x="197" y="252"/>
                </a:cubicBezTo>
                <a:cubicBezTo>
                  <a:pt x="197" y="244"/>
                  <a:pt x="197" y="244"/>
                  <a:pt x="197" y="244"/>
                </a:cubicBezTo>
                <a:cubicBezTo>
                  <a:pt x="196" y="244"/>
                  <a:pt x="195" y="243"/>
                  <a:pt x="194" y="243"/>
                </a:cubicBezTo>
                <a:cubicBezTo>
                  <a:pt x="187" y="241"/>
                  <a:pt x="180" y="237"/>
                  <a:pt x="176" y="232"/>
                </a:cubicBezTo>
                <a:cubicBezTo>
                  <a:pt x="173" y="229"/>
                  <a:pt x="171" y="226"/>
                  <a:pt x="170" y="223"/>
                </a:cubicBezTo>
                <a:cubicBezTo>
                  <a:pt x="170" y="222"/>
                  <a:pt x="169" y="221"/>
                  <a:pt x="169" y="220"/>
                </a:cubicBezTo>
                <a:cubicBezTo>
                  <a:pt x="169" y="219"/>
                  <a:pt x="169" y="218"/>
                  <a:pt x="168" y="217"/>
                </a:cubicBezTo>
                <a:cubicBezTo>
                  <a:pt x="168" y="216"/>
                  <a:pt x="169" y="214"/>
                  <a:pt x="169" y="213"/>
                </a:cubicBezTo>
                <a:cubicBezTo>
                  <a:pt x="171" y="211"/>
                  <a:pt x="174" y="209"/>
                  <a:pt x="176" y="209"/>
                </a:cubicBezTo>
                <a:cubicBezTo>
                  <a:pt x="179" y="210"/>
                  <a:pt x="182" y="212"/>
                  <a:pt x="183" y="214"/>
                </a:cubicBezTo>
                <a:cubicBezTo>
                  <a:pt x="183" y="215"/>
                  <a:pt x="183" y="216"/>
                  <a:pt x="184" y="217"/>
                </a:cubicBezTo>
                <a:cubicBezTo>
                  <a:pt x="184" y="218"/>
                  <a:pt x="184" y="219"/>
                  <a:pt x="185" y="219"/>
                </a:cubicBezTo>
                <a:cubicBezTo>
                  <a:pt x="186" y="221"/>
                  <a:pt x="187" y="222"/>
                  <a:pt x="188" y="223"/>
                </a:cubicBezTo>
                <a:cubicBezTo>
                  <a:pt x="191" y="226"/>
                  <a:pt x="194" y="228"/>
                  <a:pt x="197" y="229"/>
                </a:cubicBezTo>
                <a:cubicBezTo>
                  <a:pt x="197" y="199"/>
                  <a:pt x="197" y="199"/>
                  <a:pt x="197" y="199"/>
                </a:cubicBezTo>
                <a:cubicBezTo>
                  <a:pt x="191" y="198"/>
                  <a:pt x="184" y="195"/>
                  <a:pt x="178" y="191"/>
                </a:cubicBezTo>
                <a:cubicBezTo>
                  <a:pt x="175" y="189"/>
                  <a:pt x="173" y="186"/>
                  <a:pt x="171" y="183"/>
                </a:cubicBezTo>
                <a:cubicBezTo>
                  <a:pt x="170" y="180"/>
                  <a:pt x="169" y="176"/>
                  <a:pt x="169" y="172"/>
                </a:cubicBezTo>
                <a:cubicBezTo>
                  <a:pt x="169" y="169"/>
                  <a:pt x="170" y="165"/>
                  <a:pt x="171" y="162"/>
                </a:cubicBezTo>
                <a:cubicBezTo>
                  <a:pt x="173" y="158"/>
                  <a:pt x="175" y="156"/>
                  <a:pt x="177" y="153"/>
                </a:cubicBezTo>
                <a:cubicBezTo>
                  <a:pt x="183" y="148"/>
                  <a:pt x="190" y="145"/>
                  <a:pt x="197" y="144"/>
                </a:cubicBezTo>
                <a:cubicBezTo>
                  <a:pt x="197" y="144"/>
                  <a:pt x="197" y="144"/>
                  <a:pt x="197" y="144"/>
                </a:cubicBezTo>
                <a:cubicBezTo>
                  <a:pt x="197" y="136"/>
                  <a:pt x="197" y="136"/>
                  <a:pt x="197" y="136"/>
                </a:cubicBezTo>
                <a:cubicBezTo>
                  <a:pt x="197" y="134"/>
                  <a:pt x="198" y="132"/>
                  <a:pt x="200" y="131"/>
                </a:cubicBezTo>
                <a:cubicBezTo>
                  <a:pt x="202" y="129"/>
                  <a:pt x="205" y="128"/>
                  <a:pt x="208" y="129"/>
                </a:cubicBezTo>
                <a:cubicBezTo>
                  <a:pt x="211" y="131"/>
                  <a:pt x="212" y="133"/>
                  <a:pt x="212" y="136"/>
                </a:cubicBezTo>
                <a:cubicBezTo>
                  <a:pt x="212" y="144"/>
                  <a:pt x="212" y="144"/>
                  <a:pt x="212" y="144"/>
                </a:cubicBezTo>
                <a:cubicBezTo>
                  <a:pt x="212" y="144"/>
                  <a:pt x="212" y="144"/>
                  <a:pt x="212" y="144"/>
                </a:cubicBezTo>
                <a:cubicBezTo>
                  <a:pt x="213" y="145"/>
                  <a:pt x="214" y="145"/>
                  <a:pt x="215" y="145"/>
                </a:cubicBezTo>
                <a:cubicBezTo>
                  <a:pt x="222" y="146"/>
                  <a:pt x="229" y="149"/>
                  <a:pt x="235" y="154"/>
                </a:cubicBezTo>
                <a:cubicBezTo>
                  <a:pt x="237" y="157"/>
                  <a:pt x="239" y="160"/>
                  <a:pt x="240" y="163"/>
                </a:cubicBezTo>
                <a:cubicBezTo>
                  <a:pt x="241" y="164"/>
                  <a:pt x="241" y="165"/>
                  <a:pt x="242" y="165"/>
                </a:cubicBezTo>
                <a:cubicBezTo>
                  <a:pt x="242" y="166"/>
                  <a:pt x="242" y="167"/>
                  <a:pt x="242" y="168"/>
                </a:cubicBezTo>
                <a:cubicBezTo>
                  <a:pt x="242" y="170"/>
                  <a:pt x="242" y="171"/>
                  <a:pt x="242" y="172"/>
                </a:cubicBezTo>
                <a:cubicBezTo>
                  <a:pt x="240" y="175"/>
                  <a:pt x="238" y="177"/>
                  <a:pt x="235" y="177"/>
                </a:cubicBezTo>
                <a:cubicBezTo>
                  <a:pt x="232" y="176"/>
                  <a:pt x="229" y="175"/>
                  <a:pt x="228" y="172"/>
                </a:cubicBezTo>
                <a:cubicBezTo>
                  <a:pt x="228" y="171"/>
                  <a:pt x="228" y="170"/>
                  <a:pt x="227" y="169"/>
                </a:cubicBezTo>
                <a:cubicBezTo>
                  <a:pt x="227" y="169"/>
                  <a:pt x="226" y="168"/>
                  <a:pt x="226" y="167"/>
                </a:cubicBezTo>
                <a:cubicBezTo>
                  <a:pt x="225" y="166"/>
                  <a:pt x="224" y="164"/>
                  <a:pt x="222" y="163"/>
                </a:cubicBezTo>
                <a:cubicBezTo>
                  <a:pt x="219" y="161"/>
                  <a:pt x="216" y="160"/>
                  <a:pt x="212" y="159"/>
                </a:cubicBezTo>
                <a:cubicBezTo>
                  <a:pt x="212" y="187"/>
                  <a:pt x="212" y="187"/>
                  <a:pt x="212" y="187"/>
                </a:cubicBezTo>
                <a:cubicBezTo>
                  <a:pt x="217" y="188"/>
                  <a:pt x="221" y="190"/>
                  <a:pt x="225" y="191"/>
                </a:cubicBezTo>
                <a:cubicBezTo>
                  <a:pt x="231" y="194"/>
                  <a:pt x="237" y="197"/>
                  <a:pt x="240" y="203"/>
                </a:cubicBezTo>
                <a:cubicBezTo>
                  <a:pt x="240" y="202"/>
                  <a:pt x="239" y="201"/>
                  <a:pt x="240" y="203"/>
                </a:cubicBezTo>
                <a:cubicBezTo>
                  <a:pt x="241" y="205"/>
                  <a:pt x="241" y="204"/>
                  <a:pt x="240" y="203"/>
                </a:cubicBezTo>
                <a:cubicBezTo>
                  <a:pt x="243" y="208"/>
                  <a:pt x="244" y="214"/>
                  <a:pt x="243" y="219"/>
                </a:cubicBezTo>
                <a:close/>
              </a:path>
            </a:pathLst>
          </a:custGeom>
          <a:solidFill>
            <a:srgbClr val="FB710F"/>
          </a:solidFill>
          <a:ln>
            <a:noFill/>
          </a:ln>
          <a:extLst/>
        </p:spPr>
        <p:txBody>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solidFill>
                <a:srgbClr val="FFFFFF">
                  <a:lumMod val="50000"/>
                </a:srgbClr>
              </a:solidFill>
            </a:endParaRPr>
          </a:p>
        </p:txBody>
      </p:sp>
      <p:sp>
        <p:nvSpPr>
          <p:cNvPr id="197" name="Freeform 157"/>
          <p:cNvSpPr>
            <a:spLocks/>
          </p:cNvSpPr>
          <p:nvPr/>
        </p:nvSpPr>
        <p:spPr bwMode="auto">
          <a:xfrm>
            <a:off x="2162175" y="4711700"/>
            <a:ext cx="1503363" cy="1831975"/>
          </a:xfrm>
          <a:custGeom>
            <a:avLst/>
            <a:gdLst>
              <a:gd name="T0" fmla="*/ 2147483647 w 340"/>
              <a:gd name="T1" fmla="*/ 2147483647 h 413"/>
              <a:gd name="T2" fmla="*/ 2147483647 w 340"/>
              <a:gd name="T3" fmla="*/ 2147483647 h 413"/>
              <a:gd name="T4" fmla="*/ 2147483647 w 340"/>
              <a:gd name="T5" fmla="*/ 2147483647 h 413"/>
              <a:gd name="T6" fmla="*/ 2147483647 w 340"/>
              <a:gd name="T7" fmla="*/ 2147483647 h 413"/>
              <a:gd name="T8" fmla="*/ 2147483647 w 340"/>
              <a:gd name="T9" fmla="*/ 2147483647 h 413"/>
              <a:gd name="T10" fmla="*/ 2147483647 w 340"/>
              <a:gd name="T11" fmla="*/ 2147483647 h 413"/>
              <a:gd name="T12" fmla="*/ 2147483647 w 340"/>
              <a:gd name="T13" fmla="*/ 2147483647 h 413"/>
              <a:gd name="T14" fmla="*/ 2147483647 w 340"/>
              <a:gd name="T15" fmla="*/ 2147483647 h 413"/>
              <a:gd name="T16" fmla="*/ 2147483647 w 340"/>
              <a:gd name="T17" fmla="*/ 2147483647 h 413"/>
              <a:gd name="T18" fmla="*/ 2147483647 w 340"/>
              <a:gd name="T19" fmla="*/ 2147483647 h 413"/>
              <a:gd name="T20" fmla="*/ 2147483647 w 340"/>
              <a:gd name="T21" fmla="*/ 2147483647 h 41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40" h="413">
                <a:moveTo>
                  <a:pt x="68" y="32"/>
                </a:moveTo>
                <a:cubicBezTo>
                  <a:pt x="124" y="160"/>
                  <a:pt x="124" y="160"/>
                  <a:pt x="124" y="160"/>
                </a:cubicBezTo>
                <a:cubicBezTo>
                  <a:pt x="129" y="136"/>
                  <a:pt x="164" y="133"/>
                  <a:pt x="177" y="155"/>
                </a:cubicBezTo>
                <a:cubicBezTo>
                  <a:pt x="178" y="130"/>
                  <a:pt x="211" y="124"/>
                  <a:pt x="227" y="142"/>
                </a:cubicBezTo>
                <a:cubicBezTo>
                  <a:pt x="232" y="120"/>
                  <a:pt x="267" y="117"/>
                  <a:pt x="278" y="141"/>
                </a:cubicBezTo>
                <a:cubicBezTo>
                  <a:pt x="326" y="250"/>
                  <a:pt x="326" y="250"/>
                  <a:pt x="326" y="250"/>
                </a:cubicBezTo>
                <a:cubicBezTo>
                  <a:pt x="339" y="280"/>
                  <a:pt x="340" y="327"/>
                  <a:pt x="334" y="348"/>
                </a:cubicBezTo>
                <a:cubicBezTo>
                  <a:pt x="316" y="411"/>
                  <a:pt x="232" y="413"/>
                  <a:pt x="203" y="394"/>
                </a:cubicBezTo>
                <a:cubicBezTo>
                  <a:pt x="180" y="378"/>
                  <a:pt x="162" y="370"/>
                  <a:pt x="154" y="354"/>
                </a:cubicBezTo>
                <a:cubicBezTo>
                  <a:pt x="17" y="54"/>
                  <a:pt x="17" y="54"/>
                  <a:pt x="17" y="54"/>
                </a:cubicBezTo>
                <a:cubicBezTo>
                  <a:pt x="0" y="16"/>
                  <a:pt x="55" y="0"/>
                  <a:pt x="68" y="32"/>
                </a:cubicBezTo>
                <a:close/>
              </a:path>
            </a:pathLst>
          </a:custGeom>
          <a:solidFill>
            <a:srgbClr val="FFD7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8" name="Freeform 159"/>
          <p:cNvSpPr>
            <a:spLocks/>
          </p:cNvSpPr>
          <p:nvPr/>
        </p:nvSpPr>
        <p:spPr bwMode="auto">
          <a:xfrm>
            <a:off x="2203450" y="4752975"/>
            <a:ext cx="250825" cy="247650"/>
          </a:xfrm>
          <a:custGeom>
            <a:avLst/>
            <a:gdLst>
              <a:gd name="T0" fmla="*/ 2147483647 w 57"/>
              <a:gd name="T1" fmla="*/ 2147483647 h 56"/>
              <a:gd name="T2" fmla="*/ 2147483647 w 57"/>
              <a:gd name="T3" fmla="*/ 2147483647 h 56"/>
              <a:gd name="T4" fmla="*/ 2147483647 w 57"/>
              <a:gd name="T5" fmla="*/ 2147483647 h 56"/>
              <a:gd name="T6" fmla="*/ 2147483647 w 57"/>
              <a:gd name="T7" fmla="*/ 2147483647 h 56"/>
              <a:gd name="T8" fmla="*/ 2147483647 w 57"/>
              <a:gd name="T9" fmla="*/ 2147483647 h 5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7" h="56">
                <a:moveTo>
                  <a:pt x="52" y="24"/>
                </a:moveTo>
                <a:cubicBezTo>
                  <a:pt x="57" y="35"/>
                  <a:pt x="57" y="35"/>
                  <a:pt x="57" y="35"/>
                </a:cubicBezTo>
                <a:cubicBezTo>
                  <a:pt x="48" y="51"/>
                  <a:pt x="35" y="56"/>
                  <a:pt x="18" y="52"/>
                </a:cubicBezTo>
                <a:cubicBezTo>
                  <a:pt x="13" y="42"/>
                  <a:pt x="13" y="42"/>
                  <a:pt x="13" y="42"/>
                </a:cubicBezTo>
                <a:cubicBezTo>
                  <a:pt x="0" y="13"/>
                  <a:pt x="42" y="0"/>
                  <a:pt x="52" y="24"/>
                </a:cubicBezTo>
                <a:close/>
              </a:path>
            </a:pathLst>
          </a:custGeom>
          <a:solidFill>
            <a:srgbClr val="FFF2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 name="标题 1"/>
          <p:cNvSpPr>
            <a:spLocks noGrp="1"/>
          </p:cNvSpPr>
          <p:nvPr>
            <p:ph type="ctrTitle"/>
          </p:nvPr>
        </p:nvSpPr>
        <p:spPr>
          <a:xfrm>
            <a:off x="4437526" y="1713174"/>
            <a:ext cx="6916273" cy="2387600"/>
          </a:xfrm>
        </p:spPr>
        <p:txBody>
          <a:bodyPr anchor="b"/>
          <a:lstStyle>
            <a:lvl1pPr algn="ctr">
              <a:defRPr sz="6000" b="1" spc="1000" baseline="0">
                <a:solidFill>
                  <a:schemeClr val="bg2">
                    <a:lumMod val="25000"/>
                  </a:schemeClr>
                </a:solidFill>
                <a:latin typeface="+mj-ea"/>
                <a:ea typeface="+mj-ea"/>
              </a:defRPr>
            </a:lvl1pPr>
          </a:lstStyle>
          <a:p>
            <a:r>
              <a:rPr lang="zh-CN" altLang="en-US" dirty="0" smtClean="0"/>
              <a:t>单击此处编辑母版标题样式</a:t>
            </a:r>
            <a:endParaRPr lang="zh-CN" altLang="en-US" dirty="0"/>
          </a:p>
        </p:txBody>
      </p:sp>
      <p:sp>
        <p:nvSpPr>
          <p:cNvPr id="3" name="副标题 2"/>
          <p:cNvSpPr>
            <a:spLocks noGrp="1"/>
          </p:cNvSpPr>
          <p:nvPr>
            <p:ph type="subTitle" idx="1"/>
          </p:nvPr>
        </p:nvSpPr>
        <p:spPr>
          <a:xfrm>
            <a:off x="4545106" y="4243649"/>
            <a:ext cx="6808693" cy="1655762"/>
          </a:xfrm>
        </p:spPr>
        <p:txBody>
          <a:bodyPr/>
          <a:lstStyle>
            <a:lvl1pPr marL="0" indent="0" algn="ctr">
              <a:buNone/>
              <a:defRPr sz="2400" b="0">
                <a:latin typeface="+mj-ea"/>
                <a:ea typeface="+mj-e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smtClean="0"/>
              <a:t>单击此处编辑母版副标题样式</a:t>
            </a:r>
            <a:endParaRPr lang="zh-CN" altLang="en-US" dirty="0"/>
          </a:p>
        </p:txBody>
      </p:sp>
      <p:sp>
        <p:nvSpPr>
          <p:cNvPr id="199" name="日期占位符 3"/>
          <p:cNvSpPr>
            <a:spLocks noGrp="1"/>
          </p:cNvSpPr>
          <p:nvPr>
            <p:ph type="dt" sz="half" idx="10"/>
          </p:nvPr>
        </p:nvSpPr>
        <p:spPr/>
        <p:txBody>
          <a:bodyPr/>
          <a:lstStyle>
            <a:lvl1pPr>
              <a:defRPr/>
            </a:lvl1pPr>
          </a:lstStyle>
          <a:p>
            <a:pPr>
              <a:defRPr/>
            </a:pPr>
            <a:fld id="{5FA576DC-CF03-4076-A58C-6D3708D6DB80}" type="datetimeFigureOut">
              <a:rPr lang="zh-CN" altLang="en-US"/>
              <a:pPr>
                <a:defRPr/>
              </a:pPr>
              <a:t>2018/8/1</a:t>
            </a:fld>
            <a:endParaRPr lang="zh-CN" altLang="en-US"/>
          </a:p>
        </p:txBody>
      </p:sp>
      <p:sp>
        <p:nvSpPr>
          <p:cNvPr id="200" name="页脚占位符 4"/>
          <p:cNvSpPr>
            <a:spLocks noGrp="1"/>
          </p:cNvSpPr>
          <p:nvPr>
            <p:ph type="ftr" sz="quarter" idx="11"/>
          </p:nvPr>
        </p:nvSpPr>
        <p:spPr/>
        <p:txBody>
          <a:bodyPr/>
          <a:lstStyle>
            <a:lvl1pPr>
              <a:defRPr/>
            </a:lvl1pPr>
          </a:lstStyle>
          <a:p>
            <a:pPr>
              <a:defRPr/>
            </a:pPr>
            <a:endParaRPr lang="zh-CN" altLang="en-US"/>
          </a:p>
        </p:txBody>
      </p:sp>
      <p:sp>
        <p:nvSpPr>
          <p:cNvPr id="201" name="灯片编号占位符 5"/>
          <p:cNvSpPr>
            <a:spLocks noGrp="1"/>
          </p:cNvSpPr>
          <p:nvPr>
            <p:ph type="sldNum" sz="quarter" idx="12"/>
          </p:nvPr>
        </p:nvSpPr>
        <p:spPr/>
        <p:txBody>
          <a:bodyPr/>
          <a:lstStyle>
            <a:lvl1pPr>
              <a:defRPr/>
            </a:lvl1pPr>
          </a:lstStyle>
          <a:p>
            <a:pPr>
              <a:defRPr/>
            </a:pPr>
            <a:fld id="{34298F19-E496-40DB-A21B-5EA4722D02BB}" type="slidenum">
              <a:rPr lang="zh-CN" altLang="en-US"/>
              <a:pPr>
                <a:defRPr/>
              </a:pPr>
              <a:t>‹#›</a:t>
            </a:fld>
            <a:endParaRPr lang="zh-CN" altLang="en-US"/>
          </a:p>
        </p:txBody>
      </p:sp>
    </p:spTree>
    <p:extLst>
      <p:ext uri="{BB962C8B-B14F-4D97-AF65-F5344CB8AC3E}">
        <p14:creationId xmlns:p14="http://schemas.microsoft.com/office/powerpoint/2010/main" val="408593917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节标题">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Freeform 5"/>
          <p:cNvSpPr>
            <a:spLocks/>
          </p:cNvSpPr>
          <p:nvPr userDrawn="1"/>
        </p:nvSpPr>
        <p:spPr bwMode="auto">
          <a:xfrm>
            <a:off x="2909888" y="4646613"/>
            <a:ext cx="584200" cy="68262"/>
          </a:xfrm>
          <a:custGeom>
            <a:avLst/>
            <a:gdLst>
              <a:gd name="T0" fmla="*/ 2147483647 w 338"/>
              <a:gd name="T1" fmla="*/ 2147483647 h 39"/>
              <a:gd name="T2" fmla="*/ 2147483647 w 338"/>
              <a:gd name="T3" fmla="*/ 2147483647 h 39"/>
              <a:gd name="T4" fmla="*/ 2147483647 w 338"/>
              <a:gd name="T5" fmla="*/ 0 h 39"/>
              <a:gd name="T6" fmla="*/ 0 w 338"/>
              <a:gd name="T7" fmla="*/ 0 h 39"/>
              <a:gd name="T8" fmla="*/ 2147483647 w 338"/>
              <a:gd name="T9" fmla="*/ 2147483647 h 3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38" h="39">
                <a:moveTo>
                  <a:pt x="60" y="39"/>
                </a:moveTo>
                <a:cubicBezTo>
                  <a:pt x="338" y="39"/>
                  <a:pt x="338" y="39"/>
                  <a:pt x="338" y="39"/>
                </a:cubicBezTo>
                <a:cubicBezTo>
                  <a:pt x="338" y="0"/>
                  <a:pt x="338" y="0"/>
                  <a:pt x="338" y="0"/>
                </a:cubicBezTo>
                <a:cubicBezTo>
                  <a:pt x="0" y="0"/>
                  <a:pt x="0" y="0"/>
                  <a:pt x="0" y="0"/>
                </a:cubicBezTo>
                <a:cubicBezTo>
                  <a:pt x="21" y="12"/>
                  <a:pt x="41" y="26"/>
                  <a:pt x="60" y="39"/>
                </a:cubicBezTo>
                <a:close/>
              </a:path>
            </a:pathLst>
          </a:custGeom>
          <a:solidFill>
            <a:srgbClr val="D39B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Freeform 6"/>
          <p:cNvSpPr>
            <a:spLocks/>
          </p:cNvSpPr>
          <p:nvPr userDrawn="1"/>
        </p:nvSpPr>
        <p:spPr bwMode="auto">
          <a:xfrm>
            <a:off x="4084638" y="4511675"/>
            <a:ext cx="835025" cy="519113"/>
          </a:xfrm>
          <a:custGeom>
            <a:avLst/>
            <a:gdLst>
              <a:gd name="T0" fmla="*/ 2147483647 w 484"/>
              <a:gd name="T1" fmla="*/ 2147483647 h 300"/>
              <a:gd name="T2" fmla="*/ 2147483647 w 484"/>
              <a:gd name="T3" fmla="*/ 2147483647 h 300"/>
              <a:gd name="T4" fmla="*/ 2147483647 w 484"/>
              <a:gd name="T5" fmla="*/ 2147483647 h 300"/>
              <a:gd name="T6" fmla="*/ 2147483647 w 484"/>
              <a:gd name="T7" fmla="*/ 2147483647 h 300"/>
              <a:gd name="T8" fmla="*/ 2147483647 w 484"/>
              <a:gd name="T9" fmla="*/ 2147483647 h 300"/>
              <a:gd name="T10" fmla="*/ 0 w 484"/>
              <a:gd name="T11" fmla="*/ 2147483647 h 300"/>
              <a:gd name="T12" fmla="*/ 2147483647 w 484"/>
              <a:gd name="T13" fmla="*/ 2147483647 h 300"/>
              <a:gd name="T14" fmla="*/ 2147483647 w 484"/>
              <a:gd name="T15" fmla="*/ 2147483647 h 300"/>
              <a:gd name="T16" fmla="*/ 2147483647 w 484"/>
              <a:gd name="T17" fmla="*/ 2147483647 h 300"/>
              <a:gd name="T18" fmla="*/ 2147483647 w 484"/>
              <a:gd name="T19" fmla="*/ 2147483647 h 3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84" h="300">
                <a:moveTo>
                  <a:pt x="484" y="52"/>
                </a:moveTo>
                <a:cubicBezTo>
                  <a:pt x="463" y="74"/>
                  <a:pt x="438" y="92"/>
                  <a:pt x="415" y="111"/>
                </a:cubicBezTo>
                <a:cubicBezTo>
                  <a:pt x="387" y="134"/>
                  <a:pt x="359" y="157"/>
                  <a:pt x="330" y="179"/>
                </a:cubicBezTo>
                <a:cubicBezTo>
                  <a:pt x="277" y="220"/>
                  <a:pt x="223" y="260"/>
                  <a:pt x="170" y="300"/>
                </a:cubicBezTo>
                <a:cubicBezTo>
                  <a:pt x="161" y="274"/>
                  <a:pt x="140" y="251"/>
                  <a:pt x="117" y="235"/>
                </a:cubicBezTo>
                <a:cubicBezTo>
                  <a:pt x="84" y="211"/>
                  <a:pt x="42" y="197"/>
                  <a:pt x="0" y="190"/>
                </a:cubicBezTo>
                <a:cubicBezTo>
                  <a:pt x="28" y="157"/>
                  <a:pt x="72" y="145"/>
                  <a:pt x="110" y="129"/>
                </a:cubicBezTo>
                <a:cubicBezTo>
                  <a:pt x="155" y="112"/>
                  <a:pt x="191" y="82"/>
                  <a:pt x="229" y="55"/>
                </a:cubicBezTo>
                <a:cubicBezTo>
                  <a:pt x="267" y="27"/>
                  <a:pt x="309" y="3"/>
                  <a:pt x="357" y="1"/>
                </a:cubicBezTo>
                <a:cubicBezTo>
                  <a:pt x="402" y="0"/>
                  <a:pt x="456" y="15"/>
                  <a:pt x="484" y="52"/>
                </a:cubicBezTo>
                <a:close/>
              </a:path>
            </a:pathLst>
          </a:custGeom>
          <a:solidFill>
            <a:srgbClr val="F3D6A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 name="Freeform 7"/>
          <p:cNvSpPr>
            <a:spLocks/>
          </p:cNvSpPr>
          <p:nvPr userDrawn="1"/>
        </p:nvSpPr>
        <p:spPr bwMode="auto">
          <a:xfrm>
            <a:off x="3954463" y="4379913"/>
            <a:ext cx="874712" cy="454025"/>
          </a:xfrm>
          <a:custGeom>
            <a:avLst/>
            <a:gdLst>
              <a:gd name="T0" fmla="*/ 2147483647 w 507"/>
              <a:gd name="T1" fmla="*/ 2147483647 h 263"/>
              <a:gd name="T2" fmla="*/ 2147483647 w 507"/>
              <a:gd name="T3" fmla="*/ 2147483647 h 263"/>
              <a:gd name="T4" fmla="*/ 2147483647 w 507"/>
              <a:gd name="T5" fmla="*/ 2147483647 h 263"/>
              <a:gd name="T6" fmla="*/ 2147483647 w 507"/>
              <a:gd name="T7" fmla="*/ 2147483647 h 263"/>
              <a:gd name="T8" fmla="*/ 2147483647 w 507"/>
              <a:gd name="T9" fmla="*/ 2147483647 h 263"/>
              <a:gd name="T10" fmla="*/ 2147483647 w 507"/>
              <a:gd name="T11" fmla="*/ 2147483647 h 263"/>
              <a:gd name="T12" fmla="*/ 2147483647 w 507"/>
              <a:gd name="T13" fmla="*/ 2147483647 h 263"/>
              <a:gd name="T14" fmla="*/ 2147483647 w 507"/>
              <a:gd name="T15" fmla="*/ 2147483647 h 263"/>
              <a:gd name="T16" fmla="*/ 0 w 507"/>
              <a:gd name="T17" fmla="*/ 2147483647 h 263"/>
              <a:gd name="T18" fmla="*/ 2147483647 w 507"/>
              <a:gd name="T19" fmla="*/ 2147483647 h 263"/>
              <a:gd name="T20" fmla="*/ 2147483647 w 507"/>
              <a:gd name="T21" fmla="*/ 2147483647 h 263"/>
              <a:gd name="T22" fmla="*/ 2147483647 w 507"/>
              <a:gd name="T23" fmla="*/ 2147483647 h 263"/>
              <a:gd name="T24" fmla="*/ 2147483647 w 507"/>
              <a:gd name="T25" fmla="*/ 2147483647 h 26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507" h="263">
                <a:moveTo>
                  <a:pt x="507" y="36"/>
                </a:moveTo>
                <a:cubicBezTo>
                  <a:pt x="503" y="47"/>
                  <a:pt x="494" y="57"/>
                  <a:pt x="487" y="66"/>
                </a:cubicBezTo>
                <a:cubicBezTo>
                  <a:pt x="475" y="63"/>
                  <a:pt x="462" y="61"/>
                  <a:pt x="450" y="60"/>
                </a:cubicBezTo>
                <a:cubicBezTo>
                  <a:pt x="397" y="55"/>
                  <a:pt x="349" y="78"/>
                  <a:pt x="306" y="107"/>
                </a:cubicBezTo>
                <a:cubicBezTo>
                  <a:pt x="264" y="136"/>
                  <a:pt x="225" y="170"/>
                  <a:pt x="177" y="189"/>
                </a:cubicBezTo>
                <a:cubicBezTo>
                  <a:pt x="132" y="207"/>
                  <a:pt x="84" y="222"/>
                  <a:pt x="55" y="263"/>
                </a:cubicBezTo>
                <a:cubicBezTo>
                  <a:pt x="54" y="263"/>
                  <a:pt x="54" y="263"/>
                  <a:pt x="54" y="263"/>
                </a:cubicBezTo>
                <a:cubicBezTo>
                  <a:pt x="41" y="261"/>
                  <a:pt x="27" y="260"/>
                  <a:pt x="13" y="259"/>
                </a:cubicBezTo>
                <a:cubicBezTo>
                  <a:pt x="9" y="258"/>
                  <a:pt x="4" y="258"/>
                  <a:pt x="0" y="258"/>
                </a:cubicBezTo>
                <a:cubicBezTo>
                  <a:pt x="32" y="225"/>
                  <a:pt x="72" y="201"/>
                  <a:pt x="113" y="178"/>
                </a:cubicBezTo>
                <a:cubicBezTo>
                  <a:pt x="157" y="153"/>
                  <a:pt x="199" y="127"/>
                  <a:pt x="240" y="96"/>
                </a:cubicBezTo>
                <a:cubicBezTo>
                  <a:pt x="281" y="66"/>
                  <a:pt x="323" y="34"/>
                  <a:pt x="372" y="18"/>
                </a:cubicBezTo>
                <a:cubicBezTo>
                  <a:pt x="415" y="4"/>
                  <a:pt x="473" y="0"/>
                  <a:pt x="507" y="36"/>
                </a:cubicBezTo>
                <a:close/>
              </a:path>
            </a:pathLst>
          </a:custGeom>
          <a:solidFill>
            <a:srgbClr val="F3D6A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 name="Freeform 8"/>
          <p:cNvSpPr>
            <a:spLocks/>
          </p:cNvSpPr>
          <p:nvPr userDrawn="1"/>
        </p:nvSpPr>
        <p:spPr bwMode="auto">
          <a:xfrm>
            <a:off x="3732213" y="4368800"/>
            <a:ext cx="825500" cy="455613"/>
          </a:xfrm>
          <a:custGeom>
            <a:avLst/>
            <a:gdLst>
              <a:gd name="T0" fmla="*/ 2147483647 w 478"/>
              <a:gd name="T1" fmla="*/ 2147483647 h 264"/>
              <a:gd name="T2" fmla="*/ 2147483647 w 478"/>
              <a:gd name="T3" fmla="*/ 2147483647 h 264"/>
              <a:gd name="T4" fmla="*/ 2147483647 w 478"/>
              <a:gd name="T5" fmla="*/ 2147483647 h 264"/>
              <a:gd name="T6" fmla="*/ 2147483647 w 478"/>
              <a:gd name="T7" fmla="*/ 2147483647 h 264"/>
              <a:gd name="T8" fmla="*/ 2147483647 w 478"/>
              <a:gd name="T9" fmla="*/ 2147483647 h 264"/>
              <a:gd name="T10" fmla="*/ 0 w 478"/>
              <a:gd name="T11" fmla="*/ 2147483647 h 264"/>
              <a:gd name="T12" fmla="*/ 2147483647 w 478"/>
              <a:gd name="T13" fmla="*/ 2147483647 h 264"/>
              <a:gd name="T14" fmla="*/ 2147483647 w 478"/>
              <a:gd name="T15" fmla="*/ 2147483647 h 264"/>
              <a:gd name="T16" fmla="*/ 2147483647 w 478"/>
              <a:gd name="T17" fmla="*/ 2147483647 h 264"/>
              <a:gd name="T18" fmla="*/ 2147483647 w 478"/>
              <a:gd name="T19" fmla="*/ 2147483647 h 26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78" h="264">
                <a:moveTo>
                  <a:pt x="478" y="11"/>
                </a:moveTo>
                <a:cubicBezTo>
                  <a:pt x="441" y="27"/>
                  <a:pt x="406" y="51"/>
                  <a:pt x="374" y="75"/>
                </a:cubicBezTo>
                <a:cubicBezTo>
                  <a:pt x="353" y="91"/>
                  <a:pt x="332" y="107"/>
                  <a:pt x="310" y="121"/>
                </a:cubicBezTo>
                <a:cubicBezTo>
                  <a:pt x="287" y="137"/>
                  <a:pt x="263" y="150"/>
                  <a:pt x="238" y="164"/>
                </a:cubicBezTo>
                <a:cubicBezTo>
                  <a:pt x="190" y="191"/>
                  <a:pt x="141" y="220"/>
                  <a:pt x="104" y="262"/>
                </a:cubicBezTo>
                <a:cubicBezTo>
                  <a:pt x="69" y="261"/>
                  <a:pt x="35" y="262"/>
                  <a:pt x="0" y="264"/>
                </a:cubicBezTo>
                <a:cubicBezTo>
                  <a:pt x="32" y="234"/>
                  <a:pt x="69" y="210"/>
                  <a:pt x="105" y="186"/>
                </a:cubicBezTo>
                <a:cubicBezTo>
                  <a:pt x="147" y="159"/>
                  <a:pt x="184" y="127"/>
                  <a:pt x="221" y="95"/>
                </a:cubicBezTo>
                <a:cubicBezTo>
                  <a:pt x="258" y="63"/>
                  <a:pt x="297" y="32"/>
                  <a:pt x="343" y="16"/>
                </a:cubicBezTo>
                <a:cubicBezTo>
                  <a:pt x="386" y="2"/>
                  <a:pt x="434" y="0"/>
                  <a:pt x="478" y="11"/>
                </a:cubicBezTo>
                <a:close/>
              </a:path>
            </a:pathLst>
          </a:custGeom>
          <a:solidFill>
            <a:srgbClr val="F3D6A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 name="Freeform 9"/>
          <p:cNvSpPr>
            <a:spLocks/>
          </p:cNvSpPr>
          <p:nvPr userDrawn="1"/>
        </p:nvSpPr>
        <p:spPr bwMode="auto">
          <a:xfrm>
            <a:off x="3462338" y="4375150"/>
            <a:ext cx="765175" cy="455613"/>
          </a:xfrm>
          <a:custGeom>
            <a:avLst/>
            <a:gdLst>
              <a:gd name="T0" fmla="*/ 2147483647 w 443"/>
              <a:gd name="T1" fmla="*/ 2147483647 h 264"/>
              <a:gd name="T2" fmla="*/ 2147483647 w 443"/>
              <a:gd name="T3" fmla="*/ 2147483647 h 264"/>
              <a:gd name="T4" fmla="*/ 2147483647 w 443"/>
              <a:gd name="T5" fmla="*/ 2147483647 h 264"/>
              <a:gd name="T6" fmla="*/ 2147483647 w 443"/>
              <a:gd name="T7" fmla="*/ 2147483647 h 264"/>
              <a:gd name="T8" fmla="*/ 2147483647 w 443"/>
              <a:gd name="T9" fmla="*/ 2147483647 h 264"/>
              <a:gd name="T10" fmla="*/ 2147483647 w 443"/>
              <a:gd name="T11" fmla="*/ 2147483647 h 264"/>
              <a:gd name="T12" fmla="*/ 0 w 443"/>
              <a:gd name="T13" fmla="*/ 2147483647 h 264"/>
              <a:gd name="T14" fmla="*/ 2147483647 w 443"/>
              <a:gd name="T15" fmla="*/ 2147483647 h 264"/>
              <a:gd name="T16" fmla="*/ 2147483647 w 443"/>
              <a:gd name="T17" fmla="*/ 2147483647 h 264"/>
              <a:gd name="T18" fmla="*/ 2147483647 w 443"/>
              <a:gd name="T19" fmla="*/ 2147483647 h 264"/>
              <a:gd name="T20" fmla="*/ 2147483647 w 443"/>
              <a:gd name="T21" fmla="*/ 2147483647 h 26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43" h="264">
                <a:moveTo>
                  <a:pt x="443" y="18"/>
                </a:moveTo>
                <a:cubicBezTo>
                  <a:pt x="419" y="32"/>
                  <a:pt x="397" y="50"/>
                  <a:pt x="375" y="68"/>
                </a:cubicBezTo>
                <a:cubicBezTo>
                  <a:pt x="355" y="84"/>
                  <a:pt x="336" y="102"/>
                  <a:pt x="317" y="119"/>
                </a:cubicBezTo>
                <a:cubicBezTo>
                  <a:pt x="296" y="136"/>
                  <a:pt x="274" y="151"/>
                  <a:pt x="251" y="166"/>
                </a:cubicBezTo>
                <a:cubicBezTo>
                  <a:pt x="208" y="195"/>
                  <a:pt x="164" y="223"/>
                  <a:pt x="128" y="261"/>
                </a:cubicBezTo>
                <a:cubicBezTo>
                  <a:pt x="117" y="261"/>
                  <a:pt x="105" y="262"/>
                  <a:pt x="94" y="262"/>
                </a:cubicBezTo>
                <a:cubicBezTo>
                  <a:pt x="64" y="263"/>
                  <a:pt x="32" y="264"/>
                  <a:pt x="0" y="264"/>
                </a:cubicBezTo>
                <a:cubicBezTo>
                  <a:pt x="34" y="238"/>
                  <a:pt x="69" y="215"/>
                  <a:pt x="105" y="191"/>
                </a:cubicBezTo>
                <a:cubicBezTo>
                  <a:pt x="144" y="166"/>
                  <a:pt x="182" y="142"/>
                  <a:pt x="217" y="112"/>
                </a:cubicBezTo>
                <a:cubicBezTo>
                  <a:pt x="250" y="84"/>
                  <a:pt x="281" y="54"/>
                  <a:pt x="319" y="33"/>
                </a:cubicBezTo>
                <a:cubicBezTo>
                  <a:pt x="355" y="12"/>
                  <a:pt x="403" y="0"/>
                  <a:pt x="443" y="18"/>
                </a:cubicBezTo>
                <a:close/>
              </a:path>
            </a:pathLst>
          </a:custGeom>
          <a:solidFill>
            <a:srgbClr val="F3D6A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 name="Freeform 10"/>
          <p:cNvSpPr>
            <a:spLocks noEditPoints="1"/>
          </p:cNvSpPr>
          <p:nvPr userDrawn="1"/>
        </p:nvSpPr>
        <p:spPr bwMode="auto">
          <a:xfrm>
            <a:off x="1027113" y="4524375"/>
            <a:ext cx="3346450" cy="1317625"/>
          </a:xfrm>
          <a:custGeom>
            <a:avLst/>
            <a:gdLst>
              <a:gd name="T0" fmla="*/ 2147483647 w 1939"/>
              <a:gd name="T1" fmla="*/ 2147483647 h 763"/>
              <a:gd name="T2" fmla="*/ 2147483647 w 1939"/>
              <a:gd name="T3" fmla="*/ 2147483647 h 763"/>
              <a:gd name="T4" fmla="*/ 2147483647 w 1939"/>
              <a:gd name="T5" fmla="*/ 2147483647 h 763"/>
              <a:gd name="T6" fmla="*/ 2147483647 w 1939"/>
              <a:gd name="T7" fmla="*/ 2147483647 h 763"/>
              <a:gd name="T8" fmla="*/ 2147483647 w 1939"/>
              <a:gd name="T9" fmla="*/ 2147483647 h 763"/>
              <a:gd name="T10" fmla="*/ 2147483647 w 1939"/>
              <a:gd name="T11" fmla="*/ 2147483647 h 763"/>
              <a:gd name="T12" fmla="*/ 2147483647 w 1939"/>
              <a:gd name="T13" fmla="*/ 2147483647 h 763"/>
              <a:gd name="T14" fmla="*/ 2147483647 w 1939"/>
              <a:gd name="T15" fmla="*/ 2147483647 h 763"/>
              <a:gd name="T16" fmla="*/ 2147483647 w 1939"/>
              <a:gd name="T17" fmla="*/ 2147483647 h 763"/>
              <a:gd name="T18" fmla="*/ 2147483647 w 1939"/>
              <a:gd name="T19" fmla="*/ 2147483647 h 763"/>
              <a:gd name="T20" fmla="*/ 2147483647 w 1939"/>
              <a:gd name="T21" fmla="*/ 2147483647 h 763"/>
              <a:gd name="T22" fmla="*/ 2147483647 w 1939"/>
              <a:gd name="T23" fmla="*/ 2147483647 h 763"/>
              <a:gd name="T24" fmla="*/ 2147483647 w 1939"/>
              <a:gd name="T25" fmla="*/ 2147483647 h 763"/>
              <a:gd name="T26" fmla="*/ 2147483647 w 1939"/>
              <a:gd name="T27" fmla="*/ 2147483647 h 763"/>
              <a:gd name="T28" fmla="*/ 2147483647 w 1939"/>
              <a:gd name="T29" fmla="*/ 2147483647 h 763"/>
              <a:gd name="T30" fmla="*/ 2147483647 w 1939"/>
              <a:gd name="T31" fmla="*/ 2147483647 h 763"/>
              <a:gd name="T32" fmla="*/ 2147483647 w 1939"/>
              <a:gd name="T33" fmla="*/ 2147483647 h 763"/>
              <a:gd name="T34" fmla="*/ 2147483647 w 1939"/>
              <a:gd name="T35" fmla="*/ 2147483647 h 763"/>
              <a:gd name="T36" fmla="*/ 2147483647 w 1939"/>
              <a:gd name="T37" fmla="*/ 2147483647 h 763"/>
              <a:gd name="T38" fmla="*/ 2147483647 w 1939"/>
              <a:gd name="T39" fmla="*/ 2147483647 h 763"/>
              <a:gd name="T40" fmla="*/ 2147483647 w 1939"/>
              <a:gd name="T41" fmla="*/ 2147483647 h 763"/>
              <a:gd name="T42" fmla="*/ 2147483647 w 1939"/>
              <a:gd name="T43" fmla="*/ 2147483647 h 763"/>
              <a:gd name="T44" fmla="*/ 0 w 1939"/>
              <a:gd name="T45" fmla="*/ 2147483647 h 763"/>
              <a:gd name="T46" fmla="*/ 2147483647 w 1939"/>
              <a:gd name="T47" fmla="*/ 2147483647 h 763"/>
              <a:gd name="T48" fmla="*/ 2147483647 w 1939"/>
              <a:gd name="T49" fmla="*/ 2147483647 h 763"/>
              <a:gd name="T50" fmla="*/ 2147483647 w 1939"/>
              <a:gd name="T51" fmla="*/ 2147483647 h 763"/>
              <a:gd name="T52" fmla="*/ 2147483647 w 1939"/>
              <a:gd name="T53" fmla="*/ 2147483647 h 763"/>
              <a:gd name="T54" fmla="*/ 2147483647 w 1939"/>
              <a:gd name="T55" fmla="*/ 2147483647 h 763"/>
              <a:gd name="T56" fmla="*/ 2147483647 w 1939"/>
              <a:gd name="T57" fmla="*/ 2147483647 h 763"/>
              <a:gd name="T58" fmla="*/ 2147483647 w 1939"/>
              <a:gd name="T59" fmla="*/ 2147483647 h 763"/>
              <a:gd name="T60" fmla="*/ 2147483647 w 1939"/>
              <a:gd name="T61" fmla="*/ 2147483647 h 763"/>
              <a:gd name="T62" fmla="*/ 2147483647 w 1939"/>
              <a:gd name="T63" fmla="*/ 2147483647 h 763"/>
              <a:gd name="T64" fmla="*/ 2147483647 w 1939"/>
              <a:gd name="T65" fmla="*/ 2147483647 h 763"/>
              <a:gd name="T66" fmla="*/ 2147483647 w 1939"/>
              <a:gd name="T67" fmla="*/ 2147483647 h 763"/>
              <a:gd name="T68" fmla="*/ 2147483647 w 1939"/>
              <a:gd name="T69" fmla="*/ 2147483647 h 763"/>
              <a:gd name="T70" fmla="*/ 2147483647 w 1939"/>
              <a:gd name="T71" fmla="*/ 2147483647 h 763"/>
              <a:gd name="T72" fmla="*/ 2147483647 w 1939"/>
              <a:gd name="T73" fmla="*/ 2147483647 h 763"/>
              <a:gd name="T74" fmla="*/ 2147483647 w 1939"/>
              <a:gd name="T75" fmla="*/ 2147483647 h 763"/>
              <a:gd name="T76" fmla="*/ 2147483647 w 1939"/>
              <a:gd name="T77" fmla="*/ 2147483647 h 763"/>
              <a:gd name="T78" fmla="*/ 2147483647 w 1939"/>
              <a:gd name="T79" fmla="*/ 2147483647 h 763"/>
              <a:gd name="T80" fmla="*/ 2147483647 w 1939"/>
              <a:gd name="T81" fmla="*/ 2147483647 h 763"/>
              <a:gd name="T82" fmla="*/ 2147483647 w 1939"/>
              <a:gd name="T83" fmla="*/ 2147483647 h 763"/>
              <a:gd name="T84" fmla="*/ 2147483647 w 1939"/>
              <a:gd name="T85" fmla="*/ 2147483647 h 763"/>
              <a:gd name="T86" fmla="*/ 2147483647 w 1939"/>
              <a:gd name="T87" fmla="*/ 2147483647 h 763"/>
              <a:gd name="T88" fmla="*/ 2147483647 w 1939"/>
              <a:gd name="T89" fmla="*/ 2147483647 h 763"/>
              <a:gd name="T90" fmla="*/ 2147483647 w 1939"/>
              <a:gd name="T91" fmla="*/ 2147483647 h 763"/>
              <a:gd name="T92" fmla="*/ 2147483647 w 1939"/>
              <a:gd name="T93" fmla="*/ 2147483647 h 76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939" h="763">
                <a:moveTo>
                  <a:pt x="1801" y="210"/>
                </a:moveTo>
                <a:cubicBezTo>
                  <a:pt x="1851" y="223"/>
                  <a:pt x="1911" y="251"/>
                  <a:pt x="1925" y="306"/>
                </a:cubicBezTo>
                <a:cubicBezTo>
                  <a:pt x="1939" y="362"/>
                  <a:pt x="1874" y="400"/>
                  <a:pt x="1830" y="415"/>
                </a:cubicBezTo>
                <a:cubicBezTo>
                  <a:pt x="1774" y="435"/>
                  <a:pt x="1711" y="433"/>
                  <a:pt x="1652" y="428"/>
                </a:cubicBezTo>
                <a:cubicBezTo>
                  <a:pt x="1594" y="423"/>
                  <a:pt x="1536" y="412"/>
                  <a:pt x="1478" y="405"/>
                </a:cubicBezTo>
                <a:cubicBezTo>
                  <a:pt x="1469" y="404"/>
                  <a:pt x="1460" y="403"/>
                  <a:pt x="1451" y="402"/>
                </a:cubicBezTo>
                <a:cubicBezTo>
                  <a:pt x="1450" y="402"/>
                  <a:pt x="1449" y="402"/>
                  <a:pt x="1448" y="402"/>
                </a:cubicBezTo>
                <a:cubicBezTo>
                  <a:pt x="1389" y="397"/>
                  <a:pt x="1329" y="395"/>
                  <a:pt x="1269" y="402"/>
                </a:cubicBezTo>
                <a:cubicBezTo>
                  <a:pt x="1191" y="411"/>
                  <a:pt x="1117" y="434"/>
                  <a:pt x="1047" y="469"/>
                </a:cubicBezTo>
                <a:cubicBezTo>
                  <a:pt x="1036" y="474"/>
                  <a:pt x="1046" y="490"/>
                  <a:pt x="1057" y="485"/>
                </a:cubicBezTo>
                <a:cubicBezTo>
                  <a:pt x="1120" y="454"/>
                  <a:pt x="1186" y="432"/>
                  <a:pt x="1256" y="423"/>
                </a:cubicBezTo>
                <a:cubicBezTo>
                  <a:pt x="1271" y="420"/>
                  <a:pt x="1287" y="419"/>
                  <a:pt x="1302" y="418"/>
                </a:cubicBezTo>
                <a:cubicBezTo>
                  <a:pt x="1309" y="446"/>
                  <a:pt x="1312" y="474"/>
                  <a:pt x="1312" y="504"/>
                </a:cubicBezTo>
                <a:cubicBezTo>
                  <a:pt x="1312" y="531"/>
                  <a:pt x="1310" y="559"/>
                  <a:pt x="1315" y="586"/>
                </a:cubicBezTo>
                <a:cubicBezTo>
                  <a:pt x="1315" y="588"/>
                  <a:pt x="1318" y="588"/>
                  <a:pt x="1319" y="586"/>
                </a:cubicBezTo>
                <a:cubicBezTo>
                  <a:pt x="1323" y="557"/>
                  <a:pt x="1324" y="528"/>
                  <a:pt x="1325" y="499"/>
                </a:cubicBezTo>
                <a:cubicBezTo>
                  <a:pt x="1326" y="472"/>
                  <a:pt x="1326" y="444"/>
                  <a:pt x="1320" y="417"/>
                </a:cubicBezTo>
                <a:cubicBezTo>
                  <a:pt x="1337" y="416"/>
                  <a:pt x="1354" y="416"/>
                  <a:pt x="1370" y="416"/>
                </a:cubicBezTo>
                <a:cubicBezTo>
                  <a:pt x="1371" y="417"/>
                  <a:pt x="1371" y="417"/>
                  <a:pt x="1372" y="417"/>
                </a:cubicBezTo>
                <a:cubicBezTo>
                  <a:pt x="1382" y="423"/>
                  <a:pt x="1390" y="429"/>
                  <a:pt x="1398" y="437"/>
                </a:cubicBezTo>
                <a:cubicBezTo>
                  <a:pt x="1407" y="447"/>
                  <a:pt x="1414" y="459"/>
                  <a:pt x="1420" y="471"/>
                </a:cubicBezTo>
                <a:cubicBezTo>
                  <a:pt x="1432" y="494"/>
                  <a:pt x="1437" y="519"/>
                  <a:pt x="1445" y="544"/>
                </a:cubicBezTo>
                <a:cubicBezTo>
                  <a:pt x="1447" y="548"/>
                  <a:pt x="1452" y="547"/>
                  <a:pt x="1453" y="543"/>
                </a:cubicBezTo>
                <a:cubicBezTo>
                  <a:pt x="1455" y="517"/>
                  <a:pt x="1444" y="487"/>
                  <a:pt x="1434" y="463"/>
                </a:cubicBezTo>
                <a:cubicBezTo>
                  <a:pt x="1428" y="448"/>
                  <a:pt x="1419" y="431"/>
                  <a:pt x="1406" y="418"/>
                </a:cubicBezTo>
                <a:cubicBezTo>
                  <a:pt x="1419" y="419"/>
                  <a:pt x="1431" y="420"/>
                  <a:pt x="1444" y="421"/>
                </a:cubicBezTo>
                <a:cubicBezTo>
                  <a:pt x="1445" y="421"/>
                  <a:pt x="1447" y="422"/>
                  <a:pt x="1448" y="422"/>
                </a:cubicBezTo>
                <a:cubicBezTo>
                  <a:pt x="1461" y="425"/>
                  <a:pt x="1472" y="431"/>
                  <a:pt x="1483" y="439"/>
                </a:cubicBezTo>
                <a:cubicBezTo>
                  <a:pt x="1494" y="447"/>
                  <a:pt x="1503" y="457"/>
                  <a:pt x="1512" y="467"/>
                </a:cubicBezTo>
                <a:cubicBezTo>
                  <a:pt x="1519" y="475"/>
                  <a:pt x="1526" y="486"/>
                  <a:pt x="1536" y="489"/>
                </a:cubicBezTo>
                <a:cubicBezTo>
                  <a:pt x="1540" y="490"/>
                  <a:pt x="1542" y="487"/>
                  <a:pt x="1542" y="484"/>
                </a:cubicBezTo>
                <a:cubicBezTo>
                  <a:pt x="1540" y="474"/>
                  <a:pt x="1531" y="466"/>
                  <a:pt x="1525" y="458"/>
                </a:cubicBezTo>
                <a:cubicBezTo>
                  <a:pt x="1517" y="448"/>
                  <a:pt x="1508" y="438"/>
                  <a:pt x="1498" y="429"/>
                </a:cubicBezTo>
                <a:cubicBezTo>
                  <a:pt x="1497" y="428"/>
                  <a:pt x="1497" y="427"/>
                  <a:pt x="1496" y="426"/>
                </a:cubicBezTo>
                <a:cubicBezTo>
                  <a:pt x="1568" y="436"/>
                  <a:pt x="1641" y="451"/>
                  <a:pt x="1714" y="451"/>
                </a:cubicBezTo>
                <a:cubicBezTo>
                  <a:pt x="1688" y="467"/>
                  <a:pt x="1664" y="489"/>
                  <a:pt x="1641" y="509"/>
                </a:cubicBezTo>
                <a:cubicBezTo>
                  <a:pt x="1611" y="535"/>
                  <a:pt x="1582" y="563"/>
                  <a:pt x="1554" y="592"/>
                </a:cubicBezTo>
                <a:cubicBezTo>
                  <a:pt x="1497" y="648"/>
                  <a:pt x="1440" y="705"/>
                  <a:pt x="1371" y="746"/>
                </a:cubicBezTo>
                <a:cubicBezTo>
                  <a:pt x="1370" y="746"/>
                  <a:pt x="1369" y="746"/>
                  <a:pt x="1368" y="747"/>
                </a:cubicBezTo>
                <a:cubicBezTo>
                  <a:pt x="1296" y="763"/>
                  <a:pt x="1217" y="756"/>
                  <a:pt x="1145" y="744"/>
                </a:cubicBezTo>
                <a:cubicBezTo>
                  <a:pt x="1069" y="731"/>
                  <a:pt x="995" y="712"/>
                  <a:pt x="921" y="693"/>
                </a:cubicBezTo>
                <a:cubicBezTo>
                  <a:pt x="847" y="673"/>
                  <a:pt x="773" y="652"/>
                  <a:pt x="698" y="635"/>
                </a:cubicBezTo>
                <a:cubicBezTo>
                  <a:pt x="631" y="620"/>
                  <a:pt x="562" y="608"/>
                  <a:pt x="493" y="607"/>
                </a:cubicBezTo>
                <a:cubicBezTo>
                  <a:pt x="425" y="606"/>
                  <a:pt x="361" y="621"/>
                  <a:pt x="302" y="654"/>
                </a:cubicBezTo>
                <a:cubicBezTo>
                  <a:pt x="285" y="663"/>
                  <a:pt x="269" y="673"/>
                  <a:pt x="254" y="684"/>
                </a:cubicBezTo>
                <a:cubicBezTo>
                  <a:pt x="0" y="304"/>
                  <a:pt x="0" y="304"/>
                  <a:pt x="0" y="304"/>
                </a:cubicBezTo>
                <a:cubicBezTo>
                  <a:pt x="3" y="301"/>
                  <a:pt x="6" y="298"/>
                  <a:pt x="10" y="295"/>
                </a:cubicBezTo>
                <a:cubicBezTo>
                  <a:pt x="58" y="249"/>
                  <a:pt x="105" y="203"/>
                  <a:pt x="160" y="164"/>
                </a:cubicBezTo>
                <a:cubicBezTo>
                  <a:pt x="215" y="126"/>
                  <a:pt x="275" y="94"/>
                  <a:pt x="337" y="70"/>
                </a:cubicBezTo>
                <a:cubicBezTo>
                  <a:pt x="403" y="45"/>
                  <a:pt x="472" y="41"/>
                  <a:pt x="541" y="42"/>
                </a:cubicBezTo>
                <a:cubicBezTo>
                  <a:pt x="571" y="42"/>
                  <a:pt x="601" y="42"/>
                  <a:pt x="631" y="42"/>
                </a:cubicBezTo>
                <a:cubicBezTo>
                  <a:pt x="661" y="41"/>
                  <a:pt x="691" y="35"/>
                  <a:pt x="720" y="29"/>
                </a:cubicBezTo>
                <a:cubicBezTo>
                  <a:pt x="780" y="17"/>
                  <a:pt x="840" y="0"/>
                  <a:pt x="901" y="2"/>
                </a:cubicBezTo>
                <a:cubicBezTo>
                  <a:pt x="1018" y="6"/>
                  <a:pt x="1117" y="88"/>
                  <a:pt x="1209" y="151"/>
                </a:cubicBezTo>
                <a:cubicBezTo>
                  <a:pt x="1209" y="151"/>
                  <a:pt x="1209" y="151"/>
                  <a:pt x="1209" y="152"/>
                </a:cubicBezTo>
                <a:cubicBezTo>
                  <a:pt x="1209" y="152"/>
                  <a:pt x="1209" y="152"/>
                  <a:pt x="1210" y="152"/>
                </a:cubicBezTo>
                <a:cubicBezTo>
                  <a:pt x="1210" y="152"/>
                  <a:pt x="1210" y="152"/>
                  <a:pt x="1211" y="152"/>
                </a:cubicBezTo>
                <a:cubicBezTo>
                  <a:pt x="1211" y="153"/>
                  <a:pt x="1212" y="153"/>
                  <a:pt x="1213" y="153"/>
                </a:cubicBezTo>
                <a:cubicBezTo>
                  <a:pt x="1268" y="186"/>
                  <a:pt x="1333" y="194"/>
                  <a:pt x="1396" y="196"/>
                </a:cubicBezTo>
                <a:cubicBezTo>
                  <a:pt x="1464" y="198"/>
                  <a:pt x="1531" y="194"/>
                  <a:pt x="1599" y="192"/>
                </a:cubicBezTo>
                <a:cubicBezTo>
                  <a:pt x="1667" y="190"/>
                  <a:pt x="1736" y="191"/>
                  <a:pt x="1801" y="210"/>
                </a:cubicBezTo>
                <a:close/>
                <a:moveTo>
                  <a:pt x="1906" y="281"/>
                </a:moveTo>
                <a:cubicBezTo>
                  <a:pt x="1894" y="255"/>
                  <a:pt x="1864" y="246"/>
                  <a:pt x="1831" y="238"/>
                </a:cubicBezTo>
                <a:cubicBezTo>
                  <a:pt x="1799" y="229"/>
                  <a:pt x="1763" y="225"/>
                  <a:pt x="1734" y="242"/>
                </a:cubicBezTo>
                <a:cubicBezTo>
                  <a:pt x="1714" y="253"/>
                  <a:pt x="1702" y="276"/>
                  <a:pt x="1699" y="298"/>
                </a:cubicBezTo>
                <a:cubicBezTo>
                  <a:pt x="1695" y="322"/>
                  <a:pt x="1700" y="347"/>
                  <a:pt x="1713" y="368"/>
                </a:cubicBezTo>
                <a:cubicBezTo>
                  <a:pt x="1725" y="390"/>
                  <a:pt x="1758" y="409"/>
                  <a:pt x="1769" y="406"/>
                </a:cubicBezTo>
                <a:cubicBezTo>
                  <a:pt x="1771" y="405"/>
                  <a:pt x="1771" y="404"/>
                  <a:pt x="1770" y="403"/>
                </a:cubicBezTo>
                <a:cubicBezTo>
                  <a:pt x="1763" y="397"/>
                  <a:pt x="1741" y="391"/>
                  <a:pt x="1726" y="363"/>
                </a:cubicBezTo>
                <a:cubicBezTo>
                  <a:pt x="1715" y="346"/>
                  <a:pt x="1712" y="325"/>
                  <a:pt x="1714" y="305"/>
                </a:cubicBezTo>
                <a:cubicBezTo>
                  <a:pt x="1716" y="286"/>
                  <a:pt x="1726" y="268"/>
                  <a:pt x="1741" y="258"/>
                </a:cubicBezTo>
                <a:cubicBezTo>
                  <a:pt x="1766" y="241"/>
                  <a:pt x="1801" y="248"/>
                  <a:pt x="1827" y="256"/>
                </a:cubicBezTo>
                <a:cubicBezTo>
                  <a:pt x="1854" y="264"/>
                  <a:pt x="1876" y="269"/>
                  <a:pt x="1890" y="290"/>
                </a:cubicBezTo>
                <a:cubicBezTo>
                  <a:pt x="1900" y="307"/>
                  <a:pt x="1900" y="327"/>
                  <a:pt x="1892" y="344"/>
                </a:cubicBezTo>
                <a:cubicBezTo>
                  <a:pt x="1875" y="379"/>
                  <a:pt x="1830" y="403"/>
                  <a:pt x="1792" y="405"/>
                </a:cubicBezTo>
                <a:cubicBezTo>
                  <a:pt x="1791" y="405"/>
                  <a:pt x="1790" y="407"/>
                  <a:pt x="1792" y="407"/>
                </a:cubicBezTo>
                <a:cubicBezTo>
                  <a:pt x="1837" y="415"/>
                  <a:pt x="1886" y="388"/>
                  <a:pt x="1907" y="346"/>
                </a:cubicBezTo>
                <a:cubicBezTo>
                  <a:pt x="1917" y="325"/>
                  <a:pt x="1916" y="302"/>
                  <a:pt x="1906" y="281"/>
                </a:cubicBezTo>
                <a:close/>
                <a:moveTo>
                  <a:pt x="1520" y="394"/>
                </a:moveTo>
                <a:cubicBezTo>
                  <a:pt x="1532" y="398"/>
                  <a:pt x="1527" y="381"/>
                  <a:pt x="1525" y="376"/>
                </a:cubicBezTo>
                <a:cubicBezTo>
                  <a:pt x="1519" y="362"/>
                  <a:pt x="1514" y="347"/>
                  <a:pt x="1511" y="332"/>
                </a:cubicBezTo>
                <a:cubicBezTo>
                  <a:pt x="1508" y="316"/>
                  <a:pt x="1508" y="300"/>
                  <a:pt x="1508" y="284"/>
                </a:cubicBezTo>
                <a:cubicBezTo>
                  <a:pt x="1509" y="269"/>
                  <a:pt x="1511" y="251"/>
                  <a:pt x="1517" y="237"/>
                </a:cubicBezTo>
                <a:cubicBezTo>
                  <a:pt x="1518" y="234"/>
                  <a:pt x="1515" y="232"/>
                  <a:pt x="1513" y="235"/>
                </a:cubicBezTo>
                <a:cubicBezTo>
                  <a:pt x="1498" y="261"/>
                  <a:pt x="1493" y="287"/>
                  <a:pt x="1494" y="317"/>
                </a:cubicBezTo>
                <a:cubicBezTo>
                  <a:pt x="1494" y="332"/>
                  <a:pt x="1496" y="347"/>
                  <a:pt x="1500" y="361"/>
                </a:cubicBezTo>
                <a:cubicBezTo>
                  <a:pt x="1503" y="371"/>
                  <a:pt x="1509" y="391"/>
                  <a:pt x="1520" y="394"/>
                </a:cubicBezTo>
                <a:close/>
                <a:moveTo>
                  <a:pt x="1491" y="367"/>
                </a:moveTo>
                <a:cubicBezTo>
                  <a:pt x="1493" y="361"/>
                  <a:pt x="1488" y="354"/>
                  <a:pt x="1485" y="349"/>
                </a:cubicBezTo>
                <a:cubicBezTo>
                  <a:pt x="1481" y="340"/>
                  <a:pt x="1477" y="331"/>
                  <a:pt x="1474" y="321"/>
                </a:cubicBezTo>
                <a:cubicBezTo>
                  <a:pt x="1469" y="303"/>
                  <a:pt x="1466" y="280"/>
                  <a:pt x="1471" y="262"/>
                </a:cubicBezTo>
                <a:cubicBezTo>
                  <a:pt x="1471" y="260"/>
                  <a:pt x="1468" y="259"/>
                  <a:pt x="1467" y="261"/>
                </a:cubicBezTo>
                <a:cubicBezTo>
                  <a:pt x="1459" y="281"/>
                  <a:pt x="1456" y="299"/>
                  <a:pt x="1459" y="321"/>
                </a:cubicBezTo>
                <a:cubicBezTo>
                  <a:pt x="1461" y="334"/>
                  <a:pt x="1470" y="372"/>
                  <a:pt x="1488" y="369"/>
                </a:cubicBezTo>
                <a:cubicBezTo>
                  <a:pt x="1489" y="369"/>
                  <a:pt x="1490" y="368"/>
                  <a:pt x="1491" y="367"/>
                </a:cubicBezTo>
                <a:close/>
              </a:path>
            </a:pathLst>
          </a:custGeom>
          <a:solidFill>
            <a:srgbClr val="F3D6A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 name="Freeform 11"/>
          <p:cNvSpPr>
            <a:spLocks/>
          </p:cNvSpPr>
          <p:nvPr userDrawn="1"/>
        </p:nvSpPr>
        <p:spPr bwMode="auto">
          <a:xfrm>
            <a:off x="0" y="5122863"/>
            <a:ext cx="1258888" cy="1773237"/>
          </a:xfrm>
          <a:custGeom>
            <a:avLst/>
            <a:gdLst>
              <a:gd name="T0" fmla="*/ 0 w 793"/>
              <a:gd name="T1" fmla="*/ 2147483647 h 1117"/>
              <a:gd name="T2" fmla="*/ 0 w 793"/>
              <a:gd name="T3" fmla="*/ 2147483647 h 1117"/>
              <a:gd name="T4" fmla="*/ 2147483647 w 793"/>
              <a:gd name="T5" fmla="*/ 2147483647 h 1117"/>
              <a:gd name="T6" fmla="*/ 2147483647 w 793"/>
              <a:gd name="T7" fmla="*/ 2147483647 h 1117"/>
              <a:gd name="T8" fmla="*/ 2147483647 w 793"/>
              <a:gd name="T9" fmla="*/ 0 h 1117"/>
              <a:gd name="T10" fmla="*/ 0 w 793"/>
              <a:gd name="T11" fmla="*/ 2147483647 h 11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93" h="1117">
                <a:moveTo>
                  <a:pt x="0" y="117"/>
                </a:moveTo>
                <a:lnTo>
                  <a:pt x="0" y="1117"/>
                </a:lnTo>
                <a:lnTo>
                  <a:pt x="595" y="1117"/>
                </a:lnTo>
                <a:lnTo>
                  <a:pt x="793" y="961"/>
                </a:lnTo>
                <a:lnTo>
                  <a:pt x="188" y="0"/>
                </a:lnTo>
                <a:lnTo>
                  <a:pt x="0" y="117"/>
                </a:lnTo>
                <a:close/>
              </a:path>
            </a:pathLst>
          </a:custGeom>
          <a:solidFill>
            <a:srgbClr val="FB710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 name="Freeform 12"/>
          <p:cNvSpPr>
            <a:spLocks/>
          </p:cNvSpPr>
          <p:nvPr userDrawn="1"/>
        </p:nvSpPr>
        <p:spPr bwMode="auto">
          <a:xfrm>
            <a:off x="366713" y="4833938"/>
            <a:ext cx="1300162" cy="1660525"/>
          </a:xfrm>
          <a:custGeom>
            <a:avLst/>
            <a:gdLst>
              <a:gd name="T0" fmla="*/ 2147483647 w 819"/>
              <a:gd name="T1" fmla="*/ 2147483647 h 1046"/>
              <a:gd name="T2" fmla="*/ 2147483647 w 819"/>
              <a:gd name="T3" fmla="*/ 2147483647 h 1046"/>
              <a:gd name="T4" fmla="*/ 2147483647 w 819"/>
              <a:gd name="T5" fmla="*/ 2147483647 h 1046"/>
              <a:gd name="T6" fmla="*/ 2147483647 w 819"/>
              <a:gd name="T7" fmla="*/ 2147483647 h 1046"/>
              <a:gd name="T8" fmla="*/ 2147483647 w 819"/>
              <a:gd name="T9" fmla="*/ 2147483647 h 1046"/>
              <a:gd name="T10" fmla="*/ 2147483647 w 819"/>
              <a:gd name="T11" fmla="*/ 2147483647 h 1046"/>
              <a:gd name="T12" fmla="*/ 2147483647 w 819"/>
              <a:gd name="T13" fmla="*/ 0 h 1046"/>
              <a:gd name="T14" fmla="*/ 0 w 819"/>
              <a:gd name="T15" fmla="*/ 2147483647 h 1046"/>
              <a:gd name="T16" fmla="*/ 2147483647 w 819"/>
              <a:gd name="T17" fmla="*/ 2147483647 h 104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19" h="1046">
                <a:moveTo>
                  <a:pt x="500" y="1046"/>
                </a:moveTo>
                <a:lnTo>
                  <a:pt x="819" y="738"/>
                </a:lnTo>
                <a:lnTo>
                  <a:pt x="704" y="566"/>
                </a:lnTo>
                <a:lnTo>
                  <a:pt x="692" y="549"/>
                </a:lnTo>
                <a:lnTo>
                  <a:pt x="416" y="135"/>
                </a:lnTo>
                <a:lnTo>
                  <a:pt x="405" y="119"/>
                </a:lnTo>
                <a:lnTo>
                  <a:pt x="325" y="0"/>
                </a:lnTo>
                <a:lnTo>
                  <a:pt x="0" y="250"/>
                </a:lnTo>
                <a:lnTo>
                  <a:pt x="500" y="104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 name="Oval 39"/>
          <p:cNvSpPr>
            <a:spLocks noChangeArrowheads="1"/>
          </p:cNvSpPr>
          <p:nvPr userDrawn="1"/>
        </p:nvSpPr>
        <p:spPr bwMode="auto">
          <a:xfrm>
            <a:off x="3357563" y="1776413"/>
            <a:ext cx="854075" cy="854075"/>
          </a:xfrm>
          <a:prstGeom prst="ellipse">
            <a:avLst/>
          </a:pr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zh-CN" altLang="en-US"/>
          </a:p>
        </p:txBody>
      </p:sp>
      <p:sp>
        <p:nvSpPr>
          <p:cNvPr id="13" name="Oval 40"/>
          <p:cNvSpPr>
            <a:spLocks noChangeArrowheads="1"/>
          </p:cNvSpPr>
          <p:nvPr userDrawn="1"/>
        </p:nvSpPr>
        <p:spPr bwMode="auto">
          <a:xfrm>
            <a:off x="3400425" y="1819275"/>
            <a:ext cx="768350" cy="768350"/>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zh-CN" altLang="en-US"/>
          </a:p>
        </p:txBody>
      </p:sp>
      <p:sp>
        <p:nvSpPr>
          <p:cNvPr id="14" name="Oval 41"/>
          <p:cNvSpPr>
            <a:spLocks noChangeArrowheads="1"/>
          </p:cNvSpPr>
          <p:nvPr userDrawn="1"/>
        </p:nvSpPr>
        <p:spPr bwMode="auto">
          <a:xfrm>
            <a:off x="3438525" y="1857375"/>
            <a:ext cx="692150" cy="692150"/>
          </a:xfrm>
          <a:prstGeom prst="ellipse">
            <a:avLst/>
          </a:prstGeom>
          <a:solidFill>
            <a:srgbClr val="E5C3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zh-CN" altLang="en-US"/>
          </a:p>
        </p:txBody>
      </p:sp>
      <p:sp>
        <p:nvSpPr>
          <p:cNvPr id="15" name="Freeform 42"/>
          <p:cNvSpPr>
            <a:spLocks noEditPoints="1"/>
          </p:cNvSpPr>
          <p:nvPr userDrawn="1"/>
        </p:nvSpPr>
        <p:spPr bwMode="auto">
          <a:xfrm>
            <a:off x="3624263" y="1924050"/>
            <a:ext cx="320675" cy="558800"/>
          </a:xfrm>
          <a:custGeom>
            <a:avLst/>
            <a:gdLst>
              <a:gd name="T0" fmla="*/ 2147483647 w 185"/>
              <a:gd name="T1" fmla="*/ 0 h 323"/>
              <a:gd name="T2" fmla="*/ 2147483647 w 185"/>
              <a:gd name="T3" fmla="*/ 2147483647 h 323"/>
              <a:gd name="T4" fmla="*/ 2147483647 w 185"/>
              <a:gd name="T5" fmla="*/ 2147483647 h 323"/>
              <a:gd name="T6" fmla="*/ 2147483647 w 185"/>
              <a:gd name="T7" fmla="*/ 2147483647 h 323"/>
              <a:gd name="T8" fmla="*/ 2147483647 w 185"/>
              <a:gd name="T9" fmla="*/ 2147483647 h 323"/>
              <a:gd name="T10" fmla="*/ 2147483647 w 185"/>
              <a:gd name="T11" fmla="*/ 2147483647 h 323"/>
              <a:gd name="T12" fmla="*/ 2147483647 w 185"/>
              <a:gd name="T13" fmla="*/ 2147483647 h 323"/>
              <a:gd name="T14" fmla="*/ 2147483647 w 185"/>
              <a:gd name="T15" fmla="*/ 2147483647 h 323"/>
              <a:gd name="T16" fmla="*/ 2147483647 w 185"/>
              <a:gd name="T17" fmla="*/ 2147483647 h 323"/>
              <a:gd name="T18" fmla="*/ 2147483647 w 185"/>
              <a:gd name="T19" fmla="*/ 2147483647 h 323"/>
              <a:gd name="T20" fmla="*/ 2147483647 w 185"/>
              <a:gd name="T21" fmla="*/ 2147483647 h 323"/>
              <a:gd name="T22" fmla="*/ 2147483647 w 185"/>
              <a:gd name="T23" fmla="*/ 2147483647 h 323"/>
              <a:gd name="T24" fmla="*/ 2147483647 w 185"/>
              <a:gd name="T25" fmla="*/ 2147483647 h 323"/>
              <a:gd name="T26" fmla="*/ 0 w 185"/>
              <a:gd name="T27" fmla="*/ 2147483647 h 323"/>
              <a:gd name="T28" fmla="*/ 2147483647 w 185"/>
              <a:gd name="T29" fmla="*/ 2147483647 h 323"/>
              <a:gd name="T30" fmla="*/ 2147483647 w 185"/>
              <a:gd name="T31" fmla="*/ 2147483647 h 323"/>
              <a:gd name="T32" fmla="*/ 2147483647 w 185"/>
              <a:gd name="T33" fmla="*/ 2147483647 h 323"/>
              <a:gd name="T34" fmla="*/ 2147483647 w 185"/>
              <a:gd name="T35" fmla="*/ 2147483647 h 323"/>
              <a:gd name="T36" fmla="*/ 2147483647 w 185"/>
              <a:gd name="T37" fmla="*/ 2147483647 h 323"/>
              <a:gd name="T38" fmla="*/ 2147483647 w 185"/>
              <a:gd name="T39" fmla="*/ 2147483647 h 323"/>
              <a:gd name="T40" fmla="*/ 2147483647 w 185"/>
              <a:gd name="T41" fmla="*/ 0 h 323"/>
              <a:gd name="T42" fmla="*/ 2147483647 w 185"/>
              <a:gd name="T43" fmla="*/ 0 h 323"/>
              <a:gd name="T44" fmla="*/ 2147483647 w 185"/>
              <a:gd name="T45" fmla="*/ 2147483647 h 323"/>
              <a:gd name="T46" fmla="*/ 2147483647 w 185"/>
              <a:gd name="T47" fmla="*/ 2147483647 h 323"/>
              <a:gd name="T48" fmla="*/ 2147483647 w 185"/>
              <a:gd name="T49" fmla="*/ 2147483647 h 323"/>
              <a:gd name="T50" fmla="*/ 2147483647 w 185"/>
              <a:gd name="T51" fmla="*/ 2147483647 h 323"/>
              <a:gd name="T52" fmla="*/ 2147483647 w 185"/>
              <a:gd name="T53" fmla="*/ 2147483647 h 323"/>
              <a:gd name="T54" fmla="*/ 2147483647 w 185"/>
              <a:gd name="T55" fmla="*/ 2147483647 h 323"/>
              <a:gd name="T56" fmla="*/ 2147483647 w 185"/>
              <a:gd name="T57" fmla="*/ 2147483647 h 323"/>
              <a:gd name="T58" fmla="*/ 2147483647 w 185"/>
              <a:gd name="T59" fmla="*/ 2147483647 h 323"/>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85" h="323">
                <a:moveTo>
                  <a:pt x="102" y="0"/>
                </a:moveTo>
                <a:cubicBezTo>
                  <a:pt x="102" y="29"/>
                  <a:pt x="102" y="29"/>
                  <a:pt x="102" y="29"/>
                </a:cubicBezTo>
                <a:cubicBezTo>
                  <a:pt x="118" y="30"/>
                  <a:pt x="180" y="32"/>
                  <a:pt x="181" y="90"/>
                </a:cubicBezTo>
                <a:cubicBezTo>
                  <a:pt x="143" y="90"/>
                  <a:pt x="143" y="90"/>
                  <a:pt x="143" y="90"/>
                </a:cubicBezTo>
                <a:cubicBezTo>
                  <a:pt x="142" y="66"/>
                  <a:pt x="123" y="60"/>
                  <a:pt x="101" y="59"/>
                </a:cubicBezTo>
                <a:cubicBezTo>
                  <a:pt x="101" y="136"/>
                  <a:pt x="101" y="136"/>
                  <a:pt x="101" y="136"/>
                </a:cubicBezTo>
                <a:cubicBezTo>
                  <a:pt x="139" y="146"/>
                  <a:pt x="185" y="160"/>
                  <a:pt x="185" y="212"/>
                </a:cubicBezTo>
                <a:cubicBezTo>
                  <a:pt x="185" y="248"/>
                  <a:pt x="161" y="267"/>
                  <a:pt x="152" y="273"/>
                </a:cubicBezTo>
                <a:cubicBezTo>
                  <a:pt x="135" y="284"/>
                  <a:pt x="114" y="286"/>
                  <a:pt x="101" y="287"/>
                </a:cubicBezTo>
                <a:cubicBezTo>
                  <a:pt x="101" y="323"/>
                  <a:pt x="101" y="323"/>
                  <a:pt x="101" y="323"/>
                </a:cubicBezTo>
                <a:cubicBezTo>
                  <a:pt x="82" y="323"/>
                  <a:pt x="82" y="323"/>
                  <a:pt x="82" y="323"/>
                </a:cubicBezTo>
                <a:cubicBezTo>
                  <a:pt x="82" y="287"/>
                  <a:pt x="82" y="287"/>
                  <a:pt x="82" y="287"/>
                </a:cubicBezTo>
                <a:cubicBezTo>
                  <a:pt x="66" y="286"/>
                  <a:pt x="43" y="286"/>
                  <a:pt x="21" y="266"/>
                </a:cubicBezTo>
                <a:cubicBezTo>
                  <a:pt x="2" y="249"/>
                  <a:pt x="0" y="231"/>
                  <a:pt x="0" y="215"/>
                </a:cubicBezTo>
                <a:cubicBezTo>
                  <a:pt x="38" y="215"/>
                  <a:pt x="38" y="215"/>
                  <a:pt x="38" y="215"/>
                </a:cubicBezTo>
                <a:cubicBezTo>
                  <a:pt x="37" y="231"/>
                  <a:pt x="47" y="255"/>
                  <a:pt x="82" y="256"/>
                </a:cubicBezTo>
                <a:cubicBezTo>
                  <a:pt x="82" y="169"/>
                  <a:pt x="82" y="169"/>
                  <a:pt x="82" y="169"/>
                </a:cubicBezTo>
                <a:cubicBezTo>
                  <a:pt x="22" y="151"/>
                  <a:pt x="5" y="136"/>
                  <a:pt x="5" y="96"/>
                </a:cubicBezTo>
                <a:cubicBezTo>
                  <a:pt x="5" y="66"/>
                  <a:pt x="23" y="49"/>
                  <a:pt x="36" y="41"/>
                </a:cubicBezTo>
                <a:cubicBezTo>
                  <a:pt x="53" y="31"/>
                  <a:pt x="73" y="30"/>
                  <a:pt x="83" y="30"/>
                </a:cubicBezTo>
                <a:cubicBezTo>
                  <a:pt x="83" y="0"/>
                  <a:pt x="83" y="0"/>
                  <a:pt x="83" y="0"/>
                </a:cubicBezTo>
                <a:lnTo>
                  <a:pt x="102" y="0"/>
                </a:lnTo>
                <a:close/>
                <a:moveTo>
                  <a:pt x="83" y="59"/>
                </a:moveTo>
                <a:cubicBezTo>
                  <a:pt x="43" y="63"/>
                  <a:pt x="41" y="87"/>
                  <a:pt x="41" y="94"/>
                </a:cubicBezTo>
                <a:cubicBezTo>
                  <a:pt x="41" y="118"/>
                  <a:pt x="65" y="125"/>
                  <a:pt x="83" y="131"/>
                </a:cubicBezTo>
                <a:lnTo>
                  <a:pt x="83" y="59"/>
                </a:lnTo>
                <a:close/>
                <a:moveTo>
                  <a:pt x="101" y="256"/>
                </a:moveTo>
                <a:cubicBezTo>
                  <a:pt x="133" y="255"/>
                  <a:pt x="147" y="235"/>
                  <a:pt x="147" y="216"/>
                </a:cubicBezTo>
                <a:cubicBezTo>
                  <a:pt x="147" y="189"/>
                  <a:pt x="120" y="180"/>
                  <a:pt x="101" y="174"/>
                </a:cubicBezTo>
                <a:lnTo>
                  <a:pt x="101" y="256"/>
                </a:lnTo>
                <a:close/>
              </a:path>
            </a:pathLst>
          </a:custGeom>
          <a:solidFill>
            <a:srgbClr val="FB710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 name="Freeform 43"/>
          <p:cNvSpPr>
            <a:spLocks/>
          </p:cNvSpPr>
          <p:nvPr userDrawn="1"/>
        </p:nvSpPr>
        <p:spPr bwMode="auto">
          <a:xfrm>
            <a:off x="3051175" y="2671763"/>
            <a:ext cx="1252538" cy="1462087"/>
          </a:xfrm>
          <a:custGeom>
            <a:avLst/>
            <a:gdLst>
              <a:gd name="T0" fmla="*/ 252 w 725"/>
              <a:gd name="T1" fmla="*/ 564 h 847"/>
              <a:gd name="T2" fmla="*/ 322 w 725"/>
              <a:gd name="T3" fmla="*/ 371 h 847"/>
              <a:gd name="T4" fmla="*/ 423 w 725"/>
              <a:gd name="T5" fmla="*/ 8 h 847"/>
              <a:gd name="T6" fmla="*/ 400 w 725"/>
              <a:gd name="T7" fmla="*/ 115 h 847"/>
              <a:gd name="T8" fmla="*/ 346 w 725"/>
              <a:gd name="T9" fmla="*/ 246 h 847"/>
              <a:gd name="T10" fmla="*/ 0 w 725"/>
              <a:gd name="T11" fmla="*/ 155 h 847"/>
              <a:gd name="T12" fmla="*/ 309 w 725"/>
              <a:gd name="T13" fmla="*/ 231 h 847"/>
              <a:gd name="T14" fmla="*/ 299 w 725"/>
              <a:gd name="T15" fmla="*/ 221 h 847"/>
              <a:gd name="T16" fmla="*/ 289 w 725"/>
              <a:gd name="T17" fmla="*/ 213 h 847"/>
              <a:gd name="T18" fmla="*/ 278 w 725"/>
              <a:gd name="T19" fmla="*/ 204 h 847"/>
              <a:gd name="T20" fmla="*/ 257 w 725"/>
              <a:gd name="T21" fmla="*/ 191 h 847"/>
              <a:gd name="T22" fmla="*/ 242 w 725"/>
              <a:gd name="T23" fmla="*/ 183 h 847"/>
              <a:gd name="T24" fmla="*/ 227 w 725"/>
              <a:gd name="T25" fmla="*/ 175 h 847"/>
              <a:gd name="T26" fmla="*/ 212 w 725"/>
              <a:gd name="T27" fmla="*/ 168 h 847"/>
              <a:gd name="T28" fmla="*/ 185 w 725"/>
              <a:gd name="T29" fmla="*/ 156 h 847"/>
              <a:gd name="T30" fmla="*/ 166 w 725"/>
              <a:gd name="T31" fmla="*/ 148 h 847"/>
              <a:gd name="T32" fmla="*/ 239 w 725"/>
              <a:gd name="T33" fmla="*/ 173 h 847"/>
              <a:gd name="T34" fmla="*/ 322 w 725"/>
              <a:gd name="T35" fmla="*/ 239 h 847"/>
              <a:gd name="T36" fmla="*/ 268 w 725"/>
              <a:gd name="T37" fmla="*/ 376 h 847"/>
              <a:gd name="T38" fmla="*/ 198 w 725"/>
              <a:gd name="T39" fmla="*/ 699 h 847"/>
              <a:gd name="T40" fmla="*/ 281 w 725"/>
              <a:gd name="T41" fmla="*/ 792 h 847"/>
              <a:gd name="T42" fmla="*/ 250 w 725"/>
              <a:gd name="T43" fmla="*/ 597 h 847"/>
              <a:gd name="T44" fmla="*/ 320 w 725"/>
              <a:gd name="T45" fmla="*/ 534 h 847"/>
              <a:gd name="T46" fmla="*/ 507 w 725"/>
              <a:gd name="T47" fmla="*/ 469 h 847"/>
              <a:gd name="T48" fmla="*/ 484 w 725"/>
              <a:gd name="T49" fmla="*/ 476 h 847"/>
              <a:gd name="T50" fmla="*/ 450 w 725"/>
              <a:gd name="T51" fmla="*/ 486 h 847"/>
              <a:gd name="T52" fmla="*/ 418 w 725"/>
              <a:gd name="T53" fmla="*/ 496 h 847"/>
              <a:gd name="T54" fmla="*/ 396 w 725"/>
              <a:gd name="T55" fmla="*/ 505 h 847"/>
              <a:gd name="T56" fmla="*/ 375 w 725"/>
              <a:gd name="T57" fmla="*/ 514 h 847"/>
              <a:gd name="T58" fmla="*/ 343 w 725"/>
              <a:gd name="T59" fmla="*/ 529 h 847"/>
              <a:gd name="T60" fmla="*/ 325 w 725"/>
              <a:gd name="T61" fmla="*/ 539 h 847"/>
              <a:gd name="T62" fmla="*/ 309 w 725"/>
              <a:gd name="T63" fmla="*/ 550 h 847"/>
              <a:gd name="T64" fmla="*/ 296 w 725"/>
              <a:gd name="T65" fmla="*/ 560 h 847"/>
              <a:gd name="T66" fmla="*/ 565 w 725"/>
              <a:gd name="T67" fmla="*/ 576 h 847"/>
              <a:gd name="T68" fmla="*/ 283 w 725"/>
              <a:gd name="T69" fmla="*/ 538 h 8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25" h="847">
                <a:moveTo>
                  <a:pt x="283" y="538"/>
                </a:moveTo>
                <a:cubicBezTo>
                  <a:pt x="275" y="544"/>
                  <a:pt x="264" y="553"/>
                  <a:pt x="252" y="564"/>
                </a:cubicBezTo>
                <a:cubicBezTo>
                  <a:pt x="252" y="562"/>
                  <a:pt x="252" y="560"/>
                  <a:pt x="253" y="557"/>
                </a:cubicBezTo>
                <a:cubicBezTo>
                  <a:pt x="261" y="491"/>
                  <a:pt x="290" y="429"/>
                  <a:pt x="322" y="371"/>
                </a:cubicBezTo>
                <a:cubicBezTo>
                  <a:pt x="353" y="316"/>
                  <a:pt x="386" y="262"/>
                  <a:pt x="409" y="203"/>
                </a:cubicBezTo>
                <a:cubicBezTo>
                  <a:pt x="431" y="146"/>
                  <a:pt x="446" y="67"/>
                  <a:pt x="423" y="8"/>
                </a:cubicBezTo>
                <a:cubicBezTo>
                  <a:pt x="420" y="0"/>
                  <a:pt x="409" y="2"/>
                  <a:pt x="408" y="10"/>
                </a:cubicBezTo>
                <a:cubicBezTo>
                  <a:pt x="405" y="46"/>
                  <a:pt x="407" y="80"/>
                  <a:pt x="400" y="115"/>
                </a:cubicBezTo>
                <a:cubicBezTo>
                  <a:pt x="393" y="147"/>
                  <a:pt x="381" y="178"/>
                  <a:pt x="367" y="207"/>
                </a:cubicBezTo>
                <a:cubicBezTo>
                  <a:pt x="361" y="220"/>
                  <a:pt x="354" y="233"/>
                  <a:pt x="346" y="246"/>
                </a:cubicBezTo>
                <a:cubicBezTo>
                  <a:pt x="336" y="232"/>
                  <a:pt x="322" y="218"/>
                  <a:pt x="314" y="210"/>
                </a:cubicBezTo>
                <a:cubicBezTo>
                  <a:pt x="278" y="33"/>
                  <a:pt x="154" y="50"/>
                  <a:pt x="0" y="155"/>
                </a:cubicBezTo>
                <a:cubicBezTo>
                  <a:pt x="46" y="160"/>
                  <a:pt x="88" y="187"/>
                  <a:pt x="110" y="218"/>
                </a:cubicBezTo>
                <a:cubicBezTo>
                  <a:pt x="180" y="318"/>
                  <a:pt x="240" y="265"/>
                  <a:pt x="309" y="231"/>
                </a:cubicBezTo>
                <a:cubicBezTo>
                  <a:pt x="307" y="229"/>
                  <a:pt x="305" y="227"/>
                  <a:pt x="303" y="225"/>
                </a:cubicBezTo>
                <a:cubicBezTo>
                  <a:pt x="302" y="224"/>
                  <a:pt x="301" y="223"/>
                  <a:pt x="299" y="221"/>
                </a:cubicBezTo>
                <a:cubicBezTo>
                  <a:pt x="298" y="220"/>
                  <a:pt x="296" y="219"/>
                  <a:pt x="295" y="217"/>
                </a:cubicBezTo>
                <a:cubicBezTo>
                  <a:pt x="293" y="216"/>
                  <a:pt x="291" y="214"/>
                  <a:pt x="289" y="213"/>
                </a:cubicBezTo>
                <a:cubicBezTo>
                  <a:pt x="288" y="212"/>
                  <a:pt x="286" y="210"/>
                  <a:pt x="284" y="209"/>
                </a:cubicBezTo>
                <a:cubicBezTo>
                  <a:pt x="282" y="207"/>
                  <a:pt x="280" y="206"/>
                  <a:pt x="278" y="204"/>
                </a:cubicBezTo>
                <a:cubicBezTo>
                  <a:pt x="276" y="203"/>
                  <a:pt x="274" y="201"/>
                  <a:pt x="271" y="200"/>
                </a:cubicBezTo>
                <a:cubicBezTo>
                  <a:pt x="267" y="197"/>
                  <a:pt x="262" y="194"/>
                  <a:pt x="257" y="191"/>
                </a:cubicBezTo>
                <a:cubicBezTo>
                  <a:pt x="255" y="190"/>
                  <a:pt x="252" y="188"/>
                  <a:pt x="250" y="187"/>
                </a:cubicBezTo>
                <a:cubicBezTo>
                  <a:pt x="248" y="185"/>
                  <a:pt x="245" y="184"/>
                  <a:pt x="242" y="183"/>
                </a:cubicBezTo>
                <a:cubicBezTo>
                  <a:pt x="240" y="181"/>
                  <a:pt x="237" y="180"/>
                  <a:pt x="235" y="179"/>
                </a:cubicBezTo>
                <a:cubicBezTo>
                  <a:pt x="232" y="177"/>
                  <a:pt x="230" y="176"/>
                  <a:pt x="227" y="175"/>
                </a:cubicBezTo>
                <a:cubicBezTo>
                  <a:pt x="225" y="174"/>
                  <a:pt x="222" y="172"/>
                  <a:pt x="220" y="171"/>
                </a:cubicBezTo>
                <a:cubicBezTo>
                  <a:pt x="217" y="170"/>
                  <a:pt x="215" y="169"/>
                  <a:pt x="212" y="168"/>
                </a:cubicBezTo>
                <a:cubicBezTo>
                  <a:pt x="207" y="166"/>
                  <a:pt x="203" y="163"/>
                  <a:pt x="198" y="162"/>
                </a:cubicBezTo>
                <a:cubicBezTo>
                  <a:pt x="193" y="160"/>
                  <a:pt x="189" y="158"/>
                  <a:pt x="185" y="156"/>
                </a:cubicBezTo>
                <a:cubicBezTo>
                  <a:pt x="181" y="154"/>
                  <a:pt x="177" y="153"/>
                  <a:pt x="174" y="152"/>
                </a:cubicBezTo>
                <a:cubicBezTo>
                  <a:pt x="171" y="150"/>
                  <a:pt x="168" y="149"/>
                  <a:pt x="166" y="148"/>
                </a:cubicBezTo>
                <a:cubicBezTo>
                  <a:pt x="161" y="146"/>
                  <a:pt x="158" y="145"/>
                  <a:pt x="158" y="145"/>
                </a:cubicBezTo>
                <a:cubicBezTo>
                  <a:pt x="187" y="151"/>
                  <a:pt x="214" y="160"/>
                  <a:pt x="239" y="173"/>
                </a:cubicBezTo>
                <a:cubicBezTo>
                  <a:pt x="256" y="182"/>
                  <a:pt x="272" y="193"/>
                  <a:pt x="288" y="205"/>
                </a:cubicBezTo>
                <a:cubicBezTo>
                  <a:pt x="292" y="209"/>
                  <a:pt x="309" y="222"/>
                  <a:pt x="322" y="239"/>
                </a:cubicBezTo>
                <a:cubicBezTo>
                  <a:pt x="328" y="246"/>
                  <a:pt x="333" y="254"/>
                  <a:pt x="337" y="262"/>
                </a:cubicBezTo>
                <a:cubicBezTo>
                  <a:pt x="315" y="300"/>
                  <a:pt x="290" y="337"/>
                  <a:pt x="268" y="376"/>
                </a:cubicBezTo>
                <a:cubicBezTo>
                  <a:pt x="234" y="436"/>
                  <a:pt x="208" y="500"/>
                  <a:pt x="200" y="569"/>
                </a:cubicBezTo>
                <a:cubicBezTo>
                  <a:pt x="194" y="612"/>
                  <a:pt x="195" y="656"/>
                  <a:pt x="198" y="699"/>
                </a:cubicBezTo>
                <a:cubicBezTo>
                  <a:pt x="202" y="741"/>
                  <a:pt x="211" y="783"/>
                  <a:pt x="235" y="819"/>
                </a:cubicBezTo>
                <a:cubicBezTo>
                  <a:pt x="254" y="847"/>
                  <a:pt x="299" y="822"/>
                  <a:pt x="281" y="792"/>
                </a:cubicBezTo>
                <a:cubicBezTo>
                  <a:pt x="261" y="757"/>
                  <a:pt x="254" y="717"/>
                  <a:pt x="252" y="678"/>
                </a:cubicBezTo>
                <a:cubicBezTo>
                  <a:pt x="250" y="651"/>
                  <a:pt x="249" y="624"/>
                  <a:pt x="250" y="597"/>
                </a:cubicBezTo>
                <a:cubicBezTo>
                  <a:pt x="255" y="590"/>
                  <a:pt x="262" y="583"/>
                  <a:pt x="268" y="576"/>
                </a:cubicBezTo>
                <a:cubicBezTo>
                  <a:pt x="289" y="555"/>
                  <a:pt x="313" y="538"/>
                  <a:pt x="320" y="534"/>
                </a:cubicBezTo>
                <a:cubicBezTo>
                  <a:pt x="343" y="519"/>
                  <a:pt x="367" y="506"/>
                  <a:pt x="392" y="496"/>
                </a:cubicBezTo>
                <a:cubicBezTo>
                  <a:pt x="428" y="482"/>
                  <a:pt x="467" y="473"/>
                  <a:pt x="507" y="469"/>
                </a:cubicBezTo>
                <a:cubicBezTo>
                  <a:pt x="507" y="469"/>
                  <a:pt x="503" y="470"/>
                  <a:pt x="496" y="472"/>
                </a:cubicBezTo>
                <a:cubicBezTo>
                  <a:pt x="493" y="473"/>
                  <a:pt x="489" y="474"/>
                  <a:pt x="484" y="476"/>
                </a:cubicBezTo>
                <a:cubicBezTo>
                  <a:pt x="479" y="477"/>
                  <a:pt x="474" y="478"/>
                  <a:pt x="468" y="480"/>
                </a:cubicBezTo>
                <a:cubicBezTo>
                  <a:pt x="463" y="482"/>
                  <a:pt x="456" y="484"/>
                  <a:pt x="450" y="486"/>
                </a:cubicBezTo>
                <a:cubicBezTo>
                  <a:pt x="443" y="488"/>
                  <a:pt x="436" y="491"/>
                  <a:pt x="429" y="493"/>
                </a:cubicBezTo>
                <a:cubicBezTo>
                  <a:pt x="426" y="494"/>
                  <a:pt x="422" y="495"/>
                  <a:pt x="418" y="496"/>
                </a:cubicBezTo>
                <a:cubicBezTo>
                  <a:pt x="415" y="498"/>
                  <a:pt x="411" y="499"/>
                  <a:pt x="408" y="501"/>
                </a:cubicBezTo>
                <a:cubicBezTo>
                  <a:pt x="404" y="502"/>
                  <a:pt x="400" y="503"/>
                  <a:pt x="396" y="505"/>
                </a:cubicBezTo>
                <a:cubicBezTo>
                  <a:pt x="393" y="506"/>
                  <a:pt x="389" y="508"/>
                  <a:pt x="386" y="509"/>
                </a:cubicBezTo>
                <a:cubicBezTo>
                  <a:pt x="382" y="511"/>
                  <a:pt x="378" y="512"/>
                  <a:pt x="375" y="514"/>
                </a:cubicBezTo>
                <a:cubicBezTo>
                  <a:pt x="371" y="515"/>
                  <a:pt x="367" y="517"/>
                  <a:pt x="364" y="519"/>
                </a:cubicBezTo>
                <a:cubicBezTo>
                  <a:pt x="357" y="522"/>
                  <a:pt x="350" y="526"/>
                  <a:pt x="343" y="529"/>
                </a:cubicBezTo>
                <a:cubicBezTo>
                  <a:pt x="340" y="531"/>
                  <a:pt x="337" y="533"/>
                  <a:pt x="334" y="534"/>
                </a:cubicBezTo>
                <a:cubicBezTo>
                  <a:pt x="331" y="536"/>
                  <a:pt x="328" y="538"/>
                  <a:pt x="325" y="539"/>
                </a:cubicBezTo>
                <a:cubicBezTo>
                  <a:pt x="322" y="541"/>
                  <a:pt x="319" y="543"/>
                  <a:pt x="316" y="545"/>
                </a:cubicBezTo>
                <a:cubicBezTo>
                  <a:pt x="314" y="546"/>
                  <a:pt x="311" y="548"/>
                  <a:pt x="309" y="550"/>
                </a:cubicBezTo>
                <a:cubicBezTo>
                  <a:pt x="306" y="552"/>
                  <a:pt x="304" y="553"/>
                  <a:pt x="302" y="555"/>
                </a:cubicBezTo>
                <a:cubicBezTo>
                  <a:pt x="300" y="557"/>
                  <a:pt x="297" y="558"/>
                  <a:pt x="296" y="560"/>
                </a:cubicBezTo>
                <a:cubicBezTo>
                  <a:pt x="293" y="562"/>
                  <a:pt x="290" y="564"/>
                  <a:pt x="288" y="567"/>
                </a:cubicBezTo>
                <a:cubicBezTo>
                  <a:pt x="378" y="623"/>
                  <a:pt x="454" y="705"/>
                  <a:pt x="565" y="576"/>
                </a:cubicBezTo>
                <a:cubicBezTo>
                  <a:pt x="599" y="536"/>
                  <a:pt x="660" y="504"/>
                  <a:pt x="725" y="504"/>
                </a:cubicBezTo>
                <a:cubicBezTo>
                  <a:pt x="525" y="337"/>
                  <a:pt x="356" y="298"/>
                  <a:pt x="283" y="538"/>
                </a:cubicBezTo>
                <a:close/>
              </a:path>
            </a:pathLst>
          </a:custGeom>
          <a:solidFill>
            <a:schemeClr val="bg2">
              <a:lumMod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17" name="Freeform 44"/>
          <p:cNvSpPr>
            <a:spLocks/>
          </p:cNvSpPr>
          <p:nvPr userDrawn="1"/>
        </p:nvSpPr>
        <p:spPr bwMode="auto">
          <a:xfrm>
            <a:off x="3732213" y="4821238"/>
            <a:ext cx="1587" cy="3175"/>
          </a:xfrm>
          <a:custGeom>
            <a:avLst/>
            <a:gdLst>
              <a:gd name="T0" fmla="*/ 0 w 1"/>
              <a:gd name="T1" fmla="*/ 2147483647 h 2"/>
              <a:gd name="T2" fmla="*/ 2147483647 w 1"/>
              <a:gd name="T3" fmla="*/ 2147483647 h 2"/>
              <a:gd name="T4" fmla="*/ 2147483647 w 1"/>
              <a:gd name="T5" fmla="*/ 0 h 2"/>
              <a:gd name="T6" fmla="*/ 0 w 1"/>
              <a:gd name="T7" fmla="*/ 2147483647 h 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2">
                <a:moveTo>
                  <a:pt x="0" y="2"/>
                </a:moveTo>
                <a:cubicBezTo>
                  <a:pt x="0" y="2"/>
                  <a:pt x="1" y="2"/>
                  <a:pt x="1" y="2"/>
                </a:cubicBezTo>
                <a:cubicBezTo>
                  <a:pt x="1" y="0"/>
                  <a:pt x="1" y="0"/>
                  <a:pt x="1" y="0"/>
                </a:cubicBezTo>
                <a:cubicBezTo>
                  <a:pt x="1" y="1"/>
                  <a:pt x="0" y="1"/>
                  <a:pt x="0" y="2"/>
                </a:cubicBezTo>
                <a:close/>
              </a:path>
            </a:pathLst>
          </a:custGeom>
          <a:solidFill>
            <a:srgbClr val="F7D78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 name="Rectangle 45"/>
          <p:cNvSpPr>
            <a:spLocks noChangeArrowheads="1"/>
          </p:cNvSpPr>
          <p:nvPr userDrawn="1"/>
        </p:nvSpPr>
        <p:spPr bwMode="auto">
          <a:xfrm>
            <a:off x="3246438" y="4541838"/>
            <a:ext cx="684212" cy="68262"/>
          </a:xfrm>
          <a:prstGeom prst="rect">
            <a:avLst/>
          </a:prstGeom>
          <a:solidFill>
            <a:srgbClr val="D39B2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9" name="Rectangle 46"/>
          <p:cNvSpPr>
            <a:spLocks noChangeArrowheads="1"/>
          </p:cNvSpPr>
          <p:nvPr userDrawn="1"/>
        </p:nvSpPr>
        <p:spPr bwMode="auto">
          <a:xfrm>
            <a:off x="3552825" y="4440238"/>
            <a:ext cx="682625" cy="66675"/>
          </a:xfrm>
          <a:prstGeom prst="rect">
            <a:avLst/>
          </a:prstGeom>
          <a:solidFill>
            <a:srgbClr val="D39B2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0" name="Rectangle 47"/>
          <p:cNvSpPr>
            <a:spLocks noChangeArrowheads="1"/>
          </p:cNvSpPr>
          <p:nvPr userDrawn="1"/>
        </p:nvSpPr>
        <p:spPr bwMode="auto">
          <a:xfrm>
            <a:off x="2809875" y="4440238"/>
            <a:ext cx="684213" cy="66675"/>
          </a:xfrm>
          <a:prstGeom prst="rect">
            <a:avLst/>
          </a:prstGeom>
          <a:solidFill>
            <a:srgbClr val="D39B2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1" name="Rectangle 48"/>
          <p:cNvSpPr>
            <a:spLocks noChangeArrowheads="1"/>
          </p:cNvSpPr>
          <p:nvPr userDrawn="1"/>
        </p:nvSpPr>
        <p:spPr bwMode="auto">
          <a:xfrm>
            <a:off x="3114675" y="4335463"/>
            <a:ext cx="682625" cy="69850"/>
          </a:xfrm>
          <a:prstGeom prst="rect">
            <a:avLst/>
          </a:prstGeom>
          <a:solidFill>
            <a:srgbClr val="D39B2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2" name="Rectangle 49"/>
          <p:cNvSpPr>
            <a:spLocks noChangeArrowheads="1"/>
          </p:cNvSpPr>
          <p:nvPr userDrawn="1"/>
        </p:nvSpPr>
        <p:spPr bwMode="auto">
          <a:xfrm>
            <a:off x="3114675" y="4129088"/>
            <a:ext cx="682625" cy="68262"/>
          </a:xfrm>
          <a:prstGeom prst="rect">
            <a:avLst/>
          </a:prstGeom>
          <a:solidFill>
            <a:srgbClr val="D39B2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3" name="Rectangle 50"/>
          <p:cNvSpPr>
            <a:spLocks noChangeArrowheads="1"/>
          </p:cNvSpPr>
          <p:nvPr userDrawn="1"/>
        </p:nvSpPr>
        <p:spPr bwMode="auto">
          <a:xfrm>
            <a:off x="2678113" y="4232275"/>
            <a:ext cx="682625" cy="69850"/>
          </a:xfrm>
          <a:prstGeom prst="rect">
            <a:avLst/>
          </a:prstGeom>
          <a:solidFill>
            <a:srgbClr val="D39B2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4" name="Rectangle 51"/>
          <p:cNvSpPr>
            <a:spLocks noChangeArrowheads="1"/>
          </p:cNvSpPr>
          <p:nvPr userDrawn="1"/>
        </p:nvSpPr>
        <p:spPr bwMode="auto">
          <a:xfrm>
            <a:off x="3417888" y="4232275"/>
            <a:ext cx="684212" cy="69850"/>
          </a:xfrm>
          <a:prstGeom prst="rect">
            <a:avLst/>
          </a:prstGeom>
          <a:solidFill>
            <a:srgbClr val="D39B2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5" name="Rectangle 52"/>
          <p:cNvSpPr>
            <a:spLocks noChangeArrowheads="1"/>
          </p:cNvSpPr>
          <p:nvPr userDrawn="1"/>
        </p:nvSpPr>
        <p:spPr bwMode="auto">
          <a:xfrm>
            <a:off x="2689225" y="4248150"/>
            <a:ext cx="14288"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6" name="Rectangle 53"/>
          <p:cNvSpPr>
            <a:spLocks noChangeArrowheads="1"/>
          </p:cNvSpPr>
          <p:nvPr userDrawn="1"/>
        </p:nvSpPr>
        <p:spPr bwMode="auto">
          <a:xfrm>
            <a:off x="2720975" y="4248150"/>
            <a:ext cx="12700"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7" name="Rectangle 54"/>
          <p:cNvSpPr>
            <a:spLocks noChangeArrowheads="1"/>
          </p:cNvSpPr>
          <p:nvPr userDrawn="1"/>
        </p:nvSpPr>
        <p:spPr bwMode="auto">
          <a:xfrm>
            <a:off x="2751138" y="4248150"/>
            <a:ext cx="12700"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8" name="Rectangle 55"/>
          <p:cNvSpPr>
            <a:spLocks noChangeArrowheads="1"/>
          </p:cNvSpPr>
          <p:nvPr userDrawn="1"/>
        </p:nvSpPr>
        <p:spPr bwMode="auto">
          <a:xfrm>
            <a:off x="2781300" y="4248150"/>
            <a:ext cx="12700"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9" name="Rectangle 56"/>
          <p:cNvSpPr>
            <a:spLocks noChangeArrowheads="1"/>
          </p:cNvSpPr>
          <p:nvPr userDrawn="1"/>
        </p:nvSpPr>
        <p:spPr bwMode="auto">
          <a:xfrm>
            <a:off x="2811463" y="4248150"/>
            <a:ext cx="14287"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30" name="Rectangle 57"/>
          <p:cNvSpPr>
            <a:spLocks noChangeArrowheads="1"/>
          </p:cNvSpPr>
          <p:nvPr userDrawn="1"/>
        </p:nvSpPr>
        <p:spPr bwMode="auto">
          <a:xfrm>
            <a:off x="2843213" y="4248150"/>
            <a:ext cx="14287"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31" name="Rectangle 58"/>
          <p:cNvSpPr>
            <a:spLocks noChangeArrowheads="1"/>
          </p:cNvSpPr>
          <p:nvPr userDrawn="1"/>
        </p:nvSpPr>
        <p:spPr bwMode="auto">
          <a:xfrm>
            <a:off x="2873375" y="4248150"/>
            <a:ext cx="14288"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32" name="Rectangle 59"/>
          <p:cNvSpPr>
            <a:spLocks noChangeArrowheads="1"/>
          </p:cNvSpPr>
          <p:nvPr userDrawn="1"/>
        </p:nvSpPr>
        <p:spPr bwMode="auto">
          <a:xfrm>
            <a:off x="2905125" y="4248150"/>
            <a:ext cx="14288"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33" name="Rectangle 60"/>
          <p:cNvSpPr>
            <a:spLocks noChangeArrowheads="1"/>
          </p:cNvSpPr>
          <p:nvPr userDrawn="1"/>
        </p:nvSpPr>
        <p:spPr bwMode="auto">
          <a:xfrm>
            <a:off x="2935288" y="4248150"/>
            <a:ext cx="12700"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34" name="Rectangle 61"/>
          <p:cNvSpPr>
            <a:spLocks noChangeArrowheads="1"/>
          </p:cNvSpPr>
          <p:nvPr userDrawn="1"/>
        </p:nvSpPr>
        <p:spPr bwMode="auto">
          <a:xfrm>
            <a:off x="2965450" y="4248150"/>
            <a:ext cx="14288"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35" name="Rectangle 62"/>
          <p:cNvSpPr>
            <a:spLocks noChangeArrowheads="1"/>
          </p:cNvSpPr>
          <p:nvPr userDrawn="1"/>
        </p:nvSpPr>
        <p:spPr bwMode="auto">
          <a:xfrm>
            <a:off x="2997200" y="4248150"/>
            <a:ext cx="12700"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36" name="Rectangle 63"/>
          <p:cNvSpPr>
            <a:spLocks noChangeArrowheads="1"/>
          </p:cNvSpPr>
          <p:nvPr userDrawn="1"/>
        </p:nvSpPr>
        <p:spPr bwMode="auto">
          <a:xfrm>
            <a:off x="3027363" y="4248150"/>
            <a:ext cx="14287"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37" name="Rectangle 64"/>
          <p:cNvSpPr>
            <a:spLocks noChangeArrowheads="1"/>
          </p:cNvSpPr>
          <p:nvPr userDrawn="1"/>
        </p:nvSpPr>
        <p:spPr bwMode="auto">
          <a:xfrm>
            <a:off x="3059113" y="4248150"/>
            <a:ext cx="14287"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38" name="Rectangle 65"/>
          <p:cNvSpPr>
            <a:spLocks noChangeArrowheads="1"/>
          </p:cNvSpPr>
          <p:nvPr userDrawn="1"/>
        </p:nvSpPr>
        <p:spPr bwMode="auto">
          <a:xfrm>
            <a:off x="3087688" y="4248150"/>
            <a:ext cx="14287"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39" name="Rectangle 66"/>
          <p:cNvSpPr>
            <a:spLocks noChangeArrowheads="1"/>
          </p:cNvSpPr>
          <p:nvPr userDrawn="1"/>
        </p:nvSpPr>
        <p:spPr bwMode="auto">
          <a:xfrm>
            <a:off x="3119438" y="4248150"/>
            <a:ext cx="14287"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40" name="Rectangle 67"/>
          <p:cNvSpPr>
            <a:spLocks noChangeArrowheads="1"/>
          </p:cNvSpPr>
          <p:nvPr userDrawn="1"/>
        </p:nvSpPr>
        <p:spPr bwMode="auto">
          <a:xfrm>
            <a:off x="3149600" y="4248150"/>
            <a:ext cx="14288"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41" name="Rectangle 68"/>
          <p:cNvSpPr>
            <a:spLocks noChangeArrowheads="1"/>
          </p:cNvSpPr>
          <p:nvPr userDrawn="1"/>
        </p:nvSpPr>
        <p:spPr bwMode="auto">
          <a:xfrm>
            <a:off x="3181350" y="4248150"/>
            <a:ext cx="14288"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42" name="Rectangle 69"/>
          <p:cNvSpPr>
            <a:spLocks noChangeArrowheads="1"/>
          </p:cNvSpPr>
          <p:nvPr userDrawn="1"/>
        </p:nvSpPr>
        <p:spPr bwMode="auto">
          <a:xfrm>
            <a:off x="3213100" y="4248150"/>
            <a:ext cx="12700"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43" name="Rectangle 70"/>
          <p:cNvSpPr>
            <a:spLocks noChangeArrowheads="1"/>
          </p:cNvSpPr>
          <p:nvPr userDrawn="1"/>
        </p:nvSpPr>
        <p:spPr bwMode="auto">
          <a:xfrm>
            <a:off x="3243263" y="4248150"/>
            <a:ext cx="12700"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44" name="Rectangle 71"/>
          <p:cNvSpPr>
            <a:spLocks noChangeArrowheads="1"/>
          </p:cNvSpPr>
          <p:nvPr userDrawn="1"/>
        </p:nvSpPr>
        <p:spPr bwMode="auto">
          <a:xfrm>
            <a:off x="3273425" y="4248150"/>
            <a:ext cx="12700"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45" name="Rectangle 72"/>
          <p:cNvSpPr>
            <a:spLocks noChangeArrowheads="1"/>
          </p:cNvSpPr>
          <p:nvPr userDrawn="1"/>
        </p:nvSpPr>
        <p:spPr bwMode="auto">
          <a:xfrm>
            <a:off x="3303588" y="4248150"/>
            <a:ext cx="14287"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46" name="Rectangle 73"/>
          <p:cNvSpPr>
            <a:spLocks noChangeArrowheads="1"/>
          </p:cNvSpPr>
          <p:nvPr userDrawn="1"/>
        </p:nvSpPr>
        <p:spPr bwMode="auto">
          <a:xfrm>
            <a:off x="3335338" y="4248150"/>
            <a:ext cx="12700"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47" name="Rectangle 74"/>
          <p:cNvSpPr>
            <a:spLocks noChangeArrowheads="1"/>
          </p:cNvSpPr>
          <p:nvPr userDrawn="1"/>
        </p:nvSpPr>
        <p:spPr bwMode="auto">
          <a:xfrm>
            <a:off x="3125788" y="4144963"/>
            <a:ext cx="14287"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48" name="Rectangle 75"/>
          <p:cNvSpPr>
            <a:spLocks noChangeArrowheads="1"/>
          </p:cNvSpPr>
          <p:nvPr userDrawn="1"/>
        </p:nvSpPr>
        <p:spPr bwMode="auto">
          <a:xfrm>
            <a:off x="3157538" y="4144963"/>
            <a:ext cx="12700"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49" name="Rectangle 76"/>
          <p:cNvSpPr>
            <a:spLocks noChangeArrowheads="1"/>
          </p:cNvSpPr>
          <p:nvPr userDrawn="1"/>
        </p:nvSpPr>
        <p:spPr bwMode="auto">
          <a:xfrm>
            <a:off x="3187700" y="4144963"/>
            <a:ext cx="14288"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50" name="Rectangle 77"/>
          <p:cNvSpPr>
            <a:spLocks noChangeArrowheads="1"/>
          </p:cNvSpPr>
          <p:nvPr userDrawn="1"/>
        </p:nvSpPr>
        <p:spPr bwMode="auto">
          <a:xfrm>
            <a:off x="3219450" y="4144963"/>
            <a:ext cx="14288"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51" name="Rectangle 78"/>
          <p:cNvSpPr>
            <a:spLocks noChangeArrowheads="1"/>
          </p:cNvSpPr>
          <p:nvPr userDrawn="1"/>
        </p:nvSpPr>
        <p:spPr bwMode="auto">
          <a:xfrm>
            <a:off x="3251200" y="4144963"/>
            <a:ext cx="12700"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52" name="Rectangle 79"/>
          <p:cNvSpPr>
            <a:spLocks noChangeArrowheads="1"/>
          </p:cNvSpPr>
          <p:nvPr userDrawn="1"/>
        </p:nvSpPr>
        <p:spPr bwMode="auto">
          <a:xfrm>
            <a:off x="3281363" y="4144963"/>
            <a:ext cx="12700"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53" name="Rectangle 80"/>
          <p:cNvSpPr>
            <a:spLocks noChangeArrowheads="1"/>
          </p:cNvSpPr>
          <p:nvPr userDrawn="1"/>
        </p:nvSpPr>
        <p:spPr bwMode="auto">
          <a:xfrm>
            <a:off x="3311525" y="4144963"/>
            <a:ext cx="12700"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54" name="Rectangle 81"/>
          <p:cNvSpPr>
            <a:spLocks noChangeArrowheads="1"/>
          </p:cNvSpPr>
          <p:nvPr userDrawn="1"/>
        </p:nvSpPr>
        <p:spPr bwMode="auto">
          <a:xfrm>
            <a:off x="3341688" y="4144963"/>
            <a:ext cx="14287"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55" name="Rectangle 82"/>
          <p:cNvSpPr>
            <a:spLocks noChangeArrowheads="1"/>
          </p:cNvSpPr>
          <p:nvPr userDrawn="1"/>
        </p:nvSpPr>
        <p:spPr bwMode="auto">
          <a:xfrm>
            <a:off x="3373438" y="4144963"/>
            <a:ext cx="12700"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56" name="Rectangle 83"/>
          <p:cNvSpPr>
            <a:spLocks noChangeArrowheads="1"/>
          </p:cNvSpPr>
          <p:nvPr userDrawn="1"/>
        </p:nvSpPr>
        <p:spPr bwMode="auto">
          <a:xfrm>
            <a:off x="3403600" y="4144963"/>
            <a:ext cx="14288"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57" name="Rectangle 84"/>
          <p:cNvSpPr>
            <a:spLocks noChangeArrowheads="1"/>
          </p:cNvSpPr>
          <p:nvPr userDrawn="1"/>
        </p:nvSpPr>
        <p:spPr bwMode="auto">
          <a:xfrm>
            <a:off x="3435350" y="4144963"/>
            <a:ext cx="11113"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58" name="Rectangle 85"/>
          <p:cNvSpPr>
            <a:spLocks noChangeArrowheads="1"/>
          </p:cNvSpPr>
          <p:nvPr userDrawn="1"/>
        </p:nvSpPr>
        <p:spPr bwMode="auto">
          <a:xfrm>
            <a:off x="3463925" y="4144963"/>
            <a:ext cx="14288"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59" name="Rectangle 86"/>
          <p:cNvSpPr>
            <a:spLocks noChangeArrowheads="1"/>
          </p:cNvSpPr>
          <p:nvPr userDrawn="1"/>
        </p:nvSpPr>
        <p:spPr bwMode="auto">
          <a:xfrm>
            <a:off x="3495675" y="4144963"/>
            <a:ext cx="14288"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60" name="Rectangle 87"/>
          <p:cNvSpPr>
            <a:spLocks noChangeArrowheads="1"/>
          </p:cNvSpPr>
          <p:nvPr userDrawn="1"/>
        </p:nvSpPr>
        <p:spPr bwMode="auto">
          <a:xfrm>
            <a:off x="3525838" y="4144963"/>
            <a:ext cx="14287"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61" name="Rectangle 88"/>
          <p:cNvSpPr>
            <a:spLocks noChangeArrowheads="1"/>
          </p:cNvSpPr>
          <p:nvPr userDrawn="1"/>
        </p:nvSpPr>
        <p:spPr bwMode="auto">
          <a:xfrm>
            <a:off x="3557588" y="4144963"/>
            <a:ext cx="14287"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62" name="Rectangle 89"/>
          <p:cNvSpPr>
            <a:spLocks noChangeArrowheads="1"/>
          </p:cNvSpPr>
          <p:nvPr userDrawn="1"/>
        </p:nvSpPr>
        <p:spPr bwMode="auto">
          <a:xfrm>
            <a:off x="3589338" y="4144963"/>
            <a:ext cx="12700"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63" name="Rectangle 90"/>
          <p:cNvSpPr>
            <a:spLocks noChangeArrowheads="1"/>
          </p:cNvSpPr>
          <p:nvPr userDrawn="1"/>
        </p:nvSpPr>
        <p:spPr bwMode="auto">
          <a:xfrm>
            <a:off x="3617913" y="4144963"/>
            <a:ext cx="14287"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64" name="Rectangle 91"/>
          <p:cNvSpPr>
            <a:spLocks noChangeArrowheads="1"/>
          </p:cNvSpPr>
          <p:nvPr userDrawn="1"/>
        </p:nvSpPr>
        <p:spPr bwMode="auto">
          <a:xfrm>
            <a:off x="3649663" y="4144963"/>
            <a:ext cx="12700"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65" name="Rectangle 92"/>
          <p:cNvSpPr>
            <a:spLocks noChangeArrowheads="1"/>
          </p:cNvSpPr>
          <p:nvPr userDrawn="1"/>
        </p:nvSpPr>
        <p:spPr bwMode="auto">
          <a:xfrm>
            <a:off x="3679825" y="4144963"/>
            <a:ext cx="14288"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66" name="Rectangle 93"/>
          <p:cNvSpPr>
            <a:spLocks noChangeArrowheads="1"/>
          </p:cNvSpPr>
          <p:nvPr userDrawn="1"/>
        </p:nvSpPr>
        <p:spPr bwMode="auto">
          <a:xfrm>
            <a:off x="3711575" y="4144963"/>
            <a:ext cx="14288"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67" name="Rectangle 94"/>
          <p:cNvSpPr>
            <a:spLocks noChangeArrowheads="1"/>
          </p:cNvSpPr>
          <p:nvPr userDrawn="1"/>
        </p:nvSpPr>
        <p:spPr bwMode="auto">
          <a:xfrm>
            <a:off x="3741738" y="4144963"/>
            <a:ext cx="14287"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68" name="Rectangle 95"/>
          <p:cNvSpPr>
            <a:spLocks noChangeArrowheads="1"/>
          </p:cNvSpPr>
          <p:nvPr userDrawn="1"/>
        </p:nvSpPr>
        <p:spPr bwMode="auto">
          <a:xfrm>
            <a:off x="3773488" y="4144963"/>
            <a:ext cx="12700"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69" name="Rectangle 96"/>
          <p:cNvSpPr>
            <a:spLocks noChangeArrowheads="1"/>
          </p:cNvSpPr>
          <p:nvPr userDrawn="1"/>
        </p:nvSpPr>
        <p:spPr bwMode="auto">
          <a:xfrm>
            <a:off x="3430588" y="4248150"/>
            <a:ext cx="12700"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70" name="Rectangle 97"/>
          <p:cNvSpPr>
            <a:spLocks noChangeArrowheads="1"/>
          </p:cNvSpPr>
          <p:nvPr userDrawn="1"/>
        </p:nvSpPr>
        <p:spPr bwMode="auto">
          <a:xfrm>
            <a:off x="3459163" y="4248150"/>
            <a:ext cx="14287"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71" name="Rectangle 98"/>
          <p:cNvSpPr>
            <a:spLocks noChangeArrowheads="1"/>
          </p:cNvSpPr>
          <p:nvPr userDrawn="1"/>
        </p:nvSpPr>
        <p:spPr bwMode="auto">
          <a:xfrm>
            <a:off x="3490913" y="4248150"/>
            <a:ext cx="12700"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72" name="Rectangle 99"/>
          <p:cNvSpPr>
            <a:spLocks noChangeArrowheads="1"/>
          </p:cNvSpPr>
          <p:nvPr userDrawn="1"/>
        </p:nvSpPr>
        <p:spPr bwMode="auto">
          <a:xfrm>
            <a:off x="3521075" y="4248150"/>
            <a:ext cx="14288"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73" name="Rectangle 100"/>
          <p:cNvSpPr>
            <a:spLocks noChangeArrowheads="1"/>
          </p:cNvSpPr>
          <p:nvPr userDrawn="1"/>
        </p:nvSpPr>
        <p:spPr bwMode="auto">
          <a:xfrm>
            <a:off x="3552825" y="4248150"/>
            <a:ext cx="12700"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74" name="Rectangle 101"/>
          <p:cNvSpPr>
            <a:spLocks noChangeArrowheads="1"/>
          </p:cNvSpPr>
          <p:nvPr userDrawn="1"/>
        </p:nvSpPr>
        <p:spPr bwMode="auto">
          <a:xfrm>
            <a:off x="3582988" y="4248150"/>
            <a:ext cx="14287"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75" name="Rectangle 102"/>
          <p:cNvSpPr>
            <a:spLocks noChangeArrowheads="1"/>
          </p:cNvSpPr>
          <p:nvPr userDrawn="1"/>
        </p:nvSpPr>
        <p:spPr bwMode="auto">
          <a:xfrm>
            <a:off x="3614738" y="4248150"/>
            <a:ext cx="12700"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76" name="Rectangle 103"/>
          <p:cNvSpPr>
            <a:spLocks noChangeArrowheads="1"/>
          </p:cNvSpPr>
          <p:nvPr userDrawn="1"/>
        </p:nvSpPr>
        <p:spPr bwMode="auto">
          <a:xfrm>
            <a:off x="3643313" y="4248150"/>
            <a:ext cx="14287"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77" name="Rectangle 104"/>
          <p:cNvSpPr>
            <a:spLocks noChangeArrowheads="1"/>
          </p:cNvSpPr>
          <p:nvPr userDrawn="1"/>
        </p:nvSpPr>
        <p:spPr bwMode="auto">
          <a:xfrm>
            <a:off x="3675063" y="4248150"/>
            <a:ext cx="14287"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78" name="Rectangle 105"/>
          <p:cNvSpPr>
            <a:spLocks noChangeArrowheads="1"/>
          </p:cNvSpPr>
          <p:nvPr userDrawn="1"/>
        </p:nvSpPr>
        <p:spPr bwMode="auto">
          <a:xfrm>
            <a:off x="3706813" y="4248150"/>
            <a:ext cx="12700"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79" name="Rectangle 106"/>
          <p:cNvSpPr>
            <a:spLocks noChangeArrowheads="1"/>
          </p:cNvSpPr>
          <p:nvPr userDrawn="1"/>
        </p:nvSpPr>
        <p:spPr bwMode="auto">
          <a:xfrm>
            <a:off x="3736975" y="4248150"/>
            <a:ext cx="14288"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80" name="Rectangle 107"/>
          <p:cNvSpPr>
            <a:spLocks noChangeArrowheads="1"/>
          </p:cNvSpPr>
          <p:nvPr userDrawn="1"/>
        </p:nvSpPr>
        <p:spPr bwMode="auto">
          <a:xfrm>
            <a:off x="3768725" y="4248150"/>
            <a:ext cx="12700"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81" name="Rectangle 108"/>
          <p:cNvSpPr>
            <a:spLocks noChangeArrowheads="1"/>
          </p:cNvSpPr>
          <p:nvPr userDrawn="1"/>
        </p:nvSpPr>
        <p:spPr bwMode="auto">
          <a:xfrm>
            <a:off x="3797300" y="4248150"/>
            <a:ext cx="14288"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82" name="Rectangle 109"/>
          <p:cNvSpPr>
            <a:spLocks noChangeArrowheads="1"/>
          </p:cNvSpPr>
          <p:nvPr userDrawn="1"/>
        </p:nvSpPr>
        <p:spPr bwMode="auto">
          <a:xfrm>
            <a:off x="3829050" y="4248150"/>
            <a:ext cx="12700"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83" name="Rectangle 110"/>
          <p:cNvSpPr>
            <a:spLocks noChangeArrowheads="1"/>
          </p:cNvSpPr>
          <p:nvPr userDrawn="1"/>
        </p:nvSpPr>
        <p:spPr bwMode="auto">
          <a:xfrm>
            <a:off x="3859213" y="4248150"/>
            <a:ext cx="14287"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84" name="Rectangle 111"/>
          <p:cNvSpPr>
            <a:spLocks noChangeArrowheads="1"/>
          </p:cNvSpPr>
          <p:nvPr userDrawn="1"/>
        </p:nvSpPr>
        <p:spPr bwMode="auto">
          <a:xfrm>
            <a:off x="3890963" y="4248150"/>
            <a:ext cx="14287"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85" name="Rectangle 112"/>
          <p:cNvSpPr>
            <a:spLocks noChangeArrowheads="1"/>
          </p:cNvSpPr>
          <p:nvPr userDrawn="1"/>
        </p:nvSpPr>
        <p:spPr bwMode="auto">
          <a:xfrm>
            <a:off x="3921125" y="4248150"/>
            <a:ext cx="14288"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86" name="Rectangle 113"/>
          <p:cNvSpPr>
            <a:spLocks noChangeArrowheads="1"/>
          </p:cNvSpPr>
          <p:nvPr userDrawn="1"/>
        </p:nvSpPr>
        <p:spPr bwMode="auto">
          <a:xfrm>
            <a:off x="3951288" y="4248150"/>
            <a:ext cx="14287"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87" name="Rectangle 114"/>
          <p:cNvSpPr>
            <a:spLocks noChangeArrowheads="1"/>
          </p:cNvSpPr>
          <p:nvPr userDrawn="1"/>
        </p:nvSpPr>
        <p:spPr bwMode="auto">
          <a:xfrm>
            <a:off x="3983038" y="4248150"/>
            <a:ext cx="12700"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88" name="Rectangle 115"/>
          <p:cNvSpPr>
            <a:spLocks noChangeArrowheads="1"/>
          </p:cNvSpPr>
          <p:nvPr userDrawn="1"/>
        </p:nvSpPr>
        <p:spPr bwMode="auto">
          <a:xfrm>
            <a:off x="4013200" y="4248150"/>
            <a:ext cx="14288"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89" name="Rectangle 116"/>
          <p:cNvSpPr>
            <a:spLocks noChangeArrowheads="1"/>
          </p:cNvSpPr>
          <p:nvPr userDrawn="1"/>
        </p:nvSpPr>
        <p:spPr bwMode="auto">
          <a:xfrm>
            <a:off x="4044950" y="4248150"/>
            <a:ext cx="12700"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90" name="Rectangle 117"/>
          <p:cNvSpPr>
            <a:spLocks noChangeArrowheads="1"/>
          </p:cNvSpPr>
          <p:nvPr userDrawn="1"/>
        </p:nvSpPr>
        <p:spPr bwMode="auto">
          <a:xfrm>
            <a:off x="4075113" y="4248150"/>
            <a:ext cx="14287" cy="38100"/>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91" name="Rectangle 118"/>
          <p:cNvSpPr>
            <a:spLocks noChangeArrowheads="1"/>
          </p:cNvSpPr>
          <p:nvPr userDrawn="1"/>
        </p:nvSpPr>
        <p:spPr bwMode="auto">
          <a:xfrm>
            <a:off x="3125788" y="4349750"/>
            <a:ext cx="14287"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92" name="Rectangle 119"/>
          <p:cNvSpPr>
            <a:spLocks noChangeArrowheads="1"/>
          </p:cNvSpPr>
          <p:nvPr userDrawn="1"/>
        </p:nvSpPr>
        <p:spPr bwMode="auto">
          <a:xfrm>
            <a:off x="3157538" y="4349750"/>
            <a:ext cx="12700"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93" name="Rectangle 120"/>
          <p:cNvSpPr>
            <a:spLocks noChangeArrowheads="1"/>
          </p:cNvSpPr>
          <p:nvPr userDrawn="1"/>
        </p:nvSpPr>
        <p:spPr bwMode="auto">
          <a:xfrm>
            <a:off x="3187700" y="4349750"/>
            <a:ext cx="14288"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94" name="Rectangle 121"/>
          <p:cNvSpPr>
            <a:spLocks noChangeArrowheads="1"/>
          </p:cNvSpPr>
          <p:nvPr userDrawn="1"/>
        </p:nvSpPr>
        <p:spPr bwMode="auto">
          <a:xfrm>
            <a:off x="3219450" y="4349750"/>
            <a:ext cx="14288"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95" name="Rectangle 122"/>
          <p:cNvSpPr>
            <a:spLocks noChangeArrowheads="1"/>
          </p:cNvSpPr>
          <p:nvPr userDrawn="1"/>
        </p:nvSpPr>
        <p:spPr bwMode="auto">
          <a:xfrm>
            <a:off x="3251200" y="4349750"/>
            <a:ext cx="12700"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96" name="Rectangle 123"/>
          <p:cNvSpPr>
            <a:spLocks noChangeArrowheads="1"/>
          </p:cNvSpPr>
          <p:nvPr userDrawn="1"/>
        </p:nvSpPr>
        <p:spPr bwMode="auto">
          <a:xfrm>
            <a:off x="3281363" y="4349750"/>
            <a:ext cx="12700"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97" name="Rectangle 124"/>
          <p:cNvSpPr>
            <a:spLocks noChangeArrowheads="1"/>
          </p:cNvSpPr>
          <p:nvPr userDrawn="1"/>
        </p:nvSpPr>
        <p:spPr bwMode="auto">
          <a:xfrm>
            <a:off x="3311525" y="4349750"/>
            <a:ext cx="12700"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98" name="Rectangle 125"/>
          <p:cNvSpPr>
            <a:spLocks noChangeArrowheads="1"/>
          </p:cNvSpPr>
          <p:nvPr userDrawn="1"/>
        </p:nvSpPr>
        <p:spPr bwMode="auto">
          <a:xfrm>
            <a:off x="3341688" y="4349750"/>
            <a:ext cx="14287"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99" name="Rectangle 126"/>
          <p:cNvSpPr>
            <a:spLocks noChangeArrowheads="1"/>
          </p:cNvSpPr>
          <p:nvPr userDrawn="1"/>
        </p:nvSpPr>
        <p:spPr bwMode="auto">
          <a:xfrm>
            <a:off x="3373438" y="4349750"/>
            <a:ext cx="12700"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00" name="Rectangle 127"/>
          <p:cNvSpPr>
            <a:spLocks noChangeArrowheads="1"/>
          </p:cNvSpPr>
          <p:nvPr userDrawn="1"/>
        </p:nvSpPr>
        <p:spPr bwMode="auto">
          <a:xfrm>
            <a:off x="3403600" y="4349750"/>
            <a:ext cx="14288"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01" name="Rectangle 128"/>
          <p:cNvSpPr>
            <a:spLocks noChangeArrowheads="1"/>
          </p:cNvSpPr>
          <p:nvPr userDrawn="1"/>
        </p:nvSpPr>
        <p:spPr bwMode="auto">
          <a:xfrm>
            <a:off x="3435350" y="4349750"/>
            <a:ext cx="11113"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02" name="Rectangle 129"/>
          <p:cNvSpPr>
            <a:spLocks noChangeArrowheads="1"/>
          </p:cNvSpPr>
          <p:nvPr userDrawn="1"/>
        </p:nvSpPr>
        <p:spPr bwMode="auto">
          <a:xfrm>
            <a:off x="3463925" y="4349750"/>
            <a:ext cx="14288"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03" name="Rectangle 130"/>
          <p:cNvSpPr>
            <a:spLocks noChangeArrowheads="1"/>
          </p:cNvSpPr>
          <p:nvPr userDrawn="1"/>
        </p:nvSpPr>
        <p:spPr bwMode="auto">
          <a:xfrm>
            <a:off x="3495675" y="4349750"/>
            <a:ext cx="14288"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04" name="Rectangle 131"/>
          <p:cNvSpPr>
            <a:spLocks noChangeArrowheads="1"/>
          </p:cNvSpPr>
          <p:nvPr userDrawn="1"/>
        </p:nvSpPr>
        <p:spPr bwMode="auto">
          <a:xfrm>
            <a:off x="3525838" y="4349750"/>
            <a:ext cx="14287"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05" name="Rectangle 132"/>
          <p:cNvSpPr>
            <a:spLocks noChangeArrowheads="1"/>
          </p:cNvSpPr>
          <p:nvPr userDrawn="1"/>
        </p:nvSpPr>
        <p:spPr bwMode="auto">
          <a:xfrm>
            <a:off x="3557588" y="4349750"/>
            <a:ext cx="14287"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06" name="Rectangle 133"/>
          <p:cNvSpPr>
            <a:spLocks noChangeArrowheads="1"/>
          </p:cNvSpPr>
          <p:nvPr userDrawn="1"/>
        </p:nvSpPr>
        <p:spPr bwMode="auto">
          <a:xfrm>
            <a:off x="3589338" y="4349750"/>
            <a:ext cx="12700"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07" name="Rectangle 134"/>
          <p:cNvSpPr>
            <a:spLocks noChangeArrowheads="1"/>
          </p:cNvSpPr>
          <p:nvPr userDrawn="1"/>
        </p:nvSpPr>
        <p:spPr bwMode="auto">
          <a:xfrm>
            <a:off x="3617913" y="4349750"/>
            <a:ext cx="14287"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08" name="Rectangle 135"/>
          <p:cNvSpPr>
            <a:spLocks noChangeArrowheads="1"/>
          </p:cNvSpPr>
          <p:nvPr userDrawn="1"/>
        </p:nvSpPr>
        <p:spPr bwMode="auto">
          <a:xfrm>
            <a:off x="3649663" y="4349750"/>
            <a:ext cx="12700"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09" name="Rectangle 136"/>
          <p:cNvSpPr>
            <a:spLocks noChangeArrowheads="1"/>
          </p:cNvSpPr>
          <p:nvPr userDrawn="1"/>
        </p:nvSpPr>
        <p:spPr bwMode="auto">
          <a:xfrm>
            <a:off x="3679825" y="4349750"/>
            <a:ext cx="14288"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10" name="Rectangle 137"/>
          <p:cNvSpPr>
            <a:spLocks noChangeArrowheads="1"/>
          </p:cNvSpPr>
          <p:nvPr userDrawn="1"/>
        </p:nvSpPr>
        <p:spPr bwMode="auto">
          <a:xfrm>
            <a:off x="3711575" y="4349750"/>
            <a:ext cx="14288"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11" name="Rectangle 138"/>
          <p:cNvSpPr>
            <a:spLocks noChangeArrowheads="1"/>
          </p:cNvSpPr>
          <p:nvPr userDrawn="1"/>
        </p:nvSpPr>
        <p:spPr bwMode="auto">
          <a:xfrm>
            <a:off x="3741738" y="4349750"/>
            <a:ext cx="14287"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12" name="Rectangle 139"/>
          <p:cNvSpPr>
            <a:spLocks noChangeArrowheads="1"/>
          </p:cNvSpPr>
          <p:nvPr userDrawn="1"/>
        </p:nvSpPr>
        <p:spPr bwMode="auto">
          <a:xfrm>
            <a:off x="3773488" y="4349750"/>
            <a:ext cx="12700"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13" name="Rectangle 140"/>
          <p:cNvSpPr>
            <a:spLocks noChangeArrowheads="1"/>
          </p:cNvSpPr>
          <p:nvPr userDrawn="1"/>
        </p:nvSpPr>
        <p:spPr bwMode="auto">
          <a:xfrm>
            <a:off x="3835400" y="4335463"/>
            <a:ext cx="684213" cy="69850"/>
          </a:xfrm>
          <a:prstGeom prst="rect">
            <a:avLst/>
          </a:prstGeom>
          <a:solidFill>
            <a:srgbClr val="D39B2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14" name="Rectangle 141"/>
          <p:cNvSpPr>
            <a:spLocks noChangeArrowheads="1"/>
          </p:cNvSpPr>
          <p:nvPr userDrawn="1"/>
        </p:nvSpPr>
        <p:spPr bwMode="auto">
          <a:xfrm>
            <a:off x="3848100" y="4349750"/>
            <a:ext cx="12700"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15" name="Rectangle 142"/>
          <p:cNvSpPr>
            <a:spLocks noChangeArrowheads="1"/>
          </p:cNvSpPr>
          <p:nvPr userDrawn="1"/>
        </p:nvSpPr>
        <p:spPr bwMode="auto">
          <a:xfrm>
            <a:off x="3878263" y="4349750"/>
            <a:ext cx="14287"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16" name="Rectangle 143"/>
          <p:cNvSpPr>
            <a:spLocks noChangeArrowheads="1"/>
          </p:cNvSpPr>
          <p:nvPr userDrawn="1"/>
        </p:nvSpPr>
        <p:spPr bwMode="auto">
          <a:xfrm>
            <a:off x="3908425" y="4349750"/>
            <a:ext cx="12700"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17" name="Rectangle 144"/>
          <p:cNvSpPr>
            <a:spLocks noChangeArrowheads="1"/>
          </p:cNvSpPr>
          <p:nvPr userDrawn="1"/>
        </p:nvSpPr>
        <p:spPr bwMode="auto">
          <a:xfrm>
            <a:off x="3938588" y="4349750"/>
            <a:ext cx="14287"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18" name="Rectangle 145"/>
          <p:cNvSpPr>
            <a:spLocks noChangeArrowheads="1"/>
          </p:cNvSpPr>
          <p:nvPr userDrawn="1"/>
        </p:nvSpPr>
        <p:spPr bwMode="auto">
          <a:xfrm>
            <a:off x="3970338" y="4349750"/>
            <a:ext cx="14287"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19" name="Rectangle 146"/>
          <p:cNvSpPr>
            <a:spLocks noChangeArrowheads="1"/>
          </p:cNvSpPr>
          <p:nvPr userDrawn="1"/>
        </p:nvSpPr>
        <p:spPr bwMode="auto">
          <a:xfrm>
            <a:off x="4002088" y="4349750"/>
            <a:ext cx="12700"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20" name="Rectangle 147"/>
          <p:cNvSpPr>
            <a:spLocks noChangeArrowheads="1"/>
          </p:cNvSpPr>
          <p:nvPr userDrawn="1"/>
        </p:nvSpPr>
        <p:spPr bwMode="auto">
          <a:xfrm>
            <a:off x="4032250" y="4349750"/>
            <a:ext cx="14288"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21" name="Rectangle 148"/>
          <p:cNvSpPr>
            <a:spLocks noChangeArrowheads="1"/>
          </p:cNvSpPr>
          <p:nvPr userDrawn="1"/>
        </p:nvSpPr>
        <p:spPr bwMode="auto">
          <a:xfrm>
            <a:off x="4064000" y="4349750"/>
            <a:ext cx="11113"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22" name="Rectangle 149"/>
          <p:cNvSpPr>
            <a:spLocks noChangeArrowheads="1"/>
          </p:cNvSpPr>
          <p:nvPr userDrawn="1"/>
        </p:nvSpPr>
        <p:spPr bwMode="auto">
          <a:xfrm>
            <a:off x="4092575" y="4349750"/>
            <a:ext cx="14288"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23" name="Rectangle 150"/>
          <p:cNvSpPr>
            <a:spLocks noChangeArrowheads="1"/>
          </p:cNvSpPr>
          <p:nvPr userDrawn="1"/>
        </p:nvSpPr>
        <p:spPr bwMode="auto">
          <a:xfrm>
            <a:off x="4124325" y="4349750"/>
            <a:ext cx="12700"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24" name="Rectangle 151"/>
          <p:cNvSpPr>
            <a:spLocks noChangeArrowheads="1"/>
          </p:cNvSpPr>
          <p:nvPr userDrawn="1"/>
        </p:nvSpPr>
        <p:spPr bwMode="auto">
          <a:xfrm>
            <a:off x="4154488" y="4349750"/>
            <a:ext cx="14287"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25" name="Rectangle 152"/>
          <p:cNvSpPr>
            <a:spLocks noChangeArrowheads="1"/>
          </p:cNvSpPr>
          <p:nvPr userDrawn="1"/>
        </p:nvSpPr>
        <p:spPr bwMode="auto">
          <a:xfrm>
            <a:off x="4186238" y="4349750"/>
            <a:ext cx="14287"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26" name="Rectangle 153"/>
          <p:cNvSpPr>
            <a:spLocks noChangeArrowheads="1"/>
          </p:cNvSpPr>
          <p:nvPr userDrawn="1"/>
        </p:nvSpPr>
        <p:spPr bwMode="auto">
          <a:xfrm>
            <a:off x="4216400" y="4349750"/>
            <a:ext cx="14288"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27" name="Rectangle 154"/>
          <p:cNvSpPr>
            <a:spLocks noChangeArrowheads="1"/>
          </p:cNvSpPr>
          <p:nvPr userDrawn="1"/>
        </p:nvSpPr>
        <p:spPr bwMode="auto">
          <a:xfrm>
            <a:off x="4246563" y="4349750"/>
            <a:ext cx="14287"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28" name="Rectangle 155"/>
          <p:cNvSpPr>
            <a:spLocks noChangeArrowheads="1"/>
          </p:cNvSpPr>
          <p:nvPr userDrawn="1"/>
        </p:nvSpPr>
        <p:spPr bwMode="auto">
          <a:xfrm>
            <a:off x="4276725" y="4349750"/>
            <a:ext cx="14288"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29" name="Rectangle 156"/>
          <p:cNvSpPr>
            <a:spLocks noChangeArrowheads="1"/>
          </p:cNvSpPr>
          <p:nvPr userDrawn="1"/>
        </p:nvSpPr>
        <p:spPr bwMode="auto">
          <a:xfrm>
            <a:off x="4308475" y="4349750"/>
            <a:ext cx="14288"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30" name="Rectangle 157"/>
          <p:cNvSpPr>
            <a:spLocks noChangeArrowheads="1"/>
          </p:cNvSpPr>
          <p:nvPr userDrawn="1"/>
        </p:nvSpPr>
        <p:spPr bwMode="auto">
          <a:xfrm>
            <a:off x="4340225" y="4349750"/>
            <a:ext cx="12700"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31" name="Rectangle 158"/>
          <p:cNvSpPr>
            <a:spLocks noChangeArrowheads="1"/>
          </p:cNvSpPr>
          <p:nvPr userDrawn="1"/>
        </p:nvSpPr>
        <p:spPr bwMode="auto">
          <a:xfrm>
            <a:off x="4370388" y="4349750"/>
            <a:ext cx="14287"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32" name="Rectangle 159"/>
          <p:cNvSpPr>
            <a:spLocks noChangeArrowheads="1"/>
          </p:cNvSpPr>
          <p:nvPr userDrawn="1"/>
        </p:nvSpPr>
        <p:spPr bwMode="auto">
          <a:xfrm>
            <a:off x="4400550" y="4349750"/>
            <a:ext cx="12700"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33" name="Rectangle 160"/>
          <p:cNvSpPr>
            <a:spLocks noChangeArrowheads="1"/>
          </p:cNvSpPr>
          <p:nvPr userDrawn="1"/>
        </p:nvSpPr>
        <p:spPr bwMode="auto">
          <a:xfrm>
            <a:off x="4430713" y="4349750"/>
            <a:ext cx="14287"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34" name="Rectangle 161"/>
          <p:cNvSpPr>
            <a:spLocks noChangeArrowheads="1"/>
          </p:cNvSpPr>
          <p:nvPr userDrawn="1"/>
        </p:nvSpPr>
        <p:spPr bwMode="auto">
          <a:xfrm>
            <a:off x="4462463" y="4349750"/>
            <a:ext cx="14287"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35" name="Rectangle 162"/>
          <p:cNvSpPr>
            <a:spLocks noChangeArrowheads="1"/>
          </p:cNvSpPr>
          <p:nvPr userDrawn="1"/>
        </p:nvSpPr>
        <p:spPr bwMode="auto">
          <a:xfrm>
            <a:off x="4492625" y="4349750"/>
            <a:ext cx="14288"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36" name="Rectangle 163"/>
          <p:cNvSpPr>
            <a:spLocks noChangeArrowheads="1"/>
          </p:cNvSpPr>
          <p:nvPr userDrawn="1"/>
        </p:nvSpPr>
        <p:spPr bwMode="auto">
          <a:xfrm>
            <a:off x="3563938" y="4452938"/>
            <a:ext cx="14287"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37" name="Rectangle 164"/>
          <p:cNvSpPr>
            <a:spLocks noChangeArrowheads="1"/>
          </p:cNvSpPr>
          <p:nvPr userDrawn="1"/>
        </p:nvSpPr>
        <p:spPr bwMode="auto">
          <a:xfrm>
            <a:off x="3595688" y="4452938"/>
            <a:ext cx="14287"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38" name="Rectangle 165"/>
          <p:cNvSpPr>
            <a:spLocks noChangeArrowheads="1"/>
          </p:cNvSpPr>
          <p:nvPr userDrawn="1"/>
        </p:nvSpPr>
        <p:spPr bwMode="auto">
          <a:xfrm>
            <a:off x="3627438" y="4452938"/>
            <a:ext cx="12700"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39" name="Rectangle 166"/>
          <p:cNvSpPr>
            <a:spLocks noChangeArrowheads="1"/>
          </p:cNvSpPr>
          <p:nvPr userDrawn="1"/>
        </p:nvSpPr>
        <p:spPr bwMode="auto">
          <a:xfrm>
            <a:off x="3656013" y="4452938"/>
            <a:ext cx="14287"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40" name="Rectangle 167"/>
          <p:cNvSpPr>
            <a:spLocks noChangeArrowheads="1"/>
          </p:cNvSpPr>
          <p:nvPr userDrawn="1"/>
        </p:nvSpPr>
        <p:spPr bwMode="auto">
          <a:xfrm>
            <a:off x="3687763" y="4452938"/>
            <a:ext cx="12700"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41" name="Rectangle 168"/>
          <p:cNvSpPr>
            <a:spLocks noChangeArrowheads="1"/>
          </p:cNvSpPr>
          <p:nvPr userDrawn="1"/>
        </p:nvSpPr>
        <p:spPr bwMode="auto">
          <a:xfrm>
            <a:off x="3717925" y="4452938"/>
            <a:ext cx="14288"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42" name="Rectangle 169"/>
          <p:cNvSpPr>
            <a:spLocks noChangeArrowheads="1"/>
          </p:cNvSpPr>
          <p:nvPr userDrawn="1"/>
        </p:nvSpPr>
        <p:spPr bwMode="auto">
          <a:xfrm>
            <a:off x="3749675" y="4452938"/>
            <a:ext cx="12700"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43" name="Rectangle 170"/>
          <p:cNvSpPr>
            <a:spLocks noChangeArrowheads="1"/>
          </p:cNvSpPr>
          <p:nvPr userDrawn="1"/>
        </p:nvSpPr>
        <p:spPr bwMode="auto">
          <a:xfrm>
            <a:off x="3779838" y="4452938"/>
            <a:ext cx="14287"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44" name="Rectangle 171"/>
          <p:cNvSpPr>
            <a:spLocks noChangeArrowheads="1"/>
          </p:cNvSpPr>
          <p:nvPr userDrawn="1"/>
        </p:nvSpPr>
        <p:spPr bwMode="auto">
          <a:xfrm>
            <a:off x="3810000" y="4452938"/>
            <a:ext cx="14288"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45" name="Rectangle 172"/>
          <p:cNvSpPr>
            <a:spLocks noChangeArrowheads="1"/>
          </p:cNvSpPr>
          <p:nvPr userDrawn="1"/>
        </p:nvSpPr>
        <p:spPr bwMode="auto">
          <a:xfrm>
            <a:off x="3840163" y="4452938"/>
            <a:ext cx="14287"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46" name="Rectangle 173"/>
          <p:cNvSpPr>
            <a:spLocks noChangeArrowheads="1"/>
          </p:cNvSpPr>
          <p:nvPr userDrawn="1"/>
        </p:nvSpPr>
        <p:spPr bwMode="auto">
          <a:xfrm>
            <a:off x="3871913" y="4452938"/>
            <a:ext cx="14287"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47" name="Rectangle 174"/>
          <p:cNvSpPr>
            <a:spLocks noChangeArrowheads="1"/>
          </p:cNvSpPr>
          <p:nvPr userDrawn="1"/>
        </p:nvSpPr>
        <p:spPr bwMode="auto">
          <a:xfrm>
            <a:off x="3903663" y="4452938"/>
            <a:ext cx="12700"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48" name="Rectangle 175"/>
          <p:cNvSpPr>
            <a:spLocks noChangeArrowheads="1"/>
          </p:cNvSpPr>
          <p:nvPr userDrawn="1"/>
        </p:nvSpPr>
        <p:spPr bwMode="auto">
          <a:xfrm>
            <a:off x="3933825" y="4452938"/>
            <a:ext cx="14288"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49" name="Rectangle 176"/>
          <p:cNvSpPr>
            <a:spLocks noChangeArrowheads="1"/>
          </p:cNvSpPr>
          <p:nvPr userDrawn="1"/>
        </p:nvSpPr>
        <p:spPr bwMode="auto">
          <a:xfrm>
            <a:off x="3965575" y="4452938"/>
            <a:ext cx="11113"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50" name="Rectangle 177"/>
          <p:cNvSpPr>
            <a:spLocks noChangeArrowheads="1"/>
          </p:cNvSpPr>
          <p:nvPr userDrawn="1"/>
        </p:nvSpPr>
        <p:spPr bwMode="auto">
          <a:xfrm>
            <a:off x="3994150" y="4452938"/>
            <a:ext cx="14288"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51" name="Rectangle 178"/>
          <p:cNvSpPr>
            <a:spLocks noChangeArrowheads="1"/>
          </p:cNvSpPr>
          <p:nvPr userDrawn="1"/>
        </p:nvSpPr>
        <p:spPr bwMode="auto">
          <a:xfrm>
            <a:off x="4025900" y="4452938"/>
            <a:ext cx="12700"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52" name="Rectangle 179"/>
          <p:cNvSpPr>
            <a:spLocks noChangeArrowheads="1"/>
          </p:cNvSpPr>
          <p:nvPr userDrawn="1"/>
        </p:nvSpPr>
        <p:spPr bwMode="auto">
          <a:xfrm>
            <a:off x="4056063" y="4452938"/>
            <a:ext cx="14287"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53" name="Rectangle 180"/>
          <p:cNvSpPr>
            <a:spLocks noChangeArrowheads="1"/>
          </p:cNvSpPr>
          <p:nvPr userDrawn="1"/>
        </p:nvSpPr>
        <p:spPr bwMode="auto">
          <a:xfrm>
            <a:off x="4087813" y="4452938"/>
            <a:ext cx="14287"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54" name="Rectangle 181"/>
          <p:cNvSpPr>
            <a:spLocks noChangeArrowheads="1"/>
          </p:cNvSpPr>
          <p:nvPr userDrawn="1"/>
        </p:nvSpPr>
        <p:spPr bwMode="auto">
          <a:xfrm>
            <a:off x="4117975" y="4452938"/>
            <a:ext cx="14288"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55" name="Rectangle 182"/>
          <p:cNvSpPr>
            <a:spLocks noChangeArrowheads="1"/>
          </p:cNvSpPr>
          <p:nvPr userDrawn="1"/>
        </p:nvSpPr>
        <p:spPr bwMode="auto">
          <a:xfrm>
            <a:off x="4148138" y="4452938"/>
            <a:ext cx="14287"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56" name="Rectangle 183"/>
          <p:cNvSpPr>
            <a:spLocks noChangeArrowheads="1"/>
          </p:cNvSpPr>
          <p:nvPr userDrawn="1"/>
        </p:nvSpPr>
        <p:spPr bwMode="auto">
          <a:xfrm>
            <a:off x="4179888" y="4452938"/>
            <a:ext cx="12700"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57" name="Rectangle 184"/>
          <p:cNvSpPr>
            <a:spLocks noChangeArrowheads="1"/>
          </p:cNvSpPr>
          <p:nvPr userDrawn="1"/>
        </p:nvSpPr>
        <p:spPr bwMode="auto">
          <a:xfrm>
            <a:off x="4210050" y="4452938"/>
            <a:ext cx="14288"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58" name="Rectangle 185"/>
          <p:cNvSpPr>
            <a:spLocks noChangeArrowheads="1"/>
          </p:cNvSpPr>
          <p:nvPr userDrawn="1"/>
        </p:nvSpPr>
        <p:spPr bwMode="auto">
          <a:xfrm>
            <a:off x="3259138" y="4557713"/>
            <a:ext cx="14287"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59" name="Rectangle 186"/>
          <p:cNvSpPr>
            <a:spLocks noChangeArrowheads="1"/>
          </p:cNvSpPr>
          <p:nvPr userDrawn="1"/>
        </p:nvSpPr>
        <p:spPr bwMode="auto">
          <a:xfrm>
            <a:off x="3290888" y="4557713"/>
            <a:ext cx="12700"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60" name="Rectangle 187"/>
          <p:cNvSpPr>
            <a:spLocks noChangeArrowheads="1"/>
          </p:cNvSpPr>
          <p:nvPr userDrawn="1"/>
        </p:nvSpPr>
        <p:spPr bwMode="auto">
          <a:xfrm>
            <a:off x="3321050" y="4557713"/>
            <a:ext cx="14288"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61" name="Rectangle 188"/>
          <p:cNvSpPr>
            <a:spLocks noChangeArrowheads="1"/>
          </p:cNvSpPr>
          <p:nvPr userDrawn="1"/>
        </p:nvSpPr>
        <p:spPr bwMode="auto">
          <a:xfrm>
            <a:off x="3352800" y="4557713"/>
            <a:ext cx="12700"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62" name="Rectangle 189"/>
          <p:cNvSpPr>
            <a:spLocks noChangeArrowheads="1"/>
          </p:cNvSpPr>
          <p:nvPr userDrawn="1"/>
        </p:nvSpPr>
        <p:spPr bwMode="auto">
          <a:xfrm>
            <a:off x="3382963" y="4557713"/>
            <a:ext cx="14287"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63" name="Rectangle 190"/>
          <p:cNvSpPr>
            <a:spLocks noChangeArrowheads="1"/>
          </p:cNvSpPr>
          <p:nvPr userDrawn="1"/>
        </p:nvSpPr>
        <p:spPr bwMode="auto">
          <a:xfrm>
            <a:off x="3413125" y="4557713"/>
            <a:ext cx="12700"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64" name="Rectangle 191"/>
          <p:cNvSpPr>
            <a:spLocks noChangeArrowheads="1"/>
          </p:cNvSpPr>
          <p:nvPr userDrawn="1"/>
        </p:nvSpPr>
        <p:spPr bwMode="auto">
          <a:xfrm>
            <a:off x="3443288" y="4557713"/>
            <a:ext cx="14287"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65" name="Rectangle 192"/>
          <p:cNvSpPr>
            <a:spLocks noChangeArrowheads="1"/>
          </p:cNvSpPr>
          <p:nvPr userDrawn="1"/>
        </p:nvSpPr>
        <p:spPr bwMode="auto">
          <a:xfrm>
            <a:off x="3475038" y="4557713"/>
            <a:ext cx="14287"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66" name="Rectangle 193"/>
          <p:cNvSpPr>
            <a:spLocks noChangeArrowheads="1"/>
          </p:cNvSpPr>
          <p:nvPr userDrawn="1"/>
        </p:nvSpPr>
        <p:spPr bwMode="auto">
          <a:xfrm>
            <a:off x="3505200" y="4557713"/>
            <a:ext cx="14288"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67" name="Rectangle 194"/>
          <p:cNvSpPr>
            <a:spLocks noChangeArrowheads="1"/>
          </p:cNvSpPr>
          <p:nvPr userDrawn="1"/>
        </p:nvSpPr>
        <p:spPr bwMode="auto">
          <a:xfrm>
            <a:off x="3536950" y="4557713"/>
            <a:ext cx="14288"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68" name="Rectangle 195"/>
          <p:cNvSpPr>
            <a:spLocks noChangeArrowheads="1"/>
          </p:cNvSpPr>
          <p:nvPr userDrawn="1"/>
        </p:nvSpPr>
        <p:spPr bwMode="auto">
          <a:xfrm>
            <a:off x="3565525" y="4557713"/>
            <a:ext cx="14288"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69" name="Rectangle 196"/>
          <p:cNvSpPr>
            <a:spLocks noChangeArrowheads="1"/>
          </p:cNvSpPr>
          <p:nvPr userDrawn="1"/>
        </p:nvSpPr>
        <p:spPr bwMode="auto">
          <a:xfrm>
            <a:off x="3597275" y="4557713"/>
            <a:ext cx="14288"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70" name="Rectangle 197"/>
          <p:cNvSpPr>
            <a:spLocks noChangeArrowheads="1"/>
          </p:cNvSpPr>
          <p:nvPr userDrawn="1"/>
        </p:nvSpPr>
        <p:spPr bwMode="auto">
          <a:xfrm>
            <a:off x="3629025" y="4557713"/>
            <a:ext cx="12700"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71" name="Rectangle 198"/>
          <p:cNvSpPr>
            <a:spLocks noChangeArrowheads="1"/>
          </p:cNvSpPr>
          <p:nvPr userDrawn="1"/>
        </p:nvSpPr>
        <p:spPr bwMode="auto">
          <a:xfrm>
            <a:off x="3659188" y="4557713"/>
            <a:ext cx="14287"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72" name="Rectangle 199"/>
          <p:cNvSpPr>
            <a:spLocks noChangeArrowheads="1"/>
          </p:cNvSpPr>
          <p:nvPr userDrawn="1"/>
        </p:nvSpPr>
        <p:spPr bwMode="auto">
          <a:xfrm>
            <a:off x="3690938" y="4557713"/>
            <a:ext cx="12700"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73" name="Rectangle 200"/>
          <p:cNvSpPr>
            <a:spLocks noChangeArrowheads="1"/>
          </p:cNvSpPr>
          <p:nvPr userDrawn="1"/>
        </p:nvSpPr>
        <p:spPr bwMode="auto">
          <a:xfrm>
            <a:off x="3721100" y="4557713"/>
            <a:ext cx="12700"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74" name="Rectangle 201"/>
          <p:cNvSpPr>
            <a:spLocks noChangeArrowheads="1"/>
          </p:cNvSpPr>
          <p:nvPr userDrawn="1"/>
        </p:nvSpPr>
        <p:spPr bwMode="auto">
          <a:xfrm>
            <a:off x="3751263" y="4557713"/>
            <a:ext cx="14287"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75" name="Rectangle 202"/>
          <p:cNvSpPr>
            <a:spLocks noChangeArrowheads="1"/>
          </p:cNvSpPr>
          <p:nvPr userDrawn="1"/>
        </p:nvSpPr>
        <p:spPr bwMode="auto">
          <a:xfrm>
            <a:off x="3781425" y="4557713"/>
            <a:ext cx="14288"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76" name="Rectangle 203"/>
          <p:cNvSpPr>
            <a:spLocks noChangeArrowheads="1"/>
          </p:cNvSpPr>
          <p:nvPr userDrawn="1"/>
        </p:nvSpPr>
        <p:spPr bwMode="auto">
          <a:xfrm>
            <a:off x="3813175" y="4557713"/>
            <a:ext cx="14288"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77" name="Rectangle 204"/>
          <p:cNvSpPr>
            <a:spLocks noChangeArrowheads="1"/>
          </p:cNvSpPr>
          <p:nvPr userDrawn="1"/>
        </p:nvSpPr>
        <p:spPr bwMode="auto">
          <a:xfrm>
            <a:off x="3844925" y="4557713"/>
            <a:ext cx="12700"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78" name="Rectangle 206"/>
          <p:cNvSpPr>
            <a:spLocks noChangeArrowheads="1"/>
          </p:cNvSpPr>
          <p:nvPr userDrawn="1"/>
        </p:nvSpPr>
        <p:spPr bwMode="auto">
          <a:xfrm>
            <a:off x="3875088" y="4557713"/>
            <a:ext cx="14287"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79" name="Rectangle 207"/>
          <p:cNvSpPr>
            <a:spLocks noChangeArrowheads="1"/>
          </p:cNvSpPr>
          <p:nvPr userDrawn="1"/>
        </p:nvSpPr>
        <p:spPr bwMode="auto">
          <a:xfrm>
            <a:off x="3905250" y="4557713"/>
            <a:ext cx="12700"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80" name="Rectangle 208"/>
          <p:cNvSpPr>
            <a:spLocks noChangeArrowheads="1"/>
          </p:cNvSpPr>
          <p:nvPr userDrawn="1"/>
        </p:nvSpPr>
        <p:spPr bwMode="auto">
          <a:xfrm>
            <a:off x="2822575" y="4452938"/>
            <a:ext cx="14288"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81" name="Rectangle 209"/>
          <p:cNvSpPr>
            <a:spLocks noChangeArrowheads="1"/>
          </p:cNvSpPr>
          <p:nvPr userDrawn="1"/>
        </p:nvSpPr>
        <p:spPr bwMode="auto">
          <a:xfrm>
            <a:off x="2852738" y="4452938"/>
            <a:ext cx="14287"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82" name="Rectangle 210"/>
          <p:cNvSpPr>
            <a:spLocks noChangeArrowheads="1"/>
          </p:cNvSpPr>
          <p:nvPr userDrawn="1"/>
        </p:nvSpPr>
        <p:spPr bwMode="auto">
          <a:xfrm>
            <a:off x="2882900" y="4452938"/>
            <a:ext cx="14288"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83" name="Rectangle 211"/>
          <p:cNvSpPr>
            <a:spLocks noChangeArrowheads="1"/>
          </p:cNvSpPr>
          <p:nvPr userDrawn="1"/>
        </p:nvSpPr>
        <p:spPr bwMode="auto">
          <a:xfrm>
            <a:off x="2913063" y="4452938"/>
            <a:ext cx="14287"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84" name="Rectangle 212"/>
          <p:cNvSpPr>
            <a:spLocks noChangeArrowheads="1"/>
          </p:cNvSpPr>
          <p:nvPr userDrawn="1"/>
        </p:nvSpPr>
        <p:spPr bwMode="auto">
          <a:xfrm>
            <a:off x="2944813" y="4452938"/>
            <a:ext cx="14287"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85" name="Rectangle 213"/>
          <p:cNvSpPr>
            <a:spLocks noChangeArrowheads="1"/>
          </p:cNvSpPr>
          <p:nvPr userDrawn="1"/>
        </p:nvSpPr>
        <p:spPr bwMode="auto">
          <a:xfrm>
            <a:off x="2976563" y="4452938"/>
            <a:ext cx="12700"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86" name="Rectangle 214"/>
          <p:cNvSpPr>
            <a:spLocks noChangeArrowheads="1"/>
          </p:cNvSpPr>
          <p:nvPr userDrawn="1"/>
        </p:nvSpPr>
        <p:spPr bwMode="auto">
          <a:xfrm>
            <a:off x="3006725" y="4452938"/>
            <a:ext cx="14288"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87" name="Rectangle 215"/>
          <p:cNvSpPr>
            <a:spLocks noChangeArrowheads="1"/>
          </p:cNvSpPr>
          <p:nvPr userDrawn="1"/>
        </p:nvSpPr>
        <p:spPr bwMode="auto">
          <a:xfrm>
            <a:off x="3038475" y="4452938"/>
            <a:ext cx="11113"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88" name="Rectangle 216"/>
          <p:cNvSpPr>
            <a:spLocks noChangeArrowheads="1"/>
          </p:cNvSpPr>
          <p:nvPr userDrawn="1"/>
        </p:nvSpPr>
        <p:spPr bwMode="auto">
          <a:xfrm>
            <a:off x="3067050" y="4452938"/>
            <a:ext cx="14288"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89" name="Rectangle 217"/>
          <p:cNvSpPr>
            <a:spLocks noChangeArrowheads="1"/>
          </p:cNvSpPr>
          <p:nvPr userDrawn="1"/>
        </p:nvSpPr>
        <p:spPr bwMode="auto">
          <a:xfrm>
            <a:off x="3098800" y="4452938"/>
            <a:ext cx="14288"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90" name="Rectangle 218"/>
          <p:cNvSpPr>
            <a:spLocks noChangeArrowheads="1"/>
          </p:cNvSpPr>
          <p:nvPr userDrawn="1"/>
        </p:nvSpPr>
        <p:spPr bwMode="auto">
          <a:xfrm>
            <a:off x="3128963" y="4452938"/>
            <a:ext cx="14287"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91" name="Rectangle 219"/>
          <p:cNvSpPr>
            <a:spLocks noChangeArrowheads="1"/>
          </p:cNvSpPr>
          <p:nvPr userDrawn="1"/>
        </p:nvSpPr>
        <p:spPr bwMode="auto">
          <a:xfrm>
            <a:off x="3160713" y="4452938"/>
            <a:ext cx="14287"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92" name="Rectangle 220"/>
          <p:cNvSpPr>
            <a:spLocks noChangeArrowheads="1"/>
          </p:cNvSpPr>
          <p:nvPr userDrawn="1"/>
        </p:nvSpPr>
        <p:spPr bwMode="auto">
          <a:xfrm>
            <a:off x="3192463" y="4452938"/>
            <a:ext cx="11112"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93" name="Rectangle 221"/>
          <p:cNvSpPr>
            <a:spLocks noChangeArrowheads="1"/>
          </p:cNvSpPr>
          <p:nvPr userDrawn="1"/>
        </p:nvSpPr>
        <p:spPr bwMode="auto">
          <a:xfrm>
            <a:off x="3221038" y="4452938"/>
            <a:ext cx="14287"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94" name="Rectangle 222"/>
          <p:cNvSpPr>
            <a:spLocks noChangeArrowheads="1"/>
          </p:cNvSpPr>
          <p:nvPr userDrawn="1"/>
        </p:nvSpPr>
        <p:spPr bwMode="auto">
          <a:xfrm>
            <a:off x="3252788" y="4452938"/>
            <a:ext cx="12700"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95" name="Rectangle 223"/>
          <p:cNvSpPr>
            <a:spLocks noChangeArrowheads="1"/>
          </p:cNvSpPr>
          <p:nvPr userDrawn="1"/>
        </p:nvSpPr>
        <p:spPr bwMode="auto">
          <a:xfrm>
            <a:off x="3282950" y="4452938"/>
            <a:ext cx="14288"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96" name="Rectangle 224"/>
          <p:cNvSpPr>
            <a:spLocks noChangeArrowheads="1"/>
          </p:cNvSpPr>
          <p:nvPr userDrawn="1"/>
        </p:nvSpPr>
        <p:spPr bwMode="auto">
          <a:xfrm>
            <a:off x="3314700" y="4452938"/>
            <a:ext cx="12700"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97" name="Rectangle 225"/>
          <p:cNvSpPr>
            <a:spLocks noChangeArrowheads="1"/>
          </p:cNvSpPr>
          <p:nvPr userDrawn="1"/>
        </p:nvSpPr>
        <p:spPr bwMode="auto">
          <a:xfrm>
            <a:off x="3344863" y="4452938"/>
            <a:ext cx="14287"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98" name="Rectangle 226"/>
          <p:cNvSpPr>
            <a:spLocks noChangeArrowheads="1"/>
          </p:cNvSpPr>
          <p:nvPr userDrawn="1"/>
        </p:nvSpPr>
        <p:spPr bwMode="auto">
          <a:xfrm>
            <a:off x="3375025" y="4452938"/>
            <a:ext cx="12700"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199" name="Rectangle 227"/>
          <p:cNvSpPr>
            <a:spLocks noChangeArrowheads="1"/>
          </p:cNvSpPr>
          <p:nvPr userDrawn="1"/>
        </p:nvSpPr>
        <p:spPr bwMode="auto">
          <a:xfrm>
            <a:off x="3405188" y="4452938"/>
            <a:ext cx="14287"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00" name="Rectangle 228"/>
          <p:cNvSpPr>
            <a:spLocks noChangeArrowheads="1"/>
          </p:cNvSpPr>
          <p:nvPr userDrawn="1"/>
        </p:nvSpPr>
        <p:spPr bwMode="auto">
          <a:xfrm>
            <a:off x="3436938" y="4452938"/>
            <a:ext cx="14287"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01" name="Rectangle 229"/>
          <p:cNvSpPr>
            <a:spLocks noChangeArrowheads="1"/>
          </p:cNvSpPr>
          <p:nvPr userDrawn="1"/>
        </p:nvSpPr>
        <p:spPr bwMode="auto">
          <a:xfrm>
            <a:off x="3468688" y="4452938"/>
            <a:ext cx="12700"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02" name="Rectangle 230"/>
          <p:cNvSpPr>
            <a:spLocks noChangeArrowheads="1"/>
          </p:cNvSpPr>
          <p:nvPr userDrawn="1"/>
        </p:nvSpPr>
        <p:spPr bwMode="auto">
          <a:xfrm>
            <a:off x="3246438" y="4748213"/>
            <a:ext cx="684212" cy="69850"/>
          </a:xfrm>
          <a:prstGeom prst="rect">
            <a:avLst/>
          </a:prstGeom>
          <a:solidFill>
            <a:srgbClr val="D39B2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03" name="Rectangle 231"/>
          <p:cNvSpPr>
            <a:spLocks noChangeArrowheads="1"/>
          </p:cNvSpPr>
          <p:nvPr userDrawn="1"/>
        </p:nvSpPr>
        <p:spPr bwMode="auto">
          <a:xfrm>
            <a:off x="3552825" y="4646613"/>
            <a:ext cx="682625" cy="68262"/>
          </a:xfrm>
          <a:prstGeom prst="rect">
            <a:avLst/>
          </a:prstGeom>
          <a:solidFill>
            <a:srgbClr val="D39B2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04" name="Rectangle 232"/>
          <p:cNvSpPr>
            <a:spLocks noChangeArrowheads="1"/>
          </p:cNvSpPr>
          <p:nvPr userDrawn="1"/>
        </p:nvSpPr>
        <p:spPr bwMode="auto">
          <a:xfrm>
            <a:off x="3563938" y="4660900"/>
            <a:ext cx="14287"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05" name="Rectangle 233"/>
          <p:cNvSpPr>
            <a:spLocks noChangeArrowheads="1"/>
          </p:cNvSpPr>
          <p:nvPr userDrawn="1"/>
        </p:nvSpPr>
        <p:spPr bwMode="auto">
          <a:xfrm>
            <a:off x="3595688" y="4660900"/>
            <a:ext cx="14287"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06" name="Rectangle 234"/>
          <p:cNvSpPr>
            <a:spLocks noChangeArrowheads="1"/>
          </p:cNvSpPr>
          <p:nvPr userDrawn="1"/>
        </p:nvSpPr>
        <p:spPr bwMode="auto">
          <a:xfrm>
            <a:off x="3627438" y="4660900"/>
            <a:ext cx="12700"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07" name="Rectangle 235"/>
          <p:cNvSpPr>
            <a:spLocks noChangeArrowheads="1"/>
          </p:cNvSpPr>
          <p:nvPr userDrawn="1"/>
        </p:nvSpPr>
        <p:spPr bwMode="auto">
          <a:xfrm>
            <a:off x="3656013" y="4660900"/>
            <a:ext cx="14287"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08" name="Rectangle 236"/>
          <p:cNvSpPr>
            <a:spLocks noChangeArrowheads="1"/>
          </p:cNvSpPr>
          <p:nvPr userDrawn="1"/>
        </p:nvSpPr>
        <p:spPr bwMode="auto">
          <a:xfrm>
            <a:off x="3687763" y="4660900"/>
            <a:ext cx="12700"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09" name="Rectangle 237"/>
          <p:cNvSpPr>
            <a:spLocks noChangeArrowheads="1"/>
          </p:cNvSpPr>
          <p:nvPr userDrawn="1"/>
        </p:nvSpPr>
        <p:spPr bwMode="auto">
          <a:xfrm>
            <a:off x="3717925" y="4660900"/>
            <a:ext cx="14288"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10" name="Rectangle 238"/>
          <p:cNvSpPr>
            <a:spLocks noChangeArrowheads="1"/>
          </p:cNvSpPr>
          <p:nvPr userDrawn="1"/>
        </p:nvSpPr>
        <p:spPr bwMode="auto">
          <a:xfrm>
            <a:off x="3749675" y="4660900"/>
            <a:ext cx="12700"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11" name="Rectangle 239"/>
          <p:cNvSpPr>
            <a:spLocks noChangeArrowheads="1"/>
          </p:cNvSpPr>
          <p:nvPr userDrawn="1"/>
        </p:nvSpPr>
        <p:spPr bwMode="auto">
          <a:xfrm>
            <a:off x="3779838" y="4660900"/>
            <a:ext cx="14287"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12" name="Rectangle 240"/>
          <p:cNvSpPr>
            <a:spLocks noChangeArrowheads="1"/>
          </p:cNvSpPr>
          <p:nvPr userDrawn="1"/>
        </p:nvSpPr>
        <p:spPr bwMode="auto">
          <a:xfrm>
            <a:off x="3810000" y="4660900"/>
            <a:ext cx="14288"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13" name="Rectangle 241"/>
          <p:cNvSpPr>
            <a:spLocks noChangeArrowheads="1"/>
          </p:cNvSpPr>
          <p:nvPr userDrawn="1"/>
        </p:nvSpPr>
        <p:spPr bwMode="auto">
          <a:xfrm>
            <a:off x="3840163" y="4660900"/>
            <a:ext cx="14287"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14" name="Rectangle 242"/>
          <p:cNvSpPr>
            <a:spLocks noChangeArrowheads="1"/>
          </p:cNvSpPr>
          <p:nvPr userDrawn="1"/>
        </p:nvSpPr>
        <p:spPr bwMode="auto">
          <a:xfrm>
            <a:off x="3871913" y="4660900"/>
            <a:ext cx="14287"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15" name="Rectangle 243"/>
          <p:cNvSpPr>
            <a:spLocks noChangeArrowheads="1"/>
          </p:cNvSpPr>
          <p:nvPr userDrawn="1"/>
        </p:nvSpPr>
        <p:spPr bwMode="auto">
          <a:xfrm>
            <a:off x="3903663" y="4660900"/>
            <a:ext cx="12700"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16" name="Rectangle 244"/>
          <p:cNvSpPr>
            <a:spLocks noChangeArrowheads="1"/>
          </p:cNvSpPr>
          <p:nvPr userDrawn="1"/>
        </p:nvSpPr>
        <p:spPr bwMode="auto">
          <a:xfrm>
            <a:off x="3933825" y="4660900"/>
            <a:ext cx="14288"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17" name="Rectangle 245"/>
          <p:cNvSpPr>
            <a:spLocks noChangeArrowheads="1"/>
          </p:cNvSpPr>
          <p:nvPr userDrawn="1"/>
        </p:nvSpPr>
        <p:spPr bwMode="auto">
          <a:xfrm>
            <a:off x="3965575" y="4660900"/>
            <a:ext cx="11113"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18" name="Rectangle 246"/>
          <p:cNvSpPr>
            <a:spLocks noChangeArrowheads="1"/>
          </p:cNvSpPr>
          <p:nvPr userDrawn="1"/>
        </p:nvSpPr>
        <p:spPr bwMode="auto">
          <a:xfrm>
            <a:off x="3994150" y="4660900"/>
            <a:ext cx="14288"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19" name="Rectangle 247"/>
          <p:cNvSpPr>
            <a:spLocks noChangeArrowheads="1"/>
          </p:cNvSpPr>
          <p:nvPr userDrawn="1"/>
        </p:nvSpPr>
        <p:spPr bwMode="auto">
          <a:xfrm>
            <a:off x="4025900" y="4660900"/>
            <a:ext cx="12700"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20" name="Rectangle 248"/>
          <p:cNvSpPr>
            <a:spLocks noChangeArrowheads="1"/>
          </p:cNvSpPr>
          <p:nvPr userDrawn="1"/>
        </p:nvSpPr>
        <p:spPr bwMode="auto">
          <a:xfrm>
            <a:off x="4056063" y="4660900"/>
            <a:ext cx="14287"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21" name="Rectangle 249"/>
          <p:cNvSpPr>
            <a:spLocks noChangeArrowheads="1"/>
          </p:cNvSpPr>
          <p:nvPr userDrawn="1"/>
        </p:nvSpPr>
        <p:spPr bwMode="auto">
          <a:xfrm>
            <a:off x="4087813" y="4660900"/>
            <a:ext cx="14287"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22" name="Rectangle 250"/>
          <p:cNvSpPr>
            <a:spLocks noChangeArrowheads="1"/>
          </p:cNvSpPr>
          <p:nvPr userDrawn="1"/>
        </p:nvSpPr>
        <p:spPr bwMode="auto">
          <a:xfrm>
            <a:off x="4117975" y="4660900"/>
            <a:ext cx="14288"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23" name="Rectangle 251"/>
          <p:cNvSpPr>
            <a:spLocks noChangeArrowheads="1"/>
          </p:cNvSpPr>
          <p:nvPr userDrawn="1"/>
        </p:nvSpPr>
        <p:spPr bwMode="auto">
          <a:xfrm>
            <a:off x="4148138" y="4660900"/>
            <a:ext cx="14287"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24" name="Rectangle 252"/>
          <p:cNvSpPr>
            <a:spLocks noChangeArrowheads="1"/>
          </p:cNvSpPr>
          <p:nvPr userDrawn="1"/>
        </p:nvSpPr>
        <p:spPr bwMode="auto">
          <a:xfrm>
            <a:off x="4179888" y="4660900"/>
            <a:ext cx="12700"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25" name="Rectangle 253"/>
          <p:cNvSpPr>
            <a:spLocks noChangeArrowheads="1"/>
          </p:cNvSpPr>
          <p:nvPr userDrawn="1"/>
        </p:nvSpPr>
        <p:spPr bwMode="auto">
          <a:xfrm>
            <a:off x="4210050" y="4660900"/>
            <a:ext cx="14288"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26" name="Rectangle 254"/>
          <p:cNvSpPr>
            <a:spLocks noChangeArrowheads="1"/>
          </p:cNvSpPr>
          <p:nvPr userDrawn="1"/>
        </p:nvSpPr>
        <p:spPr bwMode="auto">
          <a:xfrm>
            <a:off x="3259138" y="4764088"/>
            <a:ext cx="14287"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27" name="Rectangle 255"/>
          <p:cNvSpPr>
            <a:spLocks noChangeArrowheads="1"/>
          </p:cNvSpPr>
          <p:nvPr userDrawn="1"/>
        </p:nvSpPr>
        <p:spPr bwMode="auto">
          <a:xfrm>
            <a:off x="3290888" y="4764088"/>
            <a:ext cx="12700"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28" name="Rectangle 256"/>
          <p:cNvSpPr>
            <a:spLocks noChangeArrowheads="1"/>
          </p:cNvSpPr>
          <p:nvPr userDrawn="1"/>
        </p:nvSpPr>
        <p:spPr bwMode="auto">
          <a:xfrm>
            <a:off x="3321050" y="4764088"/>
            <a:ext cx="14288"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29" name="Rectangle 257"/>
          <p:cNvSpPr>
            <a:spLocks noChangeArrowheads="1"/>
          </p:cNvSpPr>
          <p:nvPr userDrawn="1"/>
        </p:nvSpPr>
        <p:spPr bwMode="auto">
          <a:xfrm>
            <a:off x="3352800" y="4764088"/>
            <a:ext cx="12700"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30" name="Rectangle 258"/>
          <p:cNvSpPr>
            <a:spLocks noChangeArrowheads="1"/>
          </p:cNvSpPr>
          <p:nvPr userDrawn="1"/>
        </p:nvSpPr>
        <p:spPr bwMode="auto">
          <a:xfrm>
            <a:off x="3382963" y="4764088"/>
            <a:ext cx="14287"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31" name="Rectangle 259"/>
          <p:cNvSpPr>
            <a:spLocks noChangeArrowheads="1"/>
          </p:cNvSpPr>
          <p:nvPr userDrawn="1"/>
        </p:nvSpPr>
        <p:spPr bwMode="auto">
          <a:xfrm>
            <a:off x="3413125" y="4764088"/>
            <a:ext cx="12700"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32" name="Rectangle 260"/>
          <p:cNvSpPr>
            <a:spLocks noChangeArrowheads="1"/>
          </p:cNvSpPr>
          <p:nvPr userDrawn="1"/>
        </p:nvSpPr>
        <p:spPr bwMode="auto">
          <a:xfrm>
            <a:off x="3443288" y="4764088"/>
            <a:ext cx="14287"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33" name="Rectangle 261"/>
          <p:cNvSpPr>
            <a:spLocks noChangeArrowheads="1"/>
          </p:cNvSpPr>
          <p:nvPr userDrawn="1"/>
        </p:nvSpPr>
        <p:spPr bwMode="auto">
          <a:xfrm>
            <a:off x="3475038" y="4764088"/>
            <a:ext cx="14287"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34" name="Rectangle 262"/>
          <p:cNvSpPr>
            <a:spLocks noChangeArrowheads="1"/>
          </p:cNvSpPr>
          <p:nvPr userDrawn="1"/>
        </p:nvSpPr>
        <p:spPr bwMode="auto">
          <a:xfrm>
            <a:off x="3505200" y="4764088"/>
            <a:ext cx="14288"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35" name="Rectangle 263"/>
          <p:cNvSpPr>
            <a:spLocks noChangeArrowheads="1"/>
          </p:cNvSpPr>
          <p:nvPr userDrawn="1"/>
        </p:nvSpPr>
        <p:spPr bwMode="auto">
          <a:xfrm>
            <a:off x="3536950" y="4764088"/>
            <a:ext cx="14288"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36" name="Rectangle 264"/>
          <p:cNvSpPr>
            <a:spLocks noChangeArrowheads="1"/>
          </p:cNvSpPr>
          <p:nvPr userDrawn="1"/>
        </p:nvSpPr>
        <p:spPr bwMode="auto">
          <a:xfrm>
            <a:off x="3565525" y="4764088"/>
            <a:ext cx="14288"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37" name="Rectangle 265"/>
          <p:cNvSpPr>
            <a:spLocks noChangeArrowheads="1"/>
          </p:cNvSpPr>
          <p:nvPr userDrawn="1"/>
        </p:nvSpPr>
        <p:spPr bwMode="auto">
          <a:xfrm>
            <a:off x="3597275" y="4764088"/>
            <a:ext cx="14288"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38" name="Rectangle 266"/>
          <p:cNvSpPr>
            <a:spLocks noChangeArrowheads="1"/>
          </p:cNvSpPr>
          <p:nvPr userDrawn="1"/>
        </p:nvSpPr>
        <p:spPr bwMode="auto">
          <a:xfrm>
            <a:off x="3629025" y="4764088"/>
            <a:ext cx="12700"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39" name="Rectangle 267"/>
          <p:cNvSpPr>
            <a:spLocks noChangeArrowheads="1"/>
          </p:cNvSpPr>
          <p:nvPr userDrawn="1"/>
        </p:nvSpPr>
        <p:spPr bwMode="auto">
          <a:xfrm>
            <a:off x="3659188" y="4764088"/>
            <a:ext cx="14287"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40" name="Rectangle 268"/>
          <p:cNvSpPr>
            <a:spLocks noChangeArrowheads="1"/>
          </p:cNvSpPr>
          <p:nvPr userDrawn="1"/>
        </p:nvSpPr>
        <p:spPr bwMode="auto">
          <a:xfrm>
            <a:off x="3690938" y="4764088"/>
            <a:ext cx="12700"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41" name="Rectangle 269"/>
          <p:cNvSpPr>
            <a:spLocks noChangeArrowheads="1"/>
          </p:cNvSpPr>
          <p:nvPr userDrawn="1"/>
        </p:nvSpPr>
        <p:spPr bwMode="auto">
          <a:xfrm>
            <a:off x="3721100" y="4764088"/>
            <a:ext cx="12700"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42" name="Rectangle 270"/>
          <p:cNvSpPr>
            <a:spLocks noChangeArrowheads="1"/>
          </p:cNvSpPr>
          <p:nvPr userDrawn="1"/>
        </p:nvSpPr>
        <p:spPr bwMode="auto">
          <a:xfrm>
            <a:off x="3751263" y="4764088"/>
            <a:ext cx="14287"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43" name="Rectangle 271"/>
          <p:cNvSpPr>
            <a:spLocks noChangeArrowheads="1"/>
          </p:cNvSpPr>
          <p:nvPr userDrawn="1"/>
        </p:nvSpPr>
        <p:spPr bwMode="auto">
          <a:xfrm>
            <a:off x="3781425" y="4764088"/>
            <a:ext cx="14288"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44" name="Rectangle 272"/>
          <p:cNvSpPr>
            <a:spLocks noChangeArrowheads="1"/>
          </p:cNvSpPr>
          <p:nvPr userDrawn="1"/>
        </p:nvSpPr>
        <p:spPr bwMode="auto">
          <a:xfrm>
            <a:off x="3813175" y="4764088"/>
            <a:ext cx="14288"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45" name="Rectangle 273"/>
          <p:cNvSpPr>
            <a:spLocks noChangeArrowheads="1"/>
          </p:cNvSpPr>
          <p:nvPr userDrawn="1"/>
        </p:nvSpPr>
        <p:spPr bwMode="auto">
          <a:xfrm>
            <a:off x="3844925" y="4764088"/>
            <a:ext cx="12700"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46" name="Rectangle 274"/>
          <p:cNvSpPr>
            <a:spLocks noChangeArrowheads="1"/>
          </p:cNvSpPr>
          <p:nvPr userDrawn="1"/>
        </p:nvSpPr>
        <p:spPr bwMode="auto">
          <a:xfrm>
            <a:off x="3875088" y="4764088"/>
            <a:ext cx="14287"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47" name="Rectangle 275"/>
          <p:cNvSpPr>
            <a:spLocks noChangeArrowheads="1"/>
          </p:cNvSpPr>
          <p:nvPr userDrawn="1"/>
        </p:nvSpPr>
        <p:spPr bwMode="auto">
          <a:xfrm>
            <a:off x="3905250" y="4764088"/>
            <a:ext cx="12700" cy="39687"/>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48" name="Rectangle 276"/>
          <p:cNvSpPr>
            <a:spLocks noChangeArrowheads="1"/>
          </p:cNvSpPr>
          <p:nvPr userDrawn="1"/>
        </p:nvSpPr>
        <p:spPr bwMode="auto">
          <a:xfrm>
            <a:off x="3282950" y="4660900"/>
            <a:ext cx="14288"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49" name="Rectangle 277"/>
          <p:cNvSpPr>
            <a:spLocks noChangeArrowheads="1"/>
          </p:cNvSpPr>
          <p:nvPr userDrawn="1"/>
        </p:nvSpPr>
        <p:spPr bwMode="auto">
          <a:xfrm>
            <a:off x="3314700" y="4660900"/>
            <a:ext cx="12700"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50" name="Rectangle 278"/>
          <p:cNvSpPr>
            <a:spLocks noChangeArrowheads="1"/>
          </p:cNvSpPr>
          <p:nvPr userDrawn="1"/>
        </p:nvSpPr>
        <p:spPr bwMode="auto">
          <a:xfrm>
            <a:off x="3252788" y="4660900"/>
            <a:ext cx="12700"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51" name="Rectangle 279"/>
          <p:cNvSpPr>
            <a:spLocks noChangeArrowheads="1"/>
          </p:cNvSpPr>
          <p:nvPr userDrawn="1"/>
        </p:nvSpPr>
        <p:spPr bwMode="auto">
          <a:xfrm>
            <a:off x="3221038" y="4660900"/>
            <a:ext cx="14287"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52" name="Rectangle 280"/>
          <p:cNvSpPr>
            <a:spLocks noChangeArrowheads="1"/>
          </p:cNvSpPr>
          <p:nvPr userDrawn="1"/>
        </p:nvSpPr>
        <p:spPr bwMode="auto">
          <a:xfrm>
            <a:off x="3344863" y="4660900"/>
            <a:ext cx="14287"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53" name="Rectangle 281"/>
          <p:cNvSpPr>
            <a:spLocks noChangeArrowheads="1"/>
          </p:cNvSpPr>
          <p:nvPr userDrawn="1"/>
        </p:nvSpPr>
        <p:spPr bwMode="auto">
          <a:xfrm>
            <a:off x="3436938" y="4660900"/>
            <a:ext cx="14287"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54" name="Rectangle 282"/>
          <p:cNvSpPr>
            <a:spLocks noChangeArrowheads="1"/>
          </p:cNvSpPr>
          <p:nvPr userDrawn="1"/>
        </p:nvSpPr>
        <p:spPr bwMode="auto">
          <a:xfrm>
            <a:off x="3375025" y="4660900"/>
            <a:ext cx="12700"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55" name="Rectangle 283"/>
          <p:cNvSpPr>
            <a:spLocks noChangeArrowheads="1"/>
          </p:cNvSpPr>
          <p:nvPr userDrawn="1"/>
        </p:nvSpPr>
        <p:spPr bwMode="auto">
          <a:xfrm>
            <a:off x="3405188" y="4660900"/>
            <a:ext cx="14287"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56" name="Rectangle 284"/>
          <p:cNvSpPr>
            <a:spLocks noChangeArrowheads="1"/>
          </p:cNvSpPr>
          <p:nvPr userDrawn="1"/>
        </p:nvSpPr>
        <p:spPr bwMode="auto">
          <a:xfrm>
            <a:off x="3468688" y="4660900"/>
            <a:ext cx="12700"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57" name="Rectangle 285"/>
          <p:cNvSpPr>
            <a:spLocks noChangeArrowheads="1"/>
          </p:cNvSpPr>
          <p:nvPr userDrawn="1"/>
        </p:nvSpPr>
        <p:spPr bwMode="auto">
          <a:xfrm>
            <a:off x="3006725" y="4660900"/>
            <a:ext cx="14288"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58" name="Freeform 286"/>
          <p:cNvSpPr>
            <a:spLocks/>
          </p:cNvSpPr>
          <p:nvPr userDrawn="1"/>
        </p:nvSpPr>
        <p:spPr bwMode="auto">
          <a:xfrm>
            <a:off x="2976563" y="4660900"/>
            <a:ext cx="12700" cy="38100"/>
          </a:xfrm>
          <a:custGeom>
            <a:avLst/>
            <a:gdLst>
              <a:gd name="T0" fmla="*/ 2147483647 w 8"/>
              <a:gd name="T1" fmla="*/ 2147483647 h 22"/>
              <a:gd name="T2" fmla="*/ 2147483647 w 8"/>
              <a:gd name="T3" fmla="*/ 0 h 22"/>
              <a:gd name="T4" fmla="*/ 0 w 8"/>
              <a:gd name="T5" fmla="*/ 0 h 22"/>
              <a:gd name="T6" fmla="*/ 0 w 8"/>
              <a:gd name="T7" fmla="*/ 2147483647 h 22"/>
              <a:gd name="T8" fmla="*/ 2147483647 w 8"/>
              <a:gd name="T9" fmla="*/ 2147483647 h 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 h="22">
                <a:moveTo>
                  <a:pt x="8" y="22"/>
                </a:moveTo>
                <a:cubicBezTo>
                  <a:pt x="8" y="0"/>
                  <a:pt x="8" y="0"/>
                  <a:pt x="8" y="0"/>
                </a:cubicBezTo>
                <a:cubicBezTo>
                  <a:pt x="0" y="0"/>
                  <a:pt x="0" y="0"/>
                  <a:pt x="0" y="0"/>
                </a:cubicBezTo>
                <a:cubicBezTo>
                  <a:pt x="0" y="16"/>
                  <a:pt x="0" y="16"/>
                  <a:pt x="0" y="16"/>
                </a:cubicBezTo>
                <a:cubicBezTo>
                  <a:pt x="3" y="18"/>
                  <a:pt x="5" y="20"/>
                  <a:pt x="8" y="22"/>
                </a:cubicBezTo>
                <a:close/>
              </a:path>
            </a:pathLst>
          </a:custGeom>
          <a:solidFill>
            <a:srgbClr val="E5C3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9" name="Rectangle 287"/>
          <p:cNvSpPr>
            <a:spLocks noChangeArrowheads="1"/>
          </p:cNvSpPr>
          <p:nvPr userDrawn="1"/>
        </p:nvSpPr>
        <p:spPr bwMode="auto">
          <a:xfrm>
            <a:off x="3038475" y="4660900"/>
            <a:ext cx="11113"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60" name="Rectangle 288"/>
          <p:cNvSpPr>
            <a:spLocks noChangeArrowheads="1"/>
          </p:cNvSpPr>
          <p:nvPr userDrawn="1"/>
        </p:nvSpPr>
        <p:spPr bwMode="auto">
          <a:xfrm>
            <a:off x="3192463" y="4660900"/>
            <a:ext cx="11112"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61" name="Freeform 289"/>
          <p:cNvSpPr>
            <a:spLocks/>
          </p:cNvSpPr>
          <p:nvPr userDrawn="1"/>
        </p:nvSpPr>
        <p:spPr bwMode="auto">
          <a:xfrm>
            <a:off x="2944813" y="4660900"/>
            <a:ext cx="14287" cy="15875"/>
          </a:xfrm>
          <a:custGeom>
            <a:avLst/>
            <a:gdLst>
              <a:gd name="T0" fmla="*/ 2147483647 w 8"/>
              <a:gd name="T1" fmla="*/ 2147483647 h 9"/>
              <a:gd name="T2" fmla="*/ 2147483647 w 8"/>
              <a:gd name="T3" fmla="*/ 0 h 9"/>
              <a:gd name="T4" fmla="*/ 0 w 8"/>
              <a:gd name="T5" fmla="*/ 0 h 9"/>
              <a:gd name="T6" fmla="*/ 0 w 8"/>
              <a:gd name="T7" fmla="*/ 2147483647 h 9"/>
              <a:gd name="T8" fmla="*/ 2147483647 w 8"/>
              <a:gd name="T9" fmla="*/ 2147483647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 h="9">
                <a:moveTo>
                  <a:pt x="8" y="9"/>
                </a:moveTo>
                <a:cubicBezTo>
                  <a:pt x="8" y="0"/>
                  <a:pt x="8" y="0"/>
                  <a:pt x="8" y="0"/>
                </a:cubicBezTo>
                <a:cubicBezTo>
                  <a:pt x="0" y="0"/>
                  <a:pt x="0" y="0"/>
                  <a:pt x="0" y="0"/>
                </a:cubicBezTo>
                <a:cubicBezTo>
                  <a:pt x="0" y="4"/>
                  <a:pt x="0" y="4"/>
                  <a:pt x="0" y="4"/>
                </a:cubicBezTo>
                <a:cubicBezTo>
                  <a:pt x="3" y="6"/>
                  <a:pt x="5" y="8"/>
                  <a:pt x="8" y="9"/>
                </a:cubicBezTo>
                <a:close/>
              </a:path>
            </a:pathLst>
          </a:custGeom>
          <a:solidFill>
            <a:srgbClr val="E5C3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62" name="Rectangle 290"/>
          <p:cNvSpPr>
            <a:spLocks noChangeArrowheads="1"/>
          </p:cNvSpPr>
          <p:nvPr userDrawn="1"/>
        </p:nvSpPr>
        <p:spPr bwMode="auto">
          <a:xfrm>
            <a:off x="3067050" y="4660900"/>
            <a:ext cx="14288"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63" name="Rectangle 291"/>
          <p:cNvSpPr>
            <a:spLocks noChangeArrowheads="1"/>
          </p:cNvSpPr>
          <p:nvPr userDrawn="1"/>
        </p:nvSpPr>
        <p:spPr bwMode="auto">
          <a:xfrm>
            <a:off x="3128963" y="4660900"/>
            <a:ext cx="14287"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64" name="Rectangle 292"/>
          <p:cNvSpPr>
            <a:spLocks noChangeArrowheads="1"/>
          </p:cNvSpPr>
          <p:nvPr userDrawn="1"/>
        </p:nvSpPr>
        <p:spPr bwMode="auto">
          <a:xfrm>
            <a:off x="3160713" y="4660900"/>
            <a:ext cx="14287"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65" name="Rectangle 293"/>
          <p:cNvSpPr>
            <a:spLocks noChangeArrowheads="1"/>
          </p:cNvSpPr>
          <p:nvPr userDrawn="1"/>
        </p:nvSpPr>
        <p:spPr bwMode="auto">
          <a:xfrm>
            <a:off x="3098800" y="4660900"/>
            <a:ext cx="14288" cy="39688"/>
          </a:xfrm>
          <a:prstGeom prst="rect">
            <a:avLst/>
          </a:prstGeom>
          <a:solidFill>
            <a:srgbClr val="E5C38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
        <p:nvSpPr>
          <p:cNvPr id="2" name="标题 1"/>
          <p:cNvSpPr>
            <a:spLocks noGrp="1"/>
          </p:cNvSpPr>
          <p:nvPr>
            <p:ph type="title"/>
          </p:nvPr>
        </p:nvSpPr>
        <p:spPr>
          <a:xfrm>
            <a:off x="5775326" y="1493044"/>
            <a:ext cx="5543550" cy="2852737"/>
          </a:xfrm>
        </p:spPr>
        <p:txBody>
          <a:bodyPr anchor="b"/>
          <a:lstStyle>
            <a:lvl1pPr>
              <a:defRPr sz="6000"/>
            </a:lvl1p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5775326" y="4372769"/>
            <a:ext cx="554355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266" name="日期占位符 3"/>
          <p:cNvSpPr>
            <a:spLocks noGrp="1"/>
          </p:cNvSpPr>
          <p:nvPr>
            <p:ph type="dt" sz="half" idx="10"/>
          </p:nvPr>
        </p:nvSpPr>
        <p:spPr/>
        <p:txBody>
          <a:bodyPr/>
          <a:lstStyle>
            <a:lvl1pPr>
              <a:defRPr/>
            </a:lvl1pPr>
          </a:lstStyle>
          <a:p>
            <a:pPr>
              <a:defRPr/>
            </a:pPr>
            <a:fld id="{CDB20D6C-E5DA-42B9-B5AE-DCDC6CA03BC6}" type="datetimeFigureOut">
              <a:rPr lang="zh-CN" altLang="en-US"/>
              <a:pPr>
                <a:defRPr/>
              </a:pPr>
              <a:t>2018/8/1</a:t>
            </a:fld>
            <a:endParaRPr lang="zh-CN" altLang="en-US"/>
          </a:p>
        </p:txBody>
      </p:sp>
      <p:sp>
        <p:nvSpPr>
          <p:cNvPr id="267" name="页脚占位符 4"/>
          <p:cNvSpPr>
            <a:spLocks noGrp="1"/>
          </p:cNvSpPr>
          <p:nvPr>
            <p:ph type="ftr" sz="quarter" idx="11"/>
          </p:nvPr>
        </p:nvSpPr>
        <p:spPr/>
        <p:txBody>
          <a:bodyPr/>
          <a:lstStyle>
            <a:lvl1pPr>
              <a:defRPr/>
            </a:lvl1pPr>
          </a:lstStyle>
          <a:p>
            <a:pPr>
              <a:defRPr/>
            </a:pPr>
            <a:endParaRPr lang="zh-CN" altLang="en-US"/>
          </a:p>
        </p:txBody>
      </p:sp>
      <p:sp>
        <p:nvSpPr>
          <p:cNvPr id="268" name="灯片编号占位符 5"/>
          <p:cNvSpPr>
            <a:spLocks noGrp="1"/>
          </p:cNvSpPr>
          <p:nvPr>
            <p:ph type="sldNum" sz="quarter" idx="12"/>
          </p:nvPr>
        </p:nvSpPr>
        <p:spPr/>
        <p:txBody>
          <a:bodyPr/>
          <a:lstStyle>
            <a:lvl1pPr>
              <a:defRPr/>
            </a:lvl1pPr>
          </a:lstStyle>
          <a:p>
            <a:pPr>
              <a:defRPr/>
            </a:pPr>
            <a:fld id="{4F849023-0BB0-4ED7-8664-A23391A89D9C}" type="slidenum">
              <a:rPr lang="zh-CN" altLang="en-US"/>
              <a:pPr>
                <a:defRPr/>
              </a:pPr>
              <a:t>‹#›</a:t>
            </a:fld>
            <a:endParaRPr lang="zh-CN" altLang="en-US"/>
          </a:p>
        </p:txBody>
      </p:sp>
    </p:spTree>
    <p:extLst>
      <p:ext uri="{BB962C8B-B14F-4D97-AF65-F5344CB8AC3E}">
        <p14:creationId xmlns:p14="http://schemas.microsoft.com/office/powerpoint/2010/main" val="164524562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1_仅标题">
    <p:bg>
      <p:bgPr>
        <a:gradFill flip="none" rotWithShape="1">
          <a:gsLst>
            <a:gs pos="22000">
              <a:schemeClr val="accent3">
                <a:lumMod val="0"/>
                <a:lumOff val="100000"/>
              </a:schemeClr>
            </a:gs>
            <a:gs pos="92000">
              <a:schemeClr val="bg1">
                <a:lumMod val="85000"/>
              </a:schemeClr>
            </a:gs>
          </a:gsLst>
          <a:path path="circle">
            <a:fillToRect l="50000" t="-80000" r="50000" b="180000"/>
          </a:path>
          <a:tileRect/>
        </a:gradFill>
        <a:effectLst/>
      </p:bgPr>
    </p:bg>
    <p:spTree>
      <p:nvGrpSpPr>
        <p:cNvPr id="1" name=""/>
        <p:cNvGrpSpPr/>
        <p:nvPr/>
      </p:nvGrpSpPr>
      <p:grpSpPr>
        <a:xfrm>
          <a:off x="0" y="0"/>
          <a:ext cx="0" cy="0"/>
          <a:chOff x="0" y="0"/>
          <a:chExt cx="0" cy="0"/>
        </a:xfrm>
      </p:grpSpPr>
      <p:cxnSp>
        <p:nvCxnSpPr>
          <p:cNvPr id="3" name="直接连接符 2"/>
          <p:cNvCxnSpPr/>
          <p:nvPr userDrawn="1"/>
        </p:nvCxnSpPr>
        <p:spPr>
          <a:xfrm>
            <a:off x="2151063" y="6530975"/>
            <a:ext cx="10040937" cy="0"/>
          </a:xfrm>
          <a:prstGeom prst="line">
            <a:avLst/>
          </a:prstGeom>
          <a:ln w="9525">
            <a:solidFill>
              <a:srgbClr val="FB710F"/>
            </a:solidFill>
          </a:ln>
        </p:spPr>
        <p:style>
          <a:lnRef idx="1">
            <a:schemeClr val="accent1"/>
          </a:lnRef>
          <a:fillRef idx="0">
            <a:schemeClr val="accent1"/>
          </a:fillRef>
          <a:effectRef idx="0">
            <a:schemeClr val="accent1"/>
          </a:effectRef>
          <a:fontRef idx="minor">
            <a:schemeClr val="tx1"/>
          </a:fontRef>
        </p:style>
      </p:cxnSp>
      <p:sp>
        <p:nvSpPr>
          <p:cNvPr id="4" name="椭圆 3"/>
          <p:cNvSpPr>
            <a:spLocks noChangeAspect="1"/>
          </p:cNvSpPr>
          <p:nvPr userDrawn="1"/>
        </p:nvSpPr>
        <p:spPr>
          <a:xfrm>
            <a:off x="2105025" y="6496050"/>
            <a:ext cx="71438" cy="71438"/>
          </a:xfrm>
          <a:prstGeom prst="ellipse">
            <a:avLst/>
          </a:prstGeom>
          <a:solidFill>
            <a:srgbClr val="FB710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 name="椭圆 4"/>
          <p:cNvSpPr>
            <a:spLocks noChangeAspect="1"/>
          </p:cNvSpPr>
          <p:nvPr userDrawn="1"/>
        </p:nvSpPr>
        <p:spPr>
          <a:xfrm>
            <a:off x="1898650" y="6496050"/>
            <a:ext cx="73025" cy="71438"/>
          </a:xfrm>
          <a:prstGeom prst="ellipse">
            <a:avLst/>
          </a:prstGeom>
          <a:solidFill>
            <a:srgbClr val="FB710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椭圆 5"/>
          <p:cNvSpPr>
            <a:spLocks noChangeAspect="1"/>
          </p:cNvSpPr>
          <p:nvPr userDrawn="1"/>
        </p:nvSpPr>
        <p:spPr>
          <a:xfrm>
            <a:off x="1692275" y="6496050"/>
            <a:ext cx="73025" cy="71438"/>
          </a:xfrm>
          <a:prstGeom prst="ellipse">
            <a:avLst/>
          </a:prstGeom>
          <a:solidFill>
            <a:srgbClr val="FB710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 name="矩形 6"/>
          <p:cNvSpPr/>
          <p:nvPr userDrawn="1"/>
        </p:nvSpPr>
        <p:spPr>
          <a:xfrm>
            <a:off x="4619625" y="0"/>
            <a:ext cx="2952750" cy="989013"/>
          </a:xfrm>
          <a:prstGeom prst="rect">
            <a:avLst/>
          </a:prstGeom>
          <a:solidFill>
            <a:srgbClr val="FB710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标题 1"/>
          <p:cNvSpPr>
            <a:spLocks noGrp="1"/>
          </p:cNvSpPr>
          <p:nvPr>
            <p:ph type="title"/>
          </p:nvPr>
        </p:nvSpPr>
        <p:spPr>
          <a:xfrm>
            <a:off x="839788" y="-8666"/>
            <a:ext cx="10515600" cy="1325563"/>
          </a:xfrm>
        </p:spPr>
        <p:txBody>
          <a:bodyPr/>
          <a:lstStyle/>
          <a:p>
            <a:r>
              <a:rPr lang="zh-CN" altLang="en-US" smtClean="0"/>
              <a:t>单击此处编辑母版标题样式</a:t>
            </a:r>
            <a:endParaRPr lang="zh-CN" altLang="en-US"/>
          </a:p>
        </p:txBody>
      </p:sp>
      <p:sp>
        <p:nvSpPr>
          <p:cNvPr id="8" name="日期占位符 2"/>
          <p:cNvSpPr>
            <a:spLocks noGrp="1"/>
          </p:cNvSpPr>
          <p:nvPr>
            <p:ph type="dt" sz="half" idx="10"/>
          </p:nvPr>
        </p:nvSpPr>
        <p:spPr/>
        <p:txBody>
          <a:bodyPr/>
          <a:lstStyle>
            <a:lvl1pPr>
              <a:defRPr/>
            </a:lvl1pPr>
          </a:lstStyle>
          <a:p>
            <a:pPr>
              <a:defRPr/>
            </a:pPr>
            <a:fld id="{02C5B486-9F02-4808-B0C0-48FA8F3A8C2D}" type="datetimeFigureOut">
              <a:rPr lang="zh-CN" altLang="en-US"/>
              <a:pPr>
                <a:defRPr/>
              </a:pPr>
              <a:t>2018/8/1</a:t>
            </a:fld>
            <a:endParaRPr lang="zh-CN" altLang="en-US"/>
          </a:p>
        </p:txBody>
      </p:sp>
      <p:sp>
        <p:nvSpPr>
          <p:cNvPr id="9" name="页脚占位符 3"/>
          <p:cNvSpPr>
            <a:spLocks noGrp="1"/>
          </p:cNvSpPr>
          <p:nvPr>
            <p:ph type="ftr" sz="quarter" idx="11"/>
          </p:nvPr>
        </p:nvSpPr>
        <p:spPr/>
        <p:txBody>
          <a:bodyPr/>
          <a:lstStyle>
            <a:lvl1pPr>
              <a:defRPr/>
            </a:lvl1pPr>
          </a:lstStyle>
          <a:p>
            <a:pPr>
              <a:defRPr/>
            </a:pPr>
            <a:endParaRPr lang="zh-CN" altLang="en-US"/>
          </a:p>
        </p:txBody>
      </p:sp>
      <p:sp>
        <p:nvSpPr>
          <p:cNvPr id="10" name="灯片编号占位符 4"/>
          <p:cNvSpPr>
            <a:spLocks noGrp="1"/>
          </p:cNvSpPr>
          <p:nvPr>
            <p:ph type="sldNum" sz="quarter" idx="12"/>
          </p:nvPr>
        </p:nvSpPr>
        <p:spPr/>
        <p:txBody>
          <a:bodyPr/>
          <a:lstStyle>
            <a:lvl1pPr>
              <a:defRPr/>
            </a:lvl1pPr>
          </a:lstStyle>
          <a:p>
            <a:pPr>
              <a:defRPr/>
            </a:pPr>
            <a:fld id="{FCDB8D13-873D-43E7-8444-E402E5079999}" type="slidenum">
              <a:rPr lang="zh-CN" altLang="en-US"/>
              <a:pPr>
                <a:defRPr/>
              </a:pPr>
              <a:t>‹#›</a:t>
            </a:fld>
            <a:endParaRPr lang="zh-CN" altLang="en-US"/>
          </a:p>
        </p:txBody>
      </p:sp>
    </p:spTree>
    <p:extLst>
      <p:ext uri="{BB962C8B-B14F-4D97-AF65-F5344CB8AC3E}">
        <p14:creationId xmlns:p14="http://schemas.microsoft.com/office/powerpoint/2010/main" val="2948508009"/>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仅标题">
    <p:bg>
      <p:bgPr>
        <a:gradFill flip="none" rotWithShape="1">
          <a:gsLst>
            <a:gs pos="22000">
              <a:schemeClr val="accent3">
                <a:lumMod val="0"/>
                <a:lumOff val="100000"/>
              </a:schemeClr>
            </a:gs>
            <a:gs pos="92000">
              <a:schemeClr val="bg1">
                <a:lumMod val="85000"/>
              </a:schemeClr>
            </a:gs>
          </a:gsLst>
          <a:path path="circle">
            <a:fillToRect l="50000" t="-80000" r="50000" b="180000"/>
          </a:path>
          <a:tileRect/>
        </a:gradFill>
        <a:effectLst/>
      </p:bgPr>
    </p:bg>
    <p:spTree>
      <p:nvGrpSpPr>
        <p:cNvPr id="1" name=""/>
        <p:cNvGrpSpPr/>
        <p:nvPr/>
      </p:nvGrpSpPr>
      <p:grpSpPr>
        <a:xfrm>
          <a:off x="0" y="0"/>
          <a:ext cx="0" cy="0"/>
          <a:chOff x="0" y="0"/>
          <a:chExt cx="0" cy="0"/>
        </a:xfrm>
      </p:grpSpPr>
      <p:cxnSp>
        <p:nvCxnSpPr>
          <p:cNvPr id="3" name="直接连接符 2"/>
          <p:cNvCxnSpPr/>
          <p:nvPr userDrawn="1"/>
        </p:nvCxnSpPr>
        <p:spPr>
          <a:xfrm>
            <a:off x="2151063" y="6530975"/>
            <a:ext cx="10040937" cy="0"/>
          </a:xfrm>
          <a:prstGeom prst="line">
            <a:avLst/>
          </a:prstGeom>
          <a:ln w="9525">
            <a:solidFill>
              <a:srgbClr val="FB710F"/>
            </a:solidFill>
          </a:ln>
        </p:spPr>
        <p:style>
          <a:lnRef idx="1">
            <a:schemeClr val="accent1"/>
          </a:lnRef>
          <a:fillRef idx="0">
            <a:schemeClr val="accent1"/>
          </a:fillRef>
          <a:effectRef idx="0">
            <a:schemeClr val="accent1"/>
          </a:effectRef>
          <a:fontRef idx="minor">
            <a:schemeClr val="tx1"/>
          </a:fontRef>
        </p:style>
      </p:cxnSp>
      <p:sp>
        <p:nvSpPr>
          <p:cNvPr id="4" name="椭圆 3"/>
          <p:cNvSpPr>
            <a:spLocks noChangeAspect="1"/>
          </p:cNvSpPr>
          <p:nvPr userDrawn="1"/>
        </p:nvSpPr>
        <p:spPr>
          <a:xfrm>
            <a:off x="2105025" y="6496050"/>
            <a:ext cx="71438" cy="71438"/>
          </a:xfrm>
          <a:prstGeom prst="ellipse">
            <a:avLst/>
          </a:prstGeom>
          <a:solidFill>
            <a:srgbClr val="FB710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 name="椭圆 4"/>
          <p:cNvSpPr>
            <a:spLocks noChangeAspect="1"/>
          </p:cNvSpPr>
          <p:nvPr userDrawn="1"/>
        </p:nvSpPr>
        <p:spPr>
          <a:xfrm>
            <a:off x="1898650" y="6496050"/>
            <a:ext cx="73025" cy="71438"/>
          </a:xfrm>
          <a:prstGeom prst="ellipse">
            <a:avLst/>
          </a:prstGeom>
          <a:solidFill>
            <a:srgbClr val="FB710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椭圆 5"/>
          <p:cNvSpPr>
            <a:spLocks noChangeAspect="1"/>
          </p:cNvSpPr>
          <p:nvPr userDrawn="1"/>
        </p:nvSpPr>
        <p:spPr>
          <a:xfrm>
            <a:off x="1692275" y="6496050"/>
            <a:ext cx="73025" cy="71438"/>
          </a:xfrm>
          <a:prstGeom prst="ellipse">
            <a:avLst/>
          </a:prstGeom>
          <a:solidFill>
            <a:srgbClr val="FB710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 name="矩形 6"/>
          <p:cNvSpPr/>
          <p:nvPr userDrawn="1"/>
        </p:nvSpPr>
        <p:spPr>
          <a:xfrm>
            <a:off x="4619625" y="0"/>
            <a:ext cx="2952750" cy="46038"/>
          </a:xfrm>
          <a:prstGeom prst="rect">
            <a:avLst/>
          </a:prstGeom>
          <a:solidFill>
            <a:srgbClr val="FB710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标题 1"/>
          <p:cNvSpPr>
            <a:spLocks noGrp="1"/>
          </p:cNvSpPr>
          <p:nvPr>
            <p:ph type="title"/>
          </p:nvPr>
        </p:nvSpPr>
        <p:spPr>
          <a:xfrm>
            <a:off x="838200" y="217208"/>
            <a:ext cx="10515600" cy="1325563"/>
          </a:xfrm>
        </p:spPr>
        <p:txBody>
          <a:bodyPr/>
          <a:lstStyle>
            <a:lvl1pPr algn="ctr">
              <a:defRPr spc="1000" baseline="0"/>
            </a:lvl1pPr>
          </a:lstStyle>
          <a:p>
            <a:r>
              <a:rPr lang="zh-CN" altLang="en-US" dirty="0" smtClean="0"/>
              <a:t>单击此处编辑母版标题样式</a:t>
            </a:r>
            <a:endParaRPr lang="zh-CN" altLang="en-US" dirty="0"/>
          </a:p>
        </p:txBody>
      </p:sp>
      <p:sp>
        <p:nvSpPr>
          <p:cNvPr id="8" name="日期占位符 2"/>
          <p:cNvSpPr>
            <a:spLocks noGrp="1"/>
          </p:cNvSpPr>
          <p:nvPr>
            <p:ph type="dt" sz="half" idx="10"/>
          </p:nvPr>
        </p:nvSpPr>
        <p:spPr/>
        <p:txBody>
          <a:bodyPr/>
          <a:lstStyle>
            <a:lvl1pPr>
              <a:defRPr/>
            </a:lvl1pPr>
          </a:lstStyle>
          <a:p>
            <a:pPr>
              <a:defRPr/>
            </a:pPr>
            <a:fld id="{24C7A636-D470-4930-8F2C-D681809652D2}" type="datetimeFigureOut">
              <a:rPr lang="zh-CN" altLang="en-US"/>
              <a:pPr>
                <a:defRPr/>
              </a:pPr>
              <a:t>2018/8/1</a:t>
            </a:fld>
            <a:endParaRPr lang="zh-CN" altLang="en-US"/>
          </a:p>
        </p:txBody>
      </p:sp>
      <p:sp>
        <p:nvSpPr>
          <p:cNvPr id="9" name="页脚占位符 3"/>
          <p:cNvSpPr>
            <a:spLocks noGrp="1"/>
          </p:cNvSpPr>
          <p:nvPr>
            <p:ph type="ftr" sz="quarter" idx="11"/>
          </p:nvPr>
        </p:nvSpPr>
        <p:spPr/>
        <p:txBody>
          <a:bodyPr/>
          <a:lstStyle>
            <a:lvl1pPr>
              <a:defRPr/>
            </a:lvl1pPr>
          </a:lstStyle>
          <a:p>
            <a:pPr>
              <a:defRPr/>
            </a:pPr>
            <a:endParaRPr lang="zh-CN" altLang="en-US"/>
          </a:p>
        </p:txBody>
      </p:sp>
      <p:sp>
        <p:nvSpPr>
          <p:cNvPr id="10" name="灯片编号占位符 4"/>
          <p:cNvSpPr>
            <a:spLocks noGrp="1"/>
          </p:cNvSpPr>
          <p:nvPr>
            <p:ph type="sldNum" sz="quarter" idx="12"/>
          </p:nvPr>
        </p:nvSpPr>
        <p:spPr/>
        <p:txBody>
          <a:bodyPr/>
          <a:lstStyle>
            <a:lvl1pPr>
              <a:defRPr/>
            </a:lvl1pPr>
          </a:lstStyle>
          <a:p>
            <a:pPr>
              <a:defRPr/>
            </a:pPr>
            <a:fld id="{1486C52E-0EFF-45D5-9101-BA8A15FCE95F}" type="slidenum">
              <a:rPr lang="zh-CN" altLang="en-US"/>
              <a:pPr>
                <a:defRPr/>
              </a:pPr>
              <a:t>‹#›</a:t>
            </a:fld>
            <a:endParaRPr lang="zh-CN" altLang="en-US"/>
          </a:p>
        </p:txBody>
      </p:sp>
    </p:spTree>
    <p:extLst>
      <p:ext uri="{BB962C8B-B14F-4D97-AF65-F5344CB8AC3E}">
        <p14:creationId xmlns:p14="http://schemas.microsoft.com/office/powerpoint/2010/main" val="126747552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9198E44B-581D-4BA9-9154-4C4C339EAEEE}" type="datetimeFigureOut">
              <a:rPr lang="zh-CN" altLang="en-US"/>
              <a:pPr>
                <a:defRPr/>
              </a:pPr>
              <a:t>2018/8/1</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AF587CEE-43AB-47D5-A60B-8EDB5009EB64}" type="slidenum">
              <a:rPr lang="zh-CN" altLang="en-US"/>
              <a:pPr>
                <a:defRPr/>
              </a:pPr>
              <a:t>‹#›</a:t>
            </a:fld>
            <a:endParaRPr lang="zh-CN" altLang="en-US"/>
          </a:p>
        </p:txBody>
      </p:sp>
    </p:spTree>
    <p:extLst>
      <p:ext uri="{BB962C8B-B14F-4D97-AF65-F5344CB8AC3E}">
        <p14:creationId xmlns:p14="http://schemas.microsoft.com/office/powerpoint/2010/main" val="24966408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ea typeface="+mn-ea"/>
              </a:defRPr>
            </a:lvl1pPr>
          </a:lstStyle>
          <a:p>
            <a:pPr>
              <a:defRPr/>
            </a:pPr>
            <a:fld id="{188988F9-6CAC-44D8-ABB1-3723531A8DCE}" type="datetimeFigureOut">
              <a:rPr lang="zh-CN" altLang="en-US"/>
              <a:pPr>
                <a:defRPr/>
              </a:pPr>
              <a:t>2018/8/1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34EC96C9-DD0B-485C-BC99-D662E664AAA8}"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15" r:id="rId5"/>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ea typeface="微软雅黑" pitchFamily="34" charset="-122"/>
        </a:defRPr>
      </a:lvl2pPr>
      <a:lvl3pPr algn="l" rtl="0" eaLnBrk="0" fontAlgn="base" hangingPunct="0">
        <a:lnSpc>
          <a:spcPct val="90000"/>
        </a:lnSpc>
        <a:spcBef>
          <a:spcPct val="0"/>
        </a:spcBef>
        <a:spcAft>
          <a:spcPct val="0"/>
        </a:spcAft>
        <a:defRPr sz="4400">
          <a:solidFill>
            <a:schemeClr val="tx1"/>
          </a:solidFill>
          <a:latin typeface="Calibri Light" pitchFamily="34" charset="0"/>
          <a:ea typeface="微软雅黑" pitchFamily="34" charset="-122"/>
        </a:defRPr>
      </a:lvl3pPr>
      <a:lvl4pPr algn="l" rtl="0" eaLnBrk="0" fontAlgn="base" hangingPunct="0">
        <a:lnSpc>
          <a:spcPct val="90000"/>
        </a:lnSpc>
        <a:spcBef>
          <a:spcPct val="0"/>
        </a:spcBef>
        <a:spcAft>
          <a:spcPct val="0"/>
        </a:spcAft>
        <a:defRPr sz="4400">
          <a:solidFill>
            <a:schemeClr val="tx1"/>
          </a:solidFill>
          <a:latin typeface="Calibri Light" pitchFamily="34" charset="0"/>
          <a:ea typeface="微软雅黑" pitchFamily="34" charset="-122"/>
        </a:defRPr>
      </a:lvl4pPr>
      <a:lvl5pPr algn="l" rtl="0" eaLnBrk="0" fontAlgn="base" hangingPunct="0">
        <a:lnSpc>
          <a:spcPct val="90000"/>
        </a:lnSpc>
        <a:spcBef>
          <a:spcPct val="0"/>
        </a:spcBef>
        <a:spcAft>
          <a:spcPct val="0"/>
        </a:spcAft>
        <a:defRPr sz="4400">
          <a:solidFill>
            <a:schemeClr val="tx1"/>
          </a:solidFill>
          <a:latin typeface="Calibri Light" pitchFamily="34" charset="0"/>
          <a:ea typeface="微软雅黑" pitchFamily="34" charset="-122"/>
        </a:defRPr>
      </a:lvl5pPr>
      <a:lvl6pPr marL="457200" algn="l" rtl="0" fontAlgn="base">
        <a:lnSpc>
          <a:spcPct val="90000"/>
        </a:lnSpc>
        <a:spcBef>
          <a:spcPct val="0"/>
        </a:spcBef>
        <a:spcAft>
          <a:spcPct val="0"/>
        </a:spcAft>
        <a:defRPr sz="4400">
          <a:solidFill>
            <a:schemeClr val="tx1"/>
          </a:solidFill>
          <a:latin typeface="Calibri Light" pitchFamily="34" charset="0"/>
          <a:ea typeface="微软雅黑" pitchFamily="34" charset="-122"/>
        </a:defRPr>
      </a:lvl6pPr>
      <a:lvl7pPr marL="914400" algn="l" rtl="0" fontAlgn="base">
        <a:lnSpc>
          <a:spcPct val="90000"/>
        </a:lnSpc>
        <a:spcBef>
          <a:spcPct val="0"/>
        </a:spcBef>
        <a:spcAft>
          <a:spcPct val="0"/>
        </a:spcAft>
        <a:defRPr sz="4400">
          <a:solidFill>
            <a:schemeClr val="tx1"/>
          </a:solidFill>
          <a:latin typeface="Calibri Light" pitchFamily="34" charset="0"/>
          <a:ea typeface="微软雅黑" pitchFamily="34" charset="-122"/>
        </a:defRPr>
      </a:lvl7pPr>
      <a:lvl8pPr marL="1371600" algn="l" rtl="0" fontAlgn="base">
        <a:lnSpc>
          <a:spcPct val="90000"/>
        </a:lnSpc>
        <a:spcBef>
          <a:spcPct val="0"/>
        </a:spcBef>
        <a:spcAft>
          <a:spcPct val="0"/>
        </a:spcAft>
        <a:defRPr sz="4400">
          <a:solidFill>
            <a:schemeClr val="tx1"/>
          </a:solidFill>
          <a:latin typeface="Calibri Light" pitchFamily="34" charset="0"/>
          <a:ea typeface="微软雅黑" pitchFamily="34" charset="-122"/>
        </a:defRPr>
      </a:lvl8pPr>
      <a:lvl9pPr marL="1828800" algn="l" rtl="0" fontAlgn="base">
        <a:lnSpc>
          <a:spcPct val="90000"/>
        </a:lnSpc>
        <a:spcBef>
          <a:spcPct val="0"/>
        </a:spcBef>
        <a:spcAft>
          <a:spcPct val="0"/>
        </a:spcAft>
        <a:defRPr sz="4400">
          <a:solidFill>
            <a:schemeClr val="tx1"/>
          </a:solidFill>
          <a:latin typeface="Calibri Light" pitchFamily="34" charset="0"/>
          <a:ea typeface="微软雅黑" pitchFamily="34" charset="-122"/>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4.xml"/><Relationship Id="rId5" Type="http://schemas.openxmlformats.org/officeDocument/2006/relationships/image" Target="../media/image5.jpe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4.xml"/><Relationship Id="rId5" Type="http://schemas.openxmlformats.org/officeDocument/2006/relationships/image" Target="../media/image8.jpe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12.jpeg"/><Relationship Id="rId2" Type="http://schemas.openxmlformats.org/officeDocument/2006/relationships/notesSlide" Target="../notesSlides/notesSlide17.xml"/><Relationship Id="rId1" Type="http://schemas.openxmlformats.org/officeDocument/2006/relationships/slideLayout" Target="../slideLayouts/slideLayout4.xml"/><Relationship Id="rId6" Type="http://schemas.openxmlformats.org/officeDocument/2006/relationships/image" Target="../media/image11.jpeg"/><Relationship Id="rId5" Type="http://schemas.openxmlformats.org/officeDocument/2006/relationships/image" Target="../media/image5.jpeg"/><Relationship Id="rId4" Type="http://schemas.openxmlformats.org/officeDocument/2006/relationships/image" Target="../media/image10.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4276725" y="3009900"/>
            <a:ext cx="7915275" cy="1182688"/>
          </a:xfrm>
          <a:prstGeom prst="rect">
            <a:avLst/>
          </a:prstGeom>
          <a:solidFill>
            <a:schemeClr val="bg2">
              <a:lumMod val="25000"/>
            </a:schemeClr>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标题 1"/>
          <p:cNvSpPr>
            <a:spLocks noGrp="1"/>
          </p:cNvSpPr>
          <p:nvPr>
            <p:ph type="ctrTitle"/>
          </p:nvPr>
        </p:nvSpPr>
        <p:spPr>
          <a:xfrm>
            <a:off x="4437063" y="1712913"/>
            <a:ext cx="6916737" cy="2387600"/>
          </a:xfrm>
        </p:spPr>
        <p:txBody>
          <a:bodyPr rtlCol="0">
            <a:normAutofit/>
          </a:bodyPr>
          <a:lstStyle/>
          <a:p>
            <a:pPr algn="l" eaLnBrk="1" fontAlgn="auto" hangingPunct="1">
              <a:spcAft>
                <a:spcPts val="0"/>
              </a:spcAft>
              <a:defRPr/>
            </a:pPr>
            <a:r>
              <a:rPr lang="zh-CN" altLang="en-US" sz="2400" dirty="0">
                <a:solidFill>
                  <a:schemeClr val="bg1"/>
                </a:solidFill>
              </a:rPr>
              <a:t>轻松第一步创业计划书</a:t>
            </a:r>
            <a:r>
              <a:rPr lang="en-US" altLang="zh-CN" sz="2400" dirty="0" err="1">
                <a:solidFill>
                  <a:schemeClr val="bg1"/>
                </a:solidFill>
              </a:rPr>
              <a:t>ppt</a:t>
            </a:r>
            <a:r>
              <a:rPr lang="zh-CN" altLang="en-US" sz="2400" dirty="0">
                <a:solidFill>
                  <a:schemeClr val="bg1"/>
                </a:solidFill>
              </a:rPr>
              <a:t>模板</a:t>
            </a:r>
          </a:p>
        </p:txBody>
      </p:sp>
      <p:sp>
        <p:nvSpPr>
          <p:cNvPr id="3" name="副标题 2"/>
          <p:cNvSpPr>
            <a:spLocks noGrp="1"/>
          </p:cNvSpPr>
          <p:nvPr>
            <p:ph type="subTitle" idx="1"/>
          </p:nvPr>
        </p:nvSpPr>
        <p:spPr>
          <a:xfrm>
            <a:off x="4545013" y="4243388"/>
            <a:ext cx="6808787" cy="1655762"/>
          </a:xfrm>
        </p:spPr>
        <p:txBody>
          <a:bodyPr rtlCol="0">
            <a:normAutofit/>
          </a:bodyPr>
          <a:lstStyle/>
          <a:p>
            <a:pPr algn="l" eaLnBrk="1" fontAlgn="auto" hangingPunct="1">
              <a:spcAft>
                <a:spcPts val="0"/>
              </a:spcAft>
              <a:defRPr/>
            </a:pPr>
            <a:r>
              <a:rPr lang="zh-CN" altLang="en-US" dirty="0" smtClean="0">
                <a:solidFill>
                  <a:schemeClr val="bg2">
                    <a:lumMod val="25000"/>
                  </a:schemeClr>
                </a:solidFill>
              </a:rPr>
              <a:t>完</a:t>
            </a:r>
            <a:r>
              <a:rPr lang="zh-CN" altLang="en-US" dirty="0">
                <a:solidFill>
                  <a:schemeClr val="bg2">
                    <a:lumMod val="25000"/>
                  </a:schemeClr>
                </a:solidFill>
              </a:rPr>
              <a:t>整</a:t>
            </a:r>
            <a:r>
              <a:rPr lang="zh-CN" altLang="en-US" dirty="0" smtClean="0">
                <a:solidFill>
                  <a:schemeClr val="bg2">
                    <a:lumMod val="25000"/>
                  </a:schemeClr>
                </a:solidFill>
              </a:rPr>
              <a:t>框架创业计划书 </a:t>
            </a:r>
            <a:r>
              <a:rPr lang="en-US" altLang="zh-CN" dirty="0" smtClean="0">
                <a:solidFill>
                  <a:schemeClr val="bg2">
                    <a:lumMod val="25000"/>
                  </a:schemeClr>
                </a:solidFill>
              </a:rPr>
              <a:t>| </a:t>
            </a:r>
            <a:r>
              <a:rPr lang="zh-CN" altLang="en-US" dirty="0" smtClean="0">
                <a:solidFill>
                  <a:schemeClr val="bg2">
                    <a:lumMod val="25000"/>
                  </a:schemeClr>
                </a:solidFill>
              </a:rPr>
              <a:t>融资报告 </a:t>
            </a:r>
            <a:r>
              <a:rPr lang="en-US" altLang="zh-CN" dirty="0" smtClean="0">
                <a:solidFill>
                  <a:schemeClr val="bg2">
                    <a:lumMod val="25000"/>
                  </a:schemeClr>
                </a:solidFill>
              </a:rPr>
              <a:t>|</a:t>
            </a:r>
            <a:r>
              <a:rPr lang="zh-CN" altLang="en-US" dirty="0" smtClean="0">
                <a:solidFill>
                  <a:schemeClr val="bg2">
                    <a:lumMod val="25000"/>
                  </a:schemeClr>
                </a:solidFill>
              </a:rPr>
              <a:t> 商业集资</a:t>
            </a:r>
            <a:endParaRPr lang="zh-CN" altLang="en-US" dirty="0">
              <a:solidFill>
                <a:schemeClr val="bg2">
                  <a:lumMod val="25000"/>
                </a:schemeClr>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标题 3"/>
          <p:cNvSpPr>
            <a:spLocks noGrp="1"/>
          </p:cNvSpPr>
          <p:nvPr>
            <p:ph type="title"/>
          </p:nvPr>
        </p:nvSpPr>
        <p:spPr>
          <a:xfrm>
            <a:off x="839788" y="-7938"/>
            <a:ext cx="10515600" cy="1325563"/>
          </a:xfrm>
        </p:spPr>
        <p:txBody>
          <a:bodyPr/>
          <a:lstStyle/>
          <a:p>
            <a:pPr algn="ctr" eaLnBrk="1" hangingPunct="1"/>
            <a:r>
              <a:rPr lang="zh-CN" altLang="en-US" smtClean="0">
                <a:solidFill>
                  <a:schemeClr val="bg1"/>
                </a:solidFill>
              </a:rPr>
              <a:t>目   录 </a:t>
            </a:r>
          </a:p>
        </p:txBody>
      </p:sp>
      <p:sp>
        <p:nvSpPr>
          <p:cNvPr id="7171" name="文本框 12"/>
          <p:cNvSpPr txBox="1">
            <a:spLocks noChangeArrowheads="1"/>
          </p:cNvSpPr>
          <p:nvPr/>
        </p:nvSpPr>
        <p:spPr bwMode="auto">
          <a:xfrm>
            <a:off x="2519363" y="1963738"/>
            <a:ext cx="46990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eaLnBrk="1" hangingPunct="1"/>
            <a:r>
              <a:rPr lang="en-US" altLang="zh-CN" sz="4400">
                <a:solidFill>
                  <a:srgbClr val="FB710F"/>
                </a:solidFill>
              </a:rPr>
              <a:t>1</a:t>
            </a:r>
            <a:endParaRPr lang="zh-CN" altLang="en-US" sz="4400">
              <a:solidFill>
                <a:srgbClr val="FB710F"/>
              </a:solidFill>
            </a:endParaRPr>
          </a:p>
        </p:txBody>
      </p:sp>
      <p:sp>
        <p:nvSpPr>
          <p:cNvPr id="14" name="文本框 13"/>
          <p:cNvSpPr txBox="1"/>
          <p:nvPr/>
        </p:nvSpPr>
        <p:spPr>
          <a:xfrm>
            <a:off x="3157538" y="2124075"/>
            <a:ext cx="1703387" cy="523875"/>
          </a:xfrm>
          <a:prstGeom prst="rect">
            <a:avLst/>
          </a:prstGeom>
          <a:noFill/>
        </p:spPr>
        <p:txBody>
          <a:bodyPr wrap="none">
            <a:spAutoFit/>
          </a:bodyPr>
          <a:lstStyle/>
          <a:p>
            <a:pPr eaLnBrk="1" fontAlgn="auto" hangingPunct="1">
              <a:spcBef>
                <a:spcPts val="0"/>
              </a:spcBef>
              <a:spcAft>
                <a:spcPts val="0"/>
              </a:spcAft>
              <a:defRPr/>
            </a:pPr>
            <a:r>
              <a:rPr lang="zh-CN" altLang="en-US" sz="2800" dirty="0">
                <a:solidFill>
                  <a:schemeClr val="bg2">
                    <a:lumMod val="25000"/>
                  </a:schemeClr>
                </a:solidFill>
                <a:latin typeface="+mn-lt"/>
                <a:ea typeface="+mn-ea"/>
              </a:rPr>
              <a:t>公司介绍 </a:t>
            </a:r>
          </a:p>
        </p:txBody>
      </p:sp>
      <p:cxnSp>
        <p:nvCxnSpPr>
          <p:cNvPr id="15" name="直接连接符 14"/>
          <p:cNvCxnSpPr/>
          <p:nvPr/>
        </p:nvCxnSpPr>
        <p:spPr>
          <a:xfrm flipH="1">
            <a:off x="2670175" y="2124075"/>
            <a:ext cx="347663" cy="615950"/>
          </a:xfrm>
          <a:prstGeom prst="line">
            <a:avLst/>
          </a:prstGeom>
          <a:ln>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H="1">
            <a:off x="2735263" y="2209800"/>
            <a:ext cx="347662" cy="615950"/>
          </a:xfrm>
          <a:prstGeom prst="line">
            <a:avLst/>
          </a:prstGeom>
          <a:ln>
            <a:solidFill>
              <a:srgbClr val="FB710F"/>
            </a:solidFill>
          </a:ln>
        </p:spPr>
        <p:style>
          <a:lnRef idx="1">
            <a:schemeClr val="accent1"/>
          </a:lnRef>
          <a:fillRef idx="0">
            <a:schemeClr val="accent1"/>
          </a:fillRef>
          <a:effectRef idx="0">
            <a:schemeClr val="accent1"/>
          </a:effectRef>
          <a:fontRef idx="minor">
            <a:schemeClr val="tx1"/>
          </a:fontRef>
        </p:style>
      </p:cxnSp>
      <p:sp>
        <p:nvSpPr>
          <p:cNvPr id="7175" name="文本框 36"/>
          <p:cNvSpPr txBox="1">
            <a:spLocks noChangeArrowheads="1"/>
          </p:cNvSpPr>
          <p:nvPr/>
        </p:nvSpPr>
        <p:spPr bwMode="auto">
          <a:xfrm>
            <a:off x="2519363" y="3205163"/>
            <a:ext cx="46990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eaLnBrk="1" hangingPunct="1"/>
            <a:r>
              <a:rPr lang="en-US" altLang="zh-CN" sz="4400">
                <a:solidFill>
                  <a:srgbClr val="FB710F"/>
                </a:solidFill>
              </a:rPr>
              <a:t>2</a:t>
            </a:r>
            <a:endParaRPr lang="zh-CN" altLang="en-US" sz="4400">
              <a:solidFill>
                <a:srgbClr val="FB710F"/>
              </a:solidFill>
            </a:endParaRPr>
          </a:p>
        </p:txBody>
      </p:sp>
      <p:sp>
        <p:nvSpPr>
          <p:cNvPr id="38" name="文本框 37"/>
          <p:cNvSpPr txBox="1"/>
          <p:nvPr/>
        </p:nvSpPr>
        <p:spPr>
          <a:xfrm>
            <a:off x="3157538" y="3365500"/>
            <a:ext cx="1620837" cy="522288"/>
          </a:xfrm>
          <a:prstGeom prst="rect">
            <a:avLst/>
          </a:prstGeom>
          <a:noFill/>
        </p:spPr>
        <p:txBody>
          <a:bodyPr wrap="none">
            <a:spAutoFit/>
          </a:bodyPr>
          <a:lstStyle/>
          <a:p>
            <a:pPr eaLnBrk="1" fontAlgn="auto" hangingPunct="1">
              <a:spcBef>
                <a:spcPts val="0"/>
              </a:spcBef>
              <a:spcAft>
                <a:spcPts val="0"/>
              </a:spcAft>
              <a:defRPr/>
            </a:pPr>
            <a:r>
              <a:rPr lang="zh-CN" altLang="en-US" sz="2800" dirty="0">
                <a:solidFill>
                  <a:schemeClr val="bg2">
                    <a:lumMod val="25000"/>
                  </a:schemeClr>
                </a:solidFill>
                <a:latin typeface="+mn-lt"/>
                <a:ea typeface="+mn-ea"/>
              </a:rPr>
              <a:t>项目分析</a:t>
            </a:r>
          </a:p>
        </p:txBody>
      </p:sp>
      <p:cxnSp>
        <p:nvCxnSpPr>
          <p:cNvPr id="39" name="直接连接符 38"/>
          <p:cNvCxnSpPr/>
          <p:nvPr/>
        </p:nvCxnSpPr>
        <p:spPr>
          <a:xfrm flipH="1">
            <a:off x="2670175" y="3365500"/>
            <a:ext cx="347663" cy="615950"/>
          </a:xfrm>
          <a:prstGeom prst="line">
            <a:avLst/>
          </a:prstGeom>
          <a:ln>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H="1">
            <a:off x="2735263" y="3451225"/>
            <a:ext cx="347662" cy="615950"/>
          </a:xfrm>
          <a:prstGeom prst="line">
            <a:avLst/>
          </a:prstGeom>
          <a:ln>
            <a:solidFill>
              <a:srgbClr val="FB710F"/>
            </a:solidFill>
          </a:ln>
        </p:spPr>
        <p:style>
          <a:lnRef idx="1">
            <a:schemeClr val="accent1"/>
          </a:lnRef>
          <a:fillRef idx="0">
            <a:schemeClr val="accent1"/>
          </a:fillRef>
          <a:effectRef idx="0">
            <a:schemeClr val="accent1"/>
          </a:effectRef>
          <a:fontRef idx="minor">
            <a:schemeClr val="tx1"/>
          </a:fontRef>
        </p:style>
      </p:cxnSp>
      <p:sp>
        <p:nvSpPr>
          <p:cNvPr id="7179" name="文本框 40"/>
          <p:cNvSpPr txBox="1">
            <a:spLocks noChangeArrowheads="1"/>
          </p:cNvSpPr>
          <p:nvPr/>
        </p:nvSpPr>
        <p:spPr bwMode="auto">
          <a:xfrm>
            <a:off x="2519363" y="4440238"/>
            <a:ext cx="46990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eaLnBrk="1" hangingPunct="1"/>
            <a:r>
              <a:rPr lang="en-US" altLang="zh-CN" sz="4400">
                <a:solidFill>
                  <a:srgbClr val="FB710F"/>
                </a:solidFill>
              </a:rPr>
              <a:t>3</a:t>
            </a:r>
            <a:endParaRPr lang="zh-CN" altLang="en-US" sz="4400">
              <a:solidFill>
                <a:srgbClr val="FB710F"/>
              </a:solidFill>
            </a:endParaRPr>
          </a:p>
        </p:txBody>
      </p:sp>
      <p:sp>
        <p:nvSpPr>
          <p:cNvPr id="42" name="文本框 41"/>
          <p:cNvSpPr txBox="1"/>
          <p:nvPr/>
        </p:nvSpPr>
        <p:spPr>
          <a:xfrm>
            <a:off x="3157538" y="4600575"/>
            <a:ext cx="1620837" cy="522288"/>
          </a:xfrm>
          <a:prstGeom prst="rect">
            <a:avLst/>
          </a:prstGeom>
          <a:noFill/>
        </p:spPr>
        <p:txBody>
          <a:bodyPr wrap="none">
            <a:spAutoFit/>
          </a:bodyPr>
          <a:lstStyle/>
          <a:p>
            <a:pPr eaLnBrk="1" fontAlgn="auto" hangingPunct="1">
              <a:spcBef>
                <a:spcPts val="0"/>
              </a:spcBef>
              <a:spcAft>
                <a:spcPts val="0"/>
              </a:spcAft>
              <a:defRPr/>
            </a:pPr>
            <a:r>
              <a:rPr lang="zh-CN" altLang="en-US" sz="2800" dirty="0">
                <a:solidFill>
                  <a:schemeClr val="bg2">
                    <a:lumMod val="25000"/>
                  </a:schemeClr>
                </a:solidFill>
                <a:latin typeface="+mn-lt"/>
                <a:ea typeface="+mn-ea"/>
              </a:rPr>
              <a:t>市场分析</a:t>
            </a:r>
          </a:p>
        </p:txBody>
      </p:sp>
      <p:cxnSp>
        <p:nvCxnSpPr>
          <p:cNvPr id="43" name="直接连接符 42"/>
          <p:cNvCxnSpPr/>
          <p:nvPr/>
        </p:nvCxnSpPr>
        <p:spPr>
          <a:xfrm flipH="1">
            <a:off x="2670175" y="4600575"/>
            <a:ext cx="347663" cy="614363"/>
          </a:xfrm>
          <a:prstGeom prst="line">
            <a:avLst/>
          </a:prstGeom>
          <a:ln>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H="1">
            <a:off x="2735263" y="4686300"/>
            <a:ext cx="347662" cy="614363"/>
          </a:xfrm>
          <a:prstGeom prst="line">
            <a:avLst/>
          </a:prstGeom>
          <a:ln>
            <a:solidFill>
              <a:srgbClr val="FB710F"/>
            </a:solidFill>
          </a:ln>
        </p:spPr>
        <p:style>
          <a:lnRef idx="1">
            <a:schemeClr val="accent1"/>
          </a:lnRef>
          <a:fillRef idx="0">
            <a:schemeClr val="accent1"/>
          </a:fillRef>
          <a:effectRef idx="0">
            <a:schemeClr val="accent1"/>
          </a:effectRef>
          <a:fontRef idx="minor">
            <a:schemeClr val="tx1"/>
          </a:fontRef>
        </p:style>
      </p:cxnSp>
      <p:sp>
        <p:nvSpPr>
          <p:cNvPr id="7183" name="文本框 44"/>
          <p:cNvSpPr txBox="1">
            <a:spLocks noChangeArrowheads="1"/>
          </p:cNvSpPr>
          <p:nvPr/>
        </p:nvSpPr>
        <p:spPr bwMode="auto">
          <a:xfrm>
            <a:off x="7413625" y="1963738"/>
            <a:ext cx="46990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eaLnBrk="1" hangingPunct="1"/>
            <a:r>
              <a:rPr lang="en-US" altLang="zh-CN" sz="4400">
                <a:solidFill>
                  <a:srgbClr val="FB710F"/>
                </a:solidFill>
              </a:rPr>
              <a:t>4</a:t>
            </a:r>
            <a:endParaRPr lang="zh-CN" altLang="en-US" sz="4400">
              <a:solidFill>
                <a:srgbClr val="FB710F"/>
              </a:solidFill>
            </a:endParaRPr>
          </a:p>
        </p:txBody>
      </p:sp>
      <p:sp>
        <p:nvSpPr>
          <p:cNvPr id="46" name="文本框 45"/>
          <p:cNvSpPr txBox="1"/>
          <p:nvPr/>
        </p:nvSpPr>
        <p:spPr>
          <a:xfrm>
            <a:off x="8051800" y="2124075"/>
            <a:ext cx="1620838" cy="523875"/>
          </a:xfrm>
          <a:prstGeom prst="rect">
            <a:avLst/>
          </a:prstGeom>
          <a:noFill/>
        </p:spPr>
        <p:txBody>
          <a:bodyPr wrap="none">
            <a:spAutoFit/>
          </a:bodyPr>
          <a:lstStyle/>
          <a:p>
            <a:pPr eaLnBrk="1" fontAlgn="auto" hangingPunct="1">
              <a:spcBef>
                <a:spcPts val="0"/>
              </a:spcBef>
              <a:spcAft>
                <a:spcPts val="0"/>
              </a:spcAft>
              <a:defRPr/>
            </a:pPr>
            <a:r>
              <a:rPr lang="zh-CN" altLang="en-US" sz="2800" dirty="0">
                <a:solidFill>
                  <a:schemeClr val="bg2">
                    <a:lumMod val="25000"/>
                  </a:schemeClr>
                </a:solidFill>
                <a:latin typeface="+mn-lt"/>
                <a:ea typeface="+mn-ea"/>
              </a:rPr>
              <a:t>管理团队</a:t>
            </a:r>
          </a:p>
        </p:txBody>
      </p:sp>
      <p:cxnSp>
        <p:nvCxnSpPr>
          <p:cNvPr id="47" name="直接连接符 46"/>
          <p:cNvCxnSpPr/>
          <p:nvPr/>
        </p:nvCxnSpPr>
        <p:spPr>
          <a:xfrm flipH="1">
            <a:off x="7564438" y="2124075"/>
            <a:ext cx="347662" cy="615950"/>
          </a:xfrm>
          <a:prstGeom prst="line">
            <a:avLst/>
          </a:prstGeom>
          <a:ln>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H="1">
            <a:off x="7629525" y="2209800"/>
            <a:ext cx="347663" cy="615950"/>
          </a:xfrm>
          <a:prstGeom prst="line">
            <a:avLst/>
          </a:prstGeom>
          <a:ln>
            <a:solidFill>
              <a:srgbClr val="FB710F"/>
            </a:solidFill>
          </a:ln>
        </p:spPr>
        <p:style>
          <a:lnRef idx="1">
            <a:schemeClr val="accent1"/>
          </a:lnRef>
          <a:fillRef idx="0">
            <a:schemeClr val="accent1"/>
          </a:fillRef>
          <a:effectRef idx="0">
            <a:schemeClr val="accent1"/>
          </a:effectRef>
          <a:fontRef idx="minor">
            <a:schemeClr val="tx1"/>
          </a:fontRef>
        </p:style>
      </p:cxnSp>
      <p:sp>
        <p:nvSpPr>
          <p:cNvPr id="7187" name="文本框 48"/>
          <p:cNvSpPr txBox="1">
            <a:spLocks noChangeArrowheads="1"/>
          </p:cNvSpPr>
          <p:nvPr/>
        </p:nvSpPr>
        <p:spPr bwMode="auto">
          <a:xfrm>
            <a:off x="7413625" y="3205163"/>
            <a:ext cx="46990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eaLnBrk="1" hangingPunct="1"/>
            <a:r>
              <a:rPr lang="en-US" altLang="zh-CN" sz="4400">
                <a:solidFill>
                  <a:srgbClr val="FB710F"/>
                </a:solidFill>
              </a:rPr>
              <a:t>5</a:t>
            </a:r>
            <a:endParaRPr lang="zh-CN" altLang="en-US" sz="4400">
              <a:solidFill>
                <a:srgbClr val="FB710F"/>
              </a:solidFill>
            </a:endParaRPr>
          </a:p>
        </p:txBody>
      </p:sp>
      <p:sp>
        <p:nvSpPr>
          <p:cNvPr id="50" name="文本框 49"/>
          <p:cNvSpPr txBox="1"/>
          <p:nvPr/>
        </p:nvSpPr>
        <p:spPr>
          <a:xfrm>
            <a:off x="8051800" y="3365500"/>
            <a:ext cx="1620838" cy="522288"/>
          </a:xfrm>
          <a:prstGeom prst="rect">
            <a:avLst/>
          </a:prstGeom>
          <a:noFill/>
        </p:spPr>
        <p:txBody>
          <a:bodyPr wrap="none">
            <a:spAutoFit/>
          </a:bodyPr>
          <a:lstStyle/>
          <a:p>
            <a:pPr eaLnBrk="1" fontAlgn="auto" hangingPunct="1">
              <a:spcBef>
                <a:spcPts val="0"/>
              </a:spcBef>
              <a:spcAft>
                <a:spcPts val="0"/>
              </a:spcAft>
              <a:defRPr/>
            </a:pPr>
            <a:r>
              <a:rPr lang="zh-CN" altLang="en-US" sz="2800" dirty="0">
                <a:solidFill>
                  <a:schemeClr val="bg2">
                    <a:lumMod val="25000"/>
                  </a:schemeClr>
                </a:solidFill>
                <a:latin typeface="+mn-lt"/>
                <a:ea typeface="+mn-ea"/>
              </a:rPr>
              <a:t>融资方案</a:t>
            </a:r>
          </a:p>
        </p:txBody>
      </p:sp>
      <p:cxnSp>
        <p:nvCxnSpPr>
          <p:cNvPr id="51" name="直接连接符 50"/>
          <p:cNvCxnSpPr/>
          <p:nvPr/>
        </p:nvCxnSpPr>
        <p:spPr>
          <a:xfrm flipH="1">
            <a:off x="7564438" y="3365500"/>
            <a:ext cx="347662" cy="615950"/>
          </a:xfrm>
          <a:prstGeom prst="line">
            <a:avLst/>
          </a:prstGeom>
          <a:ln>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flipH="1">
            <a:off x="7629525" y="3451225"/>
            <a:ext cx="347663" cy="615950"/>
          </a:xfrm>
          <a:prstGeom prst="line">
            <a:avLst/>
          </a:prstGeom>
          <a:ln>
            <a:solidFill>
              <a:srgbClr val="FB710F"/>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标题 1"/>
          <p:cNvSpPr>
            <a:spLocks noGrp="1"/>
          </p:cNvSpPr>
          <p:nvPr>
            <p:ph type="title"/>
          </p:nvPr>
        </p:nvSpPr>
        <p:spPr>
          <a:xfrm>
            <a:off x="4889500" y="974725"/>
            <a:ext cx="6497638" cy="2852738"/>
          </a:xfrm>
        </p:spPr>
        <p:txBody>
          <a:bodyPr/>
          <a:lstStyle/>
          <a:p>
            <a:pPr eaLnBrk="1" hangingPunct="1"/>
            <a:r>
              <a:rPr lang="zh-CN" altLang="en-US" smtClean="0"/>
              <a:t>公司介绍</a:t>
            </a:r>
          </a:p>
        </p:txBody>
      </p:sp>
      <p:sp>
        <p:nvSpPr>
          <p:cNvPr id="3" name="文本占位符 2"/>
          <p:cNvSpPr>
            <a:spLocks noGrp="1"/>
          </p:cNvSpPr>
          <p:nvPr>
            <p:ph type="body" idx="1"/>
          </p:nvPr>
        </p:nvSpPr>
        <p:spPr>
          <a:xfrm>
            <a:off x="4889500" y="3854450"/>
            <a:ext cx="4456113" cy="1500188"/>
          </a:xfrm>
        </p:spPr>
        <p:txBody>
          <a:bodyPr rtlCol="0">
            <a:normAutofit/>
          </a:bodyPr>
          <a:lstStyle/>
          <a:p>
            <a:pPr eaLnBrk="1" fontAlgn="auto" hangingPunct="1">
              <a:spcAft>
                <a:spcPts val="0"/>
              </a:spcAft>
              <a:defRPr/>
            </a:pPr>
            <a:r>
              <a:rPr lang="en-US" altLang="zh-CN" sz="1600" spc="1000" dirty="0">
                <a:solidFill>
                  <a:schemeClr val="bg2">
                    <a:lumMod val="25000"/>
                  </a:schemeClr>
                </a:solidFill>
              </a:rPr>
              <a:t>Company profile</a:t>
            </a:r>
            <a:endParaRPr lang="zh-CN" altLang="en-US" sz="1600" spc="1000" dirty="0">
              <a:solidFill>
                <a:schemeClr val="bg2">
                  <a:lumMod val="25000"/>
                </a:schemeClr>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838200" y="217488"/>
            <a:ext cx="10375900" cy="1325562"/>
          </a:xfrm>
        </p:spPr>
        <p:txBody>
          <a:bodyPr rtlCol="0">
            <a:normAutofit/>
          </a:bodyPr>
          <a:lstStyle/>
          <a:p>
            <a:pPr eaLnBrk="1" fontAlgn="auto" hangingPunct="1">
              <a:spcAft>
                <a:spcPts val="0"/>
              </a:spcAft>
              <a:defRPr/>
            </a:pPr>
            <a:r>
              <a:rPr lang="zh-CN" altLang="en-US" dirty="0" smtClean="0"/>
              <a:t> 公司简介</a:t>
            </a:r>
            <a:endParaRPr lang="zh-CN" altLang="en-US" dirty="0"/>
          </a:p>
        </p:txBody>
      </p:sp>
      <p:sp>
        <p:nvSpPr>
          <p:cNvPr id="13" name="矩形 12"/>
          <p:cNvSpPr/>
          <p:nvPr/>
        </p:nvSpPr>
        <p:spPr>
          <a:xfrm>
            <a:off x="4267200" y="1125538"/>
            <a:ext cx="3657600" cy="369887"/>
          </a:xfrm>
          <a:prstGeom prst="rect">
            <a:avLst/>
          </a:prstGeom>
        </p:spPr>
        <p:txBody>
          <a:bodyPr wrap="none">
            <a:spAutoFit/>
          </a:bodyPr>
          <a:lstStyle/>
          <a:p>
            <a:pPr eaLnBrk="1" fontAlgn="auto" hangingPunct="1">
              <a:spcBef>
                <a:spcPts val="0"/>
              </a:spcBef>
              <a:spcAft>
                <a:spcPts val="0"/>
              </a:spcAft>
              <a:defRPr/>
            </a:pPr>
            <a:r>
              <a:rPr lang="en-US" altLang="zh-CN" spc="1000" dirty="0">
                <a:solidFill>
                  <a:schemeClr val="bg1">
                    <a:lumMod val="65000"/>
                  </a:schemeClr>
                </a:solidFill>
                <a:latin typeface="+mn-lt"/>
                <a:ea typeface="+mn-ea"/>
              </a:rPr>
              <a:t>Company profile</a:t>
            </a:r>
            <a:endParaRPr lang="zh-CN" altLang="en-US" spc="1000" dirty="0">
              <a:solidFill>
                <a:schemeClr val="bg1">
                  <a:lumMod val="65000"/>
                </a:schemeClr>
              </a:solidFill>
              <a:latin typeface="+mn-lt"/>
              <a:ea typeface="+mn-ea"/>
            </a:endParaRPr>
          </a:p>
        </p:txBody>
      </p:sp>
      <p:pic>
        <p:nvPicPr>
          <p:cNvPr id="2" name="图片 1"/>
          <p:cNvPicPr>
            <a:picLocks noChangeAspect="1"/>
          </p:cNvPicPr>
          <p:nvPr/>
        </p:nvPicPr>
        <p:blipFill rotWithShape="1">
          <a:blip r:embed="rId3" cstate="print">
            <a:extLst>
              <a:ext uri="{28A0092B-C50C-407E-A947-70E740481C1C}">
                <a14:useLocalDpi xmlns:a14="http://schemas.microsoft.com/office/drawing/2010/main" val="0"/>
              </a:ext>
            </a:extLst>
          </a:blip>
          <a:srcRect l="26423" r="26423"/>
          <a:stretch/>
        </p:blipFill>
        <p:spPr>
          <a:xfrm>
            <a:off x="1152366" y="2403192"/>
            <a:ext cx="3115249" cy="3115249"/>
          </a:xfrm>
          <a:prstGeom prst="ellipse">
            <a:avLst/>
          </a:prstGeom>
        </p:spPr>
      </p:pic>
      <p:sp>
        <p:nvSpPr>
          <p:cNvPr id="14" name="矩形 13"/>
          <p:cNvSpPr/>
          <p:nvPr/>
        </p:nvSpPr>
        <p:spPr>
          <a:xfrm>
            <a:off x="5508625" y="2417763"/>
            <a:ext cx="5843588" cy="2030412"/>
          </a:xfrm>
          <a:prstGeom prst="rect">
            <a:avLst/>
          </a:prstGeom>
        </p:spPr>
        <p:txBody>
          <a:bodyPr>
            <a:spAutoFit/>
          </a:bodyPr>
          <a:lstStyle/>
          <a:p>
            <a:pP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 cubilia Curae; Donec velit neque, auctor sit amet aliquam vel, ullamcorper sit amet ligula. Nulla quis lorem ut libero malesuada feugiat. Vestibulum ac diam sit amet quam vehicula elementum sed sit amet dui. Quisque velit nisi, pretium ut lacinia in, elementum id enim. Vestibulum ac diam sit amet quam vehicula elementum sed sit amet dui. Quisque velit nisi, pretium ut lacinia in, elementum id enim. Lorem ipsum dolor sit amet, consectetur adipiscing elit. Donec rutrum congue leo eget malesuada. Vivamus magna justo, lacinia eget co.</a:t>
            </a:r>
          </a:p>
        </p:txBody>
      </p:sp>
      <p:sp>
        <p:nvSpPr>
          <p:cNvPr id="15" name="矩形 14"/>
          <p:cNvSpPr/>
          <p:nvPr/>
        </p:nvSpPr>
        <p:spPr>
          <a:xfrm>
            <a:off x="5508625" y="4529138"/>
            <a:ext cx="5843588" cy="1168400"/>
          </a:xfrm>
          <a:prstGeom prst="rect">
            <a:avLst/>
          </a:prstGeom>
        </p:spPr>
        <p:txBody>
          <a:bodyPr>
            <a:spAutoFit/>
          </a:bodyPr>
          <a:lstStyle/>
          <a:p>
            <a:pP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 cubilia Curae; Donec velit neque, auctor sit amet aliquam vel, ullamcorper sit amet ligula. Nulla quis lorem ut libero malesuada feugiat. Vestibulum ac diam sit amet quam vehicula elementum sed sit amet dui. Quisque velit nisi, pretium ut lacinia in。</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838200" y="217488"/>
            <a:ext cx="10375900" cy="1325562"/>
          </a:xfrm>
        </p:spPr>
        <p:txBody>
          <a:bodyPr rtlCol="0">
            <a:normAutofit/>
          </a:bodyPr>
          <a:lstStyle/>
          <a:p>
            <a:pPr eaLnBrk="1" fontAlgn="auto" hangingPunct="1">
              <a:spcAft>
                <a:spcPts val="0"/>
              </a:spcAft>
              <a:defRPr/>
            </a:pPr>
            <a:r>
              <a:rPr lang="zh-CN" altLang="en-US" dirty="0" smtClean="0"/>
              <a:t> 股东实力</a:t>
            </a:r>
            <a:endParaRPr lang="zh-CN" altLang="en-US" dirty="0"/>
          </a:p>
        </p:txBody>
      </p:sp>
      <p:sp>
        <p:nvSpPr>
          <p:cNvPr id="13" name="矩形 12"/>
          <p:cNvSpPr/>
          <p:nvPr/>
        </p:nvSpPr>
        <p:spPr>
          <a:xfrm>
            <a:off x="4267200" y="1125538"/>
            <a:ext cx="3657600" cy="369887"/>
          </a:xfrm>
          <a:prstGeom prst="rect">
            <a:avLst/>
          </a:prstGeom>
        </p:spPr>
        <p:txBody>
          <a:bodyPr wrap="none">
            <a:spAutoFit/>
          </a:bodyPr>
          <a:lstStyle/>
          <a:p>
            <a:pPr eaLnBrk="1" fontAlgn="auto" hangingPunct="1">
              <a:spcBef>
                <a:spcPts val="0"/>
              </a:spcBef>
              <a:spcAft>
                <a:spcPts val="0"/>
              </a:spcAft>
              <a:defRPr/>
            </a:pPr>
            <a:r>
              <a:rPr lang="en-US" altLang="zh-CN" spc="1000" dirty="0">
                <a:solidFill>
                  <a:schemeClr val="bg1">
                    <a:lumMod val="65000"/>
                  </a:schemeClr>
                </a:solidFill>
                <a:latin typeface="+mn-lt"/>
                <a:ea typeface="+mn-ea"/>
              </a:rPr>
              <a:t>Company profile</a:t>
            </a:r>
            <a:endParaRPr lang="zh-CN" altLang="en-US" spc="1000" dirty="0">
              <a:solidFill>
                <a:schemeClr val="bg1">
                  <a:lumMod val="65000"/>
                </a:schemeClr>
              </a:solidFill>
              <a:latin typeface="+mn-lt"/>
              <a:ea typeface="+mn-ea"/>
            </a:endParaRPr>
          </a:p>
        </p:txBody>
      </p:sp>
      <p:sp>
        <p:nvSpPr>
          <p:cNvPr id="14" name="矩形 13"/>
          <p:cNvSpPr/>
          <p:nvPr/>
        </p:nvSpPr>
        <p:spPr>
          <a:xfrm>
            <a:off x="8512175" y="1808163"/>
            <a:ext cx="3679825" cy="1997075"/>
          </a:xfrm>
          <a:prstGeom prst="rect">
            <a:avLst/>
          </a:prstGeom>
          <a:solidFill>
            <a:srgbClr val="FB710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2">
                  <a:lumMod val="25000"/>
                </a:schemeClr>
              </a:solidFill>
            </a:endParaRPr>
          </a:p>
        </p:txBody>
      </p:sp>
      <p:pic>
        <p:nvPicPr>
          <p:cNvPr id="10245" name="图片 14"/>
          <p:cNvPicPr>
            <a:picLocks noChangeAspect="1"/>
          </p:cNvPicPr>
          <p:nvPr/>
        </p:nvPicPr>
        <p:blipFill>
          <a:blip r:embed="rId3">
            <a:extLst>
              <a:ext uri="{28A0092B-C50C-407E-A947-70E740481C1C}">
                <a14:useLocalDpi xmlns:a14="http://schemas.microsoft.com/office/drawing/2010/main" val="0"/>
              </a:ext>
            </a:extLst>
          </a:blip>
          <a:srcRect r="7719"/>
          <a:stretch>
            <a:fillRect/>
          </a:stretch>
        </p:blipFill>
        <p:spPr bwMode="auto">
          <a:xfrm>
            <a:off x="3357563" y="1797050"/>
            <a:ext cx="2586037" cy="200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图片 15"/>
          <p:cNvPicPr>
            <a:picLocks noChangeAspect="1"/>
          </p:cNvPicPr>
          <p:nvPr/>
        </p:nvPicPr>
        <p:blipFill>
          <a:blip r:embed="rId4">
            <a:extLst>
              <a:ext uri="{28A0092B-C50C-407E-A947-70E740481C1C}">
                <a14:useLocalDpi xmlns:a14="http://schemas.microsoft.com/office/drawing/2010/main" val="0"/>
              </a:ext>
            </a:extLst>
          </a:blip>
          <a:srcRect l="13808"/>
          <a:stretch>
            <a:fillRect/>
          </a:stretch>
        </p:blipFill>
        <p:spPr bwMode="auto">
          <a:xfrm>
            <a:off x="0" y="1808163"/>
            <a:ext cx="3357563" cy="199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图片 16"/>
          <p:cNvPicPr>
            <a:picLocks noChangeAspect="1"/>
          </p:cNvPicPr>
          <p:nvPr/>
        </p:nvPicPr>
        <p:blipFill>
          <a:blip r:embed="rId5">
            <a:extLst>
              <a:ext uri="{28A0092B-C50C-407E-A947-70E740481C1C}">
                <a14:useLocalDpi xmlns:a14="http://schemas.microsoft.com/office/drawing/2010/main" val="0"/>
              </a:ext>
            </a:extLst>
          </a:blip>
          <a:srcRect l="14935"/>
          <a:stretch>
            <a:fillRect/>
          </a:stretch>
        </p:blipFill>
        <p:spPr bwMode="auto">
          <a:xfrm>
            <a:off x="5943600" y="1797050"/>
            <a:ext cx="2568575" cy="200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8" name="矩形 17"/>
          <p:cNvSpPr>
            <a:spLocks noChangeArrowheads="1"/>
          </p:cNvSpPr>
          <p:nvPr/>
        </p:nvSpPr>
        <p:spPr bwMode="auto">
          <a:xfrm>
            <a:off x="8686800" y="2000250"/>
            <a:ext cx="256857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zh-CN" altLang="en-US" sz="1400">
                <a:solidFill>
                  <a:schemeClr val="bg1"/>
                </a:solidFill>
              </a:rPr>
              <a:t>Vestibulum ante ipsum primis in faucibus orci luctus et ultrices posuere cubilia Curae; Donec velit neque, auctor sit amet aliquam vel, ullamcorper sit amet ligula. Nulla quis lorem ut libero malesuada. </a:t>
            </a:r>
          </a:p>
        </p:txBody>
      </p:sp>
      <p:sp>
        <p:nvSpPr>
          <p:cNvPr id="19" name="矩形 18"/>
          <p:cNvSpPr/>
          <p:nvPr/>
        </p:nvSpPr>
        <p:spPr>
          <a:xfrm>
            <a:off x="863600" y="4421188"/>
            <a:ext cx="1976438" cy="339725"/>
          </a:xfrm>
          <a:prstGeom prst="rect">
            <a:avLst/>
          </a:prstGeom>
        </p:spPr>
        <p:txBody>
          <a:bodyPr>
            <a:spAutoFit/>
          </a:bodyPr>
          <a:lstStyle/>
          <a:p>
            <a:pPr eaLnBrk="1" fontAlgn="auto" hangingPunct="1">
              <a:spcBef>
                <a:spcPts val="0"/>
              </a:spcBef>
              <a:spcAft>
                <a:spcPts val="0"/>
              </a:spcAft>
              <a:defRPr/>
            </a:pPr>
            <a:r>
              <a:rPr lang="en-US" altLang="zh-CN" sz="1600" dirty="0">
                <a:solidFill>
                  <a:schemeClr val="bg2">
                    <a:lumMod val="25000"/>
                  </a:schemeClr>
                </a:solidFill>
                <a:latin typeface="+mn-lt"/>
                <a:ea typeface="+mn-ea"/>
              </a:rPr>
              <a:t>DONEC SOLLICITUDIN</a:t>
            </a:r>
            <a:endParaRPr lang="zh-CN" altLang="en-US" sz="1600" dirty="0">
              <a:solidFill>
                <a:schemeClr val="bg2">
                  <a:lumMod val="25000"/>
                </a:schemeClr>
              </a:solidFill>
              <a:latin typeface="+mn-lt"/>
              <a:ea typeface="+mn-ea"/>
            </a:endParaRPr>
          </a:p>
        </p:txBody>
      </p:sp>
      <p:sp>
        <p:nvSpPr>
          <p:cNvPr id="20" name="矩形 19"/>
          <p:cNvSpPr/>
          <p:nvPr/>
        </p:nvSpPr>
        <p:spPr>
          <a:xfrm>
            <a:off x="863600" y="4918075"/>
            <a:ext cx="1847850" cy="738188"/>
          </a:xfrm>
          <a:prstGeom prst="rect">
            <a:avLst/>
          </a:prstGeom>
        </p:spPr>
        <p:txBody>
          <a:bodyPr>
            <a:spAutoFit/>
          </a:bodyPr>
          <a:lstStyle/>
          <a:p>
            <a:pPr eaLnBrk="1" fontAlgn="auto" hangingPunct="1">
              <a:spcBef>
                <a:spcPts val="0"/>
              </a:spcBef>
              <a:spcAft>
                <a:spcPts val="0"/>
              </a:spcAft>
              <a:defRPr/>
            </a:pPr>
            <a:r>
              <a:rPr lang="zh-CN" altLang="en-US" sz="1400" dirty="0">
                <a:solidFill>
                  <a:schemeClr val="bg2">
                    <a:lumMod val="25000"/>
                  </a:schemeClr>
                </a:solidFill>
                <a:latin typeface="+mn-lt"/>
                <a:ea typeface="+mn-ea"/>
              </a:rPr>
              <a:t>ipsum primis in faucibus orci luctus auctor sit amet</a:t>
            </a:r>
          </a:p>
        </p:txBody>
      </p:sp>
      <p:sp>
        <p:nvSpPr>
          <p:cNvPr id="21" name="矩形 20"/>
          <p:cNvSpPr/>
          <p:nvPr/>
        </p:nvSpPr>
        <p:spPr>
          <a:xfrm>
            <a:off x="835025" y="3922713"/>
            <a:ext cx="1204913" cy="585787"/>
          </a:xfrm>
          <a:prstGeom prst="rect">
            <a:avLst/>
          </a:prstGeom>
        </p:spPr>
        <p:txBody>
          <a:bodyPr>
            <a:spAutoFit/>
          </a:bodyPr>
          <a:lstStyle/>
          <a:p>
            <a:pPr eaLnBrk="1" fontAlgn="auto" hangingPunct="1">
              <a:spcBef>
                <a:spcPts val="0"/>
              </a:spcBef>
              <a:spcAft>
                <a:spcPts val="0"/>
              </a:spcAft>
              <a:defRPr/>
            </a:pPr>
            <a:r>
              <a:rPr lang="en-US" altLang="zh-CN" sz="3200" dirty="0">
                <a:solidFill>
                  <a:schemeClr val="bg2">
                    <a:lumMod val="25000"/>
                  </a:schemeClr>
                </a:solidFill>
                <a:latin typeface="+mn-lt"/>
                <a:ea typeface="+mn-ea"/>
              </a:rPr>
              <a:t>65%</a:t>
            </a:r>
            <a:endParaRPr lang="zh-CN" altLang="en-US" sz="3200" dirty="0">
              <a:solidFill>
                <a:schemeClr val="bg2">
                  <a:lumMod val="25000"/>
                </a:schemeClr>
              </a:solidFill>
              <a:latin typeface="+mn-lt"/>
              <a:ea typeface="+mn-ea"/>
            </a:endParaRPr>
          </a:p>
        </p:txBody>
      </p:sp>
      <p:sp>
        <p:nvSpPr>
          <p:cNvPr id="22" name="矩形 21"/>
          <p:cNvSpPr/>
          <p:nvPr/>
        </p:nvSpPr>
        <p:spPr>
          <a:xfrm>
            <a:off x="3668713" y="4421188"/>
            <a:ext cx="2060575" cy="339725"/>
          </a:xfrm>
          <a:prstGeom prst="rect">
            <a:avLst/>
          </a:prstGeom>
        </p:spPr>
        <p:txBody>
          <a:bodyPr>
            <a:spAutoFit/>
          </a:bodyPr>
          <a:lstStyle/>
          <a:p>
            <a:pPr eaLnBrk="1" fontAlgn="auto" hangingPunct="1">
              <a:spcBef>
                <a:spcPts val="0"/>
              </a:spcBef>
              <a:spcAft>
                <a:spcPts val="0"/>
              </a:spcAft>
              <a:defRPr/>
            </a:pPr>
            <a:r>
              <a:rPr lang="en-US" altLang="zh-CN" sz="1600" dirty="0">
                <a:solidFill>
                  <a:schemeClr val="bg2">
                    <a:lumMod val="25000"/>
                  </a:schemeClr>
                </a:solidFill>
                <a:latin typeface="+mn-lt"/>
                <a:ea typeface="+mn-ea"/>
              </a:rPr>
              <a:t>DONEC SOLLICITUDIN</a:t>
            </a:r>
            <a:endParaRPr lang="zh-CN" altLang="en-US" sz="1600" dirty="0">
              <a:solidFill>
                <a:schemeClr val="bg2">
                  <a:lumMod val="25000"/>
                </a:schemeClr>
              </a:solidFill>
              <a:latin typeface="+mn-lt"/>
              <a:ea typeface="+mn-ea"/>
            </a:endParaRPr>
          </a:p>
        </p:txBody>
      </p:sp>
      <p:sp>
        <p:nvSpPr>
          <p:cNvPr id="23" name="矩形 22"/>
          <p:cNvSpPr/>
          <p:nvPr/>
        </p:nvSpPr>
        <p:spPr>
          <a:xfrm>
            <a:off x="3668713" y="4918075"/>
            <a:ext cx="1927225" cy="738188"/>
          </a:xfrm>
          <a:prstGeom prst="rect">
            <a:avLst/>
          </a:prstGeom>
        </p:spPr>
        <p:txBody>
          <a:bodyPr>
            <a:spAutoFit/>
          </a:bodyPr>
          <a:lstStyle/>
          <a:p>
            <a:pPr eaLnBrk="1" fontAlgn="auto" hangingPunct="1">
              <a:spcBef>
                <a:spcPts val="0"/>
              </a:spcBef>
              <a:spcAft>
                <a:spcPts val="0"/>
              </a:spcAft>
              <a:defRPr/>
            </a:pPr>
            <a:r>
              <a:rPr lang="zh-CN" altLang="en-US" sz="1400" dirty="0">
                <a:solidFill>
                  <a:schemeClr val="bg2">
                    <a:lumMod val="25000"/>
                  </a:schemeClr>
                </a:solidFill>
                <a:latin typeface="+mn-lt"/>
                <a:ea typeface="+mn-ea"/>
              </a:rPr>
              <a:t>ipsum primis in faucibus orci luctus auctor sit amet</a:t>
            </a:r>
          </a:p>
        </p:txBody>
      </p:sp>
      <p:sp>
        <p:nvSpPr>
          <p:cNvPr id="24" name="矩形 23"/>
          <p:cNvSpPr/>
          <p:nvPr/>
        </p:nvSpPr>
        <p:spPr>
          <a:xfrm>
            <a:off x="3641725" y="3922713"/>
            <a:ext cx="1204913" cy="585787"/>
          </a:xfrm>
          <a:prstGeom prst="rect">
            <a:avLst/>
          </a:prstGeom>
        </p:spPr>
        <p:txBody>
          <a:bodyPr>
            <a:spAutoFit/>
          </a:bodyPr>
          <a:lstStyle/>
          <a:p>
            <a:pPr eaLnBrk="1" fontAlgn="auto" hangingPunct="1">
              <a:spcBef>
                <a:spcPts val="0"/>
              </a:spcBef>
              <a:spcAft>
                <a:spcPts val="0"/>
              </a:spcAft>
              <a:defRPr/>
            </a:pPr>
            <a:r>
              <a:rPr lang="en-US" altLang="zh-CN" sz="3200" dirty="0">
                <a:solidFill>
                  <a:schemeClr val="bg2">
                    <a:lumMod val="25000"/>
                  </a:schemeClr>
                </a:solidFill>
                <a:latin typeface="+mn-lt"/>
                <a:ea typeface="+mn-ea"/>
              </a:rPr>
              <a:t>70%</a:t>
            </a:r>
            <a:endParaRPr lang="zh-CN" altLang="en-US" sz="3200" dirty="0">
              <a:solidFill>
                <a:schemeClr val="bg2">
                  <a:lumMod val="25000"/>
                </a:schemeClr>
              </a:solidFill>
              <a:latin typeface="+mn-lt"/>
              <a:ea typeface="+mn-ea"/>
            </a:endParaRPr>
          </a:p>
        </p:txBody>
      </p:sp>
      <p:sp>
        <p:nvSpPr>
          <p:cNvPr id="25" name="矩形 24"/>
          <p:cNvSpPr/>
          <p:nvPr/>
        </p:nvSpPr>
        <p:spPr>
          <a:xfrm>
            <a:off x="6351588" y="4421188"/>
            <a:ext cx="2160587" cy="339725"/>
          </a:xfrm>
          <a:prstGeom prst="rect">
            <a:avLst/>
          </a:prstGeom>
        </p:spPr>
        <p:txBody>
          <a:bodyPr>
            <a:spAutoFit/>
          </a:bodyPr>
          <a:lstStyle/>
          <a:p>
            <a:pPr eaLnBrk="1" fontAlgn="auto" hangingPunct="1">
              <a:spcBef>
                <a:spcPts val="0"/>
              </a:spcBef>
              <a:spcAft>
                <a:spcPts val="0"/>
              </a:spcAft>
              <a:defRPr/>
            </a:pPr>
            <a:r>
              <a:rPr lang="en-US" altLang="zh-CN" sz="1600" dirty="0">
                <a:solidFill>
                  <a:schemeClr val="bg2">
                    <a:lumMod val="25000"/>
                  </a:schemeClr>
                </a:solidFill>
                <a:latin typeface="+mn-lt"/>
                <a:ea typeface="+mn-ea"/>
              </a:rPr>
              <a:t>DONEC SOLLICITUDIN</a:t>
            </a:r>
            <a:endParaRPr lang="zh-CN" altLang="en-US" sz="1600" dirty="0">
              <a:solidFill>
                <a:schemeClr val="bg2">
                  <a:lumMod val="25000"/>
                </a:schemeClr>
              </a:solidFill>
              <a:latin typeface="+mn-lt"/>
              <a:ea typeface="+mn-ea"/>
            </a:endParaRPr>
          </a:p>
        </p:txBody>
      </p:sp>
      <p:sp>
        <p:nvSpPr>
          <p:cNvPr id="26" name="矩形 25"/>
          <p:cNvSpPr/>
          <p:nvPr/>
        </p:nvSpPr>
        <p:spPr>
          <a:xfrm>
            <a:off x="6351588" y="4918075"/>
            <a:ext cx="2160587" cy="523875"/>
          </a:xfrm>
          <a:prstGeom prst="rect">
            <a:avLst/>
          </a:prstGeom>
        </p:spPr>
        <p:txBody>
          <a:bodyPr>
            <a:spAutoFit/>
          </a:bodyPr>
          <a:lstStyle/>
          <a:p>
            <a:pPr eaLnBrk="1" fontAlgn="auto" hangingPunct="1">
              <a:spcBef>
                <a:spcPts val="0"/>
              </a:spcBef>
              <a:spcAft>
                <a:spcPts val="0"/>
              </a:spcAft>
              <a:defRPr/>
            </a:pPr>
            <a:r>
              <a:rPr lang="zh-CN" altLang="en-US" sz="1400" dirty="0">
                <a:solidFill>
                  <a:schemeClr val="bg2">
                    <a:lumMod val="25000"/>
                  </a:schemeClr>
                </a:solidFill>
                <a:latin typeface="+mn-lt"/>
                <a:ea typeface="+mn-ea"/>
              </a:rPr>
              <a:t>ipsum primis in faucibus orci luctus auctor sit amet</a:t>
            </a:r>
          </a:p>
        </p:txBody>
      </p:sp>
      <p:sp>
        <p:nvSpPr>
          <p:cNvPr id="27" name="矩形 26"/>
          <p:cNvSpPr/>
          <p:nvPr/>
        </p:nvSpPr>
        <p:spPr>
          <a:xfrm>
            <a:off x="6324600" y="3922713"/>
            <a:ext cx="1204913" cy="585787"/>
          </a:xfrm>
          <a:prstGeom prst="rect">
            <a:avLst/>
          </a:prstGeom>
        </p:spPr>
        <p:txBody>
          <a:bodyPr>
            <a:spAutoFit/>
          </a:bodyPr>
          <a:lstStyle/>
          <a:p>
            <a:pPr eaLnBrk="1" fontAlgn="auto" hangingPunct="1">
              <a:spcBef>
                <a:spcPts val="0"/>
              </a:spcBef>
              <a:spcAft>
                <a:spcPts val="0"/>
              </a:spcAft>
              <a:defRPr/>
            </a:pPr>
            <a:r>
              <a:rPr lang="en-US" altLang="zh-CN" sz="3200" dirty="0">
                <a:solidFill>
                  <a:schemeClr val="bg2">
                    <a:lumMod val="25000"/>
                  </a:schemeClr>
                </a:solidFill>
                <a:latin typeface="+mn-lt"/>
                <a:ea typeface="+mn-ea"/>
              </a:rPr>
              <a:t>38%</a:t>
            </a:r>
            <a:endParaRPr lang="zh-CN" altLang="en-US" sz="3200" dirty="0">
              <a:solidFill>
                <a:schemeClr val="bg2">
                  <a:lumMod val="25000"/>
                </a:schemeClr>
              </a:solidFill>
              <a:latin typeface="+mn-lt"/>
              <a:ea typeface="+mn-ea"/>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838200" y="217488"/>
            <a:ext cx="10375900" cy="1325562"/>
          </a:xfrm>
        </p:spPr>
        <p:txBody>
          <a:bodyPr rtlCol="0">
            <a:normAutofit/>
          </a:bodyPr>
          <a:lstStyle/>
          <a:p>
            <a:pPr eaLnBrk="1" fontAlgn="auto" hangingPunct="1">
              <a:spcAft>
                <a:spcPts val="0"/>
              </a:spcAft>
              <a:defRPr/>
            </a:pPr>
            <a:r>
              <a:rPr lang="zh-CN" altLang="en-US" dirty="0" smtClean="0"/>
              <a:t> 经营理念</a:t>
            </a:r>
            <a:endParaRPr lang="zh-CN" altLang="en-US" dirty="0"/>
          </a:p>
        </p:txBody>
      </p:sp>
      <p:sp>
        <p:nvSpPr>
          <p:cNvPr id="13" name="矩形 12"/>
          <p:cNvSpPr/>
          <p:nvPr/>
        </p:nvSpPr>
        <p:spPr>
          <a:xfrm>
            <a:off x="4267200" y="1125538"/>
            <a:ext cx="3657600" cy="369887"/>
          </a:xfrm>
          <a:prstGeom prst="rect">
            <a:avLst/>
          </a:prstGeom>
        </p:spPr>
        <p:txBody>
          <a:bodyPr wrap="none">
            <a:spAutoFit/>
          </a:bodyPr>
          <a:lstStyle/>
          <a:p>
            <a:pPr eaLnBrk="1" fontAlgn="auto" hangingPunct="1">
              <a:spcBef>
                <a:spcPts val="0"/>
              </a:spcBef>
              <a:spcAft>
                <a:spcPts val="0"/>
              </a:spcAft>
              <a:defRPr/>
            </a:pPr>
            <a:r>
              <a:rPr lang="en-US" altLang="zh-CN" spc="1000" dirty="0">
                <a:solidFill>
                  <a:schemeClr val="bg1">
                    <a:lumMod val="65000"/>
                  </a:schemeClr>
                </a:solidFill>
                <a:latin typeface="+mn-lt"/>
                <a:ea typeface="+mn-ea"/>
              </a:rPr>
              <a:t>Company profile</a:t>
            </a:r>
            <a:endParaRPr lang="zh-CN" altLang="en-US" spc="1000" dirty="0">
              <a:solidFill>
                <a:schemeClr val="bg1">
                  <a:lumMod val="65000"/>
                </a:schemeClr>
              </a:solidFill>
              <a:latin typeface="+mn-lt"/>
              <a:ea typeface="+mn-ea"/>
            </a:endParaRPr>
          </a:p>
        </p:txBody>
      </p:sp>
      <p:sp>
        <p:nvSpPr>
          <p:cNvPr id="14" name="流程图: 过程 13"/>
          <p:cNvSpPr/>
          <p:nvPr/>
        </p:nvSpPr>
        <p:spPr>
          <a:xfrm>
            <a:off x="839788" y="2330450"/>
            <a:ext cx="2447925" cy="3600450"/>
          </a:xfrm>
          <a:prstGeom prst="flowChartProcess">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5" name="流程图: 过程 14"/>
          <p:cNvSpPr/>
          <p:nvPr/>
        </p:nvSpPr>
        <p:spPr>
          <a:xfrm>
            <a:off x="3524250" y="2330450"/>
            <a:ext cx="2447925" cy="3600450"/>
          </a:xfrm>
          <a:prstGeom prst="flowChartProcess">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6" name="流程图: 过程 15"/>
          <p:cNvSpPr/>
          <p:nvPr/>
        </p:nvSpPr>
        <p:spPr>
          <a:xfrm>
            <a:off x="6208713" y="2330450"/>
            <a:ext cx="2447925" cy="3600450"/>
          </a:xfrm>
          <a:prstGeom prst="flowChartProcess">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流程图: 过程 16"/>
          <p:cNvSpPr/>
          <p:nvPr/>
        </p:nvSpPr>
        <p:spPr>
          <a:xfrm>
            <a:off x="8893175" y="2330450"/>
            <a:ext cx="2447925" cy="3600450"/>
          </a:xfrm>
          <a:prstGeom prst="flowChartProcess">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1272" name="组合 17"/>
          <p:cNvGrpSpPr>
            <a:grpSpLocks/>
          </p:cNvGrpSpPr>
          <p:nvPr/>
        </p:nvGrpSpPr>
        <p:grpSpPr bwMode="auto">
          <a:xfrm>
            <a:off x="1703388" y="1970088"/>
            <a:ext cx="720725" cy="720725"/>
            <a:chOff x="1858153" y="1709271"/>
            <a:chExt cx="720000" cy="720000"/>
          </a:xfrm>
        </p:grpSpPr>
        <p:sp>
          <p:nvSpPr>
            <p:cNvPr id="19" name="椭圆 18"/>
            <p:cNvSpPr>
              <a:spLocks noChangeAspect="1"/>
            </p:cNvSpPr>
            <p:nvPr/>
          </p:nvSpPr>
          <p:spPr>
            <a:xfrm>
              <a:off x="1858153" y="1709271"/>
              <a:ext cx="720000" cy="720000"/>
            </a:xfrm>
            <a:prstGeom prst="ellipse">
              <a:avLst/>
            </a:prstGeom>
            <a:solidFill>
              <a:srgbClr val="FB710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291" name="Freeform 5"/>
            <p:cNvSpPr>
              <a:spLocks noChangeAspect="1" noEditPoints="1"/>
            </p:cNvSpPr>
            <p:nvPr/>
          </p:nvSpPr>
          <p:spPr bwMode="auto">
            <a:xfrm>
              <a:off x="1948153" y="1799271"/>
              <a:ext cx="540000" cy="540000"/>
            </a:xfrm>
            <a:custGeom>
              <a:avLst/>
              <a:gdLst>
                <a:gd name="T0" fmla="*/ 2147483647 w 312"/>
                <a:gd name="T1" fmla="*/ 2147483647 h 312"/>
                <a:gd name="T2" fmla="*/ 2147483647 w 312"/>
                <a:gd name="T3" fmla="*/ 2147483647 h 312"/>
                <a:gd name="T4" fmla="*/ 2147483647 w 312"/>
                <a:gd name="T5" fmla="*/ 2147483647 h 312"/>
                <a:gd name="T6" fmla="*/ 2147483647 w 312"/>
                <a:gd name="T7" fmla="*/ 2147483647 h 312"/>
                <a:gd name="T8" fmla="*/ 2147483647 w 312"/>
                <a:gd name="T9" fmla="*/ 2147483647 h 312"/>
                <a:gd name="T10" fmla="*/ 2147483647 w 312"/>
                <a:gd name="T11" fmla="*/ 2147483647 h 312"/>
                <a:gd name="T12" fmla="*/ 2147483647 w 312"/>
                <a:gd name="T13" fmla="*/ 2147483647 h 312"/>
                <a:gd name="T14" fmla="*/ 2147483647 w 312"/>
                <a:gd name="T15" fmla="*/ 0 h 312"/>
                <a:gd name="T16" fmla="*/ 0 w 312"/>
                <a:gd name="T17" fmla="*/ 2147483647 h 312"/>
                <a:gd name="T18" fmla="*/ 2147483647 w 312"/>
                <a:gd name="T19" fmla="*/ 2147483647 h 312"/>
                <a:gd name="T20" fmla="*/ 2147483647 w 312"/>
                <a:gd name="T21" fmla="*/ 2147483647 h 312"/>
                <a:gd name="T22" fmla="*/ 2147483647 w 312"/>
                <a:gd name="T23" fmla="*/ 2147483647 h 312"/>
                <a:gd name="T24" fmla="*/ 2147483647 w 312"/>
                <a:gd name="T25" fmla="*/ 2147483647 h 312"/>
                <a:gd name="T26" fmla="*/ 2147483647 w 312"/>
                <a:gd name="T27" fmla="*/ 2147483647 h 312"/>
                <a:gd name="T28" fmla="*/ 2147483647 w 312"/>
                <a:gd name="T29" fmla="*/ 2147483647 h 312"/>
                <a:gd name="T30" fmla="*/ 2147483647 w 312"/>
                <a:gd name="T31" fmla="*/ 2147483647 h 312"/>
                <a:gd name="T32" fmla="*/ 2147483647 w 312"/>
                <a:gd name="T33" fmla="*/ 2147483647 h 312"/>
                <a:gd name="T34" fmla="*/ 2147483647 w 312"/>
                <a:gd name="T35" fmla="*/ 2147483647 h 312"/>
                <a:gd name="T36" fmla="*/ 2147483647 w 312"/>
                <a:gd name="T37" fmla="*/ 2147483647 h 312"/>
                <a:gd name="T38" fmla="*/ 2147483647 w 312"/>
                <a:gd name="T39" fmla="*/ 2147483647 h 312"/>
                <a:gd name="T40" fmla="*/ 2147483647 w 312"/>
                <a:gd name="T41" fmla="*/ 2147483647 h 312"/>
                <a:gd name="T42" fmla="*/ 2147483647 w 312"/>
                <a:gd name="T43" fmla="*/ 2147483647 h 312"/>
                <a:gd name="T44" fmla="*/ 2147483647 w 312"/>
                <a:gd name="T45" fmla="*/ 2147483647 h 312"/>
                <a:gd name="T46" fmla="*/ 2147483647 w 312"/>
                <a:gd name="T47" fmla="*/ 2147483647 h 312"/>
                <a:gd name="T48" fmla="*/ 2147483647 w 312"/>
                <a:gd name="T49" fmla="*/ 2147483647 h 312"/>
                <a:gd name="T50" fmla="*/ 2147483647 w 312"/>
                <a:gd name="T51" fmla="*/ 0 h 31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312" h="312">
                  <a:moveTo>
                    <a:pt x="210" y="134"/>
                  </a:moveTo>
                  <a:cubicBezTo>
                    <a:pt x="210" y="122"/>
                    <a:pt x="210" y="122"/>
                    <a:pt x="210" y="122"/>
                  </a:cubicBezTo>
                  <a:cubicBezTo>
                    <a:pt x="210" y="92"/>
                    <a:pt x="186" y="68"/>
                    <a:pt x="156" y="68"/>
                  </a:cubicBezTo>
                  <a:cubicBezTo>
                    <a:pt x="126" y="68"/>
                    <a:pt x="102" y="92"/>
                    <a:pt x="102" y="122"/>
                  </a:cubicBezTo>
                  <a:cubicBezTo>
                    <a:pt x="102" y="134"/>
                    <a:pt x="102" y="134"/>
                    <a:pt x="102" y="134"/>
                  </a:cubicBezTo>
                  <a:cubicBezTo>
                    <a:pt x="102" y="164"/>
                    <a:pt x="126" y="188"/>
                    <a:pt x="156" y="188"/>
                  </a:cubicBezTo>
                  <a:cubicBezTo>
                    <a:pt x="186" y="188"/>
                    <a:pt x="210" y="164"/>
                    <a:pt x="210" y="134"/>
                  </a:cubicBezTo>
                  <a:close/>
                  <a:moveTo>
                    <a:pt x="156" y="0"/>
                  </a:moveTo>
                  <a:cubicBezTo>
                    <a:pt x="70" y="0"/>
                    <a:pt x="0" y="70"/>
                    <a:pt x="0" y="156"/>
                  </a:cubicBezTo>
                  <a:cubicBezTo>
                    <a:pt x="0" y="201"/>
                    <a:pt x="19" y="242"/>
                    <a:pt x="50" y="270"/>
                  </a:cubicBezTo>
                  <a:cubicBezTo>
                    <a:pt x="78" y="296"/>
                    <a:pt x="112" y="310"/>
                    <a:pt x="147" y="312"/>
                  </a:cubicBezTo>
                  <a:cubicBezTo>
                    <a:pt x="124" y="289"/>
                    <a:pt x="124" y="289"/>
                    <a:pt x="124" y="289"/>
                  </a:cubicBezTo>
                  <a:cubicBezTo>
                    <a:pt x="148" y="235"/>
                    <a:pt x="148" y="235"/>
                    <a:pt x="148" y="235"/>
                  </a:cubicBezTo>
                  <a:cubicBezTo>
                    <a:pt x="122" y="215"/>
                    <a:pt x="122" y="215"/>
                    <a:pt x="122" y="215"/>
                  </a:cubicBezTo>
                  <a:cubicBezTo>
                    <a:pt x="52" y="238"/>
                    <a:pt x="52" y="238"/>
                    <a:pt x="52" y="238"/>
                  </a:cubicBezTo>
                  <a:cubicBezTo>
                    <a:pt x="35" y="215"/>
                    <a:pt x="24" y="187"/>
                    <a:pt x="24" y="156"/>
                  </a:cubicBezTo>
                  <a:cubicBezTo>
                    <a:pt x="24" y="83"/>
                    <a:pt x="83" y="24"/>
                    <a:pt x="156" y="24"/>
                  </a:cubicBezTo>
                  <a:cubicBezTo>
                    <a:pt x="229" y="24"/>
                    <a:pt x="288" y="83"/>
                    <a:pt x="288" y="156"/>
                  </a:cubicBezTo>
                  <a:cubicBezTo>
                    <a:pt x="288" y="187"/>
                    <a:pt x="277" y="215"/>
                    <a:pt x="260" y="238"/>
                  </a:cubicBezTo>
                  <a:cubicBezTo>
                    <a:pt x="190" y="215"/>
                    <a:pt x="190" y="215"/>
                    <a:pt x="190" y="215"/>
                  </a:cubicBezTo>
                  <a:cubicBezTo>
                    <a:pt x="164" y="235"/>
                    <a:pt x="164" y="235"/>
                    <a:pt x="164" y="235"/>
                  </a:cubicBezTo>
                  <a:cubicBezTo>
                    <a:pt x="188" y="289"/>
                    <a:pt x="188" y="289"/>
                    <a:pt x="188" y="289"/>
                  </a:cubicBezTo>
                  <a:cubicBezTo>
                    <a:pt x="165" y="312"/>
                    <a:pt x="165" y="312"/>
                    <a:pt x="165" y="312"/>
                  </a:cubicBezTo>
                  <a:cubicBezTo>
                    <a:pt x="201" y="310"/>
                    <a:pt x="235" y="296"/>
                    <a:pt x="262" y="270"/>
                  </a:cubicBezTo>
                  <a:cubicBezTo>
                    <a:pt x="293" y="242"/>
                    <a:pt x="312" y="201"/>
                    <a:pt x="312" y="156"/>
                  </a:cubicBezTo>
                  <a:cubicBezTo>
                    <a:pt x="312" y="70"/>
                    <a:pt x="242" y="0"/>
                    <a:pt x="156"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1273" name="组合 20"/>
          <p:cNvGrpSpPr>
            <a:grpSpLocks/>
          </p:cNvGrpSpPr>
          <p:nvPr/>
        </p:nvGrpSpPr>
        <p:grpSpPr bwMode="auto">
          <a:xfrm>
            <a:off x="9756775" y="1970088"/>
            <a:ext cx="719138" cy="720725"/>
            <a:chOff x="8207029" y="1710684"/>
            <a:chExt cx="720000" cy="720000"/>
          </a:xfrm>
        </p:grpSpPr>
        <p:sp>
          <p:nvSpPr>
            <p:cNvPr id="22" name="椭圆 21"/>
            <p:cNvSpPr>
              <a:spLocks noChangeAspect="1"/>
            </p:cNvSpPr>
            <p:nvPr/>
          </p:nvSpPr>
          <p:spPr>
            <a:xfrm>
              <a:off x="8207029" y="1710684"/>
              <a:ext cx="720000" cy="720000"/>
            </a:xfrm>
            <a:prstGeom prst="ellipse">
              <a:avLst/>
            </a:prstGeom>
            <a:solidFill>
              <a:srgbClr val="FB710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23" name="Group 8"/>
            <p:cNvGrpSpPr>
              <a:grpSpLocks noChangeAspect="1"/>
            </p:cNvGrpSpPr>
            <p:nvPr/>
          </p:nvGrpSpPr>
          <p:grpSpPr bwMode="auto">
            <a:xfrm>
              <a:off x="8297029" y="1799271"/>
              <a:ext cx="540000" cy="540000"/>
              <a:chOff x="2218" y="650"/>
              <a:chExt cx="744" cy="744"/>
            </a:xfrm>
            <a:solidFill>
              <a:schemeClr val="bg1"/>
            </a:solidFill>
          </p:grpSpPr>
          <p:sp>
            <p:nvSpPr>
              <p:cNvPr id="24" name="Freeform 9"/>
              <p:cNvSpPr>
                <a:spLocks noEditPoints="1"/>
              </p:cNvSpPr>
              <p:nvPr/>
            </p:nvSpPr>
            <p:spPr bwMode="auto">
              <a:xfrm>
                <a:off x="2218" y="650"/>
                <a:ext cx="744" cy="744"/>
              </a:xfrm>
              <a:custGeom>
                <a:avLst/>
                <a:gdLst>
                  <a:gd name="T0" fmla="*/ 156 w 312"/>
                  <a:gd name="T1" fmla="*/ 0 h 312"/>
                  <a:gd name="T2" fmla="*/ 0 w 312"/>
                  <a:gd name="T3" fmla="*/ 156 h 312"/>
                  <a:gd name="T4" fmla="*/ 156 w 312"/>
                  <a:gd name="T5" fmla="*/ 312 h 312"/>
                  <a:gd name="T6" fmla="*/ 312 w 312"/>
                  <a:gd name="T7" fmla="*/ 156 h 312"/>
                  <a:gd name="T8" fmla="*/ 156 w 312"/>
                  <a:gd name="T9" fmla="*/ 0 h 312"/>
                  <a:gd name="T10" fmla="*/ 156 w 312"/>
                  <a:gd name="T11" fmla="*/ 288 h 312"/>
                  <a:gd name="T12" fmla="*/ 24 w 312"/>
                  <a:gd name="T13" fmla="*/ 156 h 312"/>
                  <a:gd name="T14" fmla="*/ 156 w 312"/>
                  <a:gd name="T15" fmla="*/ 24 h 312"/>
                  <a:gd name="T16" fmla="*/ 288 w 312"/>
                  <a:gd name="T17" fmla="*/ 156 h 312"/>
                  <a:gd name="T18" fmla="*/ 156 w 312"/>
                  <a:gd name="T19" fmla="*/ 288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2" h="312">
                    <a:moveTo>
                      <a:pt x="156" y="0"/>
                    </a:moveTo>
                    <a:cubicBezTo>
                      <a:pt x="70" y="0"/>
                      <a:pt x="0" y="70"/>
                      <a:pt x="0" y="156"/>
                    </a:cubicBezTo>
                    <a:cubicBezTo>
                      <a:pt x="0" y="242"/>
                      <a:pt x="70" y="312"/>
                      <a:pt x="156" y="312"/>
                    </a:cubicBezTo>
                    <a:cubicBezTo>
                      <a:pt x="242" y="312"/>
                      <a:pt x="312" y="242"/>
                      <a:pt x="312" y="156"/>
                    </a:cubicBezTo>
                    <a:cubicBezTo>
                      <a:pt x="312" y="70"/>
                      <a:pt x="242" y="0"/>
                      <a:pt x="156" y="0"/>
                    </a:cubicBezTo>
                    <a:close/>
                    <a:moveTo>
                      <a:pt x="156" y="288"/>
                    </a:moveTo>
                    <a:cubicBezTo>
                      <a:pt x="83" y="288"/>
                      <a:pt x="24" y="229"/>
                      <a:pt x="24" y="156"/>
                    </a:cubicBezTo>
                    <a:cubicBezTo>
                      <a:pt x="24" y="83"/>
                      <a:pt x="83" y="24"/>
                      <a:pt x="156" y="24"/>
                    </a:cubicBezTo>
                    <a:cubicBezTo>
                      <a:pt x="229" y="24"/>
                      <a:pt x="288" y="83"/>
                      <a:pt x="288" y="156"/>
                    </a:cubicBezTo>
                    <a:cubicBezTo>
                      <a:pt x="288" y="229"/>
                      <a:pt x="229" y="288"/>
                      <a:pt x="156" y="28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25" name="Freeform 10"/>
              <p:cNvSpPr>
                <a:spLocks/>
              </p:cNvSpPr>
              <p:nvPr/>
            </p:nvSpPr>
            <p:spPr bwMode="auto">
              <a:xfrm>
                <a:off x="2447" y="805"/>
                <a:ext cx="286" cy="434"/>
              </a:xfrm>
              <a:custGeom>
                <a:avLst/>
                <a:gdLst>
                  <a:gd name="T0" fmla="*/ 120 w 120"/>
                  <a:gd name="T1" fmla="*/ 117 h 182"/>
                  <a:gd name="T2" fmla="*/ 113 w 120"/>
                  <a:gd name="T3" fmla="*/ 94 h 182"/>
                  <a:gd name="T4" fmla="*/ 97 w 120"/>
                  <a:gd name="T5" fmla="*/ 81 h 182"/>
                  <a:gd name="T6" fmla="*/ 62 w 120"/>
                  <a:gd name="T7" fmla="*/ 71 h 182"/>
                  <a:gd name="T8" fmla="*/ 46 w 120"/>
                  <a:gd name="T9" fmla="*/ 65 h 182"/>
                  <a:gd name="T10" fmla="*/ 43 w 120"/>
                  <a:gd name="T11" fmla="*/ 57 h 182"/>
                  <a:gd name="T12" fmla="*/ 61 w 120"/>
                  <a:gd name="T13" fmla="*/ 44 h 182"/>
                  <a:gd name="T14" fmla="*/ 81 w 120"/>
                  <a:gd name="T15" fmla="*/ 51 h 182"/>
                  <a:gd name="T16" fmla="*/ 85 w 120"/>
                  <a:gd name="T17" fmla="*/ 56 h 182"/>
                  <a:gd name="T18" fmla="*/ 85 w 120"/>
                  <a:gd name="T19" fmla="*/ 56 h 182"/>
                  <a:gd name="T20" fmla="*/ 85 w 120"/>
                  <a:gd name="T21" fmla="*/ 56 h 182"/>
                  <a:gd name="T22" fmla="*/ 88 w 120"/>
                  <a:gd name="T23" fmla="*/ 58 h 182"/>
                  <a:gd name="T24" fmla="*/ 114 w 120"/>
                  <a:gd name="T25" fmla="*/ 58 h 182"/>
                  <a:gd name="T26" fmla="*/ 117 w 120"/>
                  <a:gd name="T27" fmla="*/ 55 h 182"/>
                  <a:gd name="T28" fmla="*/ 116 w 120"/>
                  <a:gd name="T29" fmla="*/ 51 h 182"/>
                  <a:gd name="T30" fmla="*/ 75 w 120"/>
                  <a:gd name="T31" fmla="*/ 20 h 182"/>
                  <a:gd name="T32" fmla="*/ 75 w 120"/>
                  <a:gd name="T33" fmla="*/ 5 h 182"/>
                  <a:gd name="T34" fmla="*/ 70 w 120"/>
                  <a:gd name="T35" fmla="*/ 0 h 182"/>
                  <a:gd name="T36" fmla="*/ 50 w 120"/>
                  <a:gd name="T37" fmla="*/ 0 h 182"/>
                  <a:gd name="T38" fmla="*/ 45 w 120"/>
                  <a:gd name="T39" fmla="*/ 5 h 182"/>
                  <a:gd name="T40" fmla="*/ 45 w 120"/>
                  <a:gd name="T41" fmla="*/ 20 h 182"/>
                  <a:gd name="T42" fmla="*/ 17 w 120"/>
                  <a:gd name="T43" fmla="*/ 35 h 182"/>
                  <a:gd name="T44" fmla="*/ 7 w 120"/>
                  <a:gd name="T45" fmla="*/ 63 h 182"/>
                  <a:gd name="T46" fmla="*/ 16 w 120"/>
                  <a:gd name="T47" fmla="*/ 88 h 182"/>
                  <a:gd name="T48" fmla="*/ 63 w 120"/>
                  <a:gd name="T49" fmla="*/ 107 h 182"/>
                  <a:gd name="T50" fmla="*/ 78 w 120"/>
                  <a:gd name="T51" fmla="*/ 112 h 182"/>
                  <a:gd name="T52" fmla="*/ 83 w 120"/>
                  <a:gd name="T53" fmla="*/ 123 h 182"/>
                  <a:gd name="T54" fmla="*/ 63 w 120"/>
                  <a:gd name="T55" fmla="*/ 136 h 182"/>
                  <a:gd name="T56" fmla="*/ 48 w 120"/>
                  <a:gd name="T57" fmla="*/ 133 h 182"/>
                  <a:gd name="T58" fmla="*/ 35 w 120"/>
                  <a:gd name="T59" fmla="*/ 121 h 182"/>
                  <a:gd name="T60" fmla="*/ 34 w 120"/>
                  <a:gd name="T61" fmla="*/ 120 h 182"/>
                  <a:gd name="T62" fmla="*/ 34 w 120"/>
                  <a:gd name="T63" fmla="*/ 120 h 182"/>
                  <a:gd name="T64" fmla="*/ 32 w 120"/>
                  <a:gd name="T65" fmla="*/ 118 h 182"/>
                  <a:gd name="T66" fmla="*/ 3 w 120"/>
                  <a:gd name="T67" fmla="*/ 118 h 182"/>
                  <a:gd name="T68" fmla="*/ 0 w 120"/>
                  <a:gd name="T69" fmla="*/ 121 h 182"/>
                  <a:gd name="T70" fmla="*/ 0 w 120"/>
                  <a:gd name="T71" fmla="*/ 123 h 182"/>
                  <a:gd name="T72" fmla="*/ 45 w 120"/>
                  <a:gd name="T73" fmla="*/ 161 h 182"/>
                  <a:gd name="T74" fmla="*/ 45 w 120"/>
                  <a:gd name="T75" fmla="*/ 177 h 182"/>
                  <a:gd name="T76" fmla="*/ 50 w 120"/>
                  <a:gd name="T77" fmla="*/ 182 h 182"/>
                  <a:gd name="T78" fmla="*/ 70 w 120"/>
                  <a:gd name="T79" fmla="*/ 182 h 182"/>
                  <a:gd name="T80" fmla="*/ 75 w 120"/>
                  <a:gd name="T81" fmla="*/ 177 h 182"/>
                  <a:gd name="T82" fmla="*/ 75 w 120"/>
                  <a:gd name="T83" fmla="*/ 161 h 182"/>
                  <a:gd name="T84" fmla="*/ 107 w 120"/>
                  <a:gd name="T85" fmla="*/ 147 h 182"/>
                  <a:gd name="T86" fmla="*/ 120 w 120"/>
                  <a:gd name="T87" fmla="*/ 117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20" h="182">
                    <a:moveTo>
                      <a:pt x="120" y="117"/>
                    </a:moveTo>
                    <a:cubicBezTo>
                      <a:pt x="120" y="108"/>
                      <a:pt x="118" y="101"/>
                      <a:pt x="113" y="94"/>
                    </a:cubicBezTo>
                    <a:cubicBezTo>
                      <a:pt x="109" y="88"/>
                      <a:pt x="104" y="84"/>
                      <a:pt x="97" y="81"/>
                    </a:cubicBezTo>
                    <a:cubicBezTo>
                      <a:pt x="90" y="78"/>
                      <a:pt x="78" y="75"/>
                      <a:pt x="62" y="71"/>
                    </a:cubicBezTo>
                    <a:cubicBezTo>
                      <a:pt x="51" y="69"/>
                      <a:pt x="48" y="67"/>
                      <a:pt x="46" y="65"/>
                    </a:cubicBezTo>
                    <a:cubicBezTo>
                      <a:pt x="44" y="63"/>
                      <a:pt x="43" y="60"/>
                      <a:pt x="43" y="57"/>
                    </a:cubicBezTo>
                    <a:cubicBezTo>
                      <a:pt x="43" y="52"/>
                      <a:pt x="45" y="44"/>
                      <a:pt x="61" y="44"/>
                    </a:cubicBezTo>
                    <a:cubicBezTo>
                      <a:pt x="69" y="44"/>
                      <a:pt x="76" y="46"/>
                      <a:pt x="81" y="51"/>
                    </a:cubicBezTo>
                    <a:cubicBezTo>
                      <a:pt x="82" y="52"/>
                      <a:pt x="84" y="54"/>
                      <a:pt x="85" y="56"/>
                    </a:cubicBezTo>
                    <a:cubicBezTo>
                      <a:pt x="85" y="56"/>
                      <a:pt x="85" y="56"/>
                      <a:pt x="85" y="56"/>
                    </a:cubicBezTo>
                    <a:cubicBezTo>
                      <a:pt x="85" y="56"/>
                      <a:pt x="85" y="56"/>
                      <a:pt x="85" y="56"/>
                    </a:cubicBezTo>
                    <a:cubicBezTo>
                      <a:pt x="86" y="57"/>
                      <a:pt x="87" y="58"/>
                      <a:pt x="88" y="58"/>
                    </a:cubicBezTo>
                    <a:cubicBezTo>
                      <a:pt x="114" y="58"/>
                      <a:pt x="114" y="58"/>
                      <a:pt x="114" y="58"/>
                    </a:cubicBezTo>
                    <a:cubicBezTo>
                      <a:pt x="115" y="58"/>
                      <a:pt x="117" y="57"/>
                      <a:pt x="117" y="55"/>
                    </a:cubicBezTo>
                    <a:cubicBezTo>
                      <a:pt x="117" y="54"/>
                      <a:pt x="116" y="53"/>
                      <a:pt x="116" y="51"/>
                    </a:cubicBezTo>
                    <a:cubicBezTo>
                      <a:pt x="109" y="34"/>
                      <a:pt x="96" y="23"/>
                      <a:pt x="75" y="20"/>
                    </a:cubicBezTo>
                    <a:cubicBezTo>
                      <a:pt x="75" y="5"/>
                      <a:pt x="75" y="5"/>
                      <a:pt x="75" y="5"/>
                    </a:cubicBezTo>
                    <a:cubicBezTo>
                      <a:pt x="75" y="2"/>
                      <a:pt x="73" y="0"/>
                      <a:pt x="70" y="0"/>
                    </a:cubicBezTo>
                    <a:cubicBezTo>
                      <a:pt x="50" y="0"/>
                      <a:pt x="50" y="0"/>
                      <a:pt x="50" y="0"/>
                    </a:cubicBezTo>
                    <a:cubicBezTo>
                      <a:pt x="47" y="0"/>
                      <a:pt x="45" y="2"/>
                      <a:pt x="45" y="5"/>
                    </a:cubicBezTo>
                    <a:cubicBezTo>
                      <a:pt x="45" y="20"/>
                      <a:pt x="45" y="20"/>
                      <a:pt x="45" y="20"/>
                    </a:cubicBezTo>
                    <a:cubicBezTo>
                      <a:pt x="33" y="23"/>
                      <a:pt x="23" y="28"/>
                      <a:pt x="17" y="35"/>
                    </a:cubicBezTo>
                    <a:cubicBezTo>
                      <a:pt x="10" y="43"/>
                      <a:pt x="7" y="53"/>
                      <a:pt x="7" y="63"/>
                    </a:cubicBezTo>
                    <a:cubicBezTo>
                      <a:pt x="7" y="73"/>
                      <a:pt x="10" y="81"/>
                      <a:pt x="16" y="88"/>
                    </a:cubicBezTo>
                    <a:cubicBezTo>
                      <a:pt x="23" y="96"/>
                      <a:pt x="38" y="102"/>
                      <a:pt x="63" y="107"/>
                    </a:cubicBezTo>
                    <a:cubicBezTo>
                      <a:pt x="70" y="109"/>
                      <a:pt x="75" y="110"/>
                      <a:pt x="78" y="112"/>
                    </a:cubicBezTo>
                    <a:cubicBezTo>
                      <a:pt x="81" y="115"/>
                      <a:pt x="83" y="119"/>
                      <a:pt x="83" y="123"/>
                    </a:cubicBezTo>
                    <a:cubicBezTo>
                      <a:pt x="83" y="129"/>
                      <a:pt x="80" y="136"/>
                      <a:pt x="63" y="136"/>
                    </a:cubicBezTo>
                    <a:cubicBezTo>
                      <a:pt x="57" y="136"/>
                      <a:pt x="52" y="135"/>
                      <a:pt x="48" y="133"/>
                    </a:cubicBezTo>
                    <a:cubicBezTo>
                      <a:pt x="42" y="131"/>
                      <a:pt x="38" y="127"/>
                      <a:pt x="35" y="121"/>
                    </a:cubicBezTo>
                    <a:cubicBezTo>
                      <a:pt x="34" y="120"/>
                      <a:pt x="34" y="120"/>
                      <a:pt x="34" y="120"/>
                    </a:cubicBezTo>
                    <a:cubicBezTo>
                      <a:pt x="34" y="120"/>
                      <a:pt x="34" y="120"/>
                      <a:pt x="34" y="120"/>
                    </a:cubicBezTo>
                    <a:cubicBezTo>
                      <a:pt x="34" y="119"/>
                      <a:pt x="33" y="118"/>
                      <a:pt x="32" y="118"/>
                    </a:cubicBezTo>
                    <a:cubicBezTo>
                      <a:pt x="3" y="118"/>
                      <a:pt x="3" y="118"/>
                      <a:pt x="3" y="118"/>
                    </a:cubicBezTo>
                    <a:cubicBezTo>
                      <a:pt x="1" y="118"/>
                      <a:pt x="0" y="120"/>
                      <a:pt x="0" y="121"/>
                    </a:cubicBezTo>
                    <a:cubicBezTo>
                      <a:pt x="0" y="122"/>
                      <a:pt x="0" y="123"/>
                      <a:pt x="0" y="123"/>
                    </a:cubicBezTo>
                    <a:cubicBezTo>
                      <a:pt x="7" y="145"/>
                      <a:pt x="22" y="158"/>
                      <a:pt x="45" y="161"/>
                    </a:cubicBezTo>
                    <a:cubicBezTo>
                      <a:pt x="45" y="177"/>
                      <a:pt x="45" y="177"/>
                      <a:pt x="45" y="177"/>
                    </a:cubicBezTo>
                    <a:cubicBezTo>
                      <a:pt x="45" y="180"/>
                      <a:pt x="47" y="182"/>
                      <a:pt x="50" y="182"/>
                    </a:cubicBezTo>
                    <a:cubicBezTo>
                      <a:pt x="70" y="182"/>
                      <a:pt x="70" y="182"/>
                      <a:pt x="70" y="182"/>
                    </a:cubicBezTo>
                    <a:cubicBezTo>
                      <a:pt x="73" y="182"/>
                      <a:pt x="75" y="180"/>
                      <a:pt x="75" y="177"/>
                    </a:cubicBezTo>
                    <a:cubicBezTo>
                      <a:pt x="75" y="161"/>
                      <a:pt x="75" y="161"/>
                      <a:pt x="75" y="161"/>
                    </a:cubicBezTo>
                    <a:cubicBezTo>
                      <a:pt x="88" y="159"/>
                      <a:pt x="99" y="154"/>
                      <a:pt x="107" y="147"/>
                    </a:cubicBezTo>
                    <a:cubicBezTo>
                      <a:pt x="116" y="139"/>
                      <a:pt x="120" y="129"/>
                      <a:pt x="120" y="1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latin typeface="+mn-lt"/>
                  <a:ea typeface="+mn-ea"/>
                </a:endParaRPr>
              </a:p>
            </p:txBody>
          </p:sp>
        </p:grpSp>
      </p:grpSp>
      <p:grpSp>
        <p:nvGrpSpPr>
          <p:cNvPr id="11274" name="组合 25"/>
          <p:cNvGrpSpPr>
            <a:grpSpLocks/>
          </p:cNvGrpSpPr>
          <p:nvPr/>
        </p:nvGrpSpPr>
        <p:grpSpPr bwMode="auto">
          <a:xfrm>
            <a:off x="4387850" y="1970088"/>
            <a:ext cx="720725" cy="720725"/>
            <a:chOff x="3974445" y="1709271"/>
            <a:chExt cx="720000" cy="720000"/>
          </a:xfrm>
        </p:grpSpPr>
        <p:sp>
          <p:nvSpPr>
            <p:cNvPr id="27" name="椭圆 26"/>
            <p:cNvSpPr>
              <a:spLocks noChangeAspect="1"/>
            </p:cNvSpPr>
            <p:nvPr/>
          </p:nvSpPr>
          <p:spPr>
            <a:xfrm>
              <a:off x="3974445" y="1709271"/>
              <a:ext cx="720000" cy="720000"/>
            </a:xfrm>
            <a:prstGeom prst="ellipse">
              <a:avLst/>
            </a:prstGeom>
            <a:solidFill>
              <a:srgbClr val="FB710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287" name="Freeform 14"/>
            <p:cNvSpPr>
              <a:spLocks noChangeAspect="1" noEditPoints="1"/>
            </p:cNvSpPr>
            <p:nvPr/>
          </p:nvSpPr>
          <p:spPr bwMode="auto">
            <a:xfrm>
              <a:off x="4105452" y="1799271"/>
              <a:ext cx="457985" cy="540000"/>
            </a:xfrm>
            <a:custGeom>
              <a:avLst/>
              <a:gdLst>
                <a:gd name="T0" fmla="*/ 2147483647 w 264"/>
                <a:gd name="T1" fmla="*/ 0 h 312"/>
                <a:gd name="T2" fmla="*/ 0 w 264"/>
                <a:gd name="T3" fmla="*/ 2147483647 h 312"/>
                <a:gd name="T4" fmla="*/ 2147483647 w 264"/>
                <a:gd name="T5" fmla="*/ 2147483647 h 312"/>
                <a:gd name="T6" fmla="*/ 2147483647 w 264"/>
                <a:gd name="T7" fmla="*/ 2147483647 h 312"/>
                <a:gd name="T8" fmla="*/ 2147483647 w 264"/>
                <a:gd name="T9" fmla="*/ 2147483647 h 312"/>
                <a:gd name="T10" fmla="*/ 2147483647 w 264"/>
                <a:gd name="T11" fmla="*/ 2147483647 h 312"/>
                <a:gd name="T12" fmla="*/ 2147483647 w 264"/>
                <a:gd name="T13" fmla="*/ 2147483647 h 312"/>
                <a:gd name="T14" fmla="*/ 2147483647 w 264"/>
                <a:gd name="T15" fmla="*/ 2147483647 h 312"/>
                <a:gd name="T16" fmla="*/ 2147483647 w 264"/>
                <a:gd name="T17" fmla="*/ 0 h 312"/>
                <a:gd name="T18" fmla="*/ 2147483647 w 264"/>
                <a:gd name="T19" fmla="*/ 2147483647 h 312"/>
                <a:gd name="T20" fmla="*/ 2147483647 w 264"/>
                <a:gd name="T21" fmla="*/ 2147483647 h 312"/>
                <a:gd name="T22" fmla="*/ 2147483647 w 264"/>
                <a:gd name="T23" fmla="*/ 2147483647 h 312"/>
                <a:gd name="T24" fmla="*/ 2147483647 w 264"/>
                <a:gd name="T25" fmla="*/ 2147483647 h 312"/>
                <a:gd name="T26" fmla="*/ 2147483647 w 264"/>
                <a:gd name="T27" fmla="*/ 2147483647 h 312"/>
                <a:gd name="T28" fmla="*/ 2147483647 w 264"/>
                <a:gd name="T29" fmla="*/ 2147483647 h 312"/>
                <a:gd name="T30" fmla="*/ 2147483647 w 264"/>
                <a:gd name="T31" fmla="*/ 2147483647 h 312"/>
                <a:gd name="T32" fmla="*/ 2147483647 w 264"/>
                <a:gd name="T33" fmla="*/ 2147483647 h 312"/>
                <a:gd name="T34" fmla="*/ 2147483647 w 264"/>
                <a:gd name="T35" fmla="*/ 2147483647 h 312"/>
                <a:gd name="T36" fmla="*/ 2147483647 w 264"/>
                <a:gd name="T37" fmla="*/ 2147483647 h 312"/>
                <a:gd name="T38" fmla="*/ 2147483647 w 264"/>
                <a:gd name="T39" fmla="*/ 2147483647 h 312"/>
                <a:gd name="T40" fmla="*/ 2147483647 w 264"/>
                <a:gd name="T41" fmla="*/ 2147483647 h 312"/>
                <a:gd name="T42" fmla="*/ 2147483647 w 264"/>
                <a:gd name="T43" fmla="*/ 2147483647 h 312"/>
                <a:gd name="T44" fmla="*/ 2147483647 w 264"/>
                <a:gd name="T45" fmla="*/ 2147483647 h 312"/>
                <a:gd name="T46" fmla="*/ 2147483647 w 264"/>
                <a:gd name="T47" fmla="*/ 2147483647 h 312"/>
                <a:gd name="T48" fmla="*/ 2147483647 w 264"/>
                <a:gd name="T49" fmla="*/ 2147483647 h 312"/>
                <a:gd name="T50" fmla="*/ 2147483647 w 264"/>
                <a:gd name="T51" fmla="*/ 2147483647 h 312"/>
                <a:gd name="T52" fmla="*/ 2147483647 w 264"/>
                <a:gd name="T53" fmla="*/ 2147483647 h 312"/>
                <a:gd name="T54" fmla="*/ 2147483647 w 264"/>
                <a:gd name="T55" fmla="*/ 2147483647 h 312"/>
                <a:gd name="T56" fmla="*/ 2147483647 w 264"/>
                <a:gd name="T57" fmla="*/ 2147483647 h 312"/>
                <a:gd name="T58" fmla="*/ 2147483647 w 264"/>
                <a:gd name="T59" fmla="*/ 2147483647 h 312"/>
                <a:gd name="T60" fmla="*/ 2147483647 w 264"/>
                <a:gd name="T61" fmla="*/ 2147483647 h 312"/>
                <a:gd name="T62" fmla="*/ 2147483647 w 264"/>
                <a:gd name="T63" fmla="*/ 2147483647 h 312"/>
                <a:gd name="T64" fmla="*/ 2147483647 w 264"/>
                <a:gd name="T65" fmla="*/ 2147483647 h 312"/>
                <a:gd name="T66" fmla="*/ 2147483647 w 264"/>
                <a:gd name="T67" fmla="*/ 2147483647 h 312"/>
                <a:gd name="T68" fmla="*/ 2147483647 w 264"/>
                <a:gd name="T69" fmla="*/ 2147483647 h 312"/>
                <a:gd name="T70" fmla="*/ 2147483647 w 264"/>
                <a:gd name="T71" fmla="*/ 2147483647 h 312"/>
                <a:gd name="T72" fmla="*/ 2147483647 w 264"/>
                <a:gd name="T73" fmla="*/ 2147483647 h 312"/>
                <a:gd name="T74" fmla="*/ 2147483647 w 264"/>
                <a:gd name="T75" fmla="*/ 2147483647 h 312"/>
                <a:gd name="T76" fmla="*/ 2147483647 w 264"/>
                <a:gd name="T77" fmla="*/ 2147483647 h 312"/>
                <a:gd name="T78" fmla="*/ 2147483647 w 264"/>
                <a:gd name="T79" fmla="*/ 2147483647 h 312"/>
                <a:gd name="T80" fmla="*/ 2147483647 w 264"/>
                <a:gd name="T81" fmla="*/ 2147483647 h 312"/>
                <a:gd name="T82" fmla="*/ 2147483647 w 264"/>
                <a:gd name="T83" fmla="*/ 2147483647 h 312"/>
                <a:gd name="T84" fmla="*/ 2147483647 w 264"/>
                <a:gd name="T85" fmla="*/ 2147483647 h 312"/>
                <a:gd name="T86" fmla="*/ 2147483647 w 264"/>
                <a:gd name="T87" fmla="*/ 2147483647 h 312"/>
                <a:gd name="T88" fmla="*/ 2147483647 w 264"/>
                <a:gd name="T89" fmla="*/ 2147483647 h 312"/>
                <a:gd name="T90" fmla="*/ 2147483647 w 264"/>
                <a:gd name="T91" fmla="*/ 2147483647 h 312"/>
                <a:gd name="T92" fmla="*/ 2147483647 w 264"/>
                <a:gd name="T93" fmla="*/ 2147483647 h 312"/>
                <a:gd name="T94" fmla="*/ 2147483647 w 264"/>
                <a:gd name="T95" fmla="*/ 2147483647 h 312"/>
                <a:gd name="T96" fmla="*/ 2147483647 w 264"/>
                <a:gd name="T97" fmla="*/ 2147483647 h 312"/>
                <a:gd name="T98" fmla="*/ 2147483647 w 264"/>
                <a:gd name="T99" fmla="*/ 2147483647 h 312"/>
                <a:gd name="T100" fmla="*/ 2147483647 w 264"/>
                <a:gd name="T101" fmla="*/ 2147483647 h 312"/>
                <a:gd name="T102" fmla="*/ 2147483647 w 264"/>
                <a:gd name="T103" fmla="*/ 2147483647 h 312"/>
                <a:gd name="T104" fmla="*/ 2147483647 w 264"/>
                <a:gd name="T105" fmla="*/ 2147483647 h 312"/>
                <a:gd name="T106" fmla="*/ 2147483647 w 264"/>
                <a:gd name="T107" fmla="*/ 2147483647 h 31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64" h="312">
                  <a:moveTo>
                    <a:pt x="132" y="0"/>
                  </a:moveTo>
                  <a:cubicBezTo>
                    <a:pt x="59" y="0"/>
                    <a:pt x="0" y="59"/>
                    <a:pt x="0" y="132"/>
                  </a:cubicBezTo>
                  <a:cubicBezTo>
                    <a:pt x="0" y="186"/>
                    <a:pt x="32" y="232"/>
                    <a:pt x="78" y="252"/>
                  </a:cubicBezTo>
                  <a:cubicBezTo>
                    <a:pt x="78" y="258"/>
                    <a:pt x="78" y="258"/>
                    <a:pt x="78" y="258"/>
                  </a:cubicBezTo>
                  <a:cubicBezTo>
                    <a:pt x="78" y="288"/>
                    <a:pt x="102" y="312"/>
                    <a:pt x="132" y="312"/>
                  </a:cubicBezTo>
                  <a:cubicBezTo>
                    <a:pt x="162" y="312"/>
                    <a:pt x="186" y="288"/>
                    <a:pt x="186" y="258"/>
                  </a:cubicBezTo>
                  <a:cubicBezTo>
                    <a:pt x="186" y="252"/>
                    <a:pt x="186" y="252"/>
                    <a:pt x="186" y="252"/>
                  </a:cubicBezTo>
                  <a:cubicBezTo>
                    <a:pt x="232" y="232"/>
                    <a:pt x="264" y="186"/>
                    <a:pt x="264" y="132"/>
                  </a:cubicBezTo>
                  <a:cubicBezTo>
                    <a:pt x="264" y="59"/>
                    <a:pt x="205" y="0"/>
                    <a:pt x="132" y="0"/>
                  </a:cubicBezTo>
                  <a:close/>
                  <a:moveTo>
                    <a:pt x="139" y="240"/>
                  </a:moveTo>
                  <a:cubicBezTo>
                    <a:pt x="137" y="240"/>
                    <a:pt x="134" y="240"/>
                    <a:pt x="132" y="240"/>
                  </a:cubicBezTo>
                  <a:cubicBezTo>
                    <a:pt x="130" y="240"/>
                    <a:pt x="127" y="240"/>
                    <a:pt x="125" y="240"/>
                  </a:cubicBezTo>
                  <a:cubicBezTo>
                    <a:pt x="125" y="162"/>
                    <a:pt x="125" y="162"/>
                    <a:pt x="125" y="162"/>
                  </a:cubicBezTo>
                  <a:cubicBezTo>
                    <a:pt x="139" y="162"/>
                    <a:pt x="139" y="162"/>
                    <a:pt x="139" y="162"/>
                  </a:cubicBezTo>
                  <a:lnTo>
                    <a:pt x="139" y="240"/>
                  </a:lnTo>
                  <a:close/>
                  <a:moveTo>
                    <a:pt x="151" y="238"/>
                  </a:moveTo>
                  <a:cubicBezTo>
                    <a:pt x="151" y="129"/>
                    <a:pt x="151" y="129"/>
                    <a:pt x="151" y="129"/>
                  </a:cubicBezTo>
                  <a:cubicBezTo>
                    <a:pt x="139" y="129"/>
                    <a:pt x="139" y="129"/>
                    <a:pt x="139" y="129"/>
                  </a:cubicBezTo>
                  <a:cubicBezTo>
                    <a:pt x="139" y="150"/>
                    <a:pt x="139" y="150"/>
                    <a:pt x="139" y="150"/>
                  </a:cubicBezTo>
                  <a:cubicBezTo>
                    <a:pt x="125" y="150"/>
                    <a:pt x="125" y="150"/>
                    <a:pt x="125" y="150"/>
                  </a:cubicBezTo>
                  <a:cubicBezTo>
                    <a:pt x="125" y="129"/>
                    <a:pt x="125" y="129"/>
                    <a:pt x="125" y="129"/>
                  </a:cubicBezTo>
                  <a:cubicBezTo>
                    <a:pt x="113" y="129"/>
                    <a:pt x="113" y="129"/>
                    <a:pt x="113" y="129"/>
                  </a:cubicBezTo>
                  <a:cubicBezTo>
                    <a:pt x="113" y="238"/>
                    <a:pt x="113" y="238"/>
                    <a:pt x="113" y="238"/>
                  </a:cubicBezTo>
                  <a:cubicBezTo>
                    <a:pt x="62" y="229"/>
                    <a:pt x="24" y="185"/>
                    <a:pt x="24" y="132"/>
                  </a:cubicBezTo>
                  <a:cubicBezTo>
                    <a:pt x="24" y="72"/>
                    <a:pt x="72" y="24"/>
                    <a:pt x="132" y="24"/>
                  </a:cubicBezTo>
                  <a:cubicBezTo>
                    <a:pt x="192" y="24"/>
                    <a:pt x="240" y="72"/>
                    <a:pt x="240" y="132"/>
                  </a:cubicBezTo>
                  <a:cubicBezTo>
                    <a:pt x="240" y="185"/>
                    <a:pt x="202" y="229"/>
                    <a:pt x="151" y="238"/>
                  </a:cubicBezTo>
                  <a:close/>
                  <a:moveTo>
                    <a:pt x="92" y="97"/>
                  </a:moveTo>
                  <a:cubicBezTo>
                    <a:pt x="75" y="97"/>
                    <a:pt x="60" y="112"/>
                    <a:pt x="60" y="129"/>
                  </a:cubicBezTo>
                  <a:cubicBezTo>
                    <a:pt x="60" y="147"/>
                    <a:pt x="75" y="162"/>
                    <a:pt x="92" y="162"/>
                  </a:cubicBezTo>
                  <a:cubicBezTo>
                    <a:pt x="101" y="162"/>
                    <a:pt x="101" y="162"/>
                    <a:pt x="101" y="162"/>
                  </a:cubicBezTo>
                  <a:cubicBezTo>
                    <a:pt x="101" y="150"/>
                    <a:pt x="101" y="150"/>
                    <a:pt x="101" y="150"/>
                  </a:cubicBezTo>
                  <a:cubicBezTo>
                    <a:pt x="92" y="150"/>
                    <a:pt x="92" y="150"/>
                    <a:pt x="92" y="150"/>
                  </a:cubicBezTo>
                  <a:cubicBezTo>
                    <a:pt x="81" y="150"/>
                    <a:pt x="72" y="141"/>
                    <a:pt x="72" y="129"/>
                  </a:cubicBezTo>
                  <a:cubicBezTo>
                    <a:pt x="72" y="118"/>
                    <a:pt x="81" y="109"/>
                    <a:pt x="92" y="109"/>
                  </a:cubicBezTo>
                  <a:cubicBezTo>
                    <a:pt x="104" y="109"/>
                    <a:pt x="113" y="118"/>
                    <a:pt x="113" y="129"/>
                  </a:cubicBezTo>
                  <a:cubicBezTo>
                    <a:pt x="125" y="129"/>
                    <a:pt x="125" y="129"/>
                    <a:pt x="125" y="129"/>
                  </a:cubicBezTo>
                  <a:cubicBezTo>
                    <a:pt x="125" y="112"/>
                    <a:pt x="110" y="97"/>
                    <a:pt x="92" y="97"/>
                  </a:cubicBezTo>
                  <a:close/>
                  <a:moveTo>
                    <a:pt x="172" y="97"/>
                  </a:moveTo>
                  <a:cubicBezTo>
                    <a:pt x="154" y="97"/>
                    <a:pt x="139" y="112"/>
                    <a:pt x="139" y="129"/>
                  </a:cubicBezTo>
                  <a:cubicBezTo>
                    <a:pt x="151" y="129"/>
                    <a:pt x="151" y="129"/>
                    <a:pt x="151" y="129"/>
                  </a:cubicBezTo>
                  <a:cubicBezTo>
                    <a:pt x="151" y="118"/>
                    <a:pt x="160" y="109"/>
                    <a:pt x="172" y="109"/>
                  </a:cubicBezTo>
                  <a:cubicBezTo>
                    <a:pt x="183" y="109"/>
                    <a:pt x="192" y="118"/>
                    <a:pt x="192" y="129"/>
                  </a:cubicBezTo>
                  <a:cubicBezTo>
                    <a:pt x="192" y="140"/>
                    <a:pt x="184" y="149"/>
                    <a:pt x="173" y="150"/>
                  </a:cubicBezTo>
                  <a:cubicBezTo>
                    <a:pt x="172" y="150"/>
                    <a:pt x="172" y="150"/>
                    <a:pt x="172" y="150"/>
                  </a:cubicBezTo>
                  <a:cubicBezTo>
                    <a:pt x="172" y="150"/>
                    <a:pt x="172" y="150"/>
                    <a:pt x="172" y="150"/>
                  </a:cubicBezTo>
                  <a:cubicBezTo>
                    <a:pt x="172" y="150"/>
                    <a:pt x="172" y="150"/>
                    <a:pt x="172" y="150"/>
                  </a:cubicBezTo>
                  <a:cubicBezTo>
                    <a:pt x="170" y="150"/>
                    <a:pt x="167" y="150"/>
                    <a:pt x="164" y="150"/>
                  </a:cubicBezTo>
                  <a:cubicBezTo>
                    <a:pt x="164" y="162"/>
                    <a:pt x="164" y="162"/>
                    <a:pt x="164" y="162"/>
                  </a:cubicBezTo>
                  <a:cubicBezTo>
                    <a:pt x="166" y="162"/>
                    <a:pt x="170" y="162"/>
                    <a:pt x="172" y="162"/>
                  </a:cubicBezTo>
                  <a:cubicBezTo>
                    <a:pt x="172" y="162"/>
                    <a:pt x="172" y="162"/>
                    <a:pt x="172" y="162"/>
                  </a:cubicBezTo>
                  <a:cubicBezTo>
                    <a:pt x="172" y="162"/>
                    <a:pt x="173" y="162"/>
                    <a:pt x="173" y="162"/>
                  </a:cubicBezTo>
                  <a:cubicBezTo>
                    <a:pt x="191" y="161"/>
                    <a:pt x="204" y="147"/>
                    <a:pt x="204" y="129"/>
                  </a:cubicBezTo>
                  <a:cubicBezTo>
                    <a:pt x="204" y="112"/>
                    <a:pt x="189" y="97"/>
                    <a:pt x="172" y="9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1275" name="组合 28"/>
          <p:cNvGrpSpPr>
            <a:grpSpLocks/>
          </p:cNvGrpSpPr>
          <p:nvPr/>
        </p:nvGrpSpPr>
        <p:grpSpPr bwMode="auto">
          <a:xfrm>
            <a:off x="7072313" y="1970088"/>
            <a:ext cx="719137" cy="720725"/>
            <a:chOff x="6090737" y="1709271"/>
            <a:chExt cx="720000" cy="720000"/>
          </a:xfrm>
        </p:grpSpPr>
        <p:sp>
          <p:nvSpPr>
            <p:cNvPr id="30" name="椭圆 29"/>
            <p:cNvSpPr>
              <a:spLocks noChangeAspect="1"/>
            </p:cNvSpPr>
            <p:nvPr/>
          </p:nvSpPr>
          <p:spPr>
            <a:xfrm>
              <a:off x="6090737" y="1709271"/>
              <a:ext cx="720000" cy="720000"/>
            </a:xfrm>
            <a:prstGeom prst="ellipse">
              <a:avLst/>
            </a:prstGeom>
            <a:solidFill>
              <a:srgbClr val="FB710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285" name="Freeform 18"/>
            <p:cNvSpPr>
              <a:spLocks noChangeAspect="1" noEditPoints="1"/>
            </p:cNvSpPr>
            <p:nvPr/>
          </p:nvSpPr>
          <p:spPr bwMode="auto">
            <a:xfrm>
              <a:off x="6180737" y="1799271"/>
              <a:ext cx="540000" cy="540000"/>
            </a:xfrm>
            <a:custGeom>
              <a:avLst/>
              <a:gdLst>
                <a:gd name="T0" fmla="*/ 2147483647 w 312"/>
                <a:gd name="T1" fmla="*/ 0 h 312"/>
                <a:gd name="T2" fmla="*/ 0 w 312"/>
                <a:gd name="T3" fmla="*/ 2147483647 h 312"/>
                <a:gd name="T4" fmla="*/ 2147483647 w 312"/>
                <a:gd name="T5" fmla="*/ 2147483647 h 312"/>
                <a:gd name="T6" fmla="*/ 2147483647 w 312"/>
                <a:gd name="T7" fmla="*/ 2147483647 h 312"/>
                <a:gd name="T8" fmla="*/ 2147483647 w 312"/>
                <a:gd name="T9" fmla="*/ 0 h 312"/>
                <a:gd name="T10" fmla="*/ 2147483647 w 312"/>
                <a:gd name="T11" fmla="*/ 2147483647 h 312"/>
                <a:gd name="T12" fmla="*/ 2147483647 w 312"/>
                <a:gd name="T13" fmla="*/ 2147483647 h 312"/>
                <a:gd name="T14" fmla="*/ 2147483647 w 312"/>
                <a:gd name="T15" fmla="*/ 2147483647 h 312"/>
                <a:gd name="T16" fmla="*/ 2147483647 w 312"/>
                <a:gd name="T17" fmla="*/ 2147483647 h 312"/>
                <a:gd name="T18" fmla="*/ 2147483647 w 312"/>
                <a:gd name="T19" fmla="*/ 2147483647 h 312"/>
                <a:gd name="T20" fmla="*/ 2147483647 w 312"/>
                <a:gd name="T21" fmla="*/ 2147483647 h 312"/>
                <a:gd name="T22" fmla="*/ 2147483647 w 312"/>
                <a:gd name="T23" fmla="*/ 2147483647 h 312"/>
                <a:gd name="T24" fmla="*/ 2147483647 w 312"/>
                <a:gd name="T25" fmla="*/ 2147483647 h 312"/>
                <a:gd name="T26" fmla="*/ 2147483647 w 312"/>
                <a:gd name="T27" fmla="*/ 2147483647 h 312"/>
                <a:gd name="T28" fmla="*/ 2147483647 w 312"/>
                <a:gd name="T29" fmla="*/ 2147483647 h 312"/>
                <a:gd name="T30" fmla="*/ 2147483647 w 312"/>
                <a:gd name="T31" fmla="*/ 2147483647 h 312"/>
                <a:gd name="T32" fmla="*/ 2147483647 w 312"/>
                <a:gd name="T33" fmla="*/ 2147483647 h 312"/>
                <a:gd name="T34" fmla="*/ 2147483647 w 312"/>
                <a:gd name="T35" fmla="*/ 2147483647 h 312"/>
                <a:gd name="T36" fmla="*/ 2147483647 w 312"/>
                <a:gd name="T37" fmla="*/ 2147483647 h 312"/>
                <a:gd name="T38" fmla="*/ 2147483647 w 312"/>
                <a:gd name="T39" fmla="*/ 2147483647 h 312"/>
                <a:gd name="T40" fmla="*/ 2147483647 w 312"/>
                <a:gd name="T41" fmla="*/ 2147483647 h 312"/>
                <a:gd name="T42" fmla="*/ 2147483647 w 312"/>
                <a:gd name="T43" fmla="*/ 2147483647 h 312"/>
                <a:gd name="T44" fmla="*/ 2147483647 w 312"/>
                <a:gd name="T45" fmla="*/ 2147483647 h 312"/>
                <a:gd name="T46" fmla="*/ 2147483647 w 312"/>
                <a:gd name="T47" fmla="*/ 2147483647 h 312"/>
                <a:gd name="T48" fmla="*/ 2147483647 w 312"/>
                <a:gd name="T49" fmla="*/ 2147483647 h 312"/>
                <a:gd name="T50" fmla="*/ 2147483647 w 312"/>
                <a:gd name="T51" fmla="*/ 2147483647 h 312"/>
                <a:gd name="T52" fmla="*/ 2147483647 w 312"/>
                <a:gd name="T53" fmla="*/ 2147483647 h 312"/>
                <a:gd name="T54" fmla="*/ 2147483647 w 312"/>
                <a:gd name="T55" fmla="*/ 2147483647 h 312"/>
                <a:gd name="T56" fmla="*/ 2147483647 w 312"/>
                <a:gd name="T57" fmla="*/ 2147483647 h 312"/>
                <a:gd name="T58" fmla="*/ 2147483647 w 312"/>
                <a:gd name="T59" fmla="*/ 2147483647 h 312"/>
                <a:gd name="T60" fmla="*/ 2147483647 w 312"/>
                <a:gd name="T61" fmla="*/ 2147483647 h 312"/>
                <a:gd name="T62" fmla="*/ 2147483647 w 312"/>
                <a:gd name="T63" fmla="*/ 2147483647 h 312"/>
                <a:gd name="T64" fmla="*/ 2147483647 w 312"/>
                <a:gd name="T65" fmla="*/ 2147483647 h 312"/>
                <a:gd name="T66" fmla="*/ 2147483647 w 312"/>
                <a:gd name="T67" fmla="*/ 2147483647 h 312"/>
                <a:gd name="T68" fmla="*/ 2147483647 w 312"/>
                <a:gd name="T69" fmla="*/ 2147483647 h 312"/>
                <a:gd name="T70" fmla="*/ 2147483647 w 312"/>
                <a:gd name="T71" fmla="*/ 2147483647 h 312"/>
                <a:gd name="T72" fmla="*/ 2147483647 w 312"/>
                <a:gd name="T73" fmla="*/ 2147483647 h 312"/>
                <a:gd name="T74" fmla="*/ 2147483647 w 312"/>
                <a:gd name="T75" fmla="*/ 2147483647 h 312"/>
                <a:gd name="T76" fmla="*/ 2147483647 w 312"/>
                <a:gd name="T77" fmla="*/ 2147483647 h 312"/>
                <a:gd name="T78" fmla="*/ 2147483647 w 312"/>
                <a:gd name="T79" fmla="*/ 2147483647 h 312"/>
                <a:gd name="T80" fmla="*/ 2147483647 w 312"/>
                <a:gd name="T81" fmla="*/ 2147483647 h 312"/>
                <a:gd name="T82" fmla="*/ 2147483647 w 312"/>
                <a:gd name="T83" fmla="*/ 2147483647 h 312"/>
                <a:gd name="T84" fmla="*/ 2147483647 w 312"/>
                <a:gd name="T85" fmla="*/ 2147483647 h 312"/>
                <a:gd name="T86" fmla="*/ 2147483647 w 312"/>
                <a:gd name="T87" fmla="*/ 2147483647 h 312"/>
                <a:gd name="T88" fmla="*/ 2147483647 w 312"/>
                <a:gd name="T89" fmla="*/ 2147483647 h 312"/>
                <a:gd name="T90" fmla="*/ 2147483647 w 312"/>
                <a:gd name="T91" fmla="*/ 2147483647 h 312"/>
                <a:gd name="T92" fmla="*/ 2147483647 w 312"/>
                <a:gd name="T93" fmla="*/ 2147483647 h 312"/>
                <a:gd name="T94" fmla="*/ 2147483647 w 312"/>
                <a:gd name="T95" fmla="*/ 2147483647 h 312"/>
                <a:gd name="T96" fmla="*/ 2147483647 w 312"/>
                <a:gd name="T97" fmla="*/ 2147483647 h 312"/>
                <a:gd name="T98" fmla="*/ 2147483647 w 312"/>
                <a:gd name="T99" fmla="*/ 2147483647 h 312"/>
                <a:gd name="T100" fmla="*/ 2147483647 w 312"/>
                <a:gd name="T101" fmla="*/ 2147483647 h 312"/>
                <a:gd name="T102" fmla="*/ 2147483647 w 312"/>
                <a:gd name="T103" fmla="*/ 2147483647 h 312"/>
                <a:gd name="T104" fmla="*/ 2147483647 w 312"/>
                <a:gd name="T105" fmla="*/ 2147483647 h 312"/>
                <a:gd name="T106" fmla="*/ 2147483647 w 312"/>
                <a:gd name="T107" fmla="*/ 2147483647 h 312"/>
                <a:gd name="T108" fmla="*/ 2147483647 w 312"/>
                <a:gd name="T109" fmla="*/ 2147483647 h 31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312" h="312">
                  <a:moveTo>
                    <a:pt x="156" y="0"/>
                  </a:moveTo>
                  <a:cubicBezTo>
                    <a:pt x="70" y="0"/>
                    <a:pt x="0" y="70"/>
                    <a:pt x="0" y="156"/>
                  </a:cubicBezTo>
                  <a:cubicBezTo>
                    <a:pt x="0" y="242"/>
                    <a:pt x="70" y="312"/>
                    <a:pt x="156" y="312"/>
                  </a:cubicBezTo>
                  <a:cubicBezTo>
                    <a:pt x="242" y="312"/>
                    <a:pt x="312" y="242"/>
                    <a:pt x="312" y="156"/>
                  </a:cubicBezTo>
                  <a:cubicBezTo>
                    <a:pt x="312" y="70"/>
                    <a:pt x="242" y="0"/>
                    <a:pt x="156" y="0"/>
                  </a:cubicBezTo>
                  <a:close/>
                  <a:moveTo>
                    <a:pt x="161" y="284"/>
                  </a:moveTo>
                  <a:cubicBezTo>
                    <a:pt x="159" y="285"/>
                    <a:pt x="157" y="286"/>
                    <a:pt x="156" y="286"/>
                  </a:cubicBezTo>
                  <a:cubicBezTo>
                    <a:pt x="155" y="286"/>
                    <a:pt x="153" y="285"/>
                    <a:pt x="151" y="284"/>
                  </a:cubicBezTo>
                  <a:cubicBezTo>
                    <a:pt x="129" y="264"/>
                    <a:pt x="113" y="239"/>
                    <a:pt x="104" y="211"/>
                  </a:cubicBezTo>
                  <a:cubicBezTo>
                    <a:pt x="138" y="202"/>
                    <a:pt x="174" y="202"/>
                    <a:pt x="208" y="210"/>
                  </a:cubicBezTo>
                  <a:cubicBezTo>
                    <a:pt x="199" y="238"/>
                    <a:pt x="183" y="264"/>
                    <a:pt x="161" y="284"/>
                  </a:cubicBezTo>
                  <a:close/>
                  <a:moveTo>
                    <a:pt x="98" y="187"/>
                  </a:moveTo>
                  <a:cubicBezTo>
                    <a:pt x="96" y="177"/>
                    <a:pt x="95" y="167"/>
                    <a:pt x="95" y="156"/>
                  </a:cubicBezTo>
                  <a:cubicBezTo>
                    <a:pt x="95" y="145"/>
                    <a:pt x="96" y="135"/>
                    <a:pt x="98" y="125"/>
                  </a:cubicBezTo>
                  <a:cubicBezTo>
                    <a:pt x="117" y="129"/>
                    <a:pt x="137" y="132"/>
                    <a:pt x="157" y="132"/>
                  </a:cubicBezTo>
                  <a:cubicBezTo>
                    <a:pt x="176" y="132"/>
                    <a:pt x="195" y="130"/>
                    <a:pt x="214" y="125"/>
                  </a:cubicBezTo>
                  <a:cubicBezTo>
                    <a:pt x="216" y="135"/>
                    <a:pt x="217" y="145"/>
                    <a:pt x="217" y="156"/>
                  </a:cubicBezTo>
                  <a:cubicBezTo>
                    <a:pt x="217" y="167"/>
                    <a:pt x="216" y="177"/>
                    <a:pt x="214" y="187"/>
                  </a:cubicBezTo>
                  <a:cubicBezTo>
                    <a:pt x="176" y="178"/>
                    <a:pt x="136" y="178"/>
                    <a:pt x="98" y="187"/>
                  </a:cubicBezTo>
                  <a:close/>
                  <a:moveTo>
                    <a:pt x="151" y="28"/>
                  </a:moveTo>
                  <a:cubicBezTo>
                    <a:pt x="153" y="27"/>
                    <a:pt x="155" y="26"/>
                    <a:pt x="156" y="26"/>
                  </a:cubicBezTo>
                  <a:cubicBezTo>
                    <a:pt x="157" y="26"/>
                    <a:pt x="159" y="27"/>
                    <a:pt x="161" y="28"/>
                  </a:cubicBezTo>
                  <a:cubicBezTo>
                    <a:pt x="183" y="48"/>
                    <a:pt x="199" y="74"/>
                    <a:pt x="208" y="102"/>
                  </a:cubicBezTo>
                  <a:cubicBezTo>
                    <a:pt x="174" y="110"/>
                    <a:pt x="138" y="110"/>
                    <a:pt x="104" y="101"/>
                  </a:cubicBezTo>
                  <a:cubicBezTo>
                    <a:pt x="113" y="73"/>
                    <a:pt x="129" y="48"/>
                    <a:pt x="151" y="28"/>
                  </a:cubicBezTo>
                  <a:close/>
                  <a:moveTo>
                    <a:pt x="237" y="118"/>
                  </a:moveTo>
                  <a:cubicBezTo>
                    <a:pt x="250" y="113"/>
                    <a:pt x="263" y="107"/>
                    <a:pt x="276" y="100"/>
                  </a:cubicBezTo>
                  <a:cubicBezTo>
                    <a:pt x="284" y="117"/>
                    <a:pt x="288" y="136"/>
                    <a:pt x="288" y="156"/>
                  </a:cubicBezTo>
                  <a:cubicBezTo>
                    <a:pt x="288" y="176"/>
                    <a:pt x="284" y="195"/>
                    <a:pt x="276" y="212"/>
                  </a:cubicBezTo>
                  <a:cubicBezTo>
                    <a:pt x="263" y="205"/>
                    <a:pt x="250" y="199"/>
                    <a:pt x="237" y="194"/>
                  </a:cubicBezTo>
                  <a:cubicBezTo>
                    <a:pt x="240" y="182"/>
                    <a:pt x="241" y="169"/>
                    <a:pt x="241" y="156"/>
                  </a:cubicBezTo>
                  <a:cubicBezTo>
                    <a:pt x="241" y="143"/>
                    <a:pt x="240" y="130"/>
                    <a:pt x="237" y="118"/>
                  </a:cubicBezTo>
                  <a:close/>
                  <a:moveTo>
                    <a:pt x="263" y="79"/>
                  </a:moveTo>
                  <a:cubicBezTo>
                    <a:pt x="253" y="85"/>
                    <a:pt x="242" y="90"/>
                    <a:pt x="231" y="95"/>
                  </a:cubicBezTo>
                  <a:cubicBezTo>
                    <a:pt x="224" y="71"/>
                    <a:pt x="212" y="49"/>
                    <a:pt x="196" y="30"/>
                  </a:cubicBezTo>
                  <a:cubicBezTo>
                    <a:pt x="223" y="39"/>
                    <a:pt x="247" y="56"/>
                    <a:pt x="263" y="79"/>
                  </a:cubicBezTo>
                  <a:close/>
                  <a:moveTo>
                    <a:pt x="116" y="30"/>
                  </a:moveTo>
                  <a:cubicBezTo>
                    <a:pt x="101" y="49"/>
                    <a:pt x="89" y="71"/>
                    <a:pt x="81" y="94"/>
                  </a:cubicBezTo>
                  <a:cubicBezTo>
                    <a:pt x="70" y="90"/>
                    <a:pt x="59" y="85"/>
                    <a:pt x="49" y="79"/>
                  </a:cubicBezTo>
                  <a:cubicBezTo>
                    <a:pt x="65" y="56"/>
                    <a:pt x="89" y="39"/>
                    <a:pt x="116" y="30"/>
                  </a:cubicBezTo>
                  <a:close/>
                  <a:moveTo>
                    <a:pt x="37" y="99"/>
                  </a:moveTo>
                  <a:cubicBezTo>
                    <a:pt x="49" y="107"/>
                    <a:pt x="62" y="113"/>
                    <a:pt x="75" y="117"/>
                  </a:cubicBezTo>
                  <a:cubicBezTo>
                    <a:pt x="72" y="130"/>
                    <a:pt x="71" y="143"/>
                    <a:pt x="71" y="156"/>
                  </a:cubicBezTo>
                  <a:cubicBezTo>
                    <a:pt x="71" y="169"/>
                    <a:pt x="72" y="182"/>
                    <a:pt x="75" y="195"/>
                  </a:cubicBezTo>
                  <a:cubicBezTo>
                    <a:pt x="62" y="199"/>
                    <a:pt x="49" y="205"/>
                    <a:pt x="37" y="213"/>
                  </a:cubicBezTo>
                  <a:cubicBezTo>
                    <a:pt x="29" y="195"/>
                    <a:pt x="24" y="176"/>
                    <a:pt x="24" y="156"/>
                  </a:cubicBezTo>
                  <a:cubicBezTo>
                    <a:pt x="24" y="136"/>
                    <a:pt x="29" y="117"/>
                    <a:pt x="37" y="99"/>
                  </a:cubicBezTo>
                  <a:close/>
                  <a:moveTo>
                    <a:pt x="49" y="233"/>
                  </a:moveTo>
                  <a:cubicBezTo>
                    <a:pt x="59" y="227"/>
                    <a:pt x="70" y="222"/>
                    <a:pt x="81" y="218"/>
                  </a:cubicBezTo>
                  <a:cubicBezTo>
                    <a:pt x="89" y="241"/>
                    <a:pt x="101" y="263"/>
                    <a:pt x="116" y="282"/>
                  </a:cubicBezTo>
                  <a:cubicBezTo>
                    <a:pt x="89" y="273"/>
                    <a:pt x="65" y="256"/>
                    <a:pt x="49" y="233"/>
                  </a:cubicBezTo>
                  <a:close/>
                  <a:moveTo>
                    <a:pt x="196" y="282"/>
                  </a:moveTo>
                  <a:cubicBezTo>
                    <a:pt x="212" y="263"/>
                    <a:pt x="224" y="241"/>
                    <a:pt x="231" y="217"/>
                  </a:cubicBezTo>
                  <a:cubicBezTo>
                    <a:pt x="242" y="222"/>
                    <a:pt x="253" y="227"/>
                    <a:pt x="263" y="233"/>
                  </a:cubicBezTo>
                  <a:cubicBezTo>
                    <a:pt x="247" y="256"/>
                    <a:pt x="223" y="273"/>
                    <a:pt x="196" y="28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40" name="矩形 39"/>
          <p:cNvSpPr/>
          <p:nvPr/>
        </p:nvSpPr>
        <p:spPr>
          <a:xfrm>
            <a:off x="1062038" y="3389313"/>
            <a:ext cx="2003425" cy="2030412"/>
          </a:xfrm>
          <a:prstGeom prst="rect">
            <a:avLst/>
          </a:prstGeom>
        </p:spPr>
        <p:txBody>
          <a:bodyPr>
            <a:spAutoFit/>
          </a:bodyPr>
          <a:lstStyle/>
          <a:p>
            <a:pPr algn="ct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 cubilia Curae; Donec velit neque, auctor sit amet aliquam vel, ullamcorper sit amet ligula. Nulla quis lorem utNulla quis lorem ut</a:t>
            </a:r>
          </a:p>
        </p:txBody>
      </p:sp>
      <p:sp>
        <p:nvSpPr>
          <p:cNvPr id="41" name="矩形 40"/>
          <p:cNvSpPr/>
          <p:nvPr/>
        </p:nvSpPr>
        <p:spPr>
          <a:xfrm>
            <a:off x="1158875" y="2960688"/>
            <a:ext cx="1809750" cy="369887"/>
          </a:xfrm>
          <a:prstGeom prst="rect">
            <a:avLst/>
          </a:prstGeom>
          <a:noFill/>
        </p:spPr>
        <p:txBody>
          <a:bodyPr>
            <a:spAutoFit/>
          </a:bodyPr>
          <a:lstStyle/>
          <a:p>
            <a:pPr algn="ctr" eaLnBrk="1" fontAlgn="auto" hangingPunct="1">
              <a:spcBef>
                <a:spcPts val="0"/>
              </a:spcBef>
              <a:spcAft>
                <a:spcPts val="0"/>
              </a:spcAft>
              <a:defRPr/>
            </a:pPr>
            <a:r>
              <a:rPr lang="zh-CN" altLang="en-US" dirty="0">
                <a:solidFill>
                  <a:schemeClr val="bg2">
                    <a:lumMod val="25000"/>
                  </a:schemeClr>
                </a:solidFill>
                <a:latin typeface="+mn-lt"/>
                <a:ea typeface="+mn-ea"/>
              </a:rPr>
              <a:t>科学管理</a:t>
            </a:r>
          </a:p>
        </p:txBody>
      </p:sp>
      <p:sp>
        <p:nvSpPr>
          <p:cNvPr id="42" name="矩形 41"/>
          <p:cNvSpPr/>
          <p:nvPr/>
        </p:nvSpPr>
        <p:spPr>
          <a:xfrm>
            <a:off x="3746500" y="3389313"/>
            <a:ext cx="2003425" cy="2030412"/>
          </a:xfrm>
          <a:prstGeom prst="rect">
            <a:avLst/>
          </a:prstGeom>
        </p:spPr>
        <p:txBody>
          <a:bodyPr>
            <a:spAutoFit/>
          </a:bodyPr>
          <a:lstStyle/>
          <a:p>
            <a:pPr algn="ct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 cubilia Curae; Donec velit neque, auctor sit amet aliquam vel, ullamcorper sit amet ligula. Nulla quis lorem utNulla quis lorem ut</a:t>
            </a:r>
          </a:p>
        </p:txBody>
      </p:sp>
      <p:sp>
        <p:nvSpPr>
          <p:cNvPr id="43" name="矩形 42"/>
          <p:cNvSpPr/>
          <p:nvPr/>
        </p:nvSpPr>
        <p:spPr>
          <a:xfrm>
            <a:off x="3843338" y="2960688"/>
            <a:ext cx="1809750" cy="369887"/>
          </a:xfrm>
          <a:prstGeom prst="rect">
            <a:avLst/>
          </a:prstGeom>
          <a:noFill/>
        </p:spPr>
        <p:txBody>
          <a:bodyPr>
            <a:spAutoFit/>
          </a:bodyPr>
          <a:lstStyle/>
          <a:p>
            <a:pPr algn="ctr" eaLnBrk="1" fontAlgn="auto" hangingPunct="1">
              <a:spcBef>
                <a:spcPts val="0"/>
              </a:spcBef>
              <a:spcAft>
                <a:spcPts val="0"/>
              </a:spcAft>
              <a:defRPr/>
            </a:pPr>
            <a:r>
              <a:rPr lang="zh-CN" altLang="en-US" dirty="0">
                <a:solidFill>
                  <a:schemeClr val="bg2">
                    <a:lumMod val="25000"/>
                  </a:schemeClr>
                </a:solidFill>
                <a:latin typeface="+mn-lt"/>
                <a:ea typeface="+mn-ea"/>
              </a:rPr>
              <a:t>专业服务</a:t>
            </a:r>
          </a:p>
        </p:txBody>
      </p:sp>
      <p:sp>
        <p:nvSpPr>
          <p:cNvPr id="44" name="矩形 43"/>
          <p:cNvSpPr/>
          <p:nvPr/>
        </p:nvSpPr>
        <p:spPr>
          <a:xfrm>
            <a:off x="6429375" y="3389313"/>
            <a:ext cx="2005013" cy="2030412"/>
          </a:xfrm>
          <a:prstGeom prst="rect">
            <a:avLst/>
          </a:prstGeom>
        </p:spPr>
        <p:txBody>
          <a:bodyPr>
            <a:spAutoFit/>
          </a:bodyPr>
          <a:lstStyle/>
          <a:p>
            <a:pPr algn="ct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 cubilia Curae; Donec velit neque, auctor sit amet aliquam vel, ullamcorper sit amet ligula. Nulla quis lorem utNulla quis lorem ut</a:t>
            </a:r>
          </a:p>
        </p:txBody>
      </p:sp>
      <p:sp>
        <p:nvSpPr>
          <p:cNvPr id="45" name="矩形 44"/>
          <p:cNvSpPr/>
          <p:nvPr/>
        </p:nvSpPr>
        <p:spPr>
          <a:xfrm>
            <a:off x="6527800" y="2960688"/>
            <a:ext cx="1809750" cy="369887"/>
          </a:xfrm>
          <a:prstGeom prst="rect">
            <a:avLst/>
          </a:prstGeom>
          <a:noFill/>
        </p:spPr>
        <p:txBody>
          <a:bodyPr>
            <a:spAutoFit/>
          </a:bodyPr>
          <a:lstStyle/>
          <a:p>
            <a:pPr algn="ctr" eaLnBrk="1" fontAlgn="auto" hangingPunct="1">
              <a:spcBef>
                <a:spcPts val="0"/>
              </a:spcBef>
              <a:spcAft>
                <a:spcPts val="0"/>
              </a:spcAft>
              <a:defRPr/>
            </a:pPr>
            <a:r>
              <a:rPr lang="zh-CN" altLang="en-US" dirty="0">
                <a:solidFill>
                  <a:schemeClr val="bg2">
                    <a:lumMod val="25000"/>
                  </a:schemeClr>
                </a:solidFill>
                <a:latin typeface="+mn-lt"/>
                <a:ea typeface="+mn-ea"/>
              </a:rPr>
              <a:t>资讯全面</a:t>
            </a:r>
          </a:p>
        </p:txBody>
      </p:sp>
      <p:sp>
        <p:nvSpPr>
          <p:cNvPr id="46" name="矩形 45"/>
          <p:cNvSpPr/>
          <p:nvPr/>
        </p:nvSpPr>
        <p:spPr>
          <a:xfrm>
            <a:off x="9113838" y="3389313"/>
            <a:ext cx="2005012" cy="2030412"/>
          </a:xfrm>
          <a:prstGeom prst="rect">
            <a:avLst/>
          </a:prstGeom>
        </p:spPr>
        <p:txBody>
          <a:bodyPr>
            <a:spAutoFit/>
          </a:bodyPr>
          <a:lstStyle/>
          <a:p>
            <a:pPr algn="ct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 cubilia Curae; Donec velit neque, auctor sit amet aliquam vel, ullamcorper sit amet ligula. Nulla quis lorem utNulla quis lorem ut</a:t>
            </a:r>
          </a:p>
        </p:txBody>
      </p:sp>
      <p:sp>
        <p:nvSpPr>
          <p:cNvPr id="47" name="矩形 46"/>
          <p:cNvSpPr/>
          <p:nvPr/>
        </p:nvSpPr>
        <p:spPr>
          <a:xfrm>
            <a:off x="9210675" y="2960688"/>
            <a:ext cx="1811338" cy="369887"/>
          </a:xfrm>
          <a:prstGeom prst="rect">
            <a:avLst/>
          </a:prstGeom>
          <a:noFill/>
        </p:spPr>
        <p:txBody>
          <a:bodyPr>
            <a:spAutoFit/>
          </a:bodyPr>
          <a:lstStyle/>
          <a:p>
            <a:pPr algn="ctr" eaLnBrk="1" fontAlgn="auto" hangingPunct="1">
              <a:spcBef>
                <a:spcPts val="0"/>
              </a:spcBef>
              <a:spcAft>
                <a:spcPts val="0"/>
              </a:spcAft>
              <a:defRPr/>
            </a:pPr>
            <a:r>
              <a:rPr lang="zh-CN" altLang="en-US" dirty="0">
                <a:solidFill>
                  <a:schemeClr val="bg2">
                    <a:lumMod val="25000"/>
                  </a:schemeClr>
                </a:solidFill>
                <a:latin typeface="+mn-lt"/>
                <a:ea typeface="+mn-ea"/>
              </a:rPr>
              <a:t>成就共赢</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标题 1"/>
          <p:cNvSpPr>
            <a:spLocks noGrp="1"/>
          </p:cNvSpPr>
          <p:nvPr>
            <p:ph type="title"/>
          </p:nvPr>
        </p:nvSpPr>
        <p:spPr>
          <a:xfrm>
            <a:off x="4889500" y="974725"/>
            <a:ext cx="6497638" cy="2852738"/>
          </a:xfrm>
        </p:spPr>
        <p:txBody>
          <a:bodyPr/>
          <a:lstStyle/>
          <a:p>
            <a:pPr eaLnBrk="1" hangingPunct="1"/>
            <a:r>
              <a:rPr lang="zh-CN" altLang="en-US" smtClean="0"/>
              <a:t>项目分析</a:t>
            </a:r>
          </a:p>
        </p:txBody>
      </p:sp>
      <p:sp>
        <p:nvSpPr>
          <p:cNvPr id="3" name="文本占位符 2"/>
          <p:cNvSpPr>
            <a:spLocks noGrp="1"/>
          </p:cNvSpPr>
          <p:nvPr>
            <p:ph type="body" idx="1"/>
          </p:nvPr>
        </p:nvSpPr>
        <p:spPr>
          <a:xfrm>
            <a:off x="4889500" y="3854450"/>
            <a:ext cx="4456113" cy="1500188"/>
          </a:xfrm>
        </p:spPr>
        <p:txBody>
          <a:bodyPr rtlCol="0">
            <a:normAutofit/>
          </a:bodyPr>
          <a:lstStyle/>
          <a:p>
            <a:pPr eaLnBrk="1" fontAlgn="auto" hangingPunct="1">
              <a:spcAft>
                <a:spcPts val="0"/>
              </a:spcAft>
              <a:defRPr/>
            </a:pPr>
            <a:r>
              <a:rPr lang="en-US" altLang="zh-CN" sz="1600" spc="1000" dirty="0">
                <a:solidFill>
                  <a:schemeClr val="bg2">
                    <a:lumMod val="25000"/>
                  </a:schemeClr>
                </a:solidFill>
              </a:rPr>
              <a:t>Company profile</a:t>
            </a:r>
            <a:endParaRPr lang="zh-CN" altLang="en-US" sz="1600" spc="1000" dirty="0">
              <a:solidFill>
                <a:schemeClr val="bg2">
                  <a:lumMod val="25000"/>
                </a:schemeClr>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838200" y="217488"/>
            <a:ext cx="10375900" cy="1325562"/>
          </a:xfrm>
        </p:spPr>
        <p:txBody>
          <a:bodyPr rtlCol="0">
            <a:normAutofit/>
          </a:bodyPr>
          <a:lstStyle/>
          <a:p>
            <a:pPr eaLnBrk="1" fontAlgn="auto" hangingPunct="1">
              <a:spcAft>
                <a:spcPts val="0"/>
              </a:spcAft>
              <a:defRPr/>
            </a:pPr>
            <a:r>
              <a:rPr lang="zh-CN" altLang="en-US" dirty="0" smtClean="0"/>
              <a:t> 产品服务</a:t>
            </a:r>
            <a:endParaRPr lang="zh-CN" altLang="en-US" dirty="0"/>
          </a:p>
        </p:txBody>
      </p:sp>
      <p:sp>
        <p:nvSpPr>
          <p:cNvPr id="13" name="矩形 12"/>
          <p:cNvSpPr/>
          <p:nvPr/>
        </p:nvSpPr>
        <p:spPr>
          <a:xfrm>
            <a:off x="4267200" y="1125538"/>
            <a:ext cx="3657600" cy="369887"/>
          </a:xfrm>
          <a:prstGeom prst="rect">
            <a:avLst/>
          </a:prstGeom>
        </p:spPr>
        <p:txBody>
          <a:bodyPr wrap="none">
            <a:spAutoFit/>
          </a:bodyPr>
          <a:lstStyle/>
          <a:p>
            <a:pPr eaLnBrk="1" fontAlgn="auto" hangingPunct="1">
              <a:spcBef>
                <a:spcPts val="0"/>
              </a:spcBef>
              <a:spcAft>
                <a:spcPts val="0"/>
              </a:spcAft>
              <a:defRPr/>
            </a:pPr>
            <a:r>
              <a:rPr lang="en-US" altLang="zh-CN" spc="1000" dirty="0">
                <a:solidFill>
                  <a:schemeClr val="bg1">
                    <a:lumMod val="65000"/>
                  </a:schemeClr>
                </a:solidFill>
                <a:latin typeface="+mn-lt"/>
                <a:ea typeface="+mn-ea"/>
              </a:rPr>
              <a:t>Company profile</a:t>
            </a:r>
            <a:endParaRPr lang="zh-CN" altLang="en-US" spc="1000" dirty="0">
              <a:solidFill>
                <a:schemeClr val="bg1">
                  <a:lumMod val="65000"/>
                </a:schemeClr>
              </a:solidFill>
              <a:latin typeface="+mn-lt"/>
              <a:ea typeface="+mn-ea"/>
            </a:endParaRPr>
          </a:p>
        </p:txBody>
      </p:sp>
      <p:sp>
        <p:nvSpPr>
          <p:cNvPr id="14" name="矩形 13"/>
          <p:cNvSpPr/>
          <p:nvPr/>
        </p:nvSpPr>
        <p:spPr>
          <a:xfrm>
            <a:off x="1492250" y="1993900"/>
            <a:ext cx="9207500" cy="738188"/>
          </a:xfrm>
          <a:prstGeom prst="rect">
            <a:avLst/>
          </a:prstGeom>
        </p:spPr>
        <p:txBody>
          <a:bodyPr>
            <a:spAutoFit/>
          </a:bodyPr>
          <a:lstStyle/>
          <a:p>
            <a:pPr algn="just" eaLnBrk="1" fontAlgn="auto" hangingPunct="1">
              <a:spcBef>
                <a:spcPts val="0"/>
              </a:spcBef>
              <a:spcAft>
                <a:spcPts val="0"/>
              </a:spcAft>
              <a:defRPr/>
            </a:pPr>
            <a:r>
              <a:rPr lang="zh-CN" altLang="en-US" sz="1400" dirty="0">
                <a:solidFill>
                  <a:schemeClr val="bg2">
                    <a:lumMod val="25000"/>
                  </a:schemeClr>
                </a:solidFill>
                <a:latin typeface="+mn-lt"/>
                <a:ea typeface="+mn-ea"/>
              </a:rPr>
              <a:t>Curabitur non nulla sit amet nisl tempus convallis quis ac lectus. Vivamus suscipit tortor eget felis porttitor volutpat. Donec rutrum congue leo eget malesuada. Vestibulum ac diam sit amet quam vehicula elementum sed sit amet dui. Cras ultricies ligula sed magna dictum porta. Curabitur aliquet quam id dui posuere blandit.</a:t>
            </a:r>
          </a:p>
        </p:txBody>
      </p:sp>
      <p:cxnSp>
        <p:nvCxnSpPr>
          <p:cNvPr id="15" name="直接连接符 14"/>
          <p:cNvCxnSpPr/>
          <p:nvPr/>
        </p:nvCxnSpPr>
        <p:spPr>
          <a:xfrm>
            <a:off x="1592263" y="4772025"/>
            <a:ext cx="2319337" cy="0"/>
          </a:xfrm>
          <a:prstGeom prst="line">
            <a:avLst/>
          </a:prstGeom>
          <a:ln w="19050">
            <a:solidFill>
              <a:srgbClr val="FB710F"/>
            </a:solidFill>
          </a:ln>
        </p:spPr>
        <p:style>
          <a:lnRef idx="1">
            <a:schemeClr val="accent1"/>
          </a:lnRef>
          <a:fillRef idx="0">
            <a:schemeClr val="accent1"/>
          </a:fillRef>
          <a:effectRef idx="0">
            <a:schemeClr val="accent1"/>
          </a:effectRef>
          <a:fontRef idx="minor">
            <a:schemeClr val="tx1"/>
          </a:fontRef>
        </p:style>
      </p:cxnSp>
      <p:sp>
        <p:nvSpPr>
          <p:cNvPr id="16" name="等腰三角形 15"/>
          <p:cNvSpPr/>
          <p:nvPr/>
        </p:nvSpPr>
        <p:spPr>
          <a:xfrm flipV="1">
            <a:off x="2654300" y="4829175"/>
            <a:ext cx="193675" cy="168275"/>
          </a:xfrm>
          <a:prstGeom prst="triangle">
            <a:avLst/>
          </a:prstGeom>
          <a:solidFill>
            <a:srgbClr val="FB710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2">
                  <a:lumMod val="25000"/>
                </a:schemeClr>
              </a:solidFill>
            </a:endParaRPr>
          </a:p>
        </p:txBody>
      </p:sp>
      <p:sp>
        <p:nvSpPr>
          <p:cNvPr id="17" name="矩形 16"/>
          <p:cNvSpPr/>
          <p:nvPr/>
        </p:nvSpPr>
        <p:spPr>
          <a:xfrm>
            <a:off x="1682750" y="5092700"/>
            <a:ext cx="2136775" cy="954088"/>
          </a:xfrm>
          <a:prstGeom prst="rect">
            <a:avLst/>
          </a:prstGeom>
        </p:spPr>
        <p:txBody>
          <a:bodyPr>
            <a:spAutoFit/>
          </a:bodyPr>
          <a:lstStyle/>
          <a:p>
            <a:pPr algn="ct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 cubilia Curae</a:t>
            </a:r>
            <a:r>
              <a:rPr lang="en-US" altLang="zh-CN" sz="1400" dirty="0">
                <a:solidFill>
                  <a:schemeClr val="bg2">
                    <a:lumMod val="25000"/>
                  </a:schemeClr>
                </a:solidFill>
                <a:latin typeface="+mn-lt"/>
                <a:ea typeface="+mn-ea"/>
              </a:rPr>
              <a:t>.</a:t>
            </a:r>
            <a:endParaRPr lang="zh-CN" altLang="en-US" sz="1400" dirty="0">
              <a:solidFill>
                <a:schemeClr val="bg2">
                  <a:lumMod val="25000"/>
                </a:schemeClr>
              </a:solidFill>
              <a:latin typeface="+mn-lt"/>
              <a:ea typeface="+mn-ea"/>
            </a:endParaRPr>
          </a:p>
        </p:txBody>
      </p:sp>
      <p:cxnSp>
        <p:nvCxnSpPr>
          <p:cNvPr id="18" name="直接连接符 17"/>
          <p:cNvCxnSpPr/>
          <p:nvPr/>
        </p:nvCxnSpPr>
        <p:spPr>
          <a:xfrm>
            <a:off x="4937125" y="4772025"/>
            <a:ext cx="2317750" cy="0"/>
          </a:xfrm>
          <a:prstGeom prst="line">
            <a:avLst/>
          </a:prstGeom>
          <a:ln w="19050">
            <a:solidFill>
              <a:srgbClr val="FB710F"/>
            </a:solidFill>
          </a:ln>
        </p:spPr>
        <p:style>
          <a:lnRef idx="1">
            <a:schemeClr val="accent1"/>
          </a:lnRef>
          <a:fillRef idx="0">
            <a:schemeClr val="accent1"/>
          </a:fillRef>
          <a:effectRef idx="0">
            <a:schemeClr val="accent1"/>
          </a:effectRef>
          <a:fontRef idx="minor">
            <a:schemeClr val="tx1"/>
          </a:fontRef>
        </p:style>
      </p:cxnSp>
      <p:sp>
        <p:nvSpPr>
          <p:cNvPr id="19" name="等腰三角形 18"/>
          <p:cNvSpPr/>
          <p:nvPr/>
        </p:nvSpPr>
        <p:spPr>
          <a:xfrm flipV="1">
            <a:off x="5999163" y="4829175"/>
            <a:ext cx="193675" cy="168275"/>
          </a:xfrm>
          <a:prstGeom prst="triangle">
            <a:avLst/>
          </a:prstGeom>
          <a:solidFill>
            <a:srgbClr val="FB710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2">
                  <a:lumMod val="25000"/>
                </a:schemeClr>
              </a:solidFill>
            </a:endParaRPr>
          </a:p>
        </p:txBody>
      </p:sp>
      <p:sp>
        <p:nvSpPr>
          <p:cNvPr id="20" name="矩形 19"/>
          <p:cNvSpPr/>
          <p:nvPr/>
        </p:nvSpPr>
        <p:spPr>
          <a:xfrm>
            <a:off x="5027613" y="5092700"/>
            <a:ext cx="2136775" cy="954088"/>
          </a:xfrm>
          <a:prstGeom prst="rect">
            <a:avLst/>
          </a:prstGeom>
        </p:spPr>
        <p:txBody>
          <a:bodyPr>
            <a:spAutoFit/>
          </a:bodyPr>
          <a:lstStyle/>
          <a:p>
            <a:pPr algn="ct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 cubilia Curae</a:t>
            </a:r>
            <a:r>
              <a:rPr lang="en-US" altLang="zh-CN" sz="1400" dirty="0">
                <a:solidFill>
                  <a:schemeClr val="bg2">
                    <a:lumMod val="25000"/>
                  </a:schemeClr>
                </a:solidFill>
                <a:latin typeface="+mn-lt"/>
                <a:ea typeface="+mn-ea"/>
              </a:rPr>
              <a:t>.</a:t>
            </a:r>
            <a:endParaRPr lang="zh-CN" altLang="en-US" sz="1400" dirty="0">
              <a:solidFill>
                <a:schemeClr val="bg2">
                  <a:lumMod val="25000"/>
                </a:schemeClr>
              </a:solidFill>
              <a:latin typeface="+mn-lt"/>
              <a:ea typeface="+mn-ea"/>
            </a:endParaRPr>
          </a:p>
        </p:txBody>
      </p:sp>
      <p:cxnSp>
        <p:nvCxnSpPr>
          <p:cNvPr id="21" name="直接连接符 20"/>
          <p:cNvCxnSpPr/>
          <p:nvPr/>
        </p:nvCxnSpPr>
        <p:spPr>
          <a:xfrm>
            <a:off x="8280400" y="4772025"/>
            <a:ext cx="2319338" cy="0"/>
          </a:xfrm>
          <a:prstGeom prst="line">
            <a:avLst/>
          </a:prstGeom>
          <a:ln w="19050">
            <a:solidFill>
              <a:srgbClr val="FB710F"/>
            </a:solidFill>
          </a:ln>
        </p:spPr>
        <p:style>
          <a:lnRef idx="1">
            <a:schemeClr val="accent1"/>
          </a:lnRef>
          <a:fillRef idx="0">
            <a:schemeClr val="accent1"/>
          </a:fillRef>
          <a:effectRef idx="0">
            <a:schemeClr val="accent1"/>
          </a:effectRef>
          <a:fontRef idx="minor">
            <a:schemeClr val="tx1"/>
          </a:fontRef>
        </p:style>
      </p:cxnSp>
      <p:sp>
        <p:nvSpPr>
          <p:cNvPr id="22" name="等腰三角形 21"/>
          <p:cNvSpPr/>
          <p:nvPr/>
        </p:nvSpPr>
        <p:spPr>
          <a:xfrm flipV="1">
            <a:off x="9344025" y="4829175"/>
            <a:ext cx="193675" cy="168275"/>
          </a:xfrm>
          <a:prstGeom prst="triangle">
            <a:avLst/>
          </a:prstGeom>
          <a:solidFill>
            <a:srgbClr val="FB710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2">
                  <a:lumMod val="25000"/>
                </a:schemeClr>
              </a:solidFill>
            </a:endParaRPr>
          </a:p>
        </p:txBody>
      </p:sp>
      <p:sp>
        <p:nvSpPr>
          <p:cNvPr id="23" name="矩形 22"/>
          <p:cNvSpPr/>
          <p:nvPr/>
        </p:nvSpPr>
        <p:spPr>
          <a:xfrm>
            <a:off x="8372475" y="5092700"/>
            <a:ext cx="2136775" cy="954088"/>
          </a:xfrm>
          <a:prstGeom prst="rect">
            <a:avLst/>
          </a:prstGeom>
        </p:spPr>
        <p:txBody>
          <a:bodyPr>
            <a:spAutoFit/>
          </a:bodyPr>
          <a:lstStyle/>
          <a:p>
            <a:pPr algn="ct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 cubilia Curae</a:t>
            </a:r>
            <a:r>
              <a:rPr lang="en-US" altLang="zh-CN" sz="1400" dirty="0">
                <a:solidFill>
                  <a:schemeClr val="bg2">
                    <a:lumMod val="25000"/>
                  </a:schemeClr>
                </a:solidFill>
                <a:latin typeface="+mn-lt"/>
                <a:ea typeface="+mn-ea"/>
              </a:rPr>
              <a:t>.</a:t>
            </a:r>
            <a:endParaRPr lang="zh-CN" altLang="en-US" sz="1400" dirty="0">
              <a:solidFill>
                <a:schemeClr val="bg2">
                  <a:lumMod val="25000"/>
                </a:schemeClr>
              </a:solidFill>
              <a:latin typeface="+mn-lt"/>
              <a:ea typeface="+mn-ea"/>
            </a:endParaRPr>
          </a:p>
        </p:txBody>
      </p:sp>
      <p:pic>
        <p:nvPicPr>
          <p:cNvPr id="13326" name="图片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16063" y="2997200"/>
            <a:ext cx="2471737" cy="165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7" name="图片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856163" y="2997200"/>
            <a:ext cx="2479675" cy="165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8" name="图片 26"/>
          <p:cNvPicPr>
            <a:picLocks noChangeAspect="1"/>
          </p:cNvPicPr>
          <p:nvPr/>
        </p:nvPicPr>
        <p:blipFill>
          <a:blip r:embed="rId5">
            <a:extLst>
              <a:ext uri="{28A0092B-C50C-407E-A947-70E740481C1C}">
                <a14:useLocalDpi xmlns:a14="http://schemas.microsoft.com/office/drawing/2010/main" val="0"/>
              </a:ext>
            </a:extLst>
          </a:blip>
          <a:srcRect l="7872" t="15514" r="16835" b="7445"/>
          <a:stretch>
            <a:fillRect/>
          </a:stretch>
        </p:blipFill>
        <p:spPr bwMode="auto">
          <a:xfrm>
            <a:off x="8201025" y="2997200"/>
            <a:ext cx="2479675" cy="165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838200" y="217488"/>
            <a:ext cx="10375900" cy="1325562"/>
          </a:xfrm>
        </p:spPr>
        <p:txBody>
          <a:bodyPr rtlCol="0">
            <a:normAutofit/>
          </a:bodyPr>
          <a:lstStyle/>
          <a:p>
            <a:pPr eaLnBrk="1" fontAlgn="auto" hangingPunct="1">
              <a:spcAft>
                <a:spcPts val="0"/>
              </a:spcAft>
              <a:defRPr/>
            </a:pPr>
            <a:r>
              <a:rPr lang="zh-CN" altLang="en-US" dirty="0" smtClean="0"/>
              <a:t> 项目</a:t>
            </a:r>
            <a:r>
              <a:rPr lang="zh-CN" altLang="en-US" dirty="0"/>
              <a:t>优势</a:t>
            </a:r>
          </a:p>
        </p:txBody>
      </p:sp>
      <p:sp>
        <p:nvSpPr>
          <p:cNvPr id="13" name="矩形 12"/>
          <p:cNvSpPr/>
          <p:nvPr/>
        </p:nvSpPr>
        <p:spPr>
          <a:xfrm>
            <a:off x="4267200" y="1125538"/>
            <a:ext cx="3657600" cy="369887"/>
          </a:xfrm>
          <a:prstGeom prst="rect">
            <a:avLst/>
          </a:prstGeom>
        </p:spPr>
        <p:txBody>
          <a:bodyPr wrap="none">
            <a:spAutoFit/>
          </a:bodyPr>
          <a:lstStyle/>
          <a:p>
            <a:pPr eaLnBrk="1" fontAlgn="auto" hangingPunct="1">
              <a:spcBef>
                <a:spcPts val="0"/>
              </a:spcBef>
              <a:spcAft>
                <a:spcPts val="0"/>
              </a:spcAft>
              <a:defRPr/>
            </a:pPr>
            <a:r>
              <a:rPr lang="en-US" altLang="zh-CN" spc="1000" dirty="0">
                <a:solidFill>
                  <a:schemeClr val="bg1">
                    <a:lumMod val="65000"/>
                  </a:schemeClr>
                </a:solidFill>
                <a:latin typeface="+mn-lt"/>
                <a:ea typeface="+mn-ea"/>
              </a:rPr>
              <a:t>Company profile</a:t>
            </a:r>
            <a:endParaRPr lang="zh-CN" altLang="en-US" spc="1000" dirty="0">
              <a:solidFill>
                <a:schemeClr val="bg1">
                  <a:lumMod val="65000"/>
                </a:schemeClr>
              </a:solidFill>
              <a:latin typeface="+mn-lt"/>
              <a:ea typeface="+mn-ea"/>
            </a:endParaRPr>
          </a:p>
        </p:txBody>
      </p:sp>
      <p:sp>
        <p:nvSpPr>
          <p:cNvPr id="36" name="椭圆 35"/>
          <p:cNvSpPr>
            <a:spLocks noChangeAspect="1"/>
          </p:cNvSpPr>
          <p:nvPr/>
        </p:nvSpPr>
        <p:spPr>
          <a:xfrm>
            <a:off x="7513638" y="3729038"/>
            <a:ext cx="720725" cy="72072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endParaRPr>
          </a:p>
        </p:txBody>
      </p:sp>
      <p:sp>
        <p:nvSpPr>
          <p:cNvPr id="37" name="椭圆 36"/>
          <p:cNvSpPr>
            <a:spLocks noChangeAspect="1"/>
          </p:cNvSpPr>
          <p:nvPr/>
        </p:nvSpPr>
        <p:spPr>
          <a:xfrm>
            <a:off x="3905250" y="3729038"/>
            <a:ext cx="719138" cy="720725"/>
          </a:xfrm>
          <a:prstGeom prst="ellipse">
            <a:avLst/>
          </a:prstGeom>
          <a:solidFill>
            <a:srgbClr val="FB710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endParaRPr>
          </a:p>
        </p:txBody>
      </p:sp>
      <p:cxnSp>
        <p:nvCxnSpPr>
          <p:cNvPr id="38" name="直接连接符 37"/>
          <p:cNvCxnSpPr>
            <a:stCxn id="37" idx="6"/>
            <a:endCxn id="36" idx="2"/>
          </p:cNvCxnSpPr>
          <p:nvPr/>
        </p:nvCxnSpPr>
        <p:spPr>
          <a:xfrm>
            <a:off x="4624388" y="4089400"/>
            <a:ext cx="2889250" cy="0"/>
          </a:xfrm>
          <a:prstGeom prst="line">
            <a:avLst/>
          </a:prstGeom>
          <a:ln w="12700">
            <a:solidFill>
              <a:schemeClr val="bg1">
                <a:lumMod val="6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9" name="椭圆 38"/>
          <p:cNvSpPr>
            <a:spLocks noChangeAspect="1"/>
          </p:cNvSpPr>
          <p:nvPr/>
        </p:nvSpPr>
        <p:spPr>
          <a:xfrm>
            <a:off x="7513638" y="2349500"/>
            <a:ext cx="720725" cy="719138"/>
          </a:xfrm>
          <a:prstGeom prst="ellipse">
            <a:avLst/>
          </a:prstGeom>
          <a:solidFill>
            <a:srgbClr val="FB710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endParaRPr>
          </a:p>
        </p:txBody>
      </p:sp>
      <p:sp>
        <p:nvSpPr>
          <p:cNvPr id="40" name="椭圆 39"/>
          <p:cNvSpPr>
            <a:spLocks noChangeAspect="1"/>
          </p:cNvSpPr>
          <p:nvPr/>
        </p:nvSpPr>
        <p:spPr>
          <a:xfrm>
            <a:off x="7513638" y="5110163"/>
            <a:ext cx="720725" cy="719137"/>
          </a:xfrm>
          <a:prstGeom prst="ellipse">
            <a:avLst/>
          </a:prstGeom>
          <a:solidFill>
            <a:srgbClr val="FB710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endParaRPr>
          </a:p>
        </p:txBody>
      </p:sp>
      <p:sp>
        <p:nvSpPr>
          <p:cNvPr id="41" name="椭圆 40"/>
          <p:cNvSpPr>
            <a:spLocks noChangeAspect="1"/>
          </p:cNvSpPr>
          <p:nvPr/>
        </p:nvSpPr>
        <p:spPr>
          <a:xfrm>
            <a:off x="3905250" y="2349500"/>
            <a:ext cx="719138" cy="71913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endParaRPr>
          </a:p>
        </p:txBody>
      </p:sp>
      <p:sp>
        <p:nvSpPr>
          <p:cNvPr id="42" name="椭圆 41"/>
          <p:cNvSpPr>
            <a:spLocks noChangeAspect="1"/>
          </p:cNvSpPr>
          <p:nvPr/>
        </p:nvSpPr>
        <p:spPr>
          <a:xfrm>
            <a:off x="3905250" y="5110163"/>
            <a:ext cx="719138" cy="719137"/>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endParaRPr>
          </a:p>
        </p:txBody>
      </p:sp>
      <p:cxnSp>
        <p:nvCxnSpPr>
          <p:cNvPr id="61" name="直接连接符 60"/>
          <p:cNvCxnSpPr/>
          <p:nvPr/>
        </p:nvCxnSpPr>
        <p:spPr>
          <a:xfrm>
            <a:off x="5195888" y="3617913"/>
            <a:ext cx="1800225" cy="0"/>
          </a:xfrm>
          <a:prstGeom prst="line">
            <a:avLst/>
          </a:prstGeom>
          <a:ln w="12700">
            <a:solidFill>
              <a:schemeClr val="bg1">
                <a:lumMod val="6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2" name="肘形连接符 61"/>
          <p:cNvCxnSpPr>
            <a:stCxn id="41" idx="6"/>
          </p:cNvCxnSpPr>
          <p:nvPr/>
        </p:nvCxnSpPr>
        <p:spPr>
          <a:xfrm>
            <a:off x="4624388" y="2709863"/>
            <a:ext cx="571500" cy="908050"/>
          </a:xfrm>
          <a:prstGeom prst="bentConnector2">
            <a:avLst/>
          </a:prstGeom>
          <a:ln w="12700">
            <a:solidFill>
              <a:schemeClr val="bg1">
                <a:lumMod val="65000"/>
              </a:schemeClr>
            </a:solidFill>
            <a:headEnd type="oval"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3" name="肘形连接符 62"/>
          <p:cNvCxnSpPr>
            <a:stCxn id="39" idx="2"/>
          </p:cNvCxnSpPr>
          <p:nvPr/>
        </p:nvCxnSpPr>
        <p:spPr>
          <a:xfrm rot="10800000" flipV="1">
            <a:off x="6996113" y="2709863"/>
            <a:ext cx="517525" cy="908050"/>
          </a:xfrm>
          <a:prstGeom prst="bentConnector2">
            <a:avLst/>
          </a:prstGeom>
          <a:ln w="12700">
            <a:solidFill>
              <a:schemeClr val="bg1">
                <a:lumMod val="65000"/>
              </a:schemeClr>
            </a:solidFill>
            <a:headEnd type="oval"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a:off x="5195888" y="4627563"/>
            <a:ext cx="1800225" cy="0"/>
          </a:xfrm>
          <a:prstGeom prst="line">
            <a:avLst/>
          </a:prstGeom>
          <a:ln w="12700">
            <a:solidFill>
              <a:schemeClr val="bg1">
                <a:lumMod val="6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9" name="肘形连接符 58"/>
          <p:cNvCxnSpPr>
            <a:stCxn id="42" idx="6"/>
          </p:cNvCxnSpPr>
          <p:nvPr/>
        </p:nvCxnSpPr>
        <p:spPr>
          <a:xfrm flipV="1">
            <a:off x="4624388" y="4627563"/>
            <a:ext cx="571500" cy="842962"/>
          </a:xfrm>
          <a:prstGeom prst="bentConnector2">
            <a:avLst/>
          </a:prstGeom>
          <a:ln w="12700">
            <a:solidFill>
              <a:schemeClr val="bg1">
                <a:lumMod val="65000"/>
              </a:schemeClr>
            </a:solidFill>
            <a:headEnd type="oval"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0" name="肘形连接符 59"/>
          <p:cNvCxnSpPr>
            <a:stCxn id="40" idx="2"/>
          </p:cNvCxnSpPr>
          <p:nvPr/>
        </p:nvCxnSpPr>
        <p:spPr>
          <a:xfrm rot="10800000">
            <a:off x="6996113" y="4627563"/>
            <a:ext cx="517525" cy="842962"/>
          </a:xfrm>
          <a:prstGeom prst="bentConnector2">
            <a:avLst/>
          </a:prstGeom>
          <a:ln w="12700">
            <a:solidFill>
              <a:schemeClr val="bg1">
                <a:lumMod val="65000"/>
              </a:schemeClr>
            </a:solidFill>
            <a:headEnd type="oval" w="med" len="med"/>
            <a:tailEnd type="none" w="med" len="med"/>
          </a:ln>
        </p:spPr>
        <p:style>
          <a:lnRef idx="1">
            <a:schemeClr val="accent1"/>
          </a:lnRef>
          <a:fillRef idx="0">
            <a:schemeClr val="accent1"/>
          </a:fillRef>
          <a:effectRef idx="0">
            <a:schemeClr val="accent1"/>
          </a:effectRef>
          <a:fontRef idx="minor">
            <a:schemeClr val="tx1"/>
          </a:fontRef>
        </p:style>
      </p:cxnSp>
      <p:sp>
        <p:nvSpPr>
          <p:cNvPr id="14353" name="文本框 63"/>
          <p:cNvSpPr txBox="1">
            <a:spLocks noChangeArrowheads="1"/>
          </p:cNvSpPr>
          <p:nvPr/>
        </p:nvSpPr>
        <p:spPr bwMode="auto">
          <a:xfrm>
            <a:off x="4092575" y="2478088"/>
            <a:ext cx="3254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ctr" eaLnBrk="1" hangingPunct="1"/>
            <a:r>
              <a:rPr lang="en-US" altLang="zh-CN" sz="2400">
                <a:solidFill>
                  <a:schemeClr val="bg1"/>
                </a:solidFill>
                <a:latin typeface="Noto Sans CJK SC Medium"/>
                <a:ea typeface="Noto Sans CJK SC Medium"/>
                <a:cs typeface="Noto Sans CJK SC Medium"/>
              </a:rPr>
              <a:t>1</a:t>
            </a:r>
            <a:endParaRPr lang="zh-CN" altLang="en-US" sz="2400">
              <a:solidFill>
                <a:schemeClr val="bg1"/>
              </a:solidFill>
              <a:latin typeface="Noto Sans CJK SC Medium"/>
              <a:ea typeface="Noto Sans CJK SC Medium"/>
              <a:cs typeface="Noto Sans CJK SC Medium"/>
            </a:endParaRPr>
          </a:p>
        </p:txBody>
      </p:sp>
      <p:sp>
        <p:nvSpPr>
          <p:cNvPr id="14354" name="文本框 64"/>
          <p:cNvSpPr txBox="1">
            <a:spLocks noChangeArrowheads="1"/>
          </p:cNvSpPr>
          <p:nvPr/>
        </p:nvSpPr>
        <p:spPr bwMode="auto">
          <a:xfrm>
            <a:off x="4092575" y="3859213"/>
            <a:ext cx="3254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ctr" eaLnBrk="1" hangingPunct="1"/>
            <a:r>
              <a:rPr lang="en-US" altLang="zh-CN" sz="2400">
                <a:solidFill>
                  <a:schemeClr val="bg1"/>
                </a:solidFill>
                <a:latin typeface="Noto Sans CJK SC Medium"/>
                <a:ea typeface="Noto Sans CJK SC Medium"/>
                <a:cs typeface="Noto Sans CJK SC Medium"/>
              </a:rPr>
              <a:t>2</a:t>
            </a:r>
            <a:endParaRPr lang="zh-CN" altLang="en-US" sz="2400">
              <a:solidFill>
                <a:schemeClr val="bg1"/>
              </a:solidFill>
              <a:latin typeface="Noto Sans CJK SC Medium"/>
              <a:ea typeface="Noto Sans CJK SC Medium"/>
              <a:cs typeface="Noto Sans CJK SC Medium"/>
            </a:endParaRPr>
          </a:p>
        </p:txBody>
      </p:sp>
      <p:sp>
        <p:nvSpPr>
          <p:cNvPr id="14355" name="文本框 65"/>
          <p:cNvSpPr txBox="1">
            <a:spLocks noChangeArrowheads="1"/>
          </p:cNvSpPr>
          <p:nvPr/>
        </p:nvSpPr>
        <p:spPr bwMode="auto">
          <a:xfrm>
            <a:off x="4105275" y="5238750"/>
            <a:ext cx="3270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ctr" eaLnBrk="1" hangingPunct="1"/>
            <a:r>
              <a:rPr lang="en-US" altLang="zh-CN" sz="2400">
                <a:solidFill>
                  <a:schemeClr val="bg1"/>
                </a:solidFill>
                <a:latin typeface="Noto Sans CJK SC Medium"/>
                <a:ea typeface="Noto Sans CJK SC Medium"/>
                <a:cs typeface="Noto Sans CJK SC Medium"/>
              </a:rPr>
              <a:t>3</a:t>
            </a:r>
            <a:endParaRPr lang="zh-CN" altLang="en-US" sz="2400">
              <a:solidFill>
                <a:schemeClr val="bg1"/>
              </a:solidFill>
              <a:latin typeface="Noto Sans CJK SC Medium"/>
              <a:ea typeface="Noto Sans CJK SC Medium"/>
              <a:cs typeface="Noto Sans CJK SC Medium"/>
            </a:endParaRPr>
          </a:p>
        </p:txBody>
      </p:sp>
      <p:sp>
        <p:nvSpPr>
          <p:cNvPr id="14356" name="文本框 66"/>
          <p:cNvSpPr txBox="1">
            <a:spLocks noChangeArrowheads="1"/>
          </p:cNvSpPr>
          <p:nvPr/>
        </p:nvSpPr>
        <p:spPr bwMode="auto">
          <a:xfrm>
            <a:off x="7715250" y="2478088"/>
            <a:ext cx="3254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ctr" eaLnBrk="1" hangingPunct="1"/>
            <a:r>
              <a:rPr lang="en-US" altLang="zh-CN" sz="2400">
                <a:solidFill>
                  <a:schemeClr val="bg1"/>
                </a:solidFill>
                <a:latin typeface="Noto Sans CJK SC Medium"/>
                <a:ea typeface="Noto Sans CJK SC Medium"/>
                <a:cs typeface="Noto Sans CJK SC Medium"/>
              </a:rPr>
              <a:t>4</a:t>
            </a:r>
            <a:endParaRPr lang="zh-CN" altLang="en-US" sz="2400">
              <a:solidFill>
                <a:schemeClr val="bg1"/>
              </a:solidFill>
              <a:latin typeface="Noto Sans CJK SC Medium"/>
              <a:ea typeface="Noto Sans CJK SC Medium"/>
              <a:cs typeface="Noto Sans CJK SC Medium"/>
            </a:endParaRPr>
          </a:p>
        </p:txBody>
      </p:sp>
      <p:sp>
        <p:nvSpPr>
          <p:cNvPr id="14357" name="文本框 67"/>
          <p:cNvSpPr txBox="1">
            <a:spLocks noChangeArrowheads="1"/>
          </p:cNvSpPr>
          <p:nvPr/>
        </p:nvSpPr>
        <p:spPr bwMode="auto">
          <a:xfrm>
            <a:off x="7710488" y="3857625"/>
            <a:ext cx="3254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ctr" eaLnBrk="1" hangingPunct="1"/>
            <a:r>
              <a:rPr lang="en-US" altLang="zh-CN" sz="2400">
                <a:solidFill>
                  <a:schemeClr val="bg1"/>
                </a:solidFill>
                <a:latin typeface="Noto Sans CJK SC Medium"/>
                <a:ea typeface="Noto Sans CJK SC Medium"/>
                <a:cs typeface="Noto Sans CJK SC Medium"/>
              </a:rPr>
              <a:t>5</a:t>
            </a:r>
            <a:endParaRPr lang="zh-CN" altLang="en-US" sz="2400">
              <a:solidFill>
                <a:schemeClr val="bg1"/>
              </a:solidFill>
              <a:latin typeface="Noto Sans CJK SC Medium"/>
              <a:ea typeface="Noto Sans CJK SC Medium"/>
              <a:cs typeface="Noto Sans CJK SC Medium"/>
            </a:endParaRPr>
          </a:p>
        </p:txBody>
      </p:sp>
      <p:sp>
        <p:nvSpPr>
          <p:cNvPr id="14358" name="文本框 68"/>
          <p:cNvSpPr txBox="1">
            <a:spLocks noChangeArrowheads="1"/>
          </p:cNvSpPr>
          <p:nvPr/>
        </p:nvSpPr>
        <p:spPr bwMode="auto">
          <a:xfrm>
            <a:off x="7710488" y="5224463"/>
            <a:ext cx="3254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ctr" eaLnBrk="1" hangingPunct="1"/>
            <a:r>
              <a:rPr lang="en-US" altLang="zh-CN" sz="2400">
                <a:solidFill>
                  <a:schemeClr val="bg1"/>
                </a:solidFill>
                <a:latin typeface="Noto Sans CJK SC Medium"/>
                <a:ea typeface="Noto Sans CJK SC Medium"/>
                <a:cs typeface="Noto Sans CJK SC Medium"/>
              </a:rPr>
              <a:t>6</a:t>
            </a:r>
            <a:endParaRPr lang="zh-CN" altLang="en-US" sz="2400">
              <a:solidFill>
                <a:schemeClr val="bg1"/>
              </a:solidFill>
              <a:latin typeface="Noto Sans CJK SC Medium"/>
              <a:ea typeface="Noto Sans CJK SC Medium"/>
              <a:cs typeface="Noto Sans CJK SC Medium"/>
            </a:endParaRPr>
          </a:p>
        </p:txBody>
      </p:sp>
      <p:sp>
        <p:nvSpPr>
          <p:cNvPr id="3" name="椭圆 2"/>
          <p:cNvSpPr/>
          <p:nvPr/>
        </p:nvSpPr>
        <p:spPr>
          <a:xfrm>
            <a:off x="5205413" y="3225800"/>
            <a:ext cx="1781175" cy="1782763"/>
          </a:xfrm>
          <a:prstGeom prst="ellipse">
            <a:avLst/>
          </a:prstGeom>
          <a:solidFill>
            <a:srgbClr val="FB710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endParaRPr>
          </a:p>
        </p:txBody>
      </p:sp>
      <p:sp>
        <p:nvSpPr>
          <p:cNvPr id="70" name="矩形 69"/>
          <p:cNvSpPr/>
          <p:nvPr/>
        </p:nvSpPr>
        <p:spPr>
          <a:xfrm>
            <a:off x="8434388" y="2479675"/>
            <a:ext cx="3022600" cy="738188"/>
          </a:xfrm>
          <a:prstGeom prst="rect">
            <a:avLst/>
          </a:prstGeom>
        </p:spPr>
        <p:txBody>
          <a:bodyPr>
            <a:spAutoFit/>
          </a:bodyPr>
          <a:lstStyle/>
          <a:p>
            <a:pP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 cubilia Curae</a:t>
            </a:r>
          </a:p>
        </p:txBody>
      </p:sp>
      <p:sp>
        <p:nvSpPr>
          <p:cNvPr id="71" name="矩形 70"/>
          <p:cNvSpPr/>
          <p:nvPr/>
        </p:nvSpPr>
        <p:spPr>
          <a:xfrm>
            <a:off x="8434388" y="2132013"/>
            <a:ext cx="1811337" cy="368300"/>
          </a:xfrm>
          <a:prstGeom prst="rect">
            <a:avLst/>
          </a:prstGeom>
          <a:noFill/>
        </p:spPr>
        <p:txBody>
          <a:bodyPr>
            <a:spAutoFit/>
          </a:bodyPr>
          <a:lstStyle/>
          <a:p>
            <a:pPr eaLnBrk="1" fontAlgn="auto" hangingPunct="1">
              <a:spcBef>
                <a:spcPts val="0"/>
              </a:spcBef>
              <a:spcAft>
                <a:spcPts val="0"/>
              </a:spcAft>
              <a:defRPr/>
            </a:pPr>
            <a:r>
              <a:rPr lang="zh-CN" altLang="en-US" dirty="0">
                <a:solidFill>
                  <a:schemeClr val="bg2">
                    <a:lumMod val="25000"/>
                  </a:schemeClr>
                </a:solidFill>
                <a:latin typeface="+mn-lt"/>
                <a:ea typeface="+mn-ea"/>
              </a:rPr>
              <a:t>ADD YOUR TEXT</a:t>
            </a:r>
          </a:p>
        </p:txBody>
      </p:sp>
      <p:sp>
        <p:nvSpPr>
          <p:cNvPr id="72" name="矩形 71"/>
          <p:cNvSpPr/>
          <p:nvPr/>
        </p:nvSpPr>
        <p:spPr>
          <a:xfrm>
            <a:off x="8434388" y="3833813"/>
            <a:ext cx="3022600" cy="738187"/>
          </a:xfrm>
          <a:prstGeom prst="rect">
            <a:avLst/>
          </a:prstGeom>
        </p:spPr>
        <p:txBody>
          <a:bodyPr>
            <a:spAutoFit/>
          </a:bodyPr>
          <a:lstStyle/>
          <a:p>
            <a:pP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 cubilia Curae</a:t>
            </a:r>
          </a:p>
        </p:txBody>
      </p:sp>
      <p:sp>
        <p:nvSpPr>
          <p:cNvPr id="73" name="矩形 72"/>
          <p:cNvSpPr/>
          <p:nvPr/>
        </p:nvSpPr>
        <p:spPr>
          <a:xfrm>
            <a:off x="8434388" y="3486150"/>
            <a:ext cx="1811337" cy="369888"/>
          </a:xfrm>
          <a:prstGeom prst="rect">
            <a:avLst/>
          </a:prstGeom>
          <a:noFill/>
        </p:spPr>
        <p:txBody>
          <a:bodyPr>
            <a:spAutoFit/>
          </a:bodyPr>
          <a:lstStyle/>
          <a:p>
            <a:pPr eaLnBrk="1" fontAlgn="auto" hangingPunct="1">
              <a:spcBef>
                <a:spcPts val="0"/>
              </a:spcBef>
              <a:spcAft>
                <a:spcPts val="0"/>
              </a:spcAft>
              <a:defRPr/>
            </a:pPr>
            <a:r>
              <a:rPr lang="zh-CN" altLang="en-US" dirty="0">
                <a:solidFill>
                  <a:schemeClr val="bg2">
                    <a:lumMod val="25000"/>
                  </a:schemeClr>
                </a:solidFill>
                <a:latin typeface="+mn-lt"/>
                <a:ea typeface="+mn-ea"/>
              </a:rPr>
              <a:t>ADD YOUR TEXT</a:t>
            </a:r>
          </a:p>
        </p:txBody>
      </p:sp>
      <p:sp>
        <p:nvSpPr>
          <p:cNvPr id="74" name="矩形 73"/>
          <p:cNvSpPr/>
          <p:nvPr/>
        </p:nvSpPr>
        <p:spPr>
          <a:xfrm>
            <a:off x="8434388" y="5267325"/>
            <a:ext cx="3022600" cy="738188"/>
          </a:xfrm>
          <a:prstGeom prst="rect">
            <a:avLst/>
          </a:prstGeom>
        </p:spPr>
        <p:txBody>
          <a:bodyPr>
            <a:spAutoFit/>
          </a:bodyPr>
          <a:lstStyle/>
          <a:p>
            <a:pP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 cubilia Curae</a:t>
            </a:r>
          </a:p>
        </p:txBody>
      </p:sp>
      <p:sp>
        <p:nvSpPr>
          <p:cNvPr id="75" name="矩形 74"/>
          <p:cNvSpPr/>
          <p:nvPr/>
        </p:nvSpPr>
        <p:spPr>
          <a:xfrm>
            <a:off x="8434388" y="4919663"/>
            <a:ext cx="1811337" cy="369887"/>
          </a:xfrm>
          <a:prstGeom prst="rect">
            <a:avLst/>
          </a:prstGeom>
          <a:noFill/>
        </p:spPr>
        <p:txBody>
          <a:bodyPr>
            <a:spAutoFit/>
          </a:bodyPr>
          <a:lstStyle/>
          <a:p>
            <a:pPr eaLnBrk="1" fontAlgn="auto" hangingPunct="1">
              <a:spcBef>
                <a:spcPts val="0"/>
              </a:spcBef>
              <a:spcAft>
                <a:spcPts val="0"/>
              </a:spcAft>
              <a:defRPr/>
            </a:pPr>
            <a:r>
              <a:rPr lang="zh-CN" altLang="en-US" dirty="0">
                <a:solidFill>
                  <a:schemeClr val="bg2">
                    <a:lumMod val="25000"/>
                  </a:schemeClr>
                </a:solidFill>
                <a:latin typeface="+mn-lt"/>
                <a:ea typeface="+mn-ea"/>
              </a:rPr>
              <a:t>ADD YOUR TEXT</a:t>
            </a:r>
          </a:p>
        </p:txBody>
      </p:sp>
      <p:sp>
        <p:nvSpPr>
          <p:cNvPr id="76" name="矩形 75"/>
          <p:cNvSpPr/>
          <p:nvPr/>
        </p:nvSpPr>
        <p:spPr>
          <a:xfrm>
            <a:off x="676275" y="2479675"/>
            <a:ext cx="3021013" cy="738188"/>
          </a:xfrm>
          <a:prstGeom prst="rect">
            <a:avLst/>
          </a:prstGeom>
        </p:spPr>
        <p:txBody>
          <a:bodyPr>
            <a:spAutoFit/>
          </a:bodyPr>
          <a:lstStyle/>
          <a:p>
            <a:pPr algn="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 cubilia Curae</a:t>
            </a:r>
          </a:p>
        </p:txBody>
      </p:sp>
      <p:sp>
        <p:nvSpPr>
          <p:cNvPr id="77" name="矩形 76"/>
          <p:cNvSpPr/>
          <p:nvPr/>
        </p:nvSpPr>
        <p:spPr>
          <a:xfrm>
            <a:off x="1887538" y="2132013"/>
            <a:ext cx="1809750" cy="368300"/>
          </a:xfrm>
          <a:prstGeom prst="rect">
            <a:avLst/>
          </a:prstGeom>
          <a:noFill/>
        </p:spPr>
        <p:txBody>
          <a:bodyPr>
            <a:spAutoFit/>
          </a:bodyPr>
          <a:lstStyle/>
          <a:p>
            <a:pPr algn="r" eaLnBrk="1" fontAlgn="auto" hangingPunct="1">
              <a:spcBef>
                <a:spcPts val="0"/>
              </a:spcBef>
              <a:spcAft>
                <a:spcPts val="0"/>
              </a:spcAft>
              <a:defRPr/>
            </a:pPr>
            <a:r>
              <a:rPr lang="zh-CN" altLang="en-US" dirty="0">
                <a:solidFill>
                  <a:schemeClr val="bg2">
                    <a:lumMod val="25000"/>
                  </a:schemeClr>
                </a:solidFill>
                <a:latin typeface="+mn-lt"/>
                <a:ea typeface="+mn-ea"/>
              </a:rPr>
              <a:t>ADD YOUR TEXT</a:t>
            </a:r>
          </a:p>
        </p:txBody>
      </p:sp>
      <p:sp>
        <p:nvSpPr>
          <p:cNvPr id="78" name="矩形 77"/>
          <p:cNvSpPr/>
          <p:nvPr/>
        </p:nvSpPr>
        <p:spPr>
          <a:xfrm>
            <a:off x="676275" y="3833813"/>
            <a:ext cx="3021013" cy="738187"/>
          </a:xfrm>
          <a:prstGeom prst="rect">
            <a:avLst/>
          </a:prstGeom>
        </p:spPr>
        <p:txBody>
          <a:bodyPr>
            <a:spAutoFit/>
          </a:bodyPr>
          <a:lstStyle/>
          <a:p>
            <a:pPr algn="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 cubilia Curae</a:t>
            </a:r>
          </a:p>
        </p:txBody>
      </p:sp>
      <p:sp>
        <p:nvSpPr>
          <p:cNvPr id="79" name="矩形 78"/>
          <p:cNvSpPr/>
          <p:nvPr/>
        </p:nvSpPr>
        <p:spPr>
          <a:xfrm>
            <a:off x="1887538" y="3486150"/>
            <a:ext cx="1809750" cy="369888"/>
          </a:xfrm>
          <a:prstGeom prst="rect">
            <a:avLst/>
          </a:prstGeom>
          <a:noFill/>
        </p:spPr>
        <p:txBody>
          <a:bodyPr>
            <a:spAutoFit/>
          </a:bodyPr>
          <a:lstStyle/>
          <a:p>
            <a:pPr algn="r" eaLnBrk="1" fontAlgn="auto" hangingPunct="1">
              <a:spcBef>
                <a:spcPts val="0"/>
              </a:spcBef>
              <a:spcAft>
                <a:spcPts val="0"/>
              </a:spcAft>
              <a:defRPr/>
            </a:pPr>
            <a:r>
              <a:rPr lang="zh-CN" altLang="en-US" dirty="0">
                <a:solidFill>
                  <a:schemeClr val="bg2">
                    <a:lumMod val="25000"/>
                  </a:schemeClr>
                </a:solidFill>
                <a:latin typeface="+mn-lt"/>
                <a:ea typeface="+mn-ea"/>
              </a:rPr>
              <a:t>ADD YOUR TEXT</a:t>
            </a:r>
          </a:p>
        </p:txBody>
      </p:sp>
      <p:sp>
        <p:nvSpPr>
          <p:cNvPr id="80" name="矩形 79"/>
          <p:cNvSpPr/>
          <p:nvPr/>
        </p:nvSpPr>
        <p:spPr>
          <a:xfrm>
            <a:off x="676275" y="5267325"/>
            <a:ext cx="3021013" cy="738188"/>
          </a:xfrm>
          <a:prstGeom prst="rect">
            <a:avLst/>
          </a:prstGeom>
        </p:spPr>
        <p:txBody>
          <a:bodyPr>
            <a:spAutoFit/>
          </a:bodyPr>
          <a:lstStyle/>
          <a:p>
            <a:pPr algn="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 cubilia Curae</a:t>
            </a:r>
          </a:p>
        </p:txBody>
      </p:sp>
      <p:sp>
        <p:nvSpPr>
          <p:cNvPr id="81" name="矩形 80"/>
          <p:cNvSpPr/>
          <p:nvPr/>
        </p:nvSpPr>
        <p:spPr>
          <a:xfrm>
            <a:off x="1887538" y="4919663"/>
            <a:ext cx="1809750" cy="369887"/>
          </a:xfrm>
          <a:prstGeom prst="rect">
            <a:avLst/>
          </a:prstGeom>
          <a:noFill/>
        </p:spPr>
        <p:txBody>
          <a:bodyPr>
            <a:spAutoFit/>
          </a:bodyPr>
          <a:lstStyle/>
          <a:p>
            <a:pPr algn="r" eaLnBrk="1" fontAlgn="auto" hangingPunct="1">
              <a:spcBef>
                <a:spcPts val="0"/>
              </a:spcBef>
              <a:spcAft>
                <a:spcPts val="0"/>
              </a:spcAft>
              <a:defRPr/>
            </a:pPr>
            <a:r>
              <a:rPr lang="zh-CN" altLang="en-US" dirty="0">
                <a:solidFill>
                  <a:schemeClr val="bg2">
                    <a:lumMod val="25000"/>
                  </a:schemeClr>
                </a:solidFill>
                <a:latin typeface="+mn-lt"/>
                <a:ea typeface="+mn-ea"/>
              </a:rPr>
              <a:t>ADD YOUR TEXT</a:t>
            </a:r>
          </a:p>
        </p:txBody>
      </p:sp>
      <p:sp>
        <p:nvSpPr>
          <p:cNvPr id="14372" name="Freeform 14"/>
          <p:cNvSpPr>
            <a:spLocks noChangeAspect="1" noEditPoints="1"/>
          </p:cNvSpPr>
          <p:nvPr/>
        </p:nvSpPr>
        <p:spPr bwMode="auto">
          <a:xfrm>
            <a:off x="5651500" y="3567113"/>
            <a:ext cx="884238" cy="1041400"/>
          </a:xfrm>
          <a:custGeom>
            <a:avLst/>
            <a:gdLst>
              <a:gd name="T0" fmla="*/ 2147483647 w 264"/>
              <a:gd name="T1" fmla="*/ 0 h 312"/>
              <a:gd name="T2" fmla="*/ 0 w 264"/>
              <a:gd name="T3" fmla="*/ 2147483647 h 312"/>
              <a:gd name="T4" fmla="*/ 2147483647 w 264"/>
              <a:gd name="T5" fmla="*/ 2147483647 h 312"/>
              <a:gd name="T6" fmla="*/ 2147483647 w 264"/>
              <a:gd name="T7" fmla="*/ 2147483647 h 312"/>
              <a:gd name="T8" fmla="*/ 2147483647 w 264"/>
              <a:gd name="T9" fmla="*/ 2147483647 h 312"/>
              <a:gd name="T10" fmla="*/ 2147483647 w 264"/>
              <a:gd name="T11" fmla="*/ 2147483647 h 312"/>
              <a:gd name="T12" fmla="*/ 2147483647 w 264"/>
              <a:gd name="T13" fmla="*/ 2147483647 h 312"/>
              <a:gd name="T14" fmla="*/ 2147483647 w 264"/>
              <a:gd name="T15" fmla="*/ 2147483647 h 312"/>
              <a:gd name="T16" fmla="*/ 2147483647 w 264"/>
              <a:gd name="T17" fmla="*/ 0 h 312"/>
              <a:gd name="T18" fmla="*/ 2147483647 w 264"/>
              <a:gd name="T19" fmla="*/ 2147483647 h 312"/>
              <a:gd name="T20" fmla="*/ 2147483647 w 264"/>
              <a:gd name="T21" fmla="*/ 2147483647 h 312"/>
              <a:gd name="T22" fmla="*/ 2147483647 w 264"/>
              <a:gd name="T23" fmla="*/ 2147483647 h 312"/>
              <a:gd name="T24" fmla="*/ 2147483647 w 264"/>
              <a:gd name="T25" fmla="*/ 2147483647 h 312"/>
              <a:gd name="T26" fmla="*/ 2147483647 w 264"/>
              <a:gd name="T27" fmla="*/ 2147483647 h 312"/>
              <a:gd name="T28" fmla="*/ 2147483647 w 264"/>
              <a:gd name="T29" fmla="*/ 2147483647 h 312"/>
              <a:gd name="T30" fmla="*/ 2147483647 w 264"/>
              <a:gd name="T31" fmla="*/ 2147483647 h 312"/>
              <a:gd name="T32" fmla="*/ 2147483647 w 264"/>
              <a:gd name="T33" fmla="*/ 2147483647 h 312"/>
              <a:gd name="T34" fmla="*/ 2147483647 w 264"/>
              <a:gd name="T35" fmla="*/ 2147483647 h 312"/>
              <a:gd name="T36" fmla="*/ 2147483647 w 264"/>
              <a:gd name="T37" fmla="*/ 2147483647 h 312"/>
              <a:gd name="T38" fmla="*/ 2147483647 w 264"/>
              <a:gd name="T39" fmla="*/ 2147483647 h 312"/>
              <a:gd name="T40" fmla="*/ 2147483647 w 264"/>
              <a:gd name="T41" fmla="*/ 2147483647 h 312"/>
              <a:gd name="T42" fmla="*/ 2147483647 w 264"/>
              <a:gd name="T43" fmla="*/ 2147483647 h 312"/>
              <a:gd name="T44" fmla="*/ 2147483647 w 264"/>
              <a:gd name="T45" fmla="*/ 2147483647 h 312"/>
              <a:gd name="T46" fmla="*/ 2147483647 w 264"/>
              <a:gd name="T47" fmla="*/ 2147483647 h 312"/>
              <a:gd name="T48" fmla="*/ 2147483647 w 264"/>
              <a:gd name="T49" fmla="*/ 2147483647 h 312"/>
              <a:gd name="T50" fmla="*/ 2147483647 w 264"/>
              <a:gd name="T51" fmla="*/ 2147483647 h 312"/>
              <a:gd name="T52" fmla="*/ 2147483647 w 264"/>
              <a:gd name="T53" fmla="*/ 2147483647 h 312"/>
              <a:gd name="T54" fmla="*/ 2147483647 w 264"/>
              <a:gd name="T55" fmla="*/ 2147483647 h 312"/>
              <a:gd name="T56" fmla="*/ 2147483647 w 264"/>
              <a:gd name="T57" fmla="*/ 2147483647 h 312"/>
              <a:gd name="T58" fmla="*/ 2147483647 w 264"/>
              <a:gd name="T59" fmla="*/ 2147483647 h 312"/>
              <a:gd name="T60" fmla="*/ 2147483647 w 264"/>
              <a:gd name="T61" fmla="*/ 2147483647 h 312"/>
              <a:gd name="T62" fmla="*/ 2147483647 w 264"/>
              <a:gd name="T63" fmla="*/ 2147483647 h 312"/>
              <a:gd name="T64" fmla="*/ 2147483647 w 264"/>
              <a:gd name="T65" fmla="*/ 2147483647 h 312"/>
              <a:gd name="T66" fmla="*/ 2147483647 w 264"/>
              <a:gd name="T67" fmla="*/ 2147483647 h 312"/>
              <a:gd name="T68" fmla="*/ 2147483647 w 264"/>
              <a:gd name="T69" fmla="*/ 2147483647 h 312"/>
              <a:gd name="T70" fmla="*/ 2147483647 w 264"/>
              <a:gd name="T71" fmla="*/ 2147483647 h 312"/>
              <a:gd name="T72" fmla="*/ 2147483647 w 264"/>
              <a:gd name="T73" fmla="*/ 2147483647 h 312"/>
              <a:gd name="T74" fmla="*/ 2147483647 w 264"/>
              <a:gd name="T75" fmla="*/ 2147483647 h 312"/>
              <a:gd name="T76" fmla="*/ 2147483647 w 264"/>
              <a:gd name="T77" fmla="*/ 2147483647 h 312"/>
              <a:gd name="T78" fmla="*/ 2147483647 w 264"/>
              <a:gd name="T79" fmla="*/ 2147483647 h 312"/>
              <a:gd name="T80" fmla="*/ 2147483647 w 264"/>
              <a:gd name="T81" fmla="*/ 2147483647 h 312"/>
              <a:gd name="T82" fmla="*/ 2147483647 w 264"/>
              <a:gd name="T83" fmla="*/ 2147483647 h 312"/>
              <a:gd name="T84" fmla="*/ 2147483647 w 264"/>
              <a:gd name="T85" fmla="*/ 2147483647 h 312"/>
              <a:gd name="T86" fmla="*/ 2147483647 w 264"/>
              <a:gd name="T87" fmla="*/ 2147483647 h 312"/>
              <a:gd name="T88" fmla="*/ 2147483647 w 264"/>
              <a:gd name="T89" fmla="*/ 2147483647 h 312"/>
              <a:gd name="T90" fmla="*/ 2147483647 w 264"/>
              <a:gd name="T91" fmla="*/ 2147483647 h 312"/>
              <a:gd name="T92" fmla="*/ 2147483647 w 264"/>
              <a:gd name="T93" fmla="*/ 2147483647 h 312"/>
              <a:gd name="T94" fmla="*/ 2147483647 w 264"/>
              <a:gd name="T95" fmla="*/ 2147483647 h 312"/>
              <a:gd name="T96" fmla="*/ 2147483647 w 264"/>
              <a:gd name="T97" fmla="*/ 2147483647 h 312"/>
              <a:gd name="T98" fmla="*/ 2147483647 w 264"/>
              <a:gd name="T99" fmla="*/ 2147483647 h 312"/>
              <a:gd name="T100" fmla="*/ 2147483647 w 264"/>
              <a:gd name="T101" fmla="*/ 2147483647 h 312"/>
              <a:gd name="T102" fmla="*/ 2147483647 w 264"/>
              <a:gd name="T103" fmla="*/ 2147483647 h 312"/>
              <a:gd name="T104" fmla="*/ 2147483647 w 264"/>
              <a:gd name="T105" fmla="*/ 2147483647 h 312"/>
              <a:gd name="T106" fmla="*/ 2147483647 w 264"/>
              <a:gd name="T107" fmla="*/ 2147483647 h 31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64" h="312">
                <a:moveTo>
                  <a:pt x="132" y="0"/>
                </a:moveTo>
                <a:cubicBezTo>
                  <a:pt x="59" y="0"/>
                  <a:pt x="0" y="59"/>
                  <a:pt x="0" y="132"/>
                </a:cubicBezTo>
                <a:cubicBezTo>
                  <a:pt x="0" y="186"/>
                  <a:pt x="32" y="232"/>
                  <a:pt x="78" y="252"/>
                </a:cubicBezTo>
                <a:cubicBezTo>
                  <a:pt x="78" y="258"/>
                  <a:pt x="78" y="258"/>
                  <a:pt x="78" y="258"/>
                </a:cubicBezTo>
                <a:cubicBezTo>
                  <a:pt x="78" y="288"/>
                  <a:pt x="102" y="312"/>
                  <a:pt x="132" y="312"/>
                </a:cubicBezTo>
                <a:cubicBezTo>
                  <a:pt x="162" y="312"/>
                  <a:pt x="186" y="288"/>
                  <a:pt x="186" y="258"/>
                </a:cubicBezTo>
                <a:cubicBezTo>
                  <a:pt x="186" y="252"/>
                  <a:pt x="186" y="252"/>
                  <a:pt x="186" y="252"/>
                </a:cubicBezTo>
                <a:cubicBezTo>
                  <a:pt x="232" y="232"/>
                  <a:pt x="264" y="186"/>
                  <a:pt x="264" y="132"/>
                </a:cubicBezTo>
                <a:cubicBezTo>
                  <a:pt x="264" y="59"/>
                  <a:pt x="205" y="0"/>
                  <a:pt x="132" y="0"/>
                </a:cubicBezTo>
                <a:close/>
                <a:moveTo>
                  <a:pt x="139" y="240"/>
                </a:moveTo>
                <a:cubicBezTo>
                  <a:pt x="137" y="240"/>
                  <a:pt x="134" y="240"/>
                  <a:pt x="132" y="240"/>
                </a:cubicBezTo>
                <a:cubicBezTo>
                  <a:pt x="130" y="240"/>
                  <a:pt x="127" y="240"/>
                  <a:pt x="125" y="240"/>
                </a:cubicBezTo>
                <a:cubicBezTo>
                  <a:pt x="125" y="162"/>
                  <a:pt x="125" y="162"/>
                  <a:pt x="125" y="162"/>
                </a:cubicBezTo>
                <a:cubicBezTo>
                  <a:pt x="139" y="162"/>
                  <a:pt x="139" y="162"/>
                  <a:pt x="139" y="162"/>
                </a:cubicBezTo>
                <a:lnTo>
                  <a:pt x="139" y="240"/>
                </a:lnTo>
                <a:close/>
                <a:moveTo>
                  <a:pt x="151" y="238"/>
                </a:moveTo>
                <a:cubicBezTo>
                  <a:pt x="151" y="129"/>
                  <a:pt x="151" y="129"/>
                  <a:pt x="151" y="129"/>
                </a:cubicBezTo>
                <a:cubicBezTo>
                  <a:pt x="139" y="129"/>
                  <a:pt x="139" y="129"/>
                  <a:pt x="139" y="129"/>
                </a:cubicBezTo>
                <a:cubicBezTo>
                  <a:pt x="139" y="150"/>
                  <a:pt x="139" y="150"/>
                  <a:pt x="139" y="150"/>
                </a:cubicBezTo>
                <a:cubicBezTo>
                  <a:pt x="125" y="150"/>
                  <a:pt x="125" y="150"/>
                  <a:pt x="125" y="150"/>
                </a:cubicBezTo>
                <a:cubicBezTo>
                  <a:pt x="125" y="129"/>
                  <a:pt x="125" y="129"/>
                  <a:pt x="125" y="129"/>
                </a:cubicBezTo>
                <a:cubicBezTo>
                  <a:pt x="113" y="129"/>
                  <a:pt x="113" y="129"/>
                  <a:pt x="113" y="129"/>
                </a:cubicBezTo>
                <a:cubicBezTo>
                  <a:pt x="113" y="238"/>
                  <a:pt x="113" y="238"/>
                  <a:pt x="113" y="238"/>
                </a:cubicBezTo>
                <a:cubicBezTo>
                  <a:pt x="62" y="229"/>
                  <a:pt x="24" y="185"/>
                  <a:pt x="24" y="132"/>
                </a:cubicBezTo>
                <a:cubicBezTo>
                  <a:pt x="24" y="72"/>
                  <a:pt x="72" y="24"/>
                  <a:pt x="132" y="24"/>
                </a:cubicBezTo>
                <a:cubicBezTo>
                  <a:pt x="192" y="24"/>
                  <a:pt x="240" y="72"/>
                  <a:pt x="240" y="132"/>
                </a:cubicBezTo>
                <a:cubicBezTo>
                  <a:pt x="240" y="185"/>
                  <a:pt x="202" y="229"/>
                  <a:pt x="151" y="238"/>
                </a:cubicBezTo>
                <a:close/>
                <a:moveTo>
                  <a:pt x="92" y="97"/>
                </a:moveTo>
                <a:cubicBezTo>
                  <a:pt x="75" y="97"/>
                  <a:pt x="60" y="112"/>
                  <a:pt x="60" y="129"/>
                </a:cubicBezTo>
                <a:cubicBezTo>
                  <a:pt x="60" y="147"/>
                  <a:pt x="75" y="162"/>
                  <a:pt x="92" y="162"/>
                </a:cubicBezTo>
                <a:cubicBezTo>
                  <a:pt x="101" y="162"/>
                  <a:pt x="101" y="162"/>
                  <a:pt x="101" y="162"/>
                </a:cubicBezTo>
                <a:cubicBezTo>
                  <a:pt x="101" y="150"/>
                  <a:pt x="101" y="150"/>
                  <a:pt x="101" y="150"/>
                </a:cubicBezTo>
                <a:cubicBezTo>
                  <a:pt x="92" y="150"/>
                  <a:pt x="92" y="150"/>
                  <a:pt x="92" y="150"/>
                </a:cubicBezTo>
                <a:cubicBezTo>
                  <a:pt x="81" y="150"/>
                  <a:pt x="72" y="141"/>
                  <a:pt x="72" y="129"/>
                </a:cubicBezTo>
                <a:cubicBezTo>
                  <a:pt x="72" y="118"/>
                  <a:pt x="81" y="109"/>
                  <a:pt x="92" y="109"/>
                </a:cubicBezTo>
                <a:cubicBezTo>
                  <a:pt x="104" y="109"/>
                  <a:pt x="113" y="118"/>
                  <a:pt x="113" y="129"/>
                </a:cubicBezTo>
                <a:cubicBezTo>
                  <a:pt x="125" y="129"/>
                  <a:pt x="125" y="129"/>
                  <a:pt x="125" y="129"/>
                </a:cubicBezTo>
                <a:cubicBezTo>
                  <a:pt x="125" y="112"/>
                  <a:pt x="110" y="97"/>
                  <a:pt x="92" y="97"/>
                </a:cubicBezTo>
                <a:close/>
                <a:moveTo>
                  <a:pt x="172" y="97"/>
                </a:moveTo>
                <a:cubicBezTo>
                  <a:pt x="154" y="97"/>
                  <a:pt x="139" y="112"/>
                  <a:pt x="139" y="129"/>
                </a:cubicBezTo>
                <a:cubicBezTo>
                  <a:pt x="151" y="129"/>
                  <a:pt x="151" y="129"/>
                  <a:pt x="151" y="129"/>
                </a:cubicBezTo>
                <a:cubicBezTo>
                  <a:pt x="151" y="118"/>
                  <a:pt x="160" y="109"/>
                  <a:pt x="172" y="109"/>
                </a:cubicBezTo>
                <a:cubicBezTo>
                  <a:pt x="183" y="109"/>
                  <a:pt x="192" y="118"/>
                  <a:pt x="192" y="129"/>
                </a:cubicBezTo>
                <a:cubicBezTo>
                  <a:pt x="192" y="140"/>
                  <a:pt x="184" y="149"/>
                  <a:pt x="173" y="150"/>
                </a:cubicBezTo>
                <a:cubicBezTo>
                  <a:pt x="172" y="150"/>
                  <a:pt x="172" y="150"/>
                  <a:pt x="172" y="150"/>
                </a:cubicBezTo>
                <a:cubicBezTo>
                  <a:pt x="172" y="150"/>
                  <a:pt x="172" y="150"/>
                  <a:pt x="172" y="150"/>
                </a:cubicBezTo>
                <a:cubicBezTo>
                  <a:pt x="172" y="150"/>
                  <a:pt x="172" y="150"/>
                  <a:pt x="172" y="150"/>
                </a:cubicBezTo>
                <a:cubicBezTo>
                  <a:pt x="170" y="150"/>
                  <a:pt x="167" y="150"/>
                  <a:pt x="164" y="150"/>
                </a:cubicBezTo>
                <a:cubicBezTo>
                  <a:pt x="164" y="162"/>
                  <a:pt x="164" y="162"/>
                  <a:pt x="164" y="162"/>
                </a:cubicBezTo>
                <a:cubicBezTo>
                  <a:pt x="166" y="162"/>
                  <a:pt x="170" y="162"/>
                  <a:pt x="172" y="162"/>
                </a:cubicBezTo>
                <a:cubicBezTo>
                  <a:pt x="172" y="162"/>
                  <a:pt x="172" y="162"/>
                  <a:pt x="172" y="162"/>
                </a:cubicBezTo>
                <a:cubicBezTo>
                  <a:pt x="172" y="162"/>
                  <a:pt x="173" y="162"/>
                  <a:pt x="173" y="162"/>
                </a:cubicBezTo>
                <a:cubicBezTo>
                  <a:pt x="191" y="161"/>
                  <a:pt x="204" y="147"/>
                  <a:pt x="204" y="129"/>
                </a:cubicBezTo>
                <a:cubicBezTo>
                  <a:pt x="204" y="112"/>
                  <a:pt x="189" y="97"/>
                  <a:pt x="172" y="9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838200" y="217488"/>
            <a:ext cx="10375900" cy="1325562"/>
          </a:xfrm>
        </p:spPr>
        <p:txBody>
          <a:bodyPr rtlCol="0">
            <a:normAutofit/>
          </a:bodyPr>
          <a:lstStyle/>
          <a:p>
            <a:pPr eaLnBrk="1" fontAlgn="auto" hangingPunct="1">
              <a:spcAft>
                <a:spcPts val="0"/>
              </a:spcAft>
              <a:defRPr/>
            </a:pPr>
            <a:r>
              <a:rPr lang="zh-CN" altLang="en-US" dirty="0" smtClean="0"/>
              <a:t> 资源优势</a:t>
            </a:r>
            <a:endParaRPr lang="zh-CN" altLang="en-US" dirty="0"/>
          </a:p>
        </p:txBody>
      </p:sp>
      <p:sp>
        <p:nvSpPr>
          <p:cNvPr id="13" name="矩形 12"/>
          <p:cNvSpPr/>
          <p:nvPr/>
        </p:nvSpPr>
        <p:spPr>
          <a:xfrm>
            <a:off x="4267200" y="1125538"/>
            <a:ext cx="3657600" cy="369887"/>
          </a:xfrm>
          <a:prstGeom prst="rect">
            <a:avLst/>
          </a:prstGeom>
        </p:spPr>
        <p:txBody>
          <a:bodyPr wrap="none">
            <a:spAutoFit/>
          </a:bodyPr>
          <a:lstStyle/>
          <a:p>
            <a:pPr eaLnBrk="1" fontAlgn="auto" hangingPunct="1">
              <a:spcBef>
                <a:spcPts val="0"/>
              </a:spcBef>
              <a:spcAft>
                <a:spcPts val="0"/>
              </a:spcAft>
              <a:defRPr/>
            </a:pPr>
            <a:r>
              <a:rPr lang="en-US" altLang="zh-CN" spc="1000" dirty="0">
                <a:solidFill>
                  <a:schemeClr val="bg1">
                    <a:lumMod val="65000"/>
                  </a:schemeClr>
                </a:solidFill>
                <a:latin typeface="+mn-lt"/>
                <a:ea typeface="+mn-ea"/>
              </a:rPr>
              <a:t>Company profile</a:t>
            </a:r>
            <a:endParaRPr lang="zh-CN" altLang="en-US" spc="1000" dirty="0">
              <a:solidFill>
                <a:schemeClr val="bg1">
                  <a:lumMod val="65000"/>
                </a:schemeClr>
              </a:solidFill>
              <a:latin typeface="+mn-lt"/>
              <a:ea typeface="+mn-ea"/>
            </a:endParaRPr>
          </a:p>
        </p:txBody>
      </p:sp>
      <p:sp>
        <p:nvSpPr>
          <p:cNvPr id="25" name="任意多边形 24"/>
          <p:cNvSpPr/>
          <p:nvPr/>
        </p:nvSpPr>
        <p:spPr>
          <a:xfrm flipH="1" flipV="1">
            <a:off x="4459288" y="2338388"/>
            <a:ext cx="1636712" cy="1636712"/>
          </a:xfrm>
          <a:custGeom>
            <a:avLst/>
            <a:gdLst>
              <a:gd name="connsiteX0" fmla="*/ 1636295 w 1636295"/>
              <a:gd name="connsiteY0" fmla="*/ 1636295 h 1636295"/>
              <a:gd name="connsiteX1" fmla="*/ 818148 w 1636295"/>
              <a:gd name="connsiteY1" fmla="*/ 1636295 h 1636295"/>
              <a:gd name="connsiteX2" fmla="*/ 0 w 1636295"/>
              <a:gd name="connsiteY2" fmla="*/ 818147 h 1636295"/>
              <a:gd name="connsiteX3" fmla="*/ 1 w 1636295"/>
              <a:gd name="connsiteY3" fmla="*/ 818147 h 1636295"/>
              <a:gd name="connsiteX4" fmla="*/ 0 w 1636295"/>
              <a:gd name="connsiteY4" fmla="*/ 818127 h 1636295"/>
              <a:gd name="connsiteX5" fmla="*/ 4223 w 1636295"/>
              <a:gd name="connsiteY5" fmla="*/ 734496 h 1636295"/>
              <a:gd name="connsiteX6" fmla="*/ 16621 w 1636295"/>
              <a:gd name="connsiteY6" fmla="*/ 653262 h 1636295"/>
              <a:gd name="connsiteX7" fmla="*/ 18920 w 1636295"/>
              <a:gd name="connsiteY7" fmla="*/ 644322 h 1636295"/>
              <a:gd name="connsiteX8" fmla="*/ 40353 w 1636295"/>
              <a:gd name="connsiteY8" fmla="*/ 713368 h 1636295"/>
              <a:gd name="connsiteX9" fmla="*/ 513494 w 1636295"/>
              <a:gd name="connsiteY9" fmla="*/ 1026987 h 1636295"/>
              <a:gd name="connsiteX10" fmla="*/ 1026987 w 1636295"/>
              <a:gd name="connsiteY10" fmla="*/ 1026987 h 1636295"/>
              <a:gd name="connsiteX11" fmla="*/ 1026987 w 1636295"/>
              <a:gd name="connsiteY11" fmla="*/ 513493 h 1636295"/>
              <a:gd name="connsiteX12" fmla="*/ 713368 w 1636295"/>
              <a:gd name="connsiteY12" fmla="*/ 40352 h 1636295"/>
              <a:gd name="connsiteX13" fmla="*/ 644324 w 1636295"/>
              <a:gd name="connsiteY13" fmla="*/ 18919 h 1636295"/>
              <a:gd name="connsiteX14" fmla="*/ 653262 w 1636295"/>
              <a:gd name="connsiteY14" fmla="*/ 16621 h 1636295"/>
              <a:gd name="connsiteX15" fmla="*/ 734496 w 1636295"/>
              <a:gd name="connsiteY15" fmla="*/ 4223 h 1636295"/>
              <a:gd name="connsiteX16" fmla="*/ 818127 w 1636295"/>
              <a:gd name="connsiteY16" fmla="*/ 0 h 1636295"/>
              <a:gd name="connsiteX17" fmla="*/ 818147 w 1636295"/>
              <a:gd name="connsiteY17" fmla="*/ 1 h 1636295"/>
              <a:gd name="connsiteX18" fmla="*/ 818167 w 1636295"/>
              <a:gd name="connsiteY18" fmla="*/ 0 h 1636295"/>
              <a:gd name="connsiteX19" fmla="*/ 901798 w 1636295"/>
              <a:gd name="connsiteY19" fmla="*/ 4223 h 1636295"/>
              <a:gd name="connsiteX20" fmla="*/ 1636295 w 1636295"/>
              <a:gd name="connsiteY20" fmla="*/ 818147 h 1636295"/>
              <a:gd name="connsiteX21" fmla="*/ 1636295 w 1636295"/>
              <a:gd name="connsiteY21" fmla="*/ 1636295 h 1636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36295" h="1636295">
                <a:moveTo>
                  <a:pt x="1636295" y="1636295"/>
                </a:moveTo>
                <a:lnTo>
                  <a:pt x="818148" y="1636295"/>
                </a:lnTo>
                <a:cubicBezTo>
                  <a:pt x="366297" y="1636295"/>
                  <a:pt x="0" y="1269998"/>
                  <a:pt x="0" y="818147"/>
                </a:cubicBezTo>
                <a:lnTo>
                  <a:pt x="1" y="818147"/>
                </a:lnTo>
                <a:lnTo>
                  <a:pt x="0" y="818127"/>
                </a:lnTo>
                <a:lnTo>
                  <a:pt x="4223" y="734496"/>
                </a:lnTo>
                <a:cubicBezTo>
                  <a:pt x="7016" y="706992"/>
                  <a:pt x="11172" y="679891"/>
                  <a:pt x="16621" y="653262"/>
                </a:cubicBezTo>
                <a:lnTo>
                  <a:pt x="18920" y="644322"/>
                </a:lnTo>
                <a:lnTo>
                  <a:pt x="40353" y="713368"/>
                </a:lnTo>
                <a:cubicBezTo>
                  <a:pt x="118306" y="897669"/>
                  <a:pt x="300798" y="1026987"/>
                  <a:pt x="513494" y="1026987"/>
                </a:cubicBezTo>
                <a:lnTo>
                  <a:pt x="1026987" y="1026987"/>
                </a:lnTo>
                <a:lnTo>
                  <a:pt x="1026987" y="513493"/>
                </a:lnTo>
                <a:cubicBezTo>
                  <a:pt x="1026987" y="300797"/>
                  <a:pt x="897669" y="118305"/>
                  <a:pt x="713368" y="40352"/>
                </a:cubicBezTo>
                <a:lnTo>
                  <a:pt x="644324" y="18919"/>
                </a:lnTo>
                <a:lnTo>
                  <a:pt x="653262" y="16621"/>
                </a:lnTo>
                <a:cubicBezTo>
                  <a:pt x="679892" y="11172"/>
                  <a:pt x="706993" y="7016"/>
                  <a:pt x="734496" y="4223"/>
                </a:cubicBezTo>
                <a:lnTo>
                  <a:pt x="818127" y="0"/>
                </a:lnTo>
                <a:lnTo>
                  <a:pt x="818147" y="1"/>
                </a:lnTo>
                <a:lnTo>
                  <a:pt x="818167" y="0"/>
                </a:lnTo>
                <a:lnTo>
                  <a:pt x="901798" y="4223"/>
                </a:lnTo>
                <a:cubicBezTo>
                  <a:pt x="1314355" y="46120"/>
                  <a:pt x="1636295" y="394537"/>
                  <a:pt x="1636295" y="818147"/>
                </a:cubicBezTo>
                <a:lnTo>
                  <a:pt x="1636295" y="1636295"/>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2">
                  <a:lumMod val="25000"/>
                </a:schemeClr>
              </a:solidFill>
            </a:endParaRPr>
          </a:p>
        </p:txBody>
      </p:sp>
      <p:sp>
        <p:nvSpPr>
          <p:cNvPr id="26" name="任意多边形 25"/>
          <p:cNvSpPr/>
          <p:nvPr/>
        </p:nvSpPr>
        <p:spPr>
          <a:xfrm flipH="1" flipV="1">
            <a:off x="6096000" y="2338388"/>
            <a:ext cx="1636713" cy="1636712"/>
          </a:xfrm>
          <a:custGeom>
            <a:avLst/>
            <a:gdLst>
              <a:gd name="connsiteX0" fmla="*/ 818147 w 1636295"/>
              <a:gd name="connsiteY0" fmla="*/ 1636295 h 1636295"/>
              <a:gd name="connsiteX1" fmla="*/ 0 w 1636295"/>
              <a:gd name="connsiteY1" fmla="*/ 1636295 h 1636295"/>
              <a:gd name="connsiteX2" fmla="*/ 0 w 1636295"/>
              <a:gd name="connsiteY2" fmla="*/ 818147 h 1636295"/>
              <a:gd name="connsiteX3" fmla="*/ 734497 w 1636295"/>
              <a:gd name="connsiteY3" fmla="*/ 4223 h 1636295"/>
              <a:gd name="connsiteX4" fmla="*/ 818128 w 1636295"/>
              <a:gd name="connsiteY4" fmla="*/ 0 h 1636295"/>
              <a:gd name="connsiteX5" fmla="*/ 818148 w 1636295"/>
              <a:gd name="connsiteY5" fmla="*/ 1 h 1636295"/>
              <a:gd name="connsiteX6" fmla="*/ 818168 w 1636295"/>
              <a:gd name="connsiteY6" fmla="*/ 0 h 1636295"/>
              <a:gd name="connsiteX7" fmla="*/ 901799 w 1636295"/>
              <a:gd name="connsiteY7" fmla="*/ 4223 h 1636295"/>
              <a:gd name="connsiteX8" fmla="*/ 983033 w 1636295"/>
              <a:gd name="connsiteY8" fmla="*/ 16621 h 1636295"/>
              <a:gd name="connsiteX9" fmla="*/ 991971 w 1636295"/>
              <a:gd name="connsiteY9" fmla="*/ 18919 h 1636295"/>
              <a:gd name="connsiteX10" fmla="*/ 922927 w 1636295"/>
              <a:gd name="connsiteY10" fmla="*/ 40352 h 1636295"/>
              <a:gd name="connsiteX11" fmla="*/ 609308 w 1636295"/>
              <a:gd name="connsiteY11" fmla="*/ 513493 h 1636295"/>
              <a:gd name="connsiteX12" fmla="*/ 609308 w 1636295"/>
              <a:gd name="connsiteY12" fmla="*/ 1026987 h 1636295"/>
              <a:gd name="connsiteX13" fmla="*/ 1122801 w 1636295"/>
              <a:gd name="connsiteY13" fmla="*/ 1026987 h 1636295"/>
              <a:gd name="connsiteX14" fmla="*/ 1595942 w 1636295"/>
              <a:gd name="connsiteY14" fmla="*/ 713368 h 1636295"/>
              <a:gd name="connsiteX15" fmla="*/ 1617375 w 1636295"/>
              <a:gd name="connsiteY15" fmla="*/ 644322 h 1636295"/>
              <a:gd name="connsiteX16" fmla="*/ 1619674 w 1636295"/>
              <a:gd name="connsiteY16" fmla="*/ 653262 h 1636295"/>
              <a:gd name="connsiteX17" fmla="*/ 1632072 w 1636295"/>
              <a:gd name="connsiteY17" fmla="*/ 734496 h 1636295"/>
              <a:gd name="connsiteX18" fmla="*/ 1636295 w 1636295"/>
              <a:gd name="connsiteY18" fmla="*/ 818127 h 1636295"/>
              <a:gd name="connsiteX19" fmla="*/ 1636294 w 1636295"/>
              <a:gd name="connsiteY19" fmla="*/ 818147 h 1636295"/>
              <a:gd name="connsiteX20" fmla="*/ 1636295 w 1636295"/>
              <a:gd name="connsiteY20" fmla="*/ 818147 h 1636295"/>
              <a:gd name="connsiteX21" fmla="*/ 818147 w 1636295"/>
              <a:gd name="connsiteY21" fmla="*/ 1636295 h 1636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36295" h="1636295">
                <a:moveTo>
                  <a:pt x="818147" y="1636295"/>
                </a:moveTo>
                <a:lnTo>
                  <a:pt x="0" y="1636295"/>
                </a:lnTo>
                <a:lnTo>
                  <a:pt x="0" y="818147"/>
                </a:lnTo>
                <a:cubicBezTo>
                  <a:pt x="0" y="394537"/>
                  <a:pt x="321940" y="46120"/>
                  <a:pt x="734497" y="4223"/>
                </a:cubicBezTo>
                <a:lnTo>
                  <a:pt x="818128" y="0"/>
                </a:lnTo>
                <a:lnTo>
                  <a:pt x="818148" y="1"/>
                </a:lnTo>
                <a:lnTo>
                  <a:pt x="818168" y="0"/>
                </a:lnTo>
                <a:lnTo>
                  <a:pt x="901799" y="4223"/>
                </a:lnTo>
                <a:cubicBezTo>
                  <a:pt x="929302" y="7016"/>
                  <a:pt x="956403" y="11172"/>
                  <a:pt x="983033" y="16621"/>
                </a:cubicBezTo>
                <a:lnTo>
                  <a:pt x="991971" y="18919"/>
                </a:lnTo>
                <a:lnTo>
                  <a:pt x="922927" y="40352"/>
                </a:lnTo>
                <a:cubicBezTo>
                  <a:pt x="738626" y="118305"/>
                  <a:pt x="609308" y="300797"/>
                  <a:pt x="609308" y="513493"/>
                </a:cubicBezTo>
                <a:lnTo>
                  <a:pt x="609308" y="1026987"/>
                </a:lnTo>
                <a:lnTo>
                  <a:pt x="1122801" y="1026987"/>
                </a:lnTo>
                <a:cubicBezTo>
                  <a:pt x="1335497" y="1026987"/>
                  <a:pt x="1517989" y="897669"/>
                  <a:pt x="1595942" y="713368"/>
                </a:cubicBezTo>
                <a:lnTo>
                  <a:pt x="1617375" y="644322"/>
                </a:lnTo>
                <a:lnTo>
                  <a:pt x="1619674" y="653262"/>
                </a:lnTo>
                <a:cubicBezTo>
                  <a:pt x="1625123" y="679891"/>
                  <a:pt x="1629279" y="706992"/>
                  <a:pt x="1632072" y="734496"/>
                </a:cubicBezTo>
                <a:lnTo>
                  <a:pt x="1636295" y="818127"/>
                </a:lnTo>
                <a:lnTo>
                  <a:pt x="1636294" y="818147"/>
                </a:lnTo>
                <a:lnTo>
                  <a:pt x="1636295" y="818147"/>
                </a:lnTo>
                <a:cubicBezTo>
                  <a:pt x="1636295" y="1269998"/>
                  <a:pt x="1269998" y="1636295"/>
                  <a:pt x="818147" y="1636295"/>
                </a:cubicBezTo>
                <a:close/>
              </a:path>
            </a:pathLst>
          </a:custGeom>
          <a:solidFill>
            <a:srgbClr val="FB710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2">
                  <a:lumMod val="25000"/>
                </a:schemeClr>
              </a:solidFill>
            </a:endParaRPr>
          </a:p>
        </p:txBody>
      </p:sp>
      <p:sp>
        <p:nvSpPr>
          <p:cNvPr id="27" name="任意多边形 26"/>
          <p:cNvSpPr/>
          <p:nvPr/>
        </p:nvSpPr>
        <p:spPr>
          <a:xfrm flipH="1" flipV="1">
            <a:off x="4459288" y="3975100"/>
            <a:ext cx="1636712" cy="1635125"/>
          </a:xfrm>
          <a:custGeom>
            <a:avLst/>
            <a:gdLst>
              <a:gd name="connsiteX0" fmla="*/ 818167 w 1636295"/>
              <a:gd name="connsiteY0" fmla="*/ 1636295 h 1636295"/>
              <a:gd name="connsiteX1" fmla="*/ 818147 w 1636295"/>
              <a:gd name="connsiteY1" fmla="*/ 1636294 h 1636295"/>
              <a:gd name="connsiteX2" fmla="*/ 818127 w 1636295"/>
              <a:gd name="connsiteY2" fmla="*/ 1636295 h 1636295"/>
              <a:gd name="connsiteX3" fmla="*/ 734496 w 1636295"/>
              <a:gd name="connsiteY3" fmla="*/ 1632072 h 1636295"/>
              <a:gd name="connsiteX4" fmla="*/ 653262 w 1636295"/>
              <a:gd name="connsiteY4" fmla="*/ 1619674 h 1636295"/>
              <a:gd name="connsiteX5" fmla="*/ 644324 w 1636295"/>
              <a:gd name="connsiteY5" fmla="*/ 1617376 h 1636295"/>
              <a:gd name="connsiteX6" fmla="*/ 713368 w 1636295"/>
              <a:gd name="connsiteY6" fmla="*/ 1595943 h 1636295"/>
              <a:gd name="connsiteX7" fmla="*/ 1026987 w 1636295"/>
              <a:gd name="connsiteY7" fmla="*/ 1122802 h 1636295"/>
              <a:gd name="connsiteX8" fmla="*/ 1026987 w 1636295"/>
              <a:gd name="connsiteY8" fmla="*/ 609308 h 1636295"/>
              <a:gd name="connsiteX9" fmla="*/ 513494 w 1636295"/>
              <a:gd name="connsiteY9" fmla="*/ 609308 h 1636295"/>
              <a:gd name="connsiteX10" fmla="*/ 40353 w 1636295"/>
              <a:gd name="connsiteY10" fmla="*/ 922927 h 1636295"/>
              <a:gd name="connsiteX11" fmla="*/ 18920 w 1636295"/>
              <a:gd name="connsiteY11" fmla="*/ 991973 h 1636295"/>
              <a:gd name="connsiteX12" fmla="*/ 16621 w 1636295"/>
              <a:gd name="connsiteY12" fmla="*/ 983033 h 1636295"/>
              <a:gd name="connsiteX13" fmla="*/ 4223 w 1636295"/>
              <a:gd name="connsiteY13" fmla="*/ 901799 h 1636295"/>
              <a:gd name="connsiteX14" fmla="*/ 0 w 1636295"/>
              <a:gd name="connsiteY14" fmla="*/ 818168 h 1636295"/>
              <a:gd name="connsiteX15" fmla="*/ 1 w 1636295"/>
              <a:gd name="connsiteY15" fmla="*/ 818148 h 1636295"/>
              <a:gd name="connsiteX16" fmla="*/ 0 w 1636295"/>
              <a:gd name="connsiteY16" fmla="*/ 818148 h 1636295"/>
              <a:gd name="connsiteX17" fmla="*/ 818148 w 1636295"/>
              <a:gd name="connsiteY17" fmla="*/ 0 h 1636295"/>
              <a:gd name="connsiteX18" fmla="*/ 1636295 w 1636295"/>
              <a:gd name="connsiteY18" fmla="*/ 0 h 1636295"/>
              <a:gd name="connsiteX19" fmla="*/ 1636295 w 1636295"/>
              <a:gd name="connsiteY19" fmla="*/ 818148 h 1636295"/>
              <a:gd name="connsiteX20" fmla="*/ 901798 w 1636295"/>
              <a:gd name="connsiteY20" fmla="*/ 1632072 h 1636295"/>
              <a:gd name="connsiteX21" fmla="*/ 818167 w 1636295"/>
              <a:gd name="connsiteY21" fmla="*/ 1636295 h 1636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36295" h="1636295">
                <a:moveTo>
                  <a:pt x="818167" y="1636295"/>
                </a:moveTo>
                <a:lnTo>
                  <a:pt x="818147" y="1636294"/>
                </a:lnTo>
                <a:lnTo>
                  <a:pt x="818127" y="1636295"/>
                </a:lnTo>
                <a:lnTo>
                  <a:pt x="734496" y="1632072"/>
                </a:lnTo>
                <a:cubicBezTo>
                  <a:pt x="706993" y="1629279"/>
                  <a:pt x="679892" y="1625124"/>
                  <a:pt x="653262" y="1619674"/>
                </a:cubicBezTo>
                <a:lnTo>
                  <a:pt x="644324" y="1617376"/>
                </a:lnTo>
                <a:lnTo>
                  <a:pt x="713368" y="1595943"/>
                </a:lnTo>
                <a:cubicBezTo>
                  <a:pt x="897669" y="1517991"/>
                  <a:pt x="1026987" y="1335498"/>
                  <a:pt x="1026987" y="1122802"/>
                </a:cubicBezTo>
                <a:lnTo>
                  <a:pt x="1026987" y="609308"/>
                </a:lnTo>
                <a:lnTo>
                  <a:pt x="513494" y="609308"/>
                </a:lnTo>
                <a:cubicBezTo>
                  <a:pt x="300798" y="609308"/>
                  <a:pt x="118306" y="738626"/>
                  <a:pt x="40353" y="922927"/>
                </a:cubicBezTo>
                <a:lnTo>
                  <a:pt x="18920" y="991973"/>
                </a:lnTo>
                <a:lnTo>
                  <a:pt x="16621" y="983033"/>
                </a:lnTo>
                <a:cubicBezTo>
                  <a:pt x="11172" y="956404"/>
                  <a:pt x="7016" y="929303"/>
                  <a:pt x="4223" y="901799"/>
                </a:cubicBezTo>
                <a:lnTo>
                  <a:pt x="0" y="818168"/>
                </a:lnTo>
                <a:lnTo>
                  <a:pt x="1" y="818148"/>
                </a:lnTo>
                <a:lnTo>
                  <a:pt x="0" y="818148"/>
                </a:lnTo>
                <a:cubicBezTo>
                  <a:pt x="0" y="366297"/>
                  <a:pt x="366297" y="0"/>
                  <a:pt x="818148" y="0"/>
                </a:cubicBezTo>
                <a:lnTo>
                  <a:pt x="1636295" y="0"/>
                </a:lnTo>
                <a:lnTo>
                  <a:pt x="1636295" y="818148"/>
                </a:lnTo>
                <a:cubicBezTo>
                  <a:pt x="1636295" y="1241759"/>
                  <a:pt x="1314355" y="1590175"/>
                  <a:pt x="901798" y="1632072"/>
                </a:cubicBezTo>
                <a:lnTo>
                  <a:pt x="818167" y="1636295"/>
                </a:lnTo>
                <a:close/>
              </a:path>
            </a:pathLst>
          </a:custGeom>
          <a:solidFill>
            <a:srgbClr val="FB710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2">
                  <a:lumMod val="25000"/>
                </a:schemeClr>
              </a:solidFill>
            </a:endParaRPr>
          </a:p>
        </p:txBody>
      </p:sp>
      <p:sp>
        <p:nvSpPr>
          <p:cNvPr id="28" name="任意多边形 27"/>
          <p:cNvSpPr/>
          <p:nvPr/>
        </p:nvSpPr>
        <p:spPr>
          <a:xfrm flipH="1" flipV="1">
            <a:off x="6096000" y="3975100"/>
            <a:ext cx="1636713" cy="1635125"/>
          </a:xfrm>
          <a:custGeom>
            <a:avLst/>
            <a:gdLst>
              <a:gd name="connsiteX0" fmla="*/ 818168 w 1636295"/>
              <a:gd name="connsiteY0" fmla="*/ 1636295 h 1636295"/>
              <a:gd name="connsiteX1" fmla="*/ 818148 w 1636295"/>
              <a:gd name="connsiteY1" fmla="*/ 1636294 h 1636295"/>
              <a:gd name="connsiteX2" fmla="*/ 818128 w 1636295"/>
              <a:gd name="connsiteY2" fmla="*/ 1636295 h 1636295"/>
              <a:gd name="connsiteX3" fmla="*/ 734497 w 1636295"/>
              <a:gd name="connsiteY3" fmla="*/ 1632072 h 1636295"/>
              <a:gd name="connsiteX4" fmla="*/ 0 w 1636295"/>
              <a:gd name="connsiteY4" fmla="*/ 818148 h 1636295"/>
              <a:gd name="connsiteX5" fmla="*/ 0 w 1636295"/>
              <a:gd name="connsiteY5" fmla="*/ 0 h 1636295"/>
              <a:gd name="connsiteX6" fmla="*/ 818147 w 1636295"/>
              <a:gd name="connsiteY6" fmla="*/ 0 h 1636295"/>
              <a:gd name="connsiteX7" fmla="*/ 1636295 w 1636295"/>
              <a:gd name="connsiteY7" fmla="*/ 818148 h 1636295"/>
              <a:gd name="connsiteX8" fmla="*/ 1636294 w 1636295"/>
              <a:gd name="connsiteY8" fmla="*/ 818148 h 1636295"/>
              <a:gd name="connsiteX9" fmla="*/ 1636295 w 1636295"/>
              <a:gd name="connsiteY9" fmla="*/ 818168 h 1636295"/>
              <a:gd name="connsiteX10" fmla="*/ 1632072 w 1636295"/>
              <a:gd name="connsiteY10" fmla="*/ 901799 h 1636295"/>
              <a:gd name="connsiteX11" fmla="*/ 1619674 w 1636295"/>
              <a:gd name="connsiteY11" fmla="*/ 983033 h 1636295"/>
              <a:gd name="connsiteX12" fmla="*/ 1617375 w 1636295"/>
              <a:gd name="connsiteY12" fmla="*/ 991973 h 1636295"/>
              <a:gd name="connsiteX13" fmla="*/ 1595942 w 1636295"/>
              <a:gd name="connsiteY13" fmla="*/ 922927 h 1636295"/>
              <a:gd name="connsiteX14" fmla="*/ 1122801 w 1636295"/>
              <a:gd name="connsiteY14" fmla="*/ 609308 h 1636295"/>
              <a:gd name="connsiteX15" fmla="*/ 609308 w 1636295"/>
              <a:gd name="connsiteY15" fmla="*/ 609308 h 1636295"/>
              <a:gd name="connsiteX16" fmla="*/ 609308 w 1636295"/>
              <a:gd name="connsiteY16" fmla="*/ 1122802 h 1636295"/>
              <a:gd name="connsiteX17" fmla="*/ 922927 w 1636295"/>
              <a:gd name="connsiteY17" fmla="*/ 1595943 h 1636295"/>
              <a:gd name="connsiteX18" fmla="*/ 991971 w 1636295"/>
              <a:gd name="connsiteY18" fmla="*/ 1617376 h 1636295"/>
              <a:gd name="connsiteX19" fmla="*/ 983033 w 1636295"/>
              <a:gd name="connsiteY19" fmla="*/ 1619674 h 1636295"/>
              <a:gd name="connsiteX20" fmla="*/ 901799 w 1636295"/>
              <a:gd name="connsiteY20" fmla="*/ 1632072 h 1636295"/>
              <a:gd name="connsiteX21" fmla="*/ 818168 w 1636295"/>
              <a:gd name="connsiteY21" fmla="*/ 1636295 h 1636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36295" h="1636295">
                <a:moveTo>
                  <a:pt x="818168" y="1636295"/>
                </a:moveTo>
                <a:lnTo>
                  <a:pt x="818148" y="1636294"/>
                </a:lnTo>
                <a:lnTo>
                  <a:pt x="818128" y="1636295"/>
                </a:lnTo>
                <a:lnTo>
                  <a:pt x="734497" y="1632072"/>
                </a:lnTo>
                <a:cubicBezTo>
                  <a:pt x="321940" y="1590175"/>
                  <a:pt x="0" y="1241759"/>
                  <a:pt x="0" y="818148"/>
                </a:cubicBezTo>
                <a:lnTo>
                  <a:pt x="0" y="0"/>
                </a:lnTo>
                <a:lnTo>
                  <a:pt x="818147" y="0"/>
                </a:lnTo>
                <a:cubicBezTo>
                  <a:pt x="1269998" y="0"/>
                  <a:pt x="1636295" y="366297"/>
                  <a:pt x="1636295" y="818148"/>
                </a:cubicBezTo>
                <a:lnTo>
                  <a:pt x="1636294" y="818148"/>
                </a:lnTo>
                <a:lnTo>
                  <a:pt x="1636295" y="818168"/>
                </a:lnTo>
                <a:lnTo>
                  <a:pt x="1632072" y="901799"/>
                </a:lnTo>
                <a:cubicBezTo>
                  <a:pt x="1629279" y="929303"/>
                  <a:pt x="1625123" y="956404"/>
                  <a:pt x="1619674" y="983033"/>
                </a:cubicBezTo>
                <a:lnTo>
                  <a:pt x="1617375" y="991973"/>
                </a:lnTo>
                <a:lnTo>
                  <a:pt x="1595942" y="922927"/>
                </a:lnTo>
                <a:cubicBezTo>
                  <a:pt x="1517989" y="738626"/>
                  <a:pt x="1335497" y="609308"/>
                  <a:pt x="1122801" y="609308"/>
                </a:cubicBezTo>
                <a:lnTo>
                  <a:pt x="609308" y="609308"/>
                </a:lnTo>
                <a:lnTo>
                  <a:pt x="609308" y="1122802"/>
                </a:lnTo>
                <a:cubicBezTo>
                  <a:pt x="609308" y="1335498"/>
                  <a:pt x="738626" y="1517991"/>
                  <a:pt x="922927" y="1595943"/>
                </a:cubicBezTo>
                <a:lnTo>
                  <a:pt x="991971" y="1617376"/>
                </a:lnTo>
                <a:lnTo>
                  <a:pt x="983033" y="1619674"/>
                </a:lnTo>
                <a:cubicBezTo>
                  <a:pt x="956403" y="1625124"/>
                  <a:pt x="929302" y="1629279"/>
                  <a:pt x="901799" y="1632072"/>
                </a:cubicBezTo>
                <a:lnTo>
                  <a:pt x="818168" y="1636295"/>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2">
                  <a:lumMod val="25000"/>
                </a:schemeClr>
              </a:solidFill>
            </a:endParaRPr>
          </a:p>
        </p:txBody>
      </p:sp>
      <p:sp>
        <p:nvSpPr>
          <p:cNvPr id="29" name="Freeform 10"/>
          <p:cNvSpPr>
            <a:spLocks noEditPoints="1"/>
          </p:cNvSpPr>
          <p:nvPr/>
        </p:nvSpPr>
        <p:spPr bwMode="auto">
          <a:xfrm>
            <a:off x="5495925" y="3554413"/>
            <a:ext cx="1200150" cy="903287"/>
          </a:xfrm>
          <a:custGeom>
            <a:avLst/>
            <a:gdLst>
              <a:gd name="T0" fmla="*/ 222 w 434"/>
              <a:gd name="T1" fmla="*/ 75 h 328"/>
              <a:gd name="T2" fmla="*/ 251 w 434"/>
              <a:gd name="T3" fmla="*/ 10 h 328"/>
              <a:gd name="T4" fmla="*/ 198 w 434"/>
              <a:gd name="T5" fmla="*/ 21 h 328"/>
              <a:gd name="T6" fmla="*/ 147 w 434"/>
              <a:gd name="T7" fmla="*/ 13 h 328"/>
              <a:gd name="T8" fmla="*/ 179 w 434"/>
              <a:gd name="T9" fmla="*/ 76 h 328"/>
              <a:gd name="T10" fmla="*/ 182 w 434"/>
              <a:gd name="T11" fmla="*/ 309 h 328"/>
              <a:gd name="T12" fmla="*/ 222 w 434"/>
              <a:gd name="T13" fmla="*/ 75 h 328"/>
              <a:gd name="T14" fmla="*/ 243 w 434"/>
              <a:gd name="T15" fmla="*/ 219 h 328"/>
              <a:gd name="T16" fmla="*/ 233 w 434"/>
              <a:gd name="T17" fmla="*/ 237 h 328"/>
              <a:gd name="T18" fmla="*/ 212 w 434"/>
              <a:gd name="T19" fmla="*/ 245 h 328"/>
              <a:gd name="T20" fmla="*/ 212 w 434"/>
              <a:gd name="T21" fmla="*/ 252 h 328"/>
              <a:gd name="T22" fmla="*/ 210 w 434"/>
              <a:gd name="T23" fmla="*/ 258 h 328"/>
              <a:gd name="T24" fmla="*/ 202 w 434"/>
              <a:gd name="T25" fmla="*/ 259 h 328"/>
              <a:gd name="T26" fmla="*/ 197 w 434"/>
              <a:gd name="T27" fmla="*/ 252 h 328"/>
              <a:gd name="T28" fmla="*/ 197 w 434"/>
              <a:gd name="T29" fmla="*/ 244 h 328"/>
              <a:gd name="T30" fmla="*/ 194 w 434"/>
              <a:gd name="T31" fmla="*/ 243 h 328"/>
              <a:gd name="T32" fmla="*/ 176 w 434"/>
              <a:gd name="T33" fmla="*/ 232 h 328"/>
              <a:gd name="T34" fmla="*/ 170 w 434"/>
              <a:gd name="T35" fmla="*/ 223 h 328"/>
              <a:gd name="T36" fmla="*/ 169 w 434"/>
              <a:gd name="T37" fmla="*/ 220 h 328"/>
              <a:gd name="T38" fmla="*/ 168 w 434"/>
              <a:gd name="T39" fmla="*/ 217 h 328"/>
              <a:gd name="T40" fmla="*/ 169 w 434"/>
              <a:gd name="T41" fmla="*/ 213 h 328"/>
              <a:gd name="T42" fmla="*/ 176 w 434"/>
              <a:gd name="T43" fmla="*/ 209 h 328"/>
              <a:gd name="T44" fmla="*/ 183 w 434"/>
              <a:gd name="T45" fmla="*/ 214 h 328"/>
              <a:gd name="T46" fmla="*/ 184 w 434"/>
              <a:gd name="T47" fmla="*/ 217 h 328"/>
              <a:gd name="T48" fmla="*/ 185 w 434"/>
              <a:gd name="T49" fmla="*/ 219 h 328"/>
              <a:gd name="T50" fmla="*/ 188 w 434"/>
              <a:gd name="T51" fmla="*/ 223 h 328"/>
              <a:gd name="T52" fmla="*/ 197 w 434"/>
              <a:gd name="T53" fmla="*/ 229 h 328"/>
              <a:gd name="T54" fmla="*/ 197 w 434"/>
              <a:gd name="T55" fmla="*/ 199 h 328"/>
              <a:gd name="T56" fmla="*/ 178 w 434"/>
              <a:gd name="T57" fmla="*/ 191 h 328"/>
              <a:gd name="T58" fmla="*/ 171 w 434"/>
              <a:gd name="T59" fmla="*/ 183 h 328"/>
              <a:gd name="T60" fmla="*/ 169 w 434"/>
              <a:gd name="T61" fmla="*/ 172 h 328"/>
              <a:gd name="T62" fmla="*/ 171 w 434"/>
              <a:gd name="T63" fmla="*/ 162 h 328"/>
              <a:gd name="T64" fmla="*/ 177 w 434"/>
              <a:gd name="T65" fmla="*/ 153 h 328"/>
              <a:gd name="T66" fmla="*/ 197 w 434"/>
              <a:gd name="T67" fmla="*/ 144 h 328"/>
              <a:gd name="T68" fmla="*/ 197 w 434"/>
              <a:gd name="T69" fmla="*/ 144 h 328"/>
              <a:gd name="T70" fmla="*/ 197 w 434"/>
              <a:gd name="T71" fmla="*/ 136 h 328"/>
              <a:gd name="T72" fmla="*/ 200 w 434"/>
              <a:gd name="T73" fmla="*/ 131 h 328"/>
              <a:gd name="T74" fmla="*/ 208 w 434"/>
              <a:gd name="T75" fmla="*/ 129 h 328"/>
              <a:gd name="T76" fmla="*/ 212 w 434"/>
              <a:gd name="T77" fmla="*/ 136 h 328"/>
              <a:gd name="T78" fmla="*/ 212 w 434"/>
              <a:gd name="T79" fmla="*/ 144 h 328"/>
              <a:gd name="T80" fmla="*/ 212 w 434"/>
              <a:gd name="T81" fmla="*/ 144 h 328"/>
              <a:gd name="T82" fmla="*/ 215 w 434"/>
              <a:gd name="T83" fmla="*/ 145 h 328"/>
              <a:gd name="T84" fmla="*/ 235 w 434"/>
              <a:gd name="T85" fmla="*/ 154 h 328"/>
              <a:gd name="T86" fmla="*/ 240 w 434"/>
              <a:gd name="T87" fmla="*/ 163 h 328"/>
              <a:gd name="T88" fmla="*/ 242 w 434"/>
              <a:gd name="T89" fmla="*/ 165 h 328"/>
              <a:gd name="T90" fmla="*/ 242 w 434"/>
              <a:gd name="T91" fmla="*/ 168 h 328"/>
              <a:gd name="T92" fmla="*/ 242 w 434"/>
              <a:gd name="T93" fmla="*/ 172 h 328"/>
              <a:gd name="T94" fmla="*/ 235 w 434"/>
              <a:gd name="T95" fmla="*/ 177 h 328"/>
              <a:gd name="T96" fmla="*/ 228 w 434"/>
              <a:gd name="T97" fmla="*/ 172 h 328"/>
              <a:gd name="T98" fmla="*/ 227 w 434"/>
              <a:gd name="T99" fmla="*/ 169 h 328"/>
              <a:gd name="T100" fmla="*/ 226 w 434"/>
              <a:gd name="T101" fmla="*/ 167 h 328"/>
              <a:gd name="T102" fmla="*/ 222 w 434"/>
              <a:gd name="T103" fmla="*/ 163 h 328"/>
              <a:gd name="T104" fmla="*/ 212 w 434"/>
              <a:gd name="T105" fmla="*/ 159 h 328"/>
              <a:gd name="T106" fmla="*/ 212 w 434"/>
              <a:gd name="T107" fmla="*/ 187 h 328"/>
              <a:gd name="T108" fmla="*/ 225 w 434"/>
              <a:gd name="T109" fmla="*/ 191 h 328"/>
              <a:gd name="T110" fmla="*/ 240 w 434"/>
              <a:gd name="T111" fmla="*/ 203 h 328"/>
              <a:gd name="T112" fmla="*/ 240 w 434"/>
              <a:gd name="T113" fmla="*/ 203 h 328"/>
              <a:gd name="T114" fmla="*/ 240 w 434"/>
              <a:gd name="T115" fmla="*/ 203 h 328"/>
              <a:gd name="T116" fmla="*/ 243 w 434"/>
              <a:gd name="T117" fmla="*/ 219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4" h="328">
                <a:moveTo>
                  <a:pt x="222" y="75"/>
                </a:moveTo>
                <a:cubicBezTo>
                  <a:pt x="245" y="55"/>
                  <a:pt x="260" y="12"/>
                  <a:pt x="251" y="10"/>
                </a:cubicBezTo>
                <a:cubicBezTo>
                  <a:pt x="238" y="8"/>
                  <a:pt x="211" y="19"/>
                  <a:pt x="198" y="21"/>
                </a:cubicBezTo>
                <a:cubicBezTo>
                  <a:pt x="179" y="23"/>
                  <a:pt x="159" y="0"/>
                  <a:pt x="147" y="13"/>
                </a:cubicBezTo>
                <a:cubicBezTo>
                  <a:pt x="138" y="23"/>
                  <a:pt x="154" y="60"/>
                  <a:pt x="179" y="76"/>
                </a:cubicBezTo>
                <a:cubicBezTo>
                  <a:pt x="105" y="113"/>
                  <a:pt x="0" y="296"/>
                  <a:pt x="182" y="309"/>
                </a:cubicBezTo>
                <a:cubicBezTo>
                  <a:pt x="434" y="328"/>
                  <a:pt x="308" y="110"/>
                  <a:pt x="222" y="75"/>
                </a:cubicBezTo>
                <a:close/>
                <a:moveTo>
                  <a:pt x="243" y="219"/>
                </a:moveTo>
                <a:cubicBezTo>
                  <a:pt x="243" y="226"/>
                  <a:pt x="239" y="233"/>
                  <a:pt x="233" y="237"/>
                </a:cubicBezTo>
                <a:cubicBezTo>
                  <a:pt x="227" y="242"/>
                  <a:pt x="220" y="244"/>
                  <a:pt x="212" y="245"/>
                </a:cubicBezTo>
                <a:cubicBezTo>
                  <a:pt x="212" y="252"/>
                  <a:pt x="212" y="252"/>
                  <a:pt x="212" y="252"/>
                </a:cubicBezTo>
                <a:cubicBezTo>
                  <a:pt x="212" y="255"/>
                  <a:pt x="211" y="257"/>
                  <a:pt x="210" y="258"/>
                </a:cubicBezTo>
                <a:cubicBezTo>
                  <a:pt x="208" y="260"/>
                  <a:pt x="204" y="260"/>
                  <a:pt x="202" y="259"/>
                </a:cubicBezTo>
                <a:cubicBezTo>
                  <a:pt x="199" y="258"/>
                  <a:pt x="197" y="255"/>
                  <a:pt x="197" y="252"/>
                </a:cubicBezTo>
                <a:cubicBezTo>
                  <a:pt x="197" y="244"/>
                  <a:pt x="197" y="244"/>
                  <a:pt x="197" y="244"/>
                </a:cubicBezTo>
                <a:cubicBezTo>
                  <a:pt x="196" y="244"/>
                  <a:pt x="195" y="243"/>
                  <a:pt x="194" y="243"/>
                </a:cubicBezTo>
                <a:cubicBezTo>
                  <a:pt x="187" y="241"/>
                  <a:pt x="180" y="237"/>
                  <a:pt x="176" y="232"/>
                </a:cubicBezTo>
                <a:cubicBezTo>
                  <a:pt x="173" y="229"/>
                  <a:pt x="171" y="226"/>
                  <a:pt x="170" y="223"/>
                </a:cubicBezTo>
                <a:cubicBezTo>
                  <a:pt x="170" y="222"/>
                  <a:pt x="169" y="221"/>
                  <a:pt x="169" y="220"/>
                </a:cubicBezTo>
                <a:cubicBezTo>
                  <a:pt x="169" y="219"/>
                  <a:pt x="169" y="218"/>
                  <a:pt x="168" y="217"/>
                </a:cubicBezTo>
                <a:cubicBezTo>
                  <a:pt x="168" y="216"/>
                  <a:pt x="169" y="214"/>
                  <a:pt x="169" y="213"/>
                </a:cubicBezTo>
                <a:cubicBezTo>
                  <a:pt x="171" y="211"/>
                  <a:pt x="174" y="209"/>
                  <a:pt x="176" y="209"/>
                </a:cubicBezTo>
                <a:cubicBezTo>
                  <a:pt x="179" y="210"/>
                  <a:pt x="182" y="212"/>
                  <a:pt x="183" y="214"/>
                </a:cubicBezTo>
                <a:cubicBezTo>
                  <a:pt x="183" y="215"/>
                  <a:pt x="183" y="216"/>
                  <a:pt x="184" y="217"/>
                </a:cubicBezTo>
                <a:cubicBezTo>
                  <a:pt x="184" y="218"/>
                  <a:pt x="184" y="219"/>
                  <a:pt x="185" y="219"/>
                </a:cubicBezTo>
                <a:cubicBezTo>
                  <a:pt x="186" y="221"/>
                  <a:pt x="187" y="222"/>
                  <a:pt x="188" y="223"/>
                </a:cubicBezTo>
                <a:cubicBezTo>
                  <a:pt x="191" y="226"/>
                  <a:pt x="194" y="228"/>
                  <a:pt x="197" y="229"/>
                </a:cubicBezTo>
                <a:cubicBezTo>
                  <a:pt x="197" y="199"/>
                  <a:pt x="197" y="199"/>
                  <a:pt x="197" y="199"/>
                </a:cubicBezTo>
                <a:cubicBezTo>
                  <a:pt x="191" y="198"/>
                  <a:pt x="184" y="195"/>
                  <a:pt x="178" y="191"/>
                </a:cubicBezTo>
                <a:cubicBezTo>
                  <a:pt x="175" y="189"/>
                  <a:pt x="173" y="186"/>
                  <a:pt x="171" y="183"/>
                </a:cubicBezTo>
                <a:cubicBezTo>
                  <a:pt x="170" y="180"/>
                  <a:pt x="169" y="176"/>
                  <a:pt x="169" y="172"/>
                </a:cubicBezTo>
                <a:cubicBezTo>
                  <a:pt x="169" y="169"/>
                  <a:pt x="170" y="165"/>
                  <a:pt x="171" y="162"/>
                </a:cubicBezTo>
                <a:cubicBezTo>
                  <a:pt x="173" y="158"/>
                  <a:pt x="175" y="156"/>
                  <a:pt x="177" y="153"/>
                </a:cubicBezTo>
                <a:cubicBezTo>
                  <a:pt x="183" y="148"/>
                  <a:pt x="190" y="145"/>
                  <a:pt x="197" y="144"/>
                </a:cubicBezTo>
                <a:cubicBezTo>
                  <a:pt x="197" y="144"/>
                  <a:pt x="197" y="144"/>
                  <a:pt x="197" y="144"/>
                </a:cubicBezTo>
                <a:cubicBezTo>
                  <a:pt x="197" y="136"/>
                  <a:pt x="197" y="136"/>
                  <a:pt x="197" y="136"/>
                </a:cubicBezTo>
                <a:cubicBezTo>
                  <a:pt x="197" y="134"/>
                  <a:pt x="198" y="132"/>
                  <a:pt x="200" y="131"/>
                </a:cubicBezTo>
                <a:cubicBezTo>
                  <a:pt x="202" y="129"/>
                  <a:pt x="205" y="128"/>
                  <a:pt x="208" y="129"/>
                </a:cubicBezTo>
                <a:cubicBezTo>
                  <a:pt x="211" y="131"/>
                  <a:pt x="212" y="133"/>
                  <a:pt x="212" y="136"/>
                </a:cubicBezTo>
                <a:cubicBezTo>
                  <a:pt x="212" y="144"/>
                  <a:pt x="212" y="144"/>
                  <a:pt x="212" y="144"/>
                </a:cubicBezTo>
                <a:cubicBezTo>
                  <a:pt x="212" y="144"/>
                  <a:pt x="212" y="144"/>
                  <a:pt x="212" y="144"/>
                </a:cubicBezTo>
                <a:cubicBezTo>
                  <a:pt x="213" y="145"/>
                  <a:pt x="214" y="145"/>
                  <a:pt x="215" y="145"/>
                </a:cubicBezTo>
                <a:cubicBezTo>
                  <a:pt x="222" y="146"/>
                  <a:pt x="229" y="149"/>
                  <a:pt x="235" y="154"/>
                </a:cubicBezTo>
                <a:cubicBezTo>
                  <a:pt x="237" y="157"/>
                  <a:pt x="239" y="160"/>
                  <a:pt x="240" y="163"/>
                </a:cubicBezTo>
                <a:cubicBezTo>
                  <a:pt x="241" y="164"/>
                  <a:pt x="241" y="165"/>
                  <a:pt x="242" y="165"/>
                </a:cubicBezTo>
                <a:cubicBezTo>
                  <a:pt x="242" y="166"/>
                  <a:pt x="242" y="167"/>
                  <a:pt x="242" y="168"/>
                </a:cubicBezTo>
                <a:cubicBezTo>
                  <a:pt x="242" y="170"/>
                  <a:pt x="242" y="171"/>
                  <a:pt x="242" y="172"/>
                </a:cubicBezTo>
                <a:cubicBezTo>
                  <a:pt x="240" y="175"/>
                  <a:pt x="238" y="177"/>
                  <a:pt x="235" y="177"/>
                </a:cubicBezTo>
                <a:cubicBezTo>
                  <a:pt x="232" y="176"/>
                  <a:pt x="229" y="175"/>
                  <a:pt x="228" y="172"/>
                </a:cubicBezTo>
                <a:cubicBezTo>
                  <a:pt x="228" y="171"/>
                  <a:pt x="228" y="170"/>
                  <a:pt x="227" y="169"/>
                </a:cubicBezTo>
                <a:cubicBezTo>
                  <a:pt x="227" y="169"/>
                  <a:pt x="226" y="168"/>
                  <a:pt x="226" y="167"/>
                </a:cubicBezTo>
                <a:cubicBezTo>
                  <a:pt x="225" y="166"/>
                  <a:pt x="224" y="164"/>
                  <a:pt x="222" y="163"/>
                </a:cubicBezTo>
                <a:cubicBezTo>
                  <a:pt x="219" y="161"/>
                  <a:pt x="216" y="160"/>
                  <a:pt x="212" y="159"/>
                </a:cubicBezTo>
                <a:cubicBezTo>
                  <a:pt x="212" y="187"/>
                  <a:pt x="212" y="187"/>
                  <a:pt x="212" y="187"/>
                </a:cubicBezTo>
                <a:cubicBezTo>
                  <a:pt x="217" y="188"/>
                  <a:pt x="221" y="190"/>
                  <a:pt x="225" y="191"/>
                </a:cubicBezTo>
                <a:cubicBezTo>
                  <a:pt x="231" y="194"/>
                  <a:pt x="237" y="197"/>
                  <a:pt x="240" y="203"/>
                </a:cubicBezTo>
                <a:cubicBezTo>
                  <a:pt x="240" y="202"/>
                  <a:pt x="239" y="201"/>
                  <a:pt x="240" y="203"/>
                </a:cubicBezTo>
                <a:cubicBezTo>
                  <a:pt x="241" y="205"/>
                  <a:pt x="241" y="204"/>
                  <a:pt x="240" y="203"/>
                </a:cubicBezTo>
                <a:cubicBezTo>
                  <a:pt x="243" y="208"/>
                  <a:pt x="244" y="214"/>
                  <a:pt x="243" y="219"/>
                </a:cubicBezTo>
                <a:close/>
              </a:path>
            </a:pathLst>
          </a:custGeom>
          <a:solidFill>
            <a:srgbClr val="FB710F"/>
          </a:solidFill>
          <a:ln>
            <a:noFill/>
          </a:ln>
          <a:extLst/>
        </p:spPr>
        <p:txBody>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a:solidFill>
                <a:schemeClr val="bg2">
                  <a:lumMod val="25000"/>
                </a:schemeClr>
              </a:solidFill>
            </a:endParaRPr>
          </a:p>
        </p:txBody>
      </p:sp>
      <p:sp>
        <p:nvSpPr>
          <p:cNvPr id="30" name="矩形 29"/>
          <p:cNvSpPr/>
          <p:nvPr/>
        </p:nvSpPr>
        <p:spPr>
          <a:xfrm>
            <a:off x="7978775" y="1803400"/>
            <a:ext cx="1811338" cy="369888"/>
          </a:xfrm>
          <a:prstGeom prst="rect">
            <a:avLst/>
          </a:prstGeom>
          <a:noFill/>
        </p:spPr>
        <p:txBody>
          <a:bodyPr>
            <a:spAutoFit/>
          </a:bodyPr>
          <a:lstStyle/>
          <a:p>
            <a:pPr eaLnBrk="1" fontAlgn="auto" hangingPunct="1">
              <a:spcBef>
                <a:spcPts val="0"/>
              </a:spcBef>
              <a:spcAft>
                <a:spcPts val="0"/>
              </a:spcAft>
              <a:defRPr/>
            </a:pPr>
            <a:r>
              <a:rPr lang="zh-CN" altLang="en-US" dirty="0">
                <a:solidFill>
                  <a:schemeClr val="bg2">
                    <a:lumMod val="25000"/>
                  </a:schemeClr>
                </a:solidFill>
                <a:latin typeface="+mn-lt"/>
                <a:ea typeface="+mn-ea"/>
              </a:rPr>
              <a:t>ADD YOUR TEXT</a:t>
            </a:r>
          </a:p>
        </p:txBody>
      </p:sp>
      <p:sp>
        <p:nvSpPr>
          <p:cNvPr id="31" name="矩形 30"/>
          <p:cNvSpPr/>
          <p:nvPr/>
        </p:nvSpPr>
        <p:spPr>
          <a:xfrm>
            <a:off x="7978775" y="2160588"/>
            <a:ext cx="3165475" cy="1816100"/>
          </a:xfrm>
          <a:prstGeom prst="rect">
            <a:avLst/>
          </a:prstGeom>
        </p:spPr>
        <p:txBody>
          <a:bodyPr>
            <a:spAutoFit/>
          </a:bodyPr>
          <a:lstStyle/>
          <a:p>
            <a:pP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posuereVestibulum ante ipsum primis in faucibus orci luctus et ultrices posuereVestibulum ante ipsum primis in faucibus orci luctus et ultrices posuere</a:t>
            </a:r>
          </a:p>
          <a:p>
            <a:pPr eaLnBrk="1" fontAlgn="auto" hangingPunct="1">
              <a:spcBef>
                <a:spcPts val="0"/>
              </a:spcBef>
              <a:spcAft>
                <a:spcPts val="0"/>
              </a:spcAft>
              <a:defRPr/>
            </a:pPr>
            <a:endParaRPr lang="zh-CN" altLang="en-US" sz="1400" dirty="0">
              <a:solidFill>
                <a:schemeClr val="bg2">
                  <a:lumMod val="25000"/>
                </a:schemeClr>
              </a:solidFill>
              <a:latin typeface="+mn-lt"/>
              <a:ea typeface="+mn-ea"/>
            </a:endParaRPr>
          </a:p>
          <a:p>
            <a:pPr eaLnBrk="1" fontAlgn="auto" hangingPunct="1">
              <a:spcBef>
                <a:spcPts val="0"/>
              </a:spcBef>
              <a:spcAft>
                <a:spcPts val="0"/>
              </a:spcAft>
              <a:defRPr/>
            </a:pPr>
            <a:endParaRPr lang="zh-CN" altLang="en-US" sz="1400" dirty="0">
              <a:solidFill>
                <a:schemeClr val="bg2">
                  <a:lumMod val="25000"/>
                </a:schemeClr>
              </a:solidFill>
              <a:latin typeface="+mn-lt"/>
              <a:ea typeface="+mn-ea"/>
            </a:endParaRPr>
          </a:p>
        </p:txBody>
      </p:sp>
      <p:sp>
        <p:nvSpPr>
          <p:cNvPr id="32" name="矩形 31"/>
          <p:cNvSpPr/>
          <p:nvPr/>
        </p:nvSpPr>
        <p:spPr>
          <a:xfrm>
            <a:off x="7978775" y="4457700"/>
            <a:ext cx="1811338" cy="369888"/>
          </a:xfrm>
          <a:prstGeom prst="rect">
            <a:avLst/>
          </a:prstGeom>
          <a:noFill/>
        </p:spPr>
        <p:txBody>
          <a:bodyPr>
            <a:spAutoFit/>
          </a:bodyPr>
          <a:lstStyle/>
          <a:p>
            <a:pPr eaLnBrk="1" fontAlgn="auto" hangingPunct="1">
              <a:spcBef>
                <a:spcPts val="0"/>
              </a:spcBef>
              <a:spcAft>
                <a:spcPts val="0"/>
              </a:spcAft>
              <a:defRPr/>
            </a:pPr>
            <a:r>
              <a:rPr lang="zh-CN" altLang="en-US" dirty="0">
                <a:solidFill>
                  <a:schemeClr val="bg2">
                    <a:lumMod val="25000"/>
                  </a:schemeClr>
                </a:solidFill>
                <a:latin typeface="+mn-lt"/>
                <a:ea typeface="+mn-ea"/>
              </a:rPr>
              <a:t>ADD YOUR TEXT</a:t>
            </a:r>
          </a:p>
        </p:txBody>
      </p:sp>
      <p:sp>
        <p:nvSpPr>
          <p:cNvPr id="33" name="矩形 32"/>
          <p:cNvSpPr/>
          <p:nvPr/>
        </p:nvSpPr>
        <p:spPr>
          <a:xfrm>
            <a:off x="7978775" y="4814888"/>
            <a:ext cx="3165475" cy="1814512"/>
          </a:xfrm>
          <a:prstGeom prst="rect">
            <a:avLst/>
          </a:prstGeom>
        </p:spPr>
        <p:txBody>
          <a:bodyPr>
            <a:spAutoFit/>
          </a:bodyPr>
          <a:lstStyle/>
          <a:p>
            <a:pP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posuereVestibulum ante ipsum primis in faucibus orci luctus et ultrices posuereVestibulum ante ipsum primis in faucibus orci luctus et ultrices posuere</a:t>
            </a:r>
          </a:p>
          <a:p>
            <a:pPr eaLnBrk="1" fontAlgn="auto" hangingPunct="1">
              <a:spcBef>
                <a:spcPts val="0"/>
              </a:spcBef>
              <a:spcAft>
                <a:spcPts val="0"/>
              </a:spcAft>
              <a:defRPr/>
            </a:pPr>
            <a:endParaRPr lang="zh-CN" altLang="en-US" sz="1400" dirty="0">
              <a:solidFill>
                <a:schemeClr val="bg2">
                  <a:lumMod val="25000"/>
                </a:schemeClr>
              </a:solidFill>
              <a:latin typeface="+mn-lt"/>
              <a:ea typeface="+mn-ea"/>
            </a:endParaRPr>
          </a:p>
          <a:p>
            <a:pPr eaLnBrk="1" fontAlgn="auto" hangingPunct="1">
              <a:spcBef>
                <a:spcPts val="0"/>
              </a:spcBef>
              <a:spcAft>
                <a:spcPts val="0"/>
              </a:spcAft>
              <a:defRPr/>
            </a:pPr>
            <a:endParaRPr lang="zh-CN" altLang="en-US" sz="1400" dirty="0">
              <a:solidFill>
                <a:schemeClr val="bg2">
                  <a:lumMod val="25000"/>
                </a:schemeClr>
              </a:solidFill>
              <a:latin typeface="+mn-lt"/>
              <a:ea typeface="+mn-ea"/>
            </a:endParaRPr>
          </a:p>
        </p:txBody>
      </p:sp>
      <p:sp>
        <p:nvSpPr>
          <p:cNvPr id="34" name="矩形 33"/>
          <p:cNvSpPr/>
          <p:nvPr/>
        </p:nvSpPr>
        <p:spPr>
          <a:xfrm>
            <a:off x="2401888" y="1803400"/>
            <a:ext cx="1811337" cy="369888"/>
          </a:xfrm>
          <a:prstGeom prst="rect">
            <a:avLst/>
          </a:prstGeom>
          <a:noFill/>
        </p:spPr>
        <p:txBody>
          <a:bodyPr>
            <a:spAutoFit/>
          </a:bodyPr>
          <a:lstStyle/>
          <a:p>
            <a:pPr algn="r" eaLnBrk="1" fontAlgn="auto" hangingPunct="1">
              <a:spcBef>
                <a:spcPts val="0"/>
              </a:spcBef>
              <a:spcAft>
                <a:spcPts val="0"/>
              </a:spcAft>
              <a:defRPr/>
            </a:pPr>
            <a:r>
              <a:rPr lang="zh-CN" altLang="en-US" dirty="0">
                <a:solidFill>
                  <a:schemeClr val="bg2">
                    <a:lumMod val="25000"/>
                  </a:schemeClr>
                </a:solidFill>
                <a:latin typeface="+mn-lt"/>
                <a:ea typeface="+mn-ea"/>
              </a:rPr>
              <a:t>ADD YOUR TEXT</a:t>
            </a:r>
          </a:p>
        </p:txBody>
      </p:sp>
      <p:sp>
        <p:nvSpPr>
          <p:cNvPr id="35" name="矩形 34"/>
          <p:cNvSpPr/>
          <p:nvPr/>
        </p:nvSpPr>
        <p:spPr>
          <a:xfrm>
            <a:off x="1047750" y="2160588"/>
            <a:ext cx="3165475" cy="1816100"/>
          </a:xfrm>
          <a:prstGeom prst="rect">
            <a:avLst/>
          </a:prstGeom>
        </p:spPr>
        <p:txBody>
          <a:bodyPr>
            <a:spAutoFit/>
          </a:bodyPr>
          <a:lstStyle/>
          <a:p>
            <a:pPr algn="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posuereVestibulum ante ipsum primis in faucibus orci luctus et ultrices posuereVestibulum ante ipsum primis in faucibus orci luctus et ultrices posuere</a:t>
            </a:r>
          </a:p>
          <a:p>
            <a:pPr algn="r" eaLnBrk="1" fontAlgn="auto" hangingPunct="1">
              <a:spcBef>
                <a:spcPts val="0"/>
              </a:spcBef>
              <a:spcAft>
                <a:spcPts val="0"/>
              </a:spcAft>
              <a:defRPr/>
            </a:pPr>
            <a:endParaRPr lang="zh-CN" altLang="en-US" sz="1400" dirty="0">
              <a:solidFill>
                <a:schemeClr val="bg2">
                  <a:lumMod val="25000"/>
                </a:schemeClr>
              </a:solidFill>
              <a:latin typeface="+mn-lt"/>
              <a:ea typeface="+mn-ea"/>
            </a:endParaRPr>
          </a:p>
          <a:p>
            <a:pPr algn="r" eaLnBrk="1" fontAlgn="auto" hangingPunct="1">
              <a:spcBef>
                <a:spcPts val="0"/>
              </a:spcBef>
              <a:spcAft>
                <a:spcPts val="0"/>
              </a:spcAft>
              <a:defRPr/>
            </a:pPr>
            <a:endParaRPr lang="zh-CN" altLang="en-US" sz="1400" dirty="0">
              <a:solidFill>
                <a:schemeClr val="bg2">
                  <a:lumMod val="25000"/>
                </a:schemeClr>
              </a:solidFill>
              <a:latin typeface="+mn-lt"/>
              <a:ea typeface="+mn-ea"/>
            </a:endParaRPr>
          </a:p>
        </p:txBody>
      </p:sp>
      <p:sp>
        <p:nvSpPr>
          <p:cNvPr id="36" name="矩形 35"/>
          <p:cNvSpPr/>
          <p:nvPr/>
        </p:nvSpPr>
        <p:spPr>
          <a:xfrm>
            <a:off x="2401888" y="4457700"/>
            <a:ext cx="1811337" cy="369888"/>
          </a:xfrm>
          <a:prstGeom prst="rect">
            <a:avLst/>
          </a:prstGeom>
          <a:noFill/>
        </p:spPr>
        <p:txBody>
          <a:bodyPr>
            <a:spAutoFit/>
          </a:bodyPr>
          <a:lstStyle/>
          <a:p>
            <a:pPr algn="r" eaLnBrk="1" fontAlgn="auto" hangingPunct="1">
              <a:spcBef>
                <a:spcPts val="0"/>
              </a:spcBef>
              <a:spcAft>
                <a:spcPts val="0"/>
              </a:spcAft>
              <a:defRPr/>
            </a:pPr>
            <a:r>
              <a:rPr lang="zh-CN" altLang="en-US" dirty="0">
                <a:solidFill>
                  <a:schemeClr val="bg2">
                    <a:lumMod val="25000"/>
                  </a:schemeClr>
                </a:solidFill>
                <a:latin typeface="+mn-lt"/>
                <a:ea typeface="+mn-ea"/>
              </a:rPr>
              <a:t>ADD YOUR TEXT</a:t>
            </a:r>
          </a:p>
        </p:txBody>
      </p:sp>
      <p:sp>
        <p:nvSpPr>
          <p:cNvPr id="37" name="矩形 36"/>
          <p:cNvSpPr/>
          <p:nvPr/>
        </p:nvSpPr>
        <p:spPr>
          <a:xfrm>
            <a:off x="1047750" y="4814888"/>
            <a:ext cx="3165475" cy="1814512"/>
          </a:xfrm>
          <a:prstGeom prst="rect">
            <a:avLst/>
          </a:prstGeom>
        </p:spPr>
        <p:txBody>
          <a:bodyPr>
            <a:spAutoFit/>
          </a:bodyPr>
          <a:lstStyle/>
          <a:p>
            <a:pPr algn="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posuereVestibulum ante ipsum primis in faucibus orci luctus et ultrices posuereVestibulum ante ipsum primis in faucibus orci luctus et ultrices posuere</a:t>
            </a:r>
          </a:p>
          <a:p>
            <a:pPr algn="r" eaLnBrk="1" fontAlgn="auto" hangingPunct="1">
              <a:spcBef>
                <a:spcPts val="0"/>
              </a:spcBef>
              <a:spcAft>
                <a:spcPts val="0"/>
              </a:spcAft>
              <a:defRPr/>
            </a:pPr>
            <a:endParaRPr lang="zh-CN" altLang="en-US" sz="1400" dirty="0">
              <a:solidFill>
                <a:schemeClr val="bg2">
                  <a:lumMod val="25000"/>
                </a:schemeClr>
              </a:solidFill>
              <a:latin typeface="+mn-lt"/>
              <a:ea typeface="+mn-ea"/>
            </a:endParaRPr>
          </a:p>
          <a:p>
            <a:pPr algn="r" eaLnBrk="1" fontAlgn="auto" hangingPunct="1">
              <a:spcBef>
                <a:spcPts val="0"/>
              </a:spcBef>
              <a:spcAft>
                <a:spcPts val="0"/>
              </a:spcAft>
              <a:defRPr/>
            </a:pPr>
            <a:endParaRPr lang="zh-CN" altLang="en-US" sz="1400" dirty="0">
              <a:solidFill>
                <a:schemeClr val="bg2">
                  <a:lumMod val="25000"/>
                </a:schemeClr>
              </a:solidFill>
              <a:latin typeface="+mn-lt"/>
              <a:ea typeface="+mn-ea"/>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838200" y="217488"/>
            <a:ext cx="10375900" cy="1325562"/>
          </a:xfrm>
        </p:spPr>
        <p:txBody>
          <a:bodyPr rtlCol="0">
            <a:normAutofit/>
          </a:bodyPr>
          <a:lstStyle/>
          <a:p>
            <a:pPr eaLnBrk="1" fontAlgn="auto" hangingPunct="1">
              <a:spcAft>
                <a:spcPts val="0"/>
              </a:spcAft>
              <a:defRPr/>
            </a:pPr>
            <a:r>
              <a:rPr lang="zh-CN" altLang="en-US" dirty="0" smtClean="0"/>
              <a:t> 商业模式</a:t>
            </a:r>
            <a:endParaRPr lang="zh-CN" altLang="en-US" dirty="0"/>
          </a:p>
        </p:txBody>
      </p:sp>
      <p:sp>
        <p:nvSpPr>
          <p:cNvPr id="13" name="矩形 12"/>
          <p:cNvSpPr/>
          <p:nvPr/>
        </p:nvSpPr>
        <p:spPr>
          <a:xfrm>
            <a:off x="4267200" y="1125538"/>
            <a:ext cx="3657600" cy="369887"/>
          </a:xfrm>
          <a:prstGeom prst="rect">
            <a:avLst/>
          </a:prstGeom>
        </p:spPr>
        <p:txBody>
          <a:bodyPr wrap="none">
            <a:spAutoFit/>
          </a:bodyPr>
          <a:lstStyle/>
          <a:p>
            <a:pPr eaLnBrk="1" fontAlgn="auto" hangingPunct="1">
              <a:spcBef>
                <a:spcPts val="0"/>
              </a:spcBef>
              <a:spcAft>
                <a:spcPts val="0"/>
              </a:spcAft>
              <a:defRPr/>
            </a:pPr>
            <a:r>
              <a:rPr lang="en-US" altLang="zh-CN" spc="1000" dirty="0">
                <a:solidFill>
                  <a:schemeClr val="bg1">
                    <a:lumMod val="65000"/>
                  </a:schemeClr>
                </a:solidFill>
                <a:latin typeface="+mn-lt"/>
                <a:ea typeface="+mn-ea"/>
              </a:rPr>
              <a:t>Company profile</a:t>
            </a:r>
            <a:endParaRPr lang="zh-CN" altLang="en-US" spc="1000" dirty="0">
              <a:solidFill>
                <a:schemeClr val="bg1">
                  <a:lumMod val="65000"/>
                </a:schemeClr>
              </a:solidFill>
              <a:latin typeface="+mn-lt"/>
              <a:ea typeface="+mn-ea"/>
            </a:endParaRPr>
          </a:p>
        </p:txBody>
      </p:sp>
      <p:sp>
        <p:nvSpPr>
          <p:cNvPr id="40" name="任意多边形 39"/>
          <p:cNvSpPr>
            <a:spLocks noChangeAspect="1"/>
          </p:cNvSpPr>
          <p:nvPr/>
        </p:nvSpPr>
        <p:spPr>
          <a:xfrm>
            <a:off x="6127750" y="2565400"/>
            <a:ext cx="1414463" cy="1411288"/>
          </a:xfrm>
          <a:custGeom>
            <a:avLst/>
            <a:gdLst>
              <a:gd name="connsiteX0" fmla="*/ 0 w 1415752"/>
              <a:gd name="connsiteY0" fmla="*/ 0 h 1411844"/>
              <a:gd name="connsiteX1" fmla="*/ 124347 w 1415752"/>
              <a:gd name="connsiteY1" fmla="*/ 6279 h 1411844"/>
              <a:gd name="connsiteX2" fmla="*/ 1409680 w 1415752"/>
              <a:gd name="connsiteY2" fmla="*/ 1291612 h 1411844"/>
              <a:gd name="connsiteX3" fmla="*/ 1415752 w 1415752"/>
              <a:gd name="connsiteY3" fmla="*/ 1411844 h 1411844"/>
              <a:gd name="connsiteX4" fmla="*/ 1055752 w 1415752"/>
              <a:gd name="connsiteY4" fmla="*/ 1411844 h 1411844"/>
              <a:gd name="connsiteX5" fmla="*/ 1051539 w 1415752"/>
              <a:gd name="connsiteY5" fmla="*/ 1328420 h 1411844"/>
              <a:gd name="connsiteX6" fmla="*/ 87539 w 1415752"/>
              <a:gd name="connsiteY6" fmla="*/ 364420 h 1411844"/>
              <a:gd name="connsiteX7" fmla="*/ 0 w 1415752"/>
              <a:gd name="connsiteY7" fmla="*/ 360000 h 1411844"/>
              <a:gd name="connsiteX8" fmla="*/ 0 w 1415752"/>
              <a:gd name="connsiteY8" fmla="*/ 0 h 1411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15752" h="1411844">
                <a:moveTo>
                  <a:pt x="0" y="0"/>
                </a:moveTo>
                <a:lnTo>
                  <a:pt x="124347" y="6279"/>
                </a:lnTo>
                <a:cubicBezTo>
                  <a:pt x="802067" y="75105"/>
                  <a:pt x="1340854" y="613892"/>
                  <a:pt x="1409680" y="1291612"/>
                </a:cubicBezTo>
                <a:lnTo>
                  <a:pt x="1415752" y="1411844"/>
                </a:lnTo>
                <a:lnTo>
                  <a:pt x="1055752" y="1411844"/>
                </a:lnTo>
                <a:lnTo>
                  <a:pt x="1051539" y="1328420"/>
                </a:lnTo>
                <a:cubicBezTo>
                  <a:pt x="999920" y="820130"/>
                  <a:pt x="595829" y="416040"/>
                  <a:pt x="87539" y="364420"/>
                </a:cubicBezTo>
                <a:lnTo>
                  <a:pt x="0" y="360000"/>
                </a:lnTo>
                <a:lnTo>
                  <a:pt x="0" y="0"/>
                </a:lnTo>
                <a:close/>
              </a:path>
            </a:pathLst>
          </a:custGeom>
          <a:solidFill>
            <a:srgbClr val="FB710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1" name="任意多边形 40"/>
          <p:cNvSpPr>
            <a:spLocks noChangeAspect="1"/>
          </p:cNvSpPr>
          <p:nvPr/>
        </p:nvSpPr>
        <p:spPr>
          <a:xfrm>
            <a:off x="4665663" y="2565400"/>
            <a:ext cx="1406525" cy="1411288"/>
          </a:xfrm>
          <a:custGeom>
            <a:avLst/>
            <a:gdLst>
              <a:gd name="connsiteX0" fmla="*/ 1407521 w 1407521"/>
              <a:gd name="connsiteY0" fmla="*/ 0 h 1411429"/>
              <a:gd name="connsiteX1" fmla="*/ 1407521 w 1407521"/>
              <a:gd name="connsiteY1" fmla="*/ 360000 h 1411429"/>
              <a:gd name="connsiteX2" fmla="*/ 1328212 w 1407521"/>
              <a:gd name="connsiteY2" fmla="*/ 364005 h 1411429"/>
              <a:gd name="connsiteX3" fmla="*/ 364212 w 1407521"/>
              <a:gd name="connsiteY3" fmla="*/ 1328005 h 1411429"/>
              <a:gd name="connsiteX4" fmla="*/ 360000 w 1407521"/>
              <a:gd name="connsiteY4" fmla="*/ 1411429 h 1411429"/>
              <a:gd name="connsiteX5" fmla="*/ 0 w 1407521"/>
              <a:gd name="connsiteY5" fmla="*/ 1411429 h 1411429"/>
              <a:gd name="connsiteX6" fmla="*/ 6071 w 1407521"/>
              <a:gd name="connsiteY6" fmla="*/ 1291197 h 1411429"/>
              <a:gd name="connsiteX7" fmla="*/ 1291404 w 1407521"/>
              <a:gd name="connsiteY7" fmla="*/ 5864 h 1411429"/>
              <a:gd name="connsiteX8" fmla="*/ 1407521 w 1407521"/>
              <a:gd name="connsiteY8" fmla="*/ 0 h 1411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7521" h="1411429">
                <a:moveTo>
                  <a:pt x="1407521" y="0"/>
                </a:moveTo>
                <a:lnTo>
                  <a:pt x="1407521" y="360000"/>
                </a:lnTo>
                <a:lnTo>
                  <a:pt x="1328212" y="364005"/>
                </a:lnTo>
                <a:cubicBezTo>
                  <a:pt x="819922" y="415625"/>
                  <a:pt x="415832" y="819715"/>
                  <a:pt x="364212" y="1328005"/>
                </a:cubicBezTo>
                <a:lnTo>
                  <a:pt x="360000" y="1411429"/>
                </a:lnTo>
                <a:lnTo>
                  <a:pt x="0" y="1411429"/>
                </a:lnTo>
                <a:lnTo>
                  <a:pt x="6071" y="1291197"/>
                </a:lnTo>
                <a:cubicBezTo>
                  <a:pt x="74897" y="613477"/>
                  <a:pt x="613684" y="74690"/>
                  <a:pt x="1291404" y="5864"/>
                </a:cubicBezTo>
                <a:lnTo>
                  <a:pt x="1407521"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2" name="任意多边形 41"/>
          <p:cNvSpPr>
            <a:spLocks noChangeAspect="1"/>
          </p:cNvSpPr>
          <p:nvPr/>
        </p:nvSpPr>
        <p:spPr>
          <a:xfrm>
            <a:off x="4665663" y="4030663"/>
            <a:ext cx="1406525" cy="1411287"/>
          </a:xfrm>
          <a:custGeom>
            <a:avLst/>
            <a:gdLst>
              <a:gd name="connsiteX0" fmla="*/ 0 w 1407521"/>
              <a:gd name="connsiteY0" fmla="*/ 0 h 1411429"/>
              <a:gd name="connsiteX1" fmla="*/ 360000 w 1407521"/>
              <a:gd name="connsiteY1" fmla="*/ 0 h 1411429"/>
              <a:gd name="connsiteX2" fmla="*/ 364212 w 1407521"/>
              <a:gd name="connsiteY2" fmla="*/ 83424 h 1411429"/>
              <a:gd name="connsiteX3" fmla="*/ 1328212 w 1407521"/>
              <a:gd name="connsiteY3" fmla="*/ 1047424 h 1411429"/>
              <a:gd name="connsiteX4" fmla="*/ 1407521 w 1407521"/>
              <a:gd name="connsiteY4" fmla="*/ 1051429 h 1411429"/>
              <a:gd name="connsiteX5" fmla="*/ 1407521 w 1407521"/>
              <a:gd name="connsiteY5" fmla="*/ 1411429 h 1411429"/>
              <a:gd name="connsiteX6" fmla="*/ 1291404 w 1407521"/>
              <a:gd name="connsiteY6" fmla="*/ 1405565 h 1411429"/>
              <a:gd name="connsiteX7" fmla="*/ 6071 w 1407521"/>
              <a:gd name="connsiteY7" fmla="*/ 120232 h 1411429"/>
              <a:gd name="connsiteX8" fmla="*/ 0 w 1407521"/>
              <a:gd name="connsiteY8" fmla="*/ 0 h 1411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7521" h="1411429">
                <a:moveTo>
                  <a:pt x="0" y="0"/>
                </a:moveTo>
                <a:lnTo>
                  <a:pt x="360000" y="0"/>
                </a:lnTo>
                <a:lnTo>
                  <a:pt x="364212" y="83424"/>
                </a:lnTo>
                <a:cubicBezTo>
                  <a:pt x="415832" y="591714"/>
                  <a:pt x="819922" y="995805"/>
                  <a:pt x="1328212" y="1047424"/>
                </a:cubicBezTo>
                <a:lnTo>
                  <a:pt x="1407521" y="1051429"/>
                </a:lnTo>
                <a:lnTo>
                  <a:pt x="1407521" y="1411429"/>
                </a:lnTo>
                <a:lnTo>
                  <a:pt x="1291404" y="1405565"/>
                </a:lnTo>
                <a:cubicBezTo>
                  <a:pt x="613684" y="1336739"/>
                  <a:pt x="74897" y="797952"/>
                  <a:pt x="6071" y="120232"/>
                </a:cubicBezTo>
                <a:lnTo>
                  <a:pt x="0" y="0"/>
                </a:lnTo>
                <a:close/>
              </a:path>
            </a:pathLst>
          </a:custGeom>
          <a:solidFill>
            <a:srgbClr val="FB710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3" name="任意多边形 42"/>
          <p:cNvSpPr>
            <a:spLocks noChangeAspect="1"/>
          </p:cNvSpPr>
          <p:nvPr/>
        </p:nvSpPr>
        <p:spPr>
          <a:xfrm>
            <a:off x="6127750" y="4030663"/>
            <a:ext cx="1414463" cy="1412875"/>
          </a:xfrm>
          <a:custGeom>
            <a:avLst/>
            <a:gdLst>
              <a:gd name="connsiteX0" fmla="*/ 1055752 w 1415752"/>
              <a:gd name="connsiteY0" fmla="*/ 0 h 1411845"/>
              <a:gd name="connsiteX1" fmla="*/ 1415752 w 1415752"/>
              <a:gd name="connsiteY1" fmla="*/ 0 h 1411845"/>
              <a:gd name="connsiteX2" fmla="*/ 1409680 w 1415752"/>
              <a:gd name="connsiteY2" fmla="*/ 120232 h 1411845"/>
              <a:gd name="connsiteX3" fmla="*/ 124347 w 1415752"/>
              <a:gd name="connsiteY3" fmla="*/ 1405565 h 1411845"/>
              <a:gd name="connsiteX4" fmla="*/ 0 w 1415752"/>
              <a:gd name="connsiteY4" fmla="*/ 1411845 h 1411845"/>
              <a:gd name="connsiteX5" fmla="*/ 0 w 1415752"/>
              <a:gd name="connsiteY5" fmla="*/ 1051845 h 1411845"/>
              <a:gd name="connsiteX6" fmla="*/ 87539 w 1415752"/>
              <a:gd name="connsiteY6" fmla="*/ 1047424 h 1411845"/>
              <a:gd name="connsiteX7" fmla="*/ 1051539 w 1415752"/>
              <a:gd name="connsiteY7" fmla="*/ 83424 h 1411845"/>
              <a:gd name="connsiteX8" fmla="*/ 1055752 w 1415752"/>
              <a:gd name="connsiteY8" fmla="*/ 0 h 1411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15752" h="1411845">
                <a:moveTo>
                  <a:pt x="1055752" y="0"/>
                </a:moveTo>
                <a:lnTo>
                  <a:pt x="1415752" y="0"/>
                </a:lnTo>
                <a:lnTo>
                  <a:pt x="1409680" y="120232"/>
                </a:lnTo>
                <a:cubicBezTo>
                  <a:pt x="1340854" y="797952"/>
                  <a:pt x="802067" y="1336739"/>
                  <a:pt x="124347" y="1405565"/>
                </a:cubicBezTo>
                <a:lnTo>
                  <a:pt x="0" y="1411845"/>
                </a:lnTo>
                <a:lnTo>
                  <a:pt x="0" y="1051845"/>
                </a:lnTo>
                <a:lnTo>
                  <a:pt x="87539" y="1047424"/>
                </a:lnTo>
                <a:cubicBezTo>
                  <a:pt x="595829" y="995805"/>
                  <a:pt x="999920" y="591714"/>
                  <a:pt x="1051539" y="83424"/>
                </a:cubicBezTo>
                <a:lnTo>
                  <a:pt x="1055752"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44" name="直接连接符 43"/>
          <p:cNvCxnSpPr>
            <a:cxnSpLocks noChangeAspect="1"/>
          </p:cNvCxnSpPr>
          <p:nvPr/>
        </p:nvCxnSpPr>
        <p:spPr>
          <a:xfrm>
            <a:off x="4665663" y="2565400"/>
            <a:ext cx="360362" cy="360363"/>
          </a:xfrm>
          <a:prstGeom prst="line">
            <a:avLst/>
          </a:prstGeom>
          <a:ln w="19050">
            <a:solidFill>
              <a:schemeClr val="bg2">
                <a:lumMod val="2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5" name="直接连接符 44"/>
          <p:cNvCxnSpPr>
            <a:cxnSpLocks noChangeAspect="1"/>
          </p:cNvCxnSpPr>
          <p:nvPr/>
        </p:nvCxnSpPr>
        <p:spPr>
          <a:xfrm>
            <a:off x="7183438" y="5083175"/>
            <a:ext cx="358775" cy="358775"/>
          </a:xfrm>
          <a:prstGeom prst="line">
            <a:avLst/>
          </a:prstGeom>
          <a:ln w="19050">
            <a:solidFill>
              <a:schemeClr val="bg2">
                <a:lumMod val="2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6" name="直接连接符 45"/>
          <p:cNvCxnSpPr>
            <a:cxnSpLocks noChangeAspect="1"/>
          </p:cNvCxnSpPr>
          <p:nvPr/>
        </p:nvCxnSpPr>
        <p:spPr>
          <a:xfrm rot="5400000">
            <a:off x="7182644" y="2566194"/>
            <a:ext cx="360363" cy="358775"/>
          </a:xfrm>
          <a:prstGeom prst="line">
            <a:avLst/>
          </a:prstGeom>
          <a:ln w="19050">
            <a:solidFill>
              <a:srgbClr val="FB710F"/>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7" name="直接连接符 46"/>
          <p:cNvCxnSpPr>
            <a:cxnSpLocks noChangeAspect="1"/>
          </p:cNvCxnSpPr>
          <p:nvPr/>
        </p:nvCxnSpPr>
        <p:spPr>
          <a:xfrm rot="5400000">
            <a:off x="4666456" y="5082382"/>
            <a:ext cx="358775" cy="360362"/>
          </a:xfrm>
          <a:prstGeom prst="line">
            <a:avLst/>
          </a:prstGeom>
          <a:ln w="19050">
            <a:solidFill>
              <a:srgbClr val="FB710F"/>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48" name="Group 8"/>
          <p:cNvGrpSpPr>
            <a:grpSpLocks noChangeAspect="1"/>
          </p:cNvGrpSpPr>
          <p:nvPr/>
        </p:nvGrpSpPr>
        <p:grpSpPr bwMode="auto">
          <a:xfrm>
            <a:off x="5474077" y="3347244"/>
            <a:ext cx="1243846" cy="1260000"/>
            <a:chOff x="938" y="676"/>
            <a:chExt cx="308" cy="312"/>
          </a:xfrm>
          <a:solidFill>
            <a:schemeClr val="bg2">
              <a:lumMod val="25000"/>
            </a:schemeClr>
          </a:solidFill>
        </p:grpSpPr>
        <p:sp>
          <p:nvSpPr>
            <p:cNvPr id="49" name="Freeform 9"/>
            <p:cNvSpPr>
              <a:spLocks/>
            </p:cNvSpPr>
            <p:nvPr/>
          </p:nvSpPr>
          <p:spPr bwMode="auto">
            <a:xfrm>
              <a:off x="980" y="862"/>
              <a:ext cx="222" cy="10"/>
            </a:xfrm>
            <a:custGeom>
              <a:avLst/>
              <a:gdLst>
                <a:gd name="T0" fmla="*/ 90 w 92"/>
                <a:gd name="T1" fmla="*/ 4 h 4"/>
                <a:gd name="T2" fmla="*/ 2 w 92"/>
                <a:gd name="T3" fmla="*/ 4 h 4"/>
                <a:gd name="T4" fmla="*/ 0 w 92"/>
                <a:gd name="T5" fmla="*/ 2 h 4"/>
                <a:gd name="T6" fmla="*/ 2 w 92"/>
                <a:gd name="T7" fmla="*/ 0 h 4"/>
                <a:gd name="T8" fmla="*/ 90 w 92"/>
                <a:gd name="T9" fmla="*/ 0 h 4"/>
                <a:gd name="T10" fmla="*/ 92 w 92"/>
                <a:gd name="T11" fmla="*/ 2 h 4"/>
                <a:gd name="T12" fmla="*/ 90 w 9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92" h="4">
                  <a:moveTo>
                    <a:pt x="90" y="4"/>
                  </a:moveTo>
                  <a:cubicBezTo>
                    <a:pt x="2" y="4"/>
                    <a:pt x="2" y="4"/>
                    <a:pt x="2" y="4"/>
                  </a:cubicBezTo>
                  <a:cubicBezTo>
                    <a:pt x="0" y="4"/>
                    <a:pt x="0" y="3"/>
                    <a:pt x="0" y="2"/>
                  </a:cubicBezTo>
                  <a:cubicBezTo>
                    <a:pt x="0" y="1"/>
                    <a:pt x="0" y="0"/>
                    <a:pt x="2" y="0"/>
                  </a:cubicBezTo>
                  <a:cubicBezTo>
                    <a:pt x="90" y="0"/>
                    <a:pt x="90" y="0"/>
                    <a:pt x="90" y="0"/>
                  </a:cubicBezTo>
                  <a:cubicBezTo>
                    <a:pt x="91" y="0"/>
                    <a:pt x="92" y="1"/>
                    <a:pt x="92" y="2"/>
                  </a:cubicBezTo>
                  <a:cubicBezTo>
                    <a:pt x="92" y="3"/>
                    <a:pt x="91" y="4"/>
                    <a:pt x="9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50" name="Freeform 10"/>
            <p:cNvSpPr>
              <a:spLocks/>
            </p:cNvSpPr>
            <p:nvPr/>
          </p:nvSpPr>
          <p:spPr bwMode="auto">
            <a:xfrm>
              <a:off x="1045" y="925"/>
              <a:ext cx="94" cy="10"/>
            </a:xfrm>
            <a:custGeom>
              <a:avLst/>
              <a:gdLst>
                <a:gd name="T0" fmla="*/ 37 w 39"/>
                <a:gd name="T1" fmla="*/ 4 h 4"/>
                <a:gd name="T2" fmla="*/ 2 w 39"/>
                <a:gd name="T3" fmla="*/ 4 h 4"/>
                <a:gd name="T4" fmla="*/ 0 w 39"/>
                <a:gd name="T5" fmla="*/ 2 h 4"/>
                <a:gd name="T6" fmla="*/ 2 w 39"/>
                <a:gd name="T7" fmla="*/ 0 h 4"/>
                <a:gd name="T8" fmla="*/ 37 w 39"/>
                <a:gd name="T9" fmla="*/ 0 h 4"/>
                <a:gd name="T10" fmla="*/ 39 w 39"/>
                <a:gd name="T11" fmla="*/ 2 h 4"/>
                <a:gd name="T12" fmla="*/ 37 w 39"/>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9" h="4">
                  <a:moveTo>
                    <a:pt x="37" y="4"/>
                  </a:moveTo>
                  <a:cubicBezTo>
                    <a:pt x="2" y="4"/>
                    <a:pt x="2" y="4"/>
                    <a:pt x="2" y="4"/>
                  </a:cubicBezTo>
                  <a:cubicBezTo>
                    <a:pt x="1" y="4"/>
                    <a:pt x="0" y="3"/>
                    <a:pt x="0" y="2"/>
                  </a:cubicBezTo>
                  <a:cubicBezTo>
                    <a:pt x="0" y="1"/>
                    <a:pt x="1" y="0"/>
                    <a:pt x="2" y="0"/>
                  </a:cubicBezTo>
                  <a:cubicBezTo>
                    <a:pt x="37" y="0"/>
                    <a:pt x="37" y="0"/>
                    <a:pt x="37" y="0"/>
                  </a:cubicBezTo>
                  <a:cubicBezTo>
                    <a:pt x="38" y="0"/>
                    <a:pt x="39" y="1"/>
                    <a:pt x="39" y="2"/>
                  </a:cubicBezTo>
                  <a:cubicBezTo>
                    <a:pt x="39" y="3"/>
                    <a:pt x="38" y="4"/>
                    <a:pt x="3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51" name="Freeform 11"/>
            <p:cNvSpPr>
              <a:spLocks noEditPoints="1"/>
            </p:cNvSpPr>
            <p:nvPr/>
          </p:nvSpPr>
          <p:spPr bwMode="auto">
            <a:xfrm>
              <a:off x="938" y="676"/>
              <a:ext cx="308" cy="312"/>
            </a:xfrm>
            <a:custGeom>
              <a:avLst/>
              <a:gdLst>
                <a:gd name="T0" fmla="*/ 120 w 127"/>
                <a:gd name="T1" fmla="*/ 129 h 129"/>
                <a:gd name="T2" fmla="*/ 6 w 127"/>
                <a:gd name="T3" fmla="*/ 129 h 129"/>
                <a:gd name="T4" fmla="*/ 0 w 127"/>
                <a:gd name="T5" fmla="*/ 123 h 129"/>
                <a:gd name="T6" fmla="*/ 0 w 127"/>
                <a:gd name="T7" fmla="*/ 116 h 129"/>
                <a:gd name="T8" fmla="*/ 0 w 127"/>
                <a:gd name="T9" fmla="*/ 116 h 129"/>
                <a:gd name="T10" fmla="*/ 0 w 127"/>
                <a:gd name="T11" fmla="*/ 115 h 129"/>
                <a:gd name="T12" fmla="*/ 9 w 127"/>
                <a:gd name="T13" fmla="*/ 77 h 129"/>
                <a:gd name="T14" fmla="*/ 9 w 127"/>
                <a:gd name="T15" fmla="*/ 58 h 129"/>
                <a:gd name="T16" fmla="*/ 9 w 127"/>
                <a:gd name="T17" fmla="*/ 7 h 129"/>
                <a:gd name="T18" fmla="*/ 17 w 127"/>
                <a:gd name="T19" fmla="*/ 0 h 129"/>
                <a:gd name="T20" fmla="*/ 108 w 127"/>
                <a:gd name="T21" fmla="*/ 0 h 129"/>
                <a:gd name="T22" fmla="*/ 116 w 127"/>
                <a:gd name="T23" fmla="*/ 7 h 129"/>
                <a:gd name="T24" fmla="*/ 116 w 127"/>
                <a:gd name="T25" fmla="*/ 77 h 129"/>
                <a:gd name="T26" fmla="*/ 127 w 127"/>
                <a:gd name="T27" fmla="*/ 115 h 129"/>
                <a:gd name="T28" fmla="*/ 127 w 127"/>
                <a:gd name="T29" fmla="*/ 115 h 129"/>
                <a:gd name="T30" fmla="*/ 127 w 127"/>
                <a:gd name="T31" fmla="*/ 116 h 129"/>
                <a:gd name="T32" fmla="*/ 127 w 127"/>
                <a:gd name="T33" fmla="*/ 124 h 129"/>
                <a:gd name="T34" fmla="*/ 120 w 127"/>
                <a:gd name="T35" fmla="*/ 129 h 129"/>
                <a:gd name="T36" fmla="*/ 4 w 127"/>
                <a:gd name="T37" fmla="*/ 119 h 129"/>
                <a:gd name="T38" fmla="*/ 4 w 127"/>
                <a:gd name="T39" fmla="*/ 123 h 129"/>
                <a:gd name="T40" fmla="*/ 6 w 127"/>
                <a:gd name="T41" fmla="*/ 125 h 129"/>
                <a:gd name="T42" fmla="*/ 120 w 127"/>
                <a:gd name="T43" fmla="*/ 125 h 129"/>
                <a:gd name="T44" fmla="*/ 123 w 127"/>
                <a:gd name="T45" fmla="*/ 124 h 129"/>
                <a:gd name="T46" fmla="*/ 123 w 127"/>
                <a:gd name="T47" fmla="*/ 119 h 129"/>
                <a:gd name="T48" fmla="*/ 118 w 127"/>
                <a:gd name="T49" fmla="*/ 119 h 129"/>
                <a:gd name="T50" fmla="*/ 9 w 127"/>
                <a:gd name="T51" fmla="*/ 119 h 129"/>
                <a:gd name="T52" fmla="*/ 4 w 127"/>
                <a:gd name="T53" fmla="*/ 119 h 129"/>
                <a:gd name="T54" fmla="*/ 4 w 127"/>
                <a:gd name="T55" fmla="*/ 115 h 129"/>
                <a:gd name="T56" fmla="*/ 9 w 127"/>
                <a:gd name="T57" fmla="*/ 115 h 129"/>
                <a:gd name="T58" fmla="*/ 118 w 127"/>
                <a:gd name="T59" fmla="*/ 115 h 129"/>
                <a:gd name="T60" fmla="*/ 123 w 127"/>
                <a:gd name="T61" fmla="*/ 115 h 129"/>
                <a:gd name="T62" fmla="*/ 112 w 127"/>
                <a:gd name="T63" fmla="*/ 78 h 129"/>
                <a:gd name="T64" fmla="*/ 112 w 127"/>
                <a:gd name="T65" fmla="*/ 77 h 129"/>
                <a:gd name="T66" fmla="*/ 112 w 127"/>
                <a:gd name="T67" fmla="*/ 7 h 129"/>
                <a:gd name="T68" fmla="*/ 108 w 127"/>
                <a:gd name="T69" fmla="*/ 4 h 129"/>
                <a:gd name="T70" fmla="*/ 17 w 127"/>
                <a:gd name="T71" fmla="*/ 4 h 129"/>
                <a:gd name="T72" fmla="*/ 13 w 127"/>
                <a:gd name="T73" fmla="*/ 7 h 129"/>
                <a:gd name="T74" fmla="*/ 13 w 127"/>
                <a:gd name="T75" fmla="*/ 77 h 129"/>
                <a:gd name="T76" fmla="*/ 13 w 127"/>
                <a:gd name="T77" fmla="*/ 78 h 129"/>
                <a:gd name="T78" fmla="*/ 4 w 127"/>
                <a:gd name="T79" fmla="*/ 115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7" h="129">
                  <a:moveTo>
                    <a:pt x="120" y="129"/>
                  </a:moveTo>
                  <a:cubicBezTo>
                    <a:pt x="6" y="129"/>
                    <a:pt x="6" y="129"/>
                    <a:pt x="6" y="129"/>
                  </a:cubicBezTo>
                  <a:cubicBezTo>
                    <a:pt x="3" y="129"/>
                    <a:pt x="0" y="126"/>
                    <a:pt x="0" y="123"/>
                  </a:cubicBezTo>
                  <a:cubicBezTo>
                    <a:pt x="0" y="116"/>
                    <a:pt x="0" y="116"/>
                    <a:pt x="0" y="116"/>
                  </a:cubicBezTo>
                  <a:cubicBezTo>
                    <a:pt x="0" y="116"/>
                    <a:pt x="0" y="116"/>
                    <a:pt x="0" y="116"/>
                  </a:cubicBezTo>
                  <a:cubicBezTo>
                    <a:pt x="0" y="116"/>
                    <a:pt x="0" y="115"/>
                    <a:pt x="0" y="115"/>
                  </a:cubicBezTo>
                  <a:cubicBezTo>
                    <a:pt x="9" y="77"/>
                    <a:pt x="9" y="77"/>
                    <a:pt x="9" y="77"/>
                  </a:cubicBezTo>
                  <a:cubicBezTo>
                    <a:pt x="9" y="58"/>
                    <a:pt x="9" y="58"/>
                    <a:pt x="9" y="58"/>
                  </a:cubicBezTo>
                  <a:cubicBezTo>
                    <a:pt x="9" y="7"/>
                    <a:pt x="9" y="7"/>
                    <a:pt x="9" y="7"/>
                  </a:cubicBezTo>
                  <a:cubicBezTo>
                    <a:pt x="9" y="3"/>
                    <a:pt x="13" y="0"/>
                    <a:pt x="17" y="0"/>
                  </a:cubicBezTo>
                  <a:cubicBezTo>
                    <a:pt x="108" y="0"/>
                    <a:pt x="108" y="0"/>
                    <a:pt x="108" y="0"/>
                  </a:cubicBezTo>
                  <a:cubicBezTo>
                    <a:pt x="112" y="0"/>
                    <a:pt x="116" y="3"/>
                    <a:pt x="116" y="7"/>
                  </a:cubicBezTo>
                  <a:cubicBezTo>
                    <a:pt x="116" y="77"/>
                    <a:pt x="116" y="77"/>
                    <a:pt x="116" y="77"/>
                  </a:cubicBezTo>
                  <a:cubicBezTo>
                    <a:pt x="127" y="115"/>
                    <a:pt x="127" y="115"/>
                    <a:pt x="127" y="115"/>
                  </a:cubicBezTo>
                  <a:cubicBezTo>
                    <a:pt x="127" y="115"/>
                    <a:pt x="127" y="115"/>
                    <a:pt x="127" y="115"/>
                  </a:cubicBezTo>
                  <a:cubicBezTo>
                    <a:pt x="127" y="115"/>
                    <a:pt x="127" y="116"/>
                    <a:pt x="127" y="116"/>
                  </a:cubicBezTo>
                  <a:cubicBezTo>
                    <a:pt x="127" y="124"/>
                    <a:pt x="127" y="124"/>
                    <a:pt x="127" y="124"/>
                  </a:cubicBezTo>
                  <a:cubicBezTo>
                    <a:pt x="127" y="127"/>
                    <a:pt x="124" y="129"/>
                    <a:pt x="120" y="129"/>
                  </a:cubicBezTo>
                  <a:close/>
                  <a:moveTo>
                    <a:pt x="4" y="119"/>
                  </a:moveTo>
                  <a:cubicBezTo>
                    <a:pt x="4" y="123"/>
                    <a:pt x="4" y="123"/>
                    <a:pt x="4" y="123"/>
                  </a:cubicBezTo>
                  <a:cubicBezTo>
                    <a:pt x="4" y="124"/>
                    <a:pt x="5" y="125"/>
                    <a:pt x="6" y="125"/>
                  </a:cubicBezTo>
                  <a:cubicBezTo>
                    <a:pt x="120" y="125"/>
                    <a:pt x="120" y="125"/>
                    <a:pt x="120" y="125"/>
                  </a:cubicBezTo>
                  <a:cubicBezTo>
                    <a:pt x="122" y="125"/>
                    <a:pt x="123" y="124"/>
                    <a:pt x="123" y="124"/>
                  </a:cubicBezTo>
                  <a:cubicBezTo>
                    <a:pt x="123" y="119"/>
                    <a:pt x="123" y="119"/>
                    <a:pt x="123" y="119"/>
                  </a:cubicBezTo>
                  <a:cubicBezTo>
                    <a:pt x="122" y="119"/>
                    <a:pt x="120" y="119"/>
                    <a:pt x="118" y="119"/>
                  </a:cubicBezTo>
                  <a:cubicBezTo>
                    <a:pt x="9" y="119"/>
                    <a:pt x="9" y="119"/>
                    <a:pt x="9" y="119"/>
                  </a:cubicBezTo>
                  <a:cubicBezTo>
                    <a:pt x="7" y="119"/>
                    <a:pt x="5" y="119"/>
                    <a:pt x="4" y="119"/>
                  </a:cubicBezTo>
                  <a:close/>
                  <a:moveTo>
                    <a:pt x="4" y="115"/>
                  </a:moveTo>
                  <a:cubicBezTo>
                    <a:pt x="5" y="115"/>
                    <a:pt x="7" y="115"/>
                    <a:pt x="9" y="115"/>
                  </a:cubicBezTo>
                  <a:cubicBezTo>
                    <a:pt x="118" y="115"/>
                    <a:pt x="118" y="115"/>
                    <a:pt x="118" y="115"/>
                  </a:cubicBezTo>
                  <a:cubicBezTo>
                    <a:pt x="120" y="115"/>
                    <a:pt x="122" y="115"/>
                    <a:pt x="123" y="115"/>
                  </a:cubicBezTo>
                  <a:cubicBezTo>
                    <a:pt x="112" y="78"/>
                    <a:pt x="112" y="78"/>
                    <a:pt x="112" y="78"/>
                  </a:cubicBezTo>
                  <a:cubicBezTo>
                    <a:pt x="112" y="78"/>
                    <a:pt x="112" y="77"/>
                    <a:pt x="112" y="77"/>
                  </a:cubicBezTo>
                  <a:cubicBezTo>
                    <a:pt x="112" y="7"/>
                    <a:pt x="112" y="7"/>
                    <a:pt x="112" y="7"/>
                  </a:cubicBezTo>
                  <a:cubicBezTo>
                    <a:pt x="112" y="6"/>
                    <a:pt x="110" y="4"/>
                    <a:pt x="108" y="4"/>
                  </a:cubicBezTo>
                  <a:cubicBezTo>
                    <a:pt x="17" y="4"/>
                    <a:pt x="17" y="4"/>
                    <a:pt x="17" y="4"/>
                  </a:cubicBezTo>
                  <a:cubicBezTo>
                    <a:pt x="15" y="4"/>
                    <a:pt x="13" y="6"/>
                    <a:pt x="13" y="7"/>
                  </a:cubicBezTo>
                  <a:cubicBezTo>
                    <a:pt x="13" y="77"/>
                    <a:pt x="13" y="77"/>
                    <a:pt x="13" y="77"/>
                  </a:cubicBezTo>
                  <a:cubicBezTo>
                    <a:pt x="13" y="77"/>
                    <a:pt x="13" y="78"/>
                    <a:pt x="13" y="78"/>
                  </a:cubicBezTo>
                  <a:lnTo>
                    <a:pt x="4"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52" name="Freeform 12"/>
            <p:cNvSpPr>
              <a:spLocks/>
            </p:cNvSpPr>
            <p:nvPr/>
          </p:nvSpPr>
          <p:spPr bwMode="auto">
            <a:xfrm>
              <a:off x="1059" y="959"/>
              <a:ext cx="66" cy="15"/>
            </a:xfrm>
            <a:custGeom>
              <a:avLst/>
              <a:gdLst>
                <a:gd name="T0" fmla="*/ 24 w 27"/>
                <a:gd name="T1" fmla="*/ 6 h 6"/>
                <a:gd name="T2" fmla="*/ 3 w 27"/>
                <a:gd name="T3" fmla="*/ 6 h 6"/>
                <a:gd name="T4" fmla="*/ 0 w 27"/>
                <a:gd name="T5" fmla="*/ 2 h 6"/>
                <a:gd name="T6" fmla="*/ 1 w 27"/>
                <a:gd name="T7" fmla="*/ 0 h 6"/>
                <a:gd name="T8" fmla="*/ 3 w 27"/>
                <a:gd name="T9" fmla="*/ 2 h 6"/>
                <a:gd name="T10" fmla="*/ 3 w 27"/>
                <a:gd name="T11" fmla="*/ 3 h 6"/>
                <a:gd name="T12" fmla="*/ 24 w 27"/>
                <a:gd name="T13" fmla="*/ 3 h 6"/>
                <a:gd name="T14" fmla="*/ 24 w 27"/>
                <a:gd name="T15" fmla="*/ 2 h 6"/>
                <a:gd name="T16" fmla="*/ 26 w 27"/>
                <a:gd name="T17" fmla="*/ 0 h 6"/>
                <a:gd name="T18" fmla="*/ 27 w 27"/>
                <a:gd name="T19" fmla="*/ 2 h 6"/>
                <a:gd name="T20" fmla="*/ 24 w 27"/>
                <a:gd name="T21"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 h="6">
                  <a:moveTo>
                    <a:pt x="24" y="6"/>
                  </a:moveTo>
                  <a:cubicBezTo>
                    <a:pt x="3" y="6"/>
                    <a:pt x="3" y="6"/>
                    <a:pt x="3" y="6"/>
                  </a:cubicBezTo>
                  <a:cubicBezTo>
                    <a:pt x="1" y="6"/>
                    <a:pt x="0" y="4"/>
                    <a:pt x="0" y="2"/>
                  </a:cubicBezTo>
                  <a:cubicBezTo>
                    <a:pt x="0" y="1"/>
                    <a:pt x="0" y="0"/>
                    <a:pt x="1" y="0"/>
                  </a:cubicBezTo>
                  <a:cubicBezTo>
                    <a:pt x="2" y="0"/>
                    <a:pt x="3" y="1"/>
                    <a:pt x="3" y="2"/>
                  </a:cubicBezTo>
                  <a:cubicBezTo>
                    <a:pt x="3" y="2"/>
                    <a:pt x="3" y="3"/>
                    <a:pt x="3" y="3"/>
                  </a:cubicBezTo>
                  <a:cubicBezTo>
                    <a:pt x="24" y="3"/>
                    <a:pt x="24" y="3"/>
                    <a:pt x="24" y="3"/>
                  </a:cubicBezTo>
                  <a:cubicBezTo>
                    <a:pt x="24" y="3"/>
                    <a:pt x="24" y="2"/>
                    <a:pt x="24" y="2"/>
                  </a:cubicBezTo>
                  <a:cubicBezTo>
                    <a:pt x="24" y="1"/>
                    <a:pt x="25" y="0"/>
                    <a:pt x="26" y="0"/>
                  </a:cubicBezTo>
                  <a:cubicBezTo>
                    <a:pt x="27" y="0"/>
                    <a:pt x="27" y="1"/>
                    <a:pt x="27" y="2"/>
                  </a:cubicBezTo>
                  <a:cubicBezTo>
                    <a:pt x="27" y="4"/>
                    <a:pt x="26" y="6"/>
                    <a:pt x="2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53" name="Freeform 13"/>
            <p:cNvSpPr>
              <a:spLocks noEditPoints="1"/>
            </p:cNvSpPr>
            <p:nvPr/>
          </p:nvSpPr>
          <p:spPr bwMode="auto">
            <a:xfrm>
              <a:off x="1062" y="724"/>
              <a:ext cx="63" cy="97"/>
            </a:xfrm>
            <a:custGeom>
              <a:avLst/>
              <a:gdLst>
                <a:gd name="T0" fmla="*/ 12 w 26"/>
                <a:gd name="T1" fmla="*/ 40 h 40"/>
                <a:gd name="T2" fmla="*/ 6 w 26"/>
                <a:gd name="T3" fmla="*/ 34 h 40"/>
                <a:gd name="T4" fmla="*/ 6 w 26"/>
                <a:gd name="T5" fmla="*/ 25 h 40"/>
                <a:gd name="T6" fmla="*/ 0 w 26"/>
                <a:gd name="T7" fmla="*/ 13 h 40"/>
                <a:gd name="T8" fmla="*/ 13 w 26"/>
                <a:gd name="T9" fmla="*/ 0 h 40"/>
                <a:gd name="T10" fmla="*/ 26 w 26"/>
                <a:gd name="T11" fmla="*/ 13 h 40"/>
                <a:gd name="T12" fmla="*/ 18 w 26"/>
                <a:gd name="T13" fmla="*/ 25 h 40"/>
                <a:gd name="T14" fmla="*/ 18 w 26"/>
                <a:gd name="T15" fmla="*/ 34 h 40"/>
                <a:gd name="T16" fmla="*/ 12 w 26"/>
                <a:gd name="T17" fmla="*/ 40 h 40"/>
                <a:gd name="T18" fmla="*/ 13 w 26"/>
                <a:gd name="T19" fmla="*/ 4 h 40"/>
                <a:gd name="T20" fmla="*/ 4 w 26"/>
                <a:gd name="T21" fmla="*/ 13 h 40"/>
                <a:gd name="T22" fmla="*/ 9 w 26"/>
                <a:gd name="T23" fmla="*/ 22 h 40"/>
                <a:gd name="T24" fmla="*/ 10 w 26"/>
                <a:gd name="T25" fmla="*/ 24 h 40"/>
                <a:gd name="T26" fmla="*/ 10 w 26"/>
                <a:gd name="T27" fmla="*/ 34 h 40"/>
                <a:gd name="T28" fmla="*/ 12 w 26"/>
                <a:gd name="T29" fmla="*/ 36 h 40"/>
                <a:gd name="T30" fmla="*/ 14 w 26"/>
                <a:gd name="T31" fmla="*/ 34 h 40"/>
                <a:gd name="T32" fmla="*/ 14 w 26"/>
                <a:gd name="T33" fmla="*/ 24 h 40"/>
                <a:gd name="T34" fmla="*/ 16 w 26"/>
                <a:gd name="T35" fmla="*/ 22 h 40"/>
                <a:gd name="T36" fmla="*/ 22 w 26"/>
                <a:gd name="T37" fmla="*/ 13 h 40"/>
                <a:gd name="T38" fmla="*/ 13 w 26"/>
                <a:gd name="T39" fmla="*/ 4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6" h="40">
                  <a:moveTo>
                    <a:pt x="12" y="40"/>
                  </a:moveTo>
                  <a:cubicBezTo>
                    <a:pt x="9" y="40"/>
                    <a:pt x="6" y="37"/>
                    <a:pt x="6" y="34"/>
                  </a:cubicBezTo>
                  <a:cubicBezTo>
                    <a:pt x="6" y="25"/>
                    <a:pt x="6" y="25"/>
                    <a:pt x="6" y="25"/>
                  </a:cubicBezTo>
                  <a:cubicBezTo>
                    <a:pt x="2" y="23"/>
                    <a:pt x="0" y="18"/>
                    <a:pt x="0" y="13"/>
                  </a:cubicBezTo>
                  <a:cubicBezTo>
                    <a:pt x="0" y="6"/>
                    <a:pt x="5" y="0"/>
                    <a:pt x="13" y="0"/>
                  </a:cubicBezTo>
                  <a:cubicBezTo>
                    <a:pt x="20" y="0"/>
                    <a:pt x="26" y="6"/>
                    <a:pt x="26" y="13"/>
                  </a:cubicBezTo>
                  <a:cubicBezTo>
                    <a:pt x="26" y="18"/>
                    <a:pt x="23" y="23"/>
                    <a:pt x="18" y="25"/>
                  </a:cubicBezTo>
                  <a:cubicBezTo>
                    <a:pt x="18" y="34"/>
                    <a:pt x="18" y="34"/>
                    <a:pt x="18" y="34"/>
                  </a:cubicBezTo>
                  <a:cubicBezTo>
                    <a:pt x="18" y="37"/>
                    <a:pt x="16" y="40"/>
                    <a:pt x="12" y="40"/>
                  </a:cubicBezTo>
                  <a:close/>
                  <a:moveTo>
                    <a:pt x="13" y="4"/>
                  </a:moveTo>
                  <a:cubicBezTo>
                    <a:pt x="8" y="4"/>
                    <a:pt x="4" y="8"/>
                    <a:pt x="4" y="13"/>
                  </a:cubicBezTo>
                  <a:cubicBezTo>
                    <a:pt x="4" y="17"/>
                    <a:pt x="6" y="20"/>
                    <a:pt x="9" y="22"/>
                  </a:cubicBezTo>
                  <a:cubicBezTo>
                    <a:pt x="10" y="22"/>
                    <a:pt x="10" y="23"/>
                    <a:pt x="10" y="24"/>
                  </a:cubicBezTo>
                  <a:cubicBezTo>
                    <a:pt x="10" y="34"/>
                    <a:pt x="10" y="34"/>
                    <a:pt x="10" y="34"/>
                  </a:cubicBezTo>
                  <a:cubicBezTo>
                    <a:pt x="10" y="35"/>
                    <a:pt x="11" y="36"/>
                    <a:pt x="12" y="36"/>
                  </a:cubicBezTo>
                  <a:cubicBezTo>
                    <a:pt x="13" y="36"/>
                    <a:pt x="14" y="35"/>
                    <a:pt x="14" y="34"/>
                  </a:cubicBezTo>
                  <a:cubicBezTo>
                    <a:pt x="14" y="24"/>
                    <a:pt x="14" y="24"/>
                    <a:pt x="14" y="24"/>
                  </a:cubicBezTo>
                  <a:cubicBezTo>
                    <a:pt x="14" y="23"/>
                    <a:pt x="15" y="22"/>
                    <a:pt x="16" y="22"/>
                  </a:cubicBezTo>
                  <a:cubicBezTo>
                    <a:pt x="19" y="21"/>
                    <a:pt x="22" y="17"/>
                    <a:pt x="22" y="13"/>
                  </a:cubicBezTo>
                  <a:cubicBezTo>
                    <a:pt x="22" y="8"/>
                    <a:pt x="17" y="4"/>
                    <a:pt x="13"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54" name="Freeform 14"/>
            <p:cNvSpPr>
              <a:spLocks noEditPoints="1"/>
            </p:cNvSpPr>
            <p:nvPr/>
          </p:nvSpPr>
          <p:spPr bwMode="auto">
            <a:xfrm>
              <a:off x="977" y="695"/>
              <a:ext cx="225" cy="153"/>
            </a:xfrm>
            <a:custGeom>
              <a:avLst/>
              <a:gdLst>
                <a:gd name="T0" fmla="*/ 87 w 93"/>
                <a:gd name="T1" fmla="*/ 63 h 63"/>
                <a:gd name="T2" fmla="*/ 6 w 93"/>
                <a:gd name="T3" fmla="*/ 63 h 63"/>
                <a:gd name="T4" fmla="*/ 0 w 93"/>
                <a:gd name="T5" fmla="*/ 57 h 63"/>
                <a:gd name="T6" fmla="*/ 0 w 93"/>
                <a:gd name="T7" fmla="*/ 6 h 63"/>
                <a:gd name="T8" fmla="*/ 6 w 93"/>
                <a:gd name="T9" fmla="*/ 0 h 63"/>
                <a:gd name="T10" fmla="*/ 87 w 93"/>
                <a:gd name="T11" fmla="*/ 0 h 63"/>
                <a:gd name="T12" fmla="*/ 93 w 93"/>
                <a:gd name="T13" fmla="*/ 6 h 63"/>
                <a:gd name="T14" fmla="*/ 93 w 93"/>
                <a:gd name="T15" fmla="*/ 57 h 63"/>
                <a:gd name="T16" fmla="*/ 87 w 93"/>
                <a:gd name="T17" fmla="*/ 63 h 63"/>
                <a:gd name="T18" fmla="*/ 6 w 93"/>
                <a:gd name="T19" fmla="*/ 4 h 63"/>
                <a:gd name="T20" fmla="*/ 4 w 93"/>
                <a:gd name="T21" fmla="*/ 6 h 63"/>
                <a:gd name="T22" fmla="*/ 4 w 93"/>
                <a:gd name="T23" fmla="*/ 57 h 63"/>
                <a:gd name="T24" fmla="*/ 6 w 93"/>
                <a:gd name="T25" fmla="*/ 59 h 63"/>
                <a:gd name="T26" fmla="*/ 87 w 93"/>
                <a:gd name="T27" fmla="*/ 59 h 63"/>
                <a:gd name="T28" fmla="*/ 89 w 93"/>
                <a:gd name="T29" fmla="*/ 57 h 63"/>
                <a:gd name="T30" fmla="*/ 89 w 93"/>
                <a:gd name="T31" fmla="*/ 6 h 63"/>
                <a:gd name="T32" fmla="*/ 87 w 93"/>
                <a:gd name="T33" fmla="*/ 4 h 63"/>
                <a:gd name="T34" fmla="*/ 6 w 93"/>
                <a:gd name="T35" fmla="*/ 4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3" h="63">
                  <a:moveTo>
                    <a:pt x="87" y="63"/>
                  </a:moveTo>
                  <a:cubicBezTo>
                    <a:pt x="6" y="63"/>
                    <a:pt x="6" y="63"/>
                    <a:pt x="6" y="63"/>
                  </a:cubicBezTo>
                  <a:cubicBezTo>
                    <a:pt x="3" y="63"/>
                    <a:pt x="0" y="60"/>
                    <a:pt x="0" y="57"/>
                  </a:cubicBezTo>
                  <a:cubicBezTo>
                    <a:pt x="0" y="6"/>
                    <a:pt x="0" y="6"/>
                    <a:pt x="0" y="6"/>
                  </a:cubicBezTo>
                  <a:cubicBezTo>
                    <a:pt x="0" y="2"/>
                    <a:pt x="3" y="0"/>
                    <a:pt x="6" y="0"/>
                  </a:cubicBezTo>
                  <a:cubicBezTo>
                    <a:pt x="87" y="0"/>
                    <a:pt x="87" y="0"/>
                    <a:pt x="87" y="0"/>
                  </a:cubicBezTo>
                  <a:cubicBezTo>
                    <a:pt x="90" y="0"/>
                    <a:pt x="93" y="2"/>
                    <a:pt x="93" y="6"/>
                  </a:cubicBezTo>
                  <a:cubicBezTo>
                    <a:pt x="93" y="57"/>
                    <a:pt x="93" y="57"/>
                    <a:pt x="93" y="57"/>
                  </a:cubicBezTo>
                  <a:cubicBezTo>
                    <a:pt x="93" y="60"/>
                    <a:pt x="90" y="63"/>
                    <a:pt x="87" y="63"/>
                  </a:cubicBezTo>
                  <a:close/>
                  <a:moveTo>
                    <a:pt x="6" y="4"/>
                  </a:moveTo>
                  <a:cubicBezTo>
                    <a:pt x="5" y="4"/>
                    <a:pt x="4" y="5"/>
                    <a:pt x="4" y="6"/>
                  </a:cubicBezTo>
                  <a:cubicBezTo>
                    <a:pt x="4" y="57"/>
                    <a:pt x="4" y="57"/>
                    <a:pt x="4" y="57"/>
                  </a:cubicBezTo>
                  <a:cubicBezTo>
                    <a:pt x="4" y="58"/>
                    <a:pt x="5" y="59"/>
                    <a:pt x="6" y="59"/>
                  </a:cubicBezTo>
                  <a:cubicBezTo>
                    <a:pt x="87" y="59"/>
                    <a:pt x="87" y="59"/>
                    <a:pt x="87" y="59"/>
                  </a:cubicBezTo>
                  <a:cubicBezTo>
                    <a:pt x="88" y="59"/>
                    <a:pt x="89" y="58"/>
                    <a:pt x="89" y="57"/>
                  </a:cubicBezTo>
                  <a:cubicBezTo>
                    <a:pt x="89" y="6"/>
                    <a:pt x="89" y="6"/>
                    <a:pt x="89" y="6"/>
                  </a:cubicBezTo>
                  <a:cubicBezTo>
                    <a:pt x="89" y="5"/>
                    <a:pt x="88" y="4"/>
                    <a:pt x="87" y="4"/>
                  </a:cubicBezTo>
                  <a:lnTo>
                    <a:pt x="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55" name="矩形 54"/>
          <p:cNvSpPr/>
          <p:nvPr/>
        </p:nvSpPr>
        <p:spPr>
          <a:xfrm>
            <a:off x="7773988" y="2332038"/>
            <a:ext cx="3578225" cy="954087"/>
          </a:xfrm>
          <a:prstGeom prst="rect">
            <a:avLst/>
          </a:prstGeom>
        </p:spPr>
        <p:txBody>
          <a:bodyPr>
            <a:spAutoFit/>
          </a:bodyPr>
          <a:lstStyle/>
          <a:p>
            <a:pP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 cubilia Curae; Donec velit neque, auctor sit amet aliquam vel, ullamcorper sit amet ligula. Nulla quis lorem ut</a:t>
            </a:r>
          </a:p>
        </p:txBody>
      </p:sp>
      <p:sp>
        <p:nvSpPr>
          <p:cNvPr id="56" name="矩形 55"/>
          <p:cNvSpPr/>
          <p:nvPr/>
        </p:nvSpPr>
        <p:spPr>
          <a:xfrm>
            <a:off x="7773988" y="1984375"/>
            <a:ext cx="1809750" cy="369888"/>
          </a:xfrm>
          <a:prstGeom prst="rect">
            <a:avLst/>
          </a:prstGeom>
          <a:noFill/>
        </p:spPr>
        <p:txBody>
          <a:bodyPr>
            <a:spAutoFit/>
          </a:bodyPr>
          <a:lstStyle/>
          <a:p>
            <a:pPr eaLnBrk="1" fontAlgn="auto" hangingPunct="1">
              <a:spcBef>
                <a:spcPts val="0"/>
              </a:spcBef>
              <a:spcAft>
                <a:spcPts val="0"/>
              </a:spcAft>
              <a:defRPr/>
            </a:pPr>
            <a:r>
              <a:rPr lang="zh-CN" altLang="en-US" dirty="0">
                <a:solidFill>
                  <a:schemeClr val="bg2">
                    <a:lumMod val="25000"/>
                  </a:schemeClr>
                </a:solidFill>
                <a:latin typeface="+mn-lt"/>
                <a:ea typeface="+mn-ea"/>
              </a:rPr>
              <a:t>ADD YOUR TEXT</a:t>
            </a:r>
          </a:p>
        </p:txBody>
      </p:sp>
      <p:sp>
        <p:nvSpPr>
          <p:cNvPr id="57" name="矩形 56"/>
          <p:cNvSpPr/>
          <p:nvPr/>
        </p:nvSpPr>
        <p:spPr>
          <a:xfrm>
            <a:off x="7773988" y="5245100"/>
            <a:ext cx="3578225" cy="954088"/>
          </a:xfrm>
          <a:prstGeom prst="rect">
            <a:avLst/>
          </a:prstGeom>
        </p:spPr>
        <p:txBody>
          <a:bodyPr>
            <a:spAutoFit/>
          </a:bodyPr>
          <a:lstStyle/>
          <a:p>
            <a:pP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 cubilia Curae; Donec velit neque, auctor sit amet aliquam vel, ullamcorper sit amet ligula. Nulla quis lorem ut</a:t>
            </a:r>
          </a:p>
        </p:txBody>
      </p:sp>
      <p:sp>
        <p:nvSpPr>
          <p:cNvPr id="58" name="矩形 57"/>
          <p:cNvSpPr/>
          <p:nvPr/>
        </p:nvSpPr>
        <p:spPr>
          <a:xfrm>
            <a:off x="7773988" y="4897438"/>
            <a:ext cx="1809750" cy="369887"/>
          </a:xfrm>
          <a:prstGeom prst="rect">
            <a:avLst/>
          </a:prstGeom>
          <a:noFill/>
        </p:spPr>
        <p:txBody>
          <a:bodyPr>
            <a:spAutoFit/>
          </a:bodyPr>
          <a:lstStyle/>
          <a:p>
            <a:pPr eaLnBrk="1" fontAlgn="auto" hangingPunct="1">
              <a:spcBef>
                <a:spcPts val="0"/>
              </a:spcBef>
              <a:spcAft>
                <a:spcPts val="0"/>
              </a:spcAft>
              <a:defRPr/>
            </a:pPr>
            <a:r>
              <a:rPr lang="zh-CN" altLang="en-US" dirty="0">
                <a:solidFill>
                  <a:schemeClr val="bg2">
                    <a:lumMod val="25000"/>
                  </a:schemeClr>
                </a:solidFill>
                <a:latin typeface="+mn-lt"/>
                <a:ea typeface="+mn-ea"/>
              </a:rPr>
              <a:t>ADD YOUR TEXT</a:t>
            </a:r>
          </a:p>
        </p:txBody>
      </p:sp>
      <p:sp>
        <p:nvSpPr>
          <p:cNvPr id="59" name="矩形 58"/>
          <p:cNvSpPr/>
          <p:nvPr/>
        </p:nvSpPr>
        <p:spPr>
          <a:xfrm>
            <a:off x="927100" y="2332038"/>
            <a:ext cx="3578225" cy="954087"/>
          </a:xfrm>
          <a:prstGeom prst="rect">
            <a:avLst/>
          </a:prstGeom>
        </p:spPr>
        <p:txBody>
          <a:bodyPr>
            <a:spAutoFit/>
          </a:bodyPr>
          <a:lstStyle/>
          <a:p>
            <a:pPr algn="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 cubilia Curae; Donec velit neque, auctor sit amet aliquam vel, ullamcorper sit amet ligula. Nulla quis lorem ut</a:t>
            </a:r>
          </a:p>
        </p:txBody>
      </p:sp>
      <p:sp>
        <p:nvSpPr>
          <p:cNvPr id="60" name="矩形 59"/>
          <p:cNvSpPr/>
          <p:nvPr/>
        </p:nvSpPr>
        <p:spPr>
          <a:xfrm>
            <a:off x="2695575" y="1984375"/>
            <a:ext cx="1809750" cy="369888"/>
          </a:xfrm>
          <a:prstGeom prst="rect">
            <a:avLst/>
          </a:prstGeom>
          <a:noFill/>
        </p:spPr>
        <p:txBody>
          <a:bodyPr>
            <a:spAutoFit/>
          </a:bodyPr>
          <a:lstStyle/>
          <a:p>
            <a:pPr algn="r" eaLnBrk="1" fontAlgn="auto" hangingPunct="1">
              <a:spcBef>
                <a:spcPts val="0"/>
              </a:spcBef>
              <a:spcAft>
                <a:spcPts val="0"/>
              </a:spcAft>
              <a:defRPr/>
            </a:pPr>
            <a:r>
              <a:rPr lang="zh-CN" altLang="en-US" dirty="0">
                <a:solidFill>
                  <a:schemeClr val="bg2">
                    <a:lumMod val="25000"/>
                  </a:schemeClr>
                </a:solidFill>
                <a:latin typeface="+mn-lt"/>
                <a:ea typeface="+mn-ea"/>
              </a:rPr>
              <a:t>ADD YOUR TEXT</a:t>
            </a:r>
          </a:p>
        </p:txBody>
      </p:sp>
      <p:sp>
        <p:nvSpPr>
          <p:cNvPr id="61" name="矩形 60"/>
          <p:cNvSpPr/>
          <p:nvPr/>
        </p:nvSpPr>
        <p:spPr>
          <a:xfrm>
            <a:off x="927100" y="5245100"/>
            <a:ext cx="3578225" cy="954088"/>
          </a:xfrm>
          <a:prstGeom prst="rect">
            <a:avLst/>
          </a:prstGeom>
        </p:spPr>
        <p:txBody>
          <a:bodyPr>
            <a:spAutoFit/>
          </a:bodyPr>
          <a:lstStyle/>
          <a:p>
            <a:pPr algn="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 cubilia Curae; Donec velit neque, auctor sit amet aliquam vel, ullamcorper sit amet ligula. Nulla quis lorem ut</a:t>
            </a:r>
          </a:p>
        </p:txBody>
      </p:sp>
      <p:sp>
        <p:nvSpPr>
          <p:cNvPr id="62" name="矩形 61"/>
          <p:cNvSpPr/>
          <p:nvPr/>
        </p:nvSpPr>
        <p:spPr>
          <a:xfrm>
            <a:off x="2695575" y="4897438"/>
            <a:ext cx="1809750" cy="369887"/>
          </a:xfrm>
          <a:prstGeom prst="rect">
            <a:avLst/>
          </a:prstGeom>
          <a:noFill/>
        </p:spPr>
        <p:txBody>
          <a:bodyPr>
            <a:spAutoFit/>
          </a:bodyPr>
          <a:lstStyle/>
          <a:p>
            <a:pPr algn="r" eaLnBrk="1" fontAlgn="auto" hangingPunct="1">
              <a:spcBef>
                <a:spcPts val="0"/>
              </a:spcBef>
              <a:spcAft>
                <a:spcPts val="0"/>
              </a:spcAft>
              <a:defRPr/>
            </a:pPr>
            <a:r>
              <a:rPr lang="zh-CN" altLang="en-US" dirty="0">
                <a:solidFill>
                  <a:schemeClr val="bg2">
                    <a:lumMod val="25000"/>
                  </a:schemeClr>
                </a:solidFill>
                <a:latin typeface="+mn-lt"/>
                <a:ea typeface="+mn-ea"/>
              </a:rPr>
              <a:t>ADD YOUR TEXT</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标题 1"/>
          <p:cNvSpPr>
            <a:spLocks noGrp="1"/>
          </p:cNvSpPr>
          <p:nvPr>
            <p:ph type="title"/>
          </p:nvPr>
        </p:nvSpPr>
        <p:spPr>
          <a:xfrm>
            <a:off x="4889500" y="974725"/>
            <a:ext cx="6497638" cy="2852738"/>
          </a:xfrm>
        </p:spPr>
        <p:txBody>
          <a:bodyPr/>
          <a:lstStyle/>
          <a:p>
            <a:pPr eaLnBrk="1" hangingPunct="1"/>
            <a:r>
              <a:rPr lang="zh-CN" altLang="en-US" smtClean="0"/>
              <a:t>市场分析</a:t>
            </a:r>
          </a:p>
        </p:txBody>
      </p:sp>
      <p:sp>
        <p:nvSpPr>
          <p:cNvPr id="3" name="文本占位符 2"/>
          <p:cNvSpPr>
            <a:spLocks noGrp="1"/>
          </p:cNvSpPr>
          <p:nvPr>
            <p:ph type="body" idx="1"/>
          </p:nvPr>
        </p:nvSpPr>
        <p:spPr>
          <a:xfrm>
            <a:off x="4889500" y="3854450"/>
            <a:ext cx="4456113" cy="1500188"/>
          </a:xfrm>
        </p:spPr>
        <p:txBody>
          <a:bodyPr rtlCol="0">
            <a:normAutofit/>
          </a:bodyPr>
          <a:lstStyle/>
          <a:p>
            <a:pPr eaLnBrk="1" fontAlgn="auto" hangingPunct="1">
              <a:spcAft>
                <a:spcPts val="0"/>
              </a:spcAft>
              <a:defRPr/>
            </a:pPr>
            <a:r>
              <a:rPr lang="en-US" altLang="zh-CN" sz="1600" spc="1000" dirty="0">
                <a:solidFill>
                  <a:schemeClr val="bg2">
                    <a:lumMod val="25000"/>
                  </a:schemeClr>
                </a:solidFill>
              </a:rPr>
              <a:t>Company profile</a:t>
            </a:r>
            <a:endParaRPr lang="zh-CN" altLang="en-US" sz="1600" spc="1000" dirty="0">
              <a:solidFill>
                <a:schemeClr val="bg2">
                  <a:lumMod val="25000"/>
                </a:schemeClr>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838200" y="217488"/>
            <a:ext cx="10375900" cy="1325562"/>
          </a:xfrm>
        </p:spPr>
        <p:txBody>
          <a:bodyPr rtlCol="0">
            <a:normAutofit/>
          </a:bodyPr>
          <a:lstStyle/>
          <a:p>
            <a:pPr eaLnBrk="1" fontAlgn="auto" hangingPunct="1">
              <a:spcAft>
                <a:spcPts val="0"/>
              </a:spcAft>
              <a:defRPr/>
            </a:pPr>
            <a:r>
              <a:rPr lang="zh-CN" altLang="en-US" dirty="0" smtClean="0"/>
              <a:t> 市场调研</a:t>
            </a:r>
            <a:endParaRPr lang="zh-CN" altLang="en-US" dirty="0"/>
          </a:p>
        </p:txBody>
      </p:sp>
      <p:sp>
        <p:nvSpPr>
          <p:cNvPr id="13" name="矩形 12"/>
          <p:cNvSpPr/>
          <p:nvPr/>
        </p:nvSpPr>
        <p:spPr>
          <a:xfrm>
            <a:off x="4267200" y="1125538"/>
            <a:ext cx="3657600" cy="369887"/>
          </a:xfrm>
          <a:prstGeom prst="rect">
            <a:avLst/>
          </a:prstGeom>
        </p:spPr>
        <p:txBody>
          <a:bodyPr wrap="none">
            <a:spAutoFit/>
          </a:bodyPr>
          <a:lstStyle/>
          <a:p>
            <a:pPr eaLnBrk="1" fontAlgn="auto" hangingPunct="1">
              <a:spcBef>
                <a:spcPts val="0"/>
              </a:spcBef>
              <a:spcAft>
                <a:spcPts val="0"/>
              </a:spcAft>
              <a:defRPr/>
            </a:pPr>
            <a:r>
              <a:rPr lang="en-US" altLang="zh-CN" spc="1000" dirty="0">
                <a:solidFill>
                  <a:schemeClr val="bg1">
                    <a:lumMod val="65000"/>
                  </a:schemeClr>
                </a:solidFill>
                <a:latin typeface="+mn-lt"/>
                <a:ea typeface="+mn-ea"/>
              </a:rPr>
              <a:t>Company profile</a:t>
            </a:r>
            <a:endParaRPr lang="zh-CN" altLang="en-US" spc="1000" dirty="0">
              <a:solidFill>
                <a:schemeClr val="bg1">
                  <a:lumMod val="65000"/>
                </a:schemeClr>
              </a:solidFill>
              <a:latin typeface="+mn-lt"/>
              <a:ea typeface="+mn-ea"/>
            </a:endParaRPr>
          </a:p>
        </p:txBody>
      </p:sp>
      <p:sp>
        <p:nvSpPr>
          <p:cNvPr id="14" name="泪滴形 13"/>
          <p:cNvSpPr>
            <a:spLocks noChangeAspect="1"/>
          </p:cNvSpPr>
          <p:nvPr/>
        </p:nvSpPr>
        <p:spPr>
          <a:xfrm>
            <a:off x="4624388" y="3971925"/>
            <a:ext cx="1439862" cy="1439863"/>
          </a:xfrm>
          <a:prstGeom prst="teardrop">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5" name="泪滴形 14"/>
          <p:cNvSpPr>
            <a:spLocks noChangeAspect="1"/>
          </p:cNvSpPr>
          <p:nvPr/>
        </p:nvSpPr>
        <p:spPr>
          <a:xfrm rot="5400000">
            <a:off x="4624388" y="2471738"/>
            <a:ext cx="1439862" cy="1439862"/>
          </a:xfrm>
          <a:prstGeom prst="teardrop">
            <a:avLst/>
          </a:prstGeom>
          <a:solidFill>
            <a:srgbClr val="FB710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endParaRPr>
          </a:p>
        </p:txBody>
      </p:sp>
      <p:sp>
        <p:nvSpPr>
          <p:cNvPr id="16" name="泪滴形 15"/>
          <p:cNvSpPr>
            <a:spLocks noChangeAspect="1"/>
          </p:cNvSpPr>
          <p:nvPr/>
        </p:nvSpPr>
        <p:spPr>
          <a:xfrm rot="16200000">
            <a:off x="6127750" y="3971925"/>
            <a:ext cx="1439863" cy="1439863"/>
          </a:xfrm>
          <a:prstGeom prst="teardrop">
            <a:avLst/>
          </a:prstGeom>
          <a:solidFill>
            <a:srgbClr val="FB710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泪滴形 16"/>
          <p:cNvSpPr>
            <a:spLocks noChangeAspect="1"/>
          </p:cNvSpPr>
          <p:nvPr/>
        </p:nvSpPr>
        <p:spPr>
          <a:xfrm rot="10800000">
            <a:off x="6127750" y="2471738"/>
            <a:ext cx="1439863" cy="1439862"/>
          </a:xfrm>
          <a:prstGeom prst="teardrop">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endParaRPr>
          </a:p>
        </p:txBody>
      </p:sp>
      <p:sp>
        <p:nvSpPr>
          <p:cNvPr id="18440" name="矩形 17"/>
          <p:cNvSpPr>
            <a:spLocks noChangeArrowheads="1"/>
          </p:cNvSpPr>
          <p:nvPr/>
        </p:nvSpPr>
        <p:spPr bwMode="auto">
          <a:xfrm>
            <a:off x="4802188" y="3332163"/>
            <a:ext cx="12096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eaLnBrk="1" hangingPunct="1"/>
            <a:r>
              <a:rPr lang="en-US" altLang="zh-CN" sz="1400">
                <a:solidFill>
                  <a:schemeClr val="bg1"/>
                </a:solidFill>
              </a:rPr>
              <a:t>STRENGTHS</a:t>
            </a:r>
            <a:endParaRPr lang="zh-CN" altLang="en-US" sz="1400">
              <a:solidFill>
                <a:schemeClr val="bg1"/>
              </a:solidFill>
            </a:endParaRPr>
          </a:p>
        </p:txBody>
      </p:sp>
      <p:sp>
        <p:nvSpPr>
          <p:cNvPr id="18441" name="文本框 18"/>
          <p:cNvSpPr txBox="1">
            <a:spLocks noChangeArrowheads="1"/>
          </p:cNvSpPr>
          <p:nvPr/>
        </p:nvSpPr>
        <p:spPr bwMode="auto">
          <a:xfrm>
            <a:off x="4949825" y="2832100"/>
            <a:ext cx="901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ctr" eaLnBrk="1" hangingPunct="1"/>
            <a:r>
              <a:rPr lang="zh-CN" altLang="en-US" sz="2800">
                <a:solidFill>
                  <a:schemeClr val="bg1"/>
                </a:solidFill>
              </a:rPr>
              <a:t>优势</a:t>
            </a:r>
          </a:p>
        </p:txBody>
      </p:sp>
      <p:sp>
        <p:nvSpPr>
          <p:cNvPr id="18442" name="矩形 19"/>
          <p:cNvSpPr>
            <a:spLocks noChangeArrowheads="1"/>
          </p:cNvSpPr>
          <p:nvPr/>
        </p:nvSpPr>
        <p:spPr bwMode="auto">
          <a:xfrm>
            <a:off x="6127750" y="3332163"/>
            <a:ext cx="13335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eaLnBrk="1" hangingPunct="1"/>
            <a:r>
              <a:rPr lang="en-US" altLang="zh-CN" sz="1400">
                <a:solidFill>
                  <a:schemeClr val="bg1"/>
                </a:solidFill>
              </a:rPr>
              <a:t>WEAKNESSES</a:t>
            </a:r>
            <a:endParaRPr lang="zh-CN" altLang="en-US" sz="1400">
              <a:solidFill>
                <a:schemeClr val="bg1"/>
              </a:solidFill>
            </a:endParaRPr>
          </a:p>
        </p:txBody>
      </p:sp>
      <p:sp>
        <p:nvSpPr>
          <p:cNvPr id="18443" name="文本框 20"/>
          <p:cNvSpPr txBox="1">
            <a:spLocks noChangeArrowheads="1"/>
          </p:cNvSpPr>
          <p:nvPr/>
        </p:nvSpPr>
        <p:spPr bwMode="auto">
          <a:xfrm>
            <a:off x="6343650" y="2832100"/>
            <a:ext cx="901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ctr" eaLnBrk="1" hangingPunct="1"/>
            <a:r>
              <a:rPr lang="zh-CN" altLang="en-US" sz="2800">
                <a:solidFill>
                  <a:schemeClr val="bg1"/>
                </a:solidFill>
              </a:rPr>
              <a:t>劣势</a:t>
            </a:r>
          </a:p>
        </p:txBody>
      </p:sp>
      <p:sp>
        <p:nvSpPr>
          <p:cNvPr id="18444" name="矩形 21"/>
          <p:cNvSpPr>
            <a:spLocks noChangeArrowheads="1"/>
          </p:cNvSpPr>
          <p:nvPr/>
        </p:nvSpPr>
        <p:spPr bwMode="auto">
          <a:xfrm>
            <a:off x="6096000" y="4140200"/>
            <a:ext cx="13811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eaLnBrk="1" hangingPunct="1"/>
            <a:r>
              <a:rPr lang="en-US" altLang="zh-CN" sz="1200">
                <a:solidFill>
                  <a:schemeClr val="bg1"/>
                </a:solidFill>
              </a:rPr>
              <a:t>OPPORTUNITIES</a:t>
            </a:r>
            <a:endParaRPr lang="zh-CN" altLang="en-US" sz="1200">
              <a:solidFill>
                <a:schemeClr val="bg1"/>
              </a:solidFill>
            </a:endParaRPr>
          </a:p>
        </p:txBody>
      </p:sp>
      <p:sp>
        <p:nvSpPr>
          <p:cNvPr id="18445" name="文本框 22"/>
          <p:cNvSpPr txBox="1">
            <a:spLocks noChangeArrowheads="1"/>
          </p:cNvSpPr>
          <p:nvPr/>
        </p:nvSpPr>
        <p:spPr bwMode="auto">
          <a:xfrm>
            <a:off x="6343650" y="4430713"/>
            <a:ext cx="9017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ctr" eaLnBrk="1" hangingPunct="1"/>
            <a:r>
              <a:rPr lang="zh-CN" altLang="en-US" sz="2800">
                <a:solidFill>
                  <a:schemeClr val="bg1"/>
                </a:solidFill>
              </a:rPr>
              <a:t>机会</a:t>
            </a:r>
          </a:p>
        </p:txBody>
      </p:sp>
      <p:sp>
        <p:nvSpPr>
          <p:cNvPr id="18446" name="矩形 23"/>
          <p:cNvSpPr>
            <a:spLocks noChangeArrowheads="1"/>
          </p:cNvSpPr>
          <p:nvPr/>
        </p:nvSpPr>
        <p:spPr bwMode="auto">
          <a:xfrm>
            <a:off x="4927600" y="4151313"/>
            <a:ext cx="94773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eaLnBrk="1" hangingPunct="1"/>
            <a:r>
              <a:rPr lang="en-US" altLang="zh-CN" sz="1400">
                <a:solidFill>
                  <a:schemeClr val="bg1"/>
                </a:solidFill>
              </a:rPr>
              <a:t>THREATS</a:t>
            </a:r>
            <a:endParaRPr lang="zh-CN" altLang="en-US" sz="1400">
              <a:solidFill>
                <a:schemeClr val="bg1"/>
              </a:solidFill>
            </a:endParaRPr>
          </a:p>
        </p:txBody>
      </p:sp>
      <p:sp>
        <p:nvSpPr>
          <p:cNvPr id="18447" name="文本框 24"/>
          <p:cNvSpPr txBox="1">
            <a:spLocks noChangeArrowheads="1"/>
          </p:cNvSpPr>
          <p:nvPr/>
        </p:nvSpPr>
        <p:spPr bwMode="auto">
          <a:xfrm>
            <a:off x="4946650" y="4459288"/>
            <a:ext cx="9048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ctr" eaLnBrk="1" hangingPunct="1"/>
            <a:r>
              <a:rPr lang="zh-CN" altLang="en-US" sz="2800">
                <a:solidFill>
                  <a:schemeClr val="bg1"/>
                </a:solidFill>
              </a:rPr>
              <a:t>威胁</a:t>
            </a:r>
          </a:p>
        </p:txBody>
      </p:sp>
      <p:sp>
        <p:nvSpPr>
          <p:cNvPr id="18448" name="直接连接符 28"/>
          <p:cNvSpPr>
            <a:spLocks noChangeShapeType="1"/>
          </p:cNvSpPr>
          <p:nvPr/>
        </p:nvSpPr>
        <p:spPr bwMode="auto">
          <a:xfrm>
            <a:off x="2312988" y="2830513"/>
            <a:ext cx="2095500" cy="1587"/>
          </a:xfrm>
          <a:prstGeom prst="line">
            <a:avLst/>
          </a:prstGeom>
          <a:noFill/>
          <a:ln w="25400">
            <a:solidFill>
              <a:srgbClr val="FB710F"/>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27" name="直接连接符 28"/>
          <p:cNvSpPr>
            <a:spLocks noChangeShapeType="1"/>
          </p:cNvSpPr>
          <p:nvPr/>
        </p:nvSpPr>
        <p:spPr bwMode="auto">
          <a:xfrm>
            <a:off x="2312988" y="4459288"/>
            <a:ext cx="2095500" cy="1587"/>
          </a:xfrm>
          <a:prstGeom prst="line">
            <a:avLst/>
          </a:prstGeom>
          <a:noFill/>
          <a:ln w="25400" cmpd="sng">
            <a:solidFill>
              <a:schemeClr val="bg2">
                <a:lumMod val="25000"/>
              </a:schemeClr>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pPr eaLnBrk="1" fontAlgn="auto" hangingPunct="1">
              <a:spcBef>
                <a:spcPts val="0"/>
              </a:spcBef>
              <a:spcAft>
                <a:spcPts val="0"/>
              </a:spcAft>
              <a:defRPr/>
            </a:pPr>
            <a:endParaRPr lang="zh-CN" altLang="en-US">
              <a:latin typeface="+mn-lt"/>
              <a:ea typeface="+mn-ea"/>
            </a:endParaRPr>
          </a:p>
        </p:txBody>
      </p:sp>
      <p:sp>
        <p:nvSpPr>
          <p:cNvPr id="28" name="直接连接符 28"/>
          <p:cNvSpPr>
            <a:spLocks noChangeShapeType="1"/>
          </p:cNvSpPr>
          <p:nvPr/>
        </p:nvSpPr>
        <p:spPr bwMode="auto">
          <a:xfrm>
            <a:off x="7783513" y="2830513"/>
            <a:ext cx="2095500" cy="1587"/>
          </a:xfrm>
          <a:prstGeom prst="line">
            <a:avLst/>
          </a:prstGeom>
          <a:noFill/>
          <a:ln w="25400" cmpd="sng">
            <a:solidFill>
              <a:schemeClr val="bg2">
                <a:lumMod val="25000"/>
              </a:schemeClr>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pPr eaLnBrk="1" fontAlgn="auto" hangingPunct="1">
              <a:spcBef>
                <a:spcPts val="0"/>
              </a:spcBef>
              <a:spcAft>
                <a:spcPts val="0"/>
              </a:spcAft>
              <a:defRPr/>
            </a:pPr>
            <a:endParaRPr lang="zh-CN" altLang="en-US">
              <a:latin typeface="+mn-lt"/>
              <a:ea typeface="+mn-ea"/>
            </a:endParaRPr>
          </a:p>
        </p:txBody>
      </p:sp>
      <p:sp>
        <p:nvSpPr>
          <p:cNvPr id="18451" name="直接连接符 28"/>
          <p:cNvSpPr>
            <a:spLocks noChangeShapeType="1"/>
          </p:cNvSpPr>
          <p:nvPr/>
        </p:nvSpPr>
        <p:spPr bwMode="auto">
          <a:xfrm>
            <a:off x="7783513" y="4459288"/>
            <a:ext cx="2095500" cy="1587"/>
          </a:xfrm>
          <a:prstGeom prst="line">
            <a:avLst/>
          </a:prstGeom>
          <a:noFill/>
          <a:ln w="25400">
            <a:solidFill>
              <a:srgbClr val="FB710F"/>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38" name="矩形 37"/>
          <p:cNvSpPr/>
          <p:nvPr/>
        </p:nvSpPr>
        <p:spPr>
          <a:xfrm>
            <a:off x="7773988" y="2871788"/>
            <a:ext cx="3578225" cy="954087"/>
          </a:xfrm>
          <a:prstGeom prst="rect">
            <a:avLst/>
          </a:prstGeom>
        </p:spPr>
        <p:txBody>
          <a:bodyPr>
            <a:spAutoFit/>
          </a:bodyPr>
          <a:lstStyle/>
          <a:p>
            <a:pP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 cubilia Curae; Donec velit neque, auctor sit amet aliquam vel, ullamcorper sit amet ligula. Nulla quis lorem ut</a:t>
            </a:r>
          </a:p>
        </p:txBody>
      </p:sp>
      <p:sp>
        <p:nvSpPr>
          <p:cNvPr id="39" name="矩形 38"/>
          <p:cNvSpPr/>
          <p:nvPr/>
        </p:nvSpPr>
        <p:spPr>
          <a:xfrm>
            <a:off x="7773988" y="2419350"/>
            <a:ext cx="1809750" cy="368300"/>
          </a:xfrm>
          <a:prstGeom prst="rect">
            <a:avLst/>
          </a:prstGeom>
          <a:noFill/>
        </p:spPr>
        <p:txBody>
          <a:bodyPr>
            <a:spAutoFit/>
          </a:bodyPr>
          <a:lstStyle/>
          <a:p>
            <a:pPr eaLnBrk="1" fontAlgn="auto" hangingPunct="1">
              <a:spcBef>
                <a:spcPts val="0"/>
              </a:spcBef>
              <a:spcAft>
                <a:spcPts val="0"/>
              </a:spcAft>
              <a:defRPr/>
            </a:pPr>
            <a:r>
              <a:rPr lang="zh-CN" altLang="en-US" dirty="0">
                <a:solidFill>
                  <a:schemeClr val="bg2">
                    <a:lumMod val="25000"/>
                  </a:schemeClr>
                </a:solidFill>
                <a:latin typeface="+mn-lt"/>
                <a:ea typeface="+mn-ea"/>
              </a:rPr>
              <a:t>ADD YOUR TEXT</a:t>
            </a:r>
          </a:p>
        </p:txBody>
      </p:sp>
      <p:sp>
        <p:nvSpPr>
          <p:cNvPr id="40" name="矩形 39"/>
          <p:cNvSpPr/>
          <p:nvPr/>
        </p:nvSpPr>
        <p:spPr>
          <a:xfrm>
            <a:off x="7773988" y="4489450"/>
            <a:ext cx="3578225" cy="954088"/>
          </a:xfrm>
          <a:prstGeom prst="rect">
            <a:avLst/>
          </a:prstGeom>
        </p:spPr>
        <p:txBody>
          <a:bodyPr>
            <a:spAutoFit/>
          </a:bodyPr>
          <a:lstStyle/>
          <a:p>
            <a:pP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 cubilia Curae; Donec velit neque, auctor sit amet aliquam vel, ullamcorper sit amet ligula. Nulla quis lorem ut</a:t>
            </a:r>
          </a:p>
        </p:txBody>
      </p:sp>
      <p:sp>
        <p:nvSpPr>
          <p:cNvPr id="41" name="矩形 40"/>
          <p:cNvSpPr/>
          <p:nvPr/>
        </p:nvSpPr>
        <p:spPr>
          <a:xfrm>
            <a:off x="7773988" y="4037013"/>
            <a:ext cx="1809750" cy="369887"/>
          </a:xfrm>
          <a:prstGeom prst="rect">
            <a:avLst/>
          </a:prstGeom>
          <a:noFill/>
        </p:spPr>
        <p:txBody>
          <a:bodyPr>
            <a:spAutoFit/>
          </a:bodyPr>
          <a:lstStyle/>
          <a:p>
            <a:pPr eaLnBrk="1" fontAlgn="auto" hangingPunct="1">
              <a:spcBef>
                <a:spcPts val="0"/>
              </a:spcBef>
              <a:spcAft>
                <a:spcPts val="0"/>
              </a:spcAft>
              <a:defRPr/>
            </a:pPr>
            <a:r>
              <a:rPr lang="zh-CN" altLang="en-US" dirty="0">
                <a:solidFill>
                  <a:schemeClr val="bg2">
                    <a:lumMod val="25000"/>
                  </a:schemeClr>
                </a:solidFill>
                <a:latin typeface="+mn-lt"/>
                <a:ea typeface="+mn-ea"/>
              </a:rPr>
              <a:t>ADD YOUR TEXT</a:t>
            </a:r>
          </a:p>
        </p:txBody>
      </p:sp>
      <p:sp>
        <p:nvSpPr>
          <p:cNvPr id="42" name="矩形 41"/>
          <p:cNvSpPr/>
          <p:nvPr/>
        </p:nvSpPr>
        <p:spPr>
          <a:xfrm>
            <a:off x="855663" y="2871788"/>
            <a:ext cx="3579812" cy="954087"/>
          </a:xfrm>
          <a:prstGeom prst="rect">
            <a:avLst/>
          </a:prstGeom>
        </p:spPr>
        <p:txBody>
          <a:bodyPr>
            <a:spAutoFit/>
          </a:bodyPr>
          <a:lstStyle/>
          <a:p>
            <a:pPr algn="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 cubilia Curae; Donec velit neque, auctor sit amet aliquam vel, ullamcorper sit amet ligula. Nulla quis lorem ut</a:t>
            </a:r>
          </a:p>
        </p:txBody>
      </p:sp>
      <p:sp>
        <p:nvSpPr>
          <p:cNvPr id="43" name="矩形 42"/>
          <p:cNvSpPr/>
          <p:nvPr/>
        </p:nvSpPr>
        <p:spPr>
          <a:xfrm>
            <a:off x="2624138" y="2419350"/>
            <a:ext cx="1811337" cy="368300"/>
          </a:xfrm>
          <a:prstGeom prst="rect">
            <a:avLst/>
          </a:prstGeom>
          <a:noFill/>
        </p:spPr>
        <p:txBody>
          <a:bodyPr>
            <a:spAutoFit/>
          </a:bodyPr>
          <a:lstStyle/>
          <a:p>
            <a:pPr algn="r" eaLnBrk="1" fontAlgn="auto" hangingPunct="1">
              <a:spcBef>
                <a:spcPts val="0"/>
              </a:spcBef>
              <a:spcAft>
                <a:spcPts val="0"/>
              </a:spcAft>
              <a:defRPr/>
            </a:pPr>
            <a:r>
              <a:rPr lang="zh-CN" altLang="en-US" dirty="0">
                <a:solidFill>
                  <a:schemeClr val="bg2">
                    <a:lumMod val="25000"/>
                  </a:schemeClr>
                </a:solidFill>
                <a:latin typeface="+mn-lt"/>
                <a:ea typeface="+mn-ea"/>
              </a:rPr>
              <a:t>ADD YOUR TEXT</a:t>
            </a:r>
          </a:p>
        </p:txBody>
      </p:sp>
      <p:sp>
        <p:nvSpPr>
          <p:cNvPr id="44" name="矩形 43"/>
          <p:cNvSpPr/>
          <p:nvPr/>
        </p:nvSpPr>
        <p:spPr>
          <a:xfrm>
            <a:off x="855663" y="4489450"/>
            <a:ext cx="3579812" cy="954088"/>
          </a:xfrm>
          <a:prstGeom prst="rect">
            <a:avLst/>
          </a:prstGeom>
        </p:spPr>
        <p:txBody>
          <a:bodyPr>
            <a:spAutoFit/>
          </a:bodyPr>
          <a:lstStyle/>
          <a:p>
            <a:pPr algn="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 cubilia Curae; Donec velit neque, auctor sit amet aliquam vel, ullamcorper sit amet ligula. Nulla quis lorem ut</a:t>
            </a:r>
          </a:p>
        </p:txBody>
      </p:sp>
      <p:sp>
        <p:nvSpPr>
          <p:cNvPr id="45" name="矩形 44"/>
          <p:cNvSpPr/>
          <p:nvPr/>
        </p:nvSpPr>
        <p:spPr>
          <a:xfrm>
            <a:off x="2624138" y="4037013"/>
            <a:ext cx="1811337" cy="369887"/>
          </a:xfrm>
          <a:prstGeom prst="rect">
            <a:avLst/>
          </a:prstGeom>
          <a:noFill/>
        </p:spPr>
        <p:txBody>
          <a:bodyPr>
            <a:spAutoFit/>
          </a:bodyPr>
          <a:lstStyle/>
          <a:p>
            <a:pPr algn="r" eaLnBrk="1" fontAlgn="auto" hangingPunct="1">
              <a:spcBef>
                <a:spcPts val="0"/>
              </a:spcBef>
              <a:spcAft>
                <a:spcPts val="0"/>
              </a:spcAft>
              <a:defRPr/>
            </a:pPr>
            <a:r>
              <a:rPr lang="zh-CN" altLang="en-US" dirty="0">
                <a:solidFill>
                  <a:schemeClr val="bg2">
                    <a:lumMod val="25000"/>
                  </a:schemeClr>
                </a:solidFill>
                <a:latin typeface="+mn-lt"/>
                <a:ea typeface="+mn-ea"/>
              </a:rPr>
              <a:t>ADD YOUR TEXT</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838200" y="217488"/>
            <a:ext cx="10375900" cy="1325562"/>
          </a:xfrm>
        </p:spPr>
        <p:txBody>
          <a:bodyPr rtlCol="0">
            <a:normAutofit/>
          </a:bodyPr>
          <a:lstStyle/>
          <a:p>
            <a:pPr eaLnBrk="1" fontAlgn="auto" hangingPunct="1">
              <a:spcAft>
                <a:spcPts val="0"/>
              </a:spcAft>
              <a:defRPr/>
            </a:pPr>
            <a:r>
              <a:rPr lang="zh-CN" altLang="en-US" dirty="0" smtClean="0"/>
              <a:t> 竞争对手分析</a:t>
            </a:r>
            <a:endParaRPr lang="zh-CN" altLang="en-US" dirty="0"/>
          </a:p>
        </p:txBody>
      </p:sp>
      <p:sp>
        <p:nvSpPr>
          <p:cNvPr id="13" name="矩形 12"/>
          <p:cNvSpPr/>
          <p:nvPr/>
        </p:nvSpPr>
        <p:spPr>
          <a:xfrm>
            <a:off x="4267200" y="1125538"/>
            <a:ext cx="3657600" cy="369887"/>
          </a:xfrm>
          <a:prstGeom prst="rect">
            <a:avLst/>
          </a:prstGeom>
        </p:spPr>
        <p:txBody>
          <a:bodyPr wrap="none">
            <a:spAutoFit/>
          </a:bodyPr>
          <a:lstStyle/>
          <a:p>
            <a:pPr eaLnBrk="1" fontAlgn="auto" hangingPunct="1">
              <a:spcBef>
                <a:spcPts val="0"/>
              </a:spcBef>
              <a:spcAft>
                <a:spcPts val="0"/>
              </a:spcAft>
              <a:defRPr/>
            </a:pPr>
            <a:r>
              <a:rPr lang="en-US" altLang="zh-CN" spc="1000" dirty="0">
                <a:solidFill>
                  <a:schemeClr val="bg1">
                    <a:lumMod val="65000"/>
                  </a:schemeClr>
                </a:solidFill>
                <a:latin typeface="+mn-lt"/>
                <a:ea typeface="+mn-ea"/>
              </a:rPr>
              <a:t>Company profile</a:t>
            </a:r>
            <a:endParaRPr lang="zh-CN" altLang="en-US" spc="1000" dirty="0">
              <a:solidFill>
                <a:schemeClr val="bg1">
                  <a:lumMod val="65000"/>
                </a:schemeClr>
              </a:solidFill>
              <a:latin typeface="+mn-lt"/>
              <a:ea typeface="+mn-ea"/>
            </a:endParaRPr>
          </a:p>
        </p:txBody>
      </p:sp>
      <p:sp>
        <p:nvSpPr>
          <p:cNvPr id="14" name="任意多边形 13"/>
          <p:cNvSpPr>
            <a:spLocks noChangeAspect="1"/>
          </p:cNvSpPr>
          <p:nvPr/>
        </p:nvSpPr>
        <p:spPr>
          <a:xfrm>
            <a:off x="4664075" y="2486025"/>
            <a:ext cx="2879725" cy="2881313"/>
          </a:xfrm>
          <a:custGeom>
            <a:avLst/>
            <a:gdLst>
              <a:gd name="connsiteX0" fmla="*/ 1440000 w 2880000"/>
              <a:gd name="connsiteY0" fmla="*/ 270000 h 2880000"/>
              <a:gd name="connsiteX1" fmla="*/ 270000 w 2880000"/>
              <a:gd name="connsiteY1" fmla="*/ 1440000 h 2880000"/>
              <a:gd name="connsiteX2" fmla="*/ 1440000 w 2880000"/>
              <a:gd name="connsiteY2" fmla="*/ 2610000 h 2880000"/>
              <a:gd name="connsiteX3" fmla="*/ 2610000 w 2880000"/>
              <a:gd name="connsiteY3" fmla="*/ 1440000 h 2880000"/>
              <a:gd name="connsiteX4" fmla="*/ 1440000 w 2880000"/>
              <a:gd name="connsiteY4" fmla="*/ 270000 h 2880000"/>
              <a:gd name="connsiteX5" fmla="*/ 1440000 w 2880000"/>
              <a:gd name="connsiteY5" fmla="*/ 0 h 2880000"/>
              <a:gd name="connsiteX6" fmla="*/ 2880000 w 2880000"/>
              <a:gd name="connsiteY6" fmla="*/ 1440000 h 2880000"/>
              <a:gd name="connsiteX7" fmla="*/ 1440000 w 2880000"/>
              <a:gd name="connsiteY7" fmla="*/ 2880000 h 2880000"/>
              <a:gd name="connsiteX8" fmla="*/ 0 w 2880000"/>
              <a:gd name="connsiteY8" fmla="*/ 1440000 h 2880000"/>
              <a:gd name="connsiteX9" fmla="*/ 1440000 w 2880000"/>
              <a:gd name="connsiteY9" fmla="*/ 0 h 28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880000" h="2880000">
                <a:moveTo>
                  <a:pt x="1440000" y="270000"/>
                </a:moveTo>
                <a:cubicBezTo>
                  <a:pt x="793827" y="270000"/>
                  <a:pt x="270000" y="793827"/>
                  <a:pt x="270000" y="1440000"/>
                </a:cubicBezTo>
                <a:cubicBezTo>
                  <a:pt x="270000" y="2086173"/>
                  <a:pt x="793827" y="2610000"/>
                  <a:pt x="1440000" y="2610000"/>
                </a:cubicBezTo>
                <a:cubicBezTo>
                  <a:pt x="2086173" y="2610000"/>
                  <a:pt x="2610000" y="2086173"/>
                  <a:pt x="2610000" y="1440000"/>
                </a:cubicBezTo>
                <a:cubicBezTo>
                  <a:pt x="2610000" y="793827"/>
                  <a:pt x="2086173" y="270000"/>
                  <a:pt x="1440000" y="270000"/>
                </a:cubicBezTo>
                <a:close/>
                <a:moveTo>
                  <a:pt x="1440000" y="0"/>
                </a:moveTo>
                <a:cubicBezTo>
                  <a:pt x="2235291" y="0"/>
                  <a:pt x="2880000" y="644710"/>
                  <a:pt x="2880000" y="1440000"/>
                </a:cubicBezTo>
                <a:cubicBezTo>
                  <a:pt x="2880000" y="2235291"/>
                  <a:pt x="2235291" y="2880000"/>
                  <a:pt x="1440000" y="2880000"/>
                </a:cubicBezTo>
                <a:cubicBezTo>
                  <a:pt x="644710" y="2880000"/>
                  <a:pt x="0" y="2235291"/>
                  <a:pt x="0" y="1440000"/>
                </a:cubicBezTo>
                <a:cubicBezTo>
                  <a:pt x="0" y="644710"/>
                  <a:pt x="644710" y="0"/>
                  <a:pt x="1440000"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endParaRPr>
          </a:p>
        </p:txBody>
      </p:sp>
      <p:sp>
        <p:nvSpPr>
          <p:cNvPr id="15" name="椭圆 14"/>
          <p:cNvSpPr>
            <a:spLocks noChangeAspect="1"/>
          </p:cNvSpPr>
          <p:nvPr/>
        </p:nvSpPr>
        <p:spPr>
          <a:xfrm>
            <a:off x="5654675" y="2122488"/>
            <a:ext cx="900113" cy="900112"/>
          </a:xfrm>
          <a:prstGeom prst="ellipse">
            <a:avLst/>
          </a:prstGeom>
          <a:solidFill>
            <a:srgbClr val="FB710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endParaRPr>
          </a:p>
        </p:txBody>
      </p:sp>
      <p:sp>
        <p:nvSpPr>
          <p:cNvPr id="16" name="椭圆 15"/>
          <p:cNvSpPr>
            <a:spLocks noChangeAspect="1"/>
          </p:cNvSpPr>
          <p:nvPr/>
        </p:nvSpPr>
        <p:spPr>
          <a:xfrm>
            <a:off x="5654675" y="4802188"/>
            <a:ext cx="900113" cy="900112"/>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endParaRPr>
          </a:p>
        </p:txBody>
      </p:sp>
      <p:sp>
        <p:nvSpPr>
          <p:cNvPr id="17" name="椭圆 16"/>
          <p:cNvSpPr>
            <a:spLocks noChangeAspect="1"/>
          </p:cNvSpPr>
          <p:nvPr/>
        </p:nvSpPr>
        <p:spPr>
          <a:xfrm>
            <a:off x="4281488" y="3476625"/>
            <a:ext cx="900112" cy="900113"/>
          </a:xfrm>
          <a:prstGeom prst="ellipse">
            <a:avLst/>
          </a:prstGeom>
          <a:solidFill>
            <a:srgbClr val="FB710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2">
                  <a:lumMod val="25000"/>
                </a:schemeClr>
              </a:solidFill>
            </a:endParaRPr>
          </a:p>
        </p:txBody>
      </p:sp>
      <p:sp>
        <p:nvSpPr>
          <p:cNvPr id="18" name="椭圆 17"/>
          <p:cNvSpPr>
            <a:spLocks noChangeAspect="1"/>
          </p:cNvSpPr>
          <p:nvPr/>
        </p:nvSpPr>
        <p:spPr>
          <a:xfrm>
            <a:off x="7038975" y="3476625"/>
            <a:ext cx="900113" cy="900113"/>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endParaRPr>
          </a:p>
        </p:txBody>
      </p:sp>
      <p:sp>
        <p:nvSpPr>
          <p:cNvPr id="19465" name="文本框 18"/>
          <p:cNvSpPr txBox="1">
            <a:spLocks noChangeArrowheads="1"/>
          </p:cNvSpPr>
          <p:nvPr/>
        </p:nvSpPr>
        <p:spPr bwMode="auto">
          <a:xfrm>
            <a:off x="5753100" y="2387600"/>
            <a:ext cx="6699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ctr" eaLnBrk="1" hangingPunct="1"/>
            <a:r>
              <a:rPr lang="en-US" altLang="zh-CN">
                <a:solidFill>
                  <a:schemeClr val="bg1"/>
                </a:solidFill>
                <a:latin typeface="Noto Sans CJK SC Medium"/>
                <a:ea typeface="Noto Sans CJK SC Medium"/>
                <a:cs typeface="Noto Sans CJK SC Medium"/>
              </a:rPr>
              <a:t>TEXT</a:t>
            </a:r>
            <a:endParaRPr lang="zh-CN" altLang="en-US">
              <a:solidFill>
                <a:schemeClr val="bg1"/>
              </a:solidFill>
              <a:latin typeface="Noto Sans CJK SC Medium"/>
              <a:ea typeface="Noto Sans CJK SC Medium"/>
              <a:cs typeface="Noto Sans CJK SC Medium"/>
            </a:endParaRPr>
          </a:p>
        </p:txBody>
      </p:sp>
      <p:sp>
        <p:nvSpPr>
          <p:cNvPr id="19466" name="文本框 19"/>
          <p:cNvSpPr txBox="1">
            <a:spLocks noChangeArrowheads="1"/>
          </p:cNvSpPr>
          <p:nvPr/>
        </p:nvSpPr>
        <p:spPr bwMode="auto">
          <a:xfrm>
            <a:off x="7153275" y="3741738"/>
            <a:ext cx="6699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ctr" eaLnBrk="1" hangingPunct="1"/>
            <a:r>
              <a:rPr lang="en-US" altLang="zh-CN">
                <a:solidFill>
                  <a:schemeClr val="bg1"/>
                </a:solidFill>
                <a:latin typeface="Noto Sans CJK SC Medium"/>
                <a:ea typeface="Noto Sans CJK SC Medium"/>
                <a:cs typeface="Noto Sans CJK SC Medium"/>
              </a:rPr>
              <a:t>TEXT</a:t>
            </a:r>
            <a:endParaRPr lang="zh-CN" altLang="en-US">
              <a:solidFill>
                <a:schemeClr val="bg1"/>
              </a:solidFill>
              <a:latin typeface="Noto Sans CJK SC Medium"/>
              <a:ea typeface="Noto Sans CJK SC Medium"/>
              <a:cs typeface="Noto Sans CJK SC Medium"/>
            </a:endParaRPr>
          </a:p>
        </p:txBody>
      </p:sp>
      <p:sp>
        <p:nvSpPr>
          <p:cNvPr id="19467" name="文本框 20"/>
          <p:cNvSpPr txBox="1">
            <a:spLocks noChangeArrowheads="1"/>
          </p:cNvSpPr>
          <p:nvPr/>
        </p:nvSpPr>
        <p:spPr bwMode="auto">
          <a:xfrm>
            <a:off x="5761038" y="5067300"/>
            <a:ext cx="6699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ctr" eaLnBrk="1" hangingPunct="1"/>
            <a:r>
              <a:rPr lang="en-US" altLang="zh-CN">
                <a:solidFill>
                  <a:schemeClr val="bg1"/>
                </a:solidFill>
                <a:latin typeface="Noto Sans CJK SC Medium"/>
                <a:ea typeface="Noto Sans CJK SC Medium"/>
                <a:cs typeface="Noto Sans CJK SC Medium"/>
              </a:rPr>
              <a:t>TEXT</a:t>
            </a:r>
            <a:endParaRPr lang="zh-CN" altLang="en-US">
              <a:solidFill>
                <a:schemeClr val="bg1"/>
              </a:solidFill>
              <a:latin typeface="Noto Sans CJK SC Medium"/>
              <a:ea typeface="Noto Sans CJK SC Medium"/>
              <a:cs typeface="Noto Sans CJK SC Medium"/>
            </a:endParaRPr>
          </a:p>
        </p:txBody>
      </p:sp>
      <p:sp>
        <p:nvSpPr>
          <p:cNvPr id="19468" name="文本框 21"/>
          <p:cNvSpPr txBox="1">
            <a:spLocks noChangeArrowheads="1"/>
          </p:cNvSpPr>
          <p:nvPr/>
        </p:nvSpPr>
        <p:spPr bwMode="auto">
          <a:xfrm>
            <a:off x="4398963" y="3741738"/>
            <a:ext cx="6683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ctr" eaLnBrk="1" hangingPunct="1"/>
            <a:r>
              <a:rPr lang="en-US" altLang="zh-CN">
                <a:solidFill>
                  <a:schemeClr val="bg1"/>
                </a:solidFill>
                <a:latin typeface="Noto Sans CJK SC Medium"/>
                <a:ea typeface="Noto Sans CJK SC Medium"/>
                <a:cs typeface="Noto Sans CJK SC Medium"/>
              </a:rPr>
              <a:t>TEXT</a:t>
            </a:r>
            <a:endParaRPr lang="zh-CN" altLang="en-US">
              <a:solidFill>
                <a:schemeClr val="bg1"/>
              </a:solidFill>
              <a:latin typeface="Noto Sans CJK SC Medium"/>
              <a:ea typeface="Noto Sans CJK SC Medium"/>
              <a:cs typeface="Noto Sans CJK SC Medium"/>
            </a:endParaRPr>
          </a:p>
        </p:txBody>
      </p:sp>
      <p:cxnSp>
        <p:nvCxnSpPr>
          <p:cNvPr id="23" name="直接连接符 22"/>
          <p:cNvCxnSpPr>
            <a:cxnSpLocks noChangeAspect="1"/>
          </p:cNvCxnSpPr>
          <p:nvPr/>
        </p:nvCxnSpPr>
        <p:spPr>
          <a:xfrm rot="16200000" flipH="1">
            <a:off x="3849688" y="3135313"/>
            <a:ext cx="360362" cy="360362"/>
          </a:xfrm>
          <a:prstGeom prst="line">
            <a:avLst/>
          </a:prstGeom>
          <a:ln w="19050">
            <a:solidFill>
              <a:srgbClr val="FB710F"/>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直接连接符 23"/>
          <p:cNvCxnSpPr>
            <a:cxnSpLocks noChangeAspect="1"/>
          </p:cNvCxnSpPr>
          <p:nvPr/>
        </p:nvCxnSpPr>
        <p:spPr>
          <a:xfrm rot="10800000">
            <a:off x="7939088" y="4376738"/>
            <a:ext cx="358775" cy="360362"/>
          </a:xfrm>
          <a:prstGeom prst="line">
            <a:avLst/>
          </a:prstGeom>
          <a:ln w="19050">
            <a:solidFill>
              <a:schemeClr val="bg2">
                <a:lumMod val="2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5" name="直接连接符 24"/>
          <p:cNvCxnSpPr>
            <a:cxnSpLocks noChangeAspect="1"/>
          </p:cNvCxnSpPr>
          <p:nvPr/>
        </p:nvCxnSpPr>
        <p:spPr>
          <a:xfrm rot="5400000">
            <a:off x="6678612" y="1933576"/>
            <a:ext cx="360363" cy="360362"/>
          </a:xfrm>
          <a:prstGeom prst="line">
            <a:avLst/>
          </a:prstGeom>
          <a:ln w="19050">
            <a:solidFill>
              <a:srgbClr val="FB710F"/>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6" name="直接连接符 25"/>
          <p:cNvCxnSpPr>
            <a:cxnSpLocks noChangeAspect="1"/>
          </p:cNvCxnSpPr>
          <p:nvPr/>
        </p:nvCxnSpPr>
        <p:spPr>
          <a:xfrm rot="5400000">
            <a:off x="5295106" y="5761832"/>
            <a:ext cx="358775" cy="360362"/>
          </a:xfrm>
          <a:prstGeom prst="line">
            <a:avLst/>
          </a:prstGeom>
          <a:ln w="19050">
            <a:solidFill>
              <a:schemeClr val="bg2">
                <a:lumMod val="2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5" name="矩形 34"/>
          <p:cNvSpPr/>
          <p:nvPr/>
        </p:nvSpPr>
        <p:spPr>
          <a:xfrm>
            <a:off x="7302500" y="2114550"/>
            <a:ext cx="3579813" cy="954088"/>
          </a:xfrm>
          <a:prstGeom prst="rect">
            <a:avLst/>
          </a:prstGeom>
        </p:spPr>
        <p:txBody>
          <a:bodyPr>
            <a:spAutoFit/>
          </a:bodyPr>
          <a:lstStyle/>
          <a:p>
            <a:pP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 cubilia Curae; Donec velit neque, auctor sit amet aliquam vel, ullamcorper sit amet ligula. Nulla quis lorem ut</a:t>
            </a:r>
          </a:p>
        </p:txBody>
      </p:sp>
      <p:sp>
        <p:nvSpPr>
          <p:cNvPr id="36" name="矩形 35"/>
          <p:cNvSpPr/>
          <p:nvPr/>
        </p:nvSpPr>
        <p:spPr>
          <a:xfrm>
            <a:off x="7302500" y="1766888"/>
            <a:ext cx="1811338" cy="369887"/>
          </a:xfrm>
          <a:prstGeom prst="rect">
            <a:avLst/>
          </a:prstGeom>
          <a:noFill/>
        </p:spPr>
        <p:txBody>
          <a:bodyPr>
            <a:spAutoFit/>
          </a:bodyPr>
          <a:lstStyle/>
          <a:p>
            <a:pPr eaLnBrk="1" fontAlgn="auto" hangingPunct="1">
              <a:spcBef>
                <a:spcPts val="0"/>
              </a:spcBef>
              <a:spcAft>
                <a:spcPts val="0"/>
              </a:spcAft>
              <a:defRPr/>
            </a:pPr>
            <a:r>
              <a:rPr lang="zh-CN" altLang="en-US" dirty="0">
                <a:solidFill>
                  <a:schemeClr val="bg2">
                    <a:lumMod val="25000"/>
                  </a:schemeClr>
                </a:solidFill>
                <a:latin typeface="+mn-lt"/>
                <a:ea typeface="+mn-ea"/>
              </a:rPr>
              <a:t>ADD YOUR TEXT</a:t>
            </a:r>
          </a:p>
        </p:txBody>
      </p:sp>
      <p:sp>
        <p:nvSpPr>
          <p:cNvPr id="37" name="矩形 36"/>
          <p:cNvSpPr/>
          <p:nvPr/>
        </p:nvSpPr>
        <p:spPr>
          <a:xfrm>
            <a:off x="7823200" y="5226050"/>
            <a:ext cx="3578225" cy="954088"/>
          </a:xfrm>
          <a:prstGeom prst="rect">
            <a:avLst/>
          </a:prstGeom>
        </p:spPr>
        <p:txBody>
          <a:bodyPr>
            <a:spAutoFit/>
          </a:bodyPr>
          <a:lstStyle/>
          <a:p>
            <a:pP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 cubilia Curae; Donec velit neque, auctor sit amet aliquam vel, ullamcorper sit amet ligula. Nulla quis lorem ut</a:t>
            </a:r>
          </a:p>
        </p:txBody>
      </p:sp>
      <p:sp>
        <p:nvSpPr>
          <p:cNvPr id="38" name="矩形 37"/>
          <p:cNvSpPr/>
          <p:nvPr/>
        </p:nvSpPr>
        <p:spPr>
          <a:xfrm>
            <a:off x="7823200" y="4878388"/>
            <a:ext cx="1809750" cy="368300"/>
          </a:xfrm>
          <a:prstGeom prst="rect">
            <a:avLst/>
          </a:prstGeom>
          <a:noFill/>
        </p:spPr>
        <p:txBody>
          <a:bodyPr>
            <a:spAutoFit/>
          </a:bodyPr>
          <a:lstStyle/>
          <a:p>
            <a:pPr eaLnBrk="1" fontAlgn="auto" hangingPunct="1">
              <a:spcBef>
                <a:spcPts val="0"/>
              </a:spcBef>
              <a:spcAft>
                <a:spcPts val="0"/>
              </a:spcAft>
              <a:defRPr/>
            </a:pPr>
            <a:r>
              <a:rPr lang="zh-CN" altLang="en-US" dirty="0">
                <a:solidFill>
                  <a:schemeClr val="bg2">
                    <a:lumMod val="25000"/>
                  </a:schemeClr>
                </a:solidFill>
                <a:latin typeface="+mn-lt"/>
                <a:ea typeface="+mn-ea"/>
              </a:rPr>
              <a:t>ADD YOUR TEXT</a:t>
            </a:r>
          </a:p>
        </p:txBody>
      </p:sp>
      <p:sp>
        <p:nvSpPr>
          <p:cNvPr id="39" name="矩形 38"/>
          <p:cNvSpPr/>
          <p:nvPr/>
        </p:nvSpPr>
        <p:spPr>
          <a:xfrm>
            <a:off x="1000125" y="2114550"/>
            <a:ext cx="3579813" cy="954088"/>
          </a:xfrm>
          <a:prstGeom prst="rect">
            <a:avLst/>
          </a:prstGeom>
        </p:spPr>
        <p:txBody>
          <a:bodyPr>
            <a:spAutoFit/>
          </a:bodyPr>
          <a:lstStyle/>
          <a:p>
            <a:pPr algn="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 cubilia Curae; Donec velit neque, auctor sit amet aliquam vel, ullamcorper sit amet ligula. Nulla quis lorem ut</a:t>
            </a:r>
          </a:p>
        </p:txBody>
      </p:sp>
      <p:sp>
        <p:nvSpPr>
          <p:cNvPr id="40" name="矩形 39"/>
          <p:cNvSpPr/>
          <p:nvPr/>
        </p:nvSpPr>
        <p:spPr>
          <a:xfrm>
            <a:off x="2768600" y="1766888"/>
            <a:ext cx="1811338" cy="369887"/>
          </a:xfrm>
          <a:prstGeom prst="rect">
            <a:avLst/>
          </a:prstGeom>
          <a:noFill/>
        </p:spPr>
        <p:txBody>
          <a:bodyPr>
            <a:spAutoFit/>
          </a:bodyPr>
          <a:lstStyle/>
          <a:p>
            <a:pPr algn="r" eaLnBrk="1" fontAlgn="auto" hangingPunct="1">
              <a:spcBef>
                <a:spcPts val="0"/>
              </a:spcBef>
              <a:spcAft>
                <a:spcPts val="0"/>
              </a:spcAft>
              <a:defRPr/>
            </a:pPr>
            <a:r>
              <a:rPr lang="zh-CN" altLang="en-US" dirty="0">
                <a:solidFill>
                  <a:schemeClr val="bg2">
                    <a:lumMod val="25000"/>
                  </a:schemeClr>
                </a:solidFill>
                <a:latin typeface="+mn-lt"/>
                <a:ea typeface="+mn-ea"/>
              </a:rPr>
              <a:t>ADD YOUR TEXT</a:t>
            </a:r>
          </a:p>
        </p:txBody>
      </p:sp>
      <p:sp>
        <p:nvSpPr>
          <p:cNvPr id="41" name="矩形 40"/>
          <p:cNvSpPr/>
          <p:nvPr/>
        </p:nvSpPr>
        <p:spPr>
          <a:xfrm>
            <a:off x="1000125" y="5226050"/>
            <a:ext cx="3579813" cy="954088"/>
          </a:xfrm>
          <a:prstGeom prst="rect">
            <a:avLst/>
          </a:prstGeom>
        </p:spPr>
        <p:txBody>
          <a:bodyPr>
            <a:spAutoFit/>
          </a:bodyPr>
          <a:lstStyle/>
          <a:p>
            <a:pPr algn="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 cubilia Curae; Donec velit neque, auctor sit amet aliquam vel, ullamcorper sit amet ligula. Nulla quis lorem ut</a:t>
            </a:r>
          </a:p>
        </p:txBody>
      </p:sp>
      <p:sp>
        <p:nvSpPr>
          <p:cNvPr id="42" name="矩形 41"/>
          <p:cNvSpPr/>
          <p:nvPr/>
        </p:nvSpPr>
        <p:spPr>
          <a:xfrm>
            <a:off x="2768600" y="4878388"/>
            <a:ext cx="1811338" cy="368300"/>
          </a:xfrm>
          <a:prstGeom prst="rect">
            <a:avLst/>
          </a:prstGeom>
          <a:noFill/>
        </p:spPr>
        <p:txBody>
          <a:bodyPr>
            <a:spAutoFit/>
          </a:bodyPr>
          <a:lstStyle/>
          <a:p>
            <a:pPr algn="r" eaLnBrk="1" fontAlgn="auto" hangingPunct="1">
              <a:spcBef>
                <a:spcPts val="0"/>
              </a:spcBef>
              <a:spcAft>
                <a:spcPts val="0"/>
              </a:spcAft>
              <a:defRPr/>
            </a:pPr>
            <a:r>
              <a:rPr lang="zh-CN" altLang="en-US" dirty="0">
                <a:solidFill>
                  <a:schemeClr val="bg2">
                    <a:lumMod val="25000"/>
                  </a:schemeClr>
                </a:solidFill>
                <a:latin typeface="+mn-lt"/>
                <a:ea typeface="+mn-ea"/>
              </a:rPr>
              <a:t>ADD YOUR TEXT</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838200" y="217488"/>
            <a:ext cx="10375900" cy="1325562"/>
          </a:xfrm>
        </p:spPr>
        <p:txBody>
          <a:bodyPr rtlCol="0">
            <a:normAutofit/>
          </a:bodyPr>
          <a:lstStyle/>
          <a:p>
            <a:pPr eaLnBrk="1" fontAlgn="auto" hangingPunct="1">
              <a:spcAft>
                <a:spcPts val="0"/>
              </a:spcAft>
              <a:defRPr/>
            </a:pPr>
            <a:r>
              <a:rPr lang="zh-CN" altLang="en-US" dirty="0" smtClean="0"/>
              <a:t> 发展前景</a:t>
            </a:r>
            <a:endParaRPr lang="zh-CN" altLang="en-US" dirty="0"/>
          </a:p>
        </p:txBody>
      </p:sp>
      <p:sp>
        <p:nvSpPr>
          <p:cNvPr id="13" name="矩形 12"/>
          <p:cNvSpPr/>
          <p:nvPr/>
        </p:nvSpPr>
        <p:spPr>
          <a:xfrm>
            <a:off x="4267200" y="1125538"/>
            <a:ext cx="3657600" cy="369887"/>
          </a:xfrm>
          <a:prstGeom prst="rect">
            <a:avLst/>
          </a:prstGeom>
        </p:spPr>
        <p:txBody>
          <a:bodyPr wrap="none">
            <a:spAutoFit/>
          </a:bodyPr>
          <a:lstStyle/>
          <a:p>
            <a:pPr eaLnBrk="1" fontAlgn="auto" hangingPunct="1">
              <a:spcBef>
                <a:spcPts val="0"/>
              </a:spcBef>
              <a:spcAft>
                <a:spcPts val="0"/>
              </a:spcAft>
              <a:defRPr/>
            </a:pPr>
            <a:r>
              <a:rPr lang="en-US" altLang="zh-CN" spc="1000" dirty="0">
                <a:solidFill>
                  <a:schemeClr val="bg1">
                    <a:lumMod val="65000"/>
                  </a:schemeClr>
                </a:solidFill>
                <a:latin typeface="+mn-lt"/>
                <a:ea typeface="+mn-ea"/>
              </a:rPr>
              <a:t>Company profile</a:t>
            </a:r>
            <a:endParaRPr lang="zh-CN" altLang="en-US" spc="1000" dirty="0">
              <a:solidFill>
                <a:schemeClr val="bg1">
                  <a:lumMod val="65000"/>
                </a:schemeClr>
              </a:solidFill>
              <a:latin typeface="+mn-lt"/>
              <a:ea typeface="+mn-ea"/>
            </a:endParaRPr>
          </a:p>
        </p:txBody>
      </p:sp>
      <p:sp>
        <p:nvSpPr>
          <p:cNvPr id="14" name="KSO_Shape"/>
          <p:cNvSpPr>
            <a:spLocks/>
          </p:cNvSpPr>
          <p:nvPr/>
        </p:nvSpPr>
        <p:spPr bwMode="auto">
          <a:xfrm>
            <a:off x="1074738" y="2103438"/>
            <a:ext cx="2854325" cy="3621087"/>
          </a:xfrm>
          <a:custGeom>
            <a:avLst/>
            <a:gdLst>
              <a:gd name="T0" fmla="*/ 259322 w 2665412"/>
              <a:gd name="T1" fmla="*/ 2895285 h 3382963"/>
              <a:gd name="T2" fmla="*/ 511017 w 2665412"/>
              <a:gd name="T3" fmla="*/ 3155147 h 3382963"/>
              <a:gd name="T4" fmla="*/ 770965 w 2665412"/>
              <a:gd name="T5" fmla="*/ 2903852 h 3382963"/>
              <a:gd name="T6" fmla="*/ 519587 w 2665412"/>
              <a:gd name="T7" fmla="*/ 2643989 h 3382963"/>
              <a:gd name="T8" fmla="*/ 875071 w 2665412"/>
              <a:gd name="T9" fmla="*/ 2732514 h 3382963"/>
              <a:gd name="T10" fmla="*/ 732560 w 2665412"/>
              <a:gd name="T11" fmla="*/ 3231615 h 3382963"/>
              <a:gd name="T12" fmla="*/ 265987 w 2665412"/>
              <a:gd name="T13" fmla="*/ 3315697 h 3382963"/>
              <a:gd name="T14" fmla="*/ 147598 w 2665412"/>
              <a:gd name="T15" fmla="*/ 2750917 h 3382963"/>
              <a:gd name="T16" fmla="*/ 1831415 w 2665412"/>
              <a:gd name="T17" fmla="*/ 2257426 h 3382963"/>
              <a:gd name="T18" fmla="*/ 1993961 w 2665412"/>
              <a:gd name="T19" fmla="*/ 2438401 h 3382963"/>
              <a:gd name="T20" fmla="*/ 1847258 w 2665412"/>
              <a:gd name="T21" fmla="*/ 2409508 h 3382963"/>
              <a:gd name="T22" fmla="*/ 1685662 w 2665412"/>
              <a:gd name="T23" fmla="*/ 2468563 h 3382963"/>
              <a:gd name="T24" fmla="*/ 1995229 w 2665412"/>
              <a:gd name="T25" fmla="*/ 2640966 h 3382963"/>
              <a:gd name="T26" fmla="*/ 1952137 w 2665412"/>
              <a:gd name="T27" fmla="*/ 2838768 h 3382963"/>
              <a:gd name="T28" fmla="*/ 1735409 w 2665412"/>
              <a:gd name="T29" fmla="*/ 2918143 h 3382963"/>
              <a:gd name="T30" fmla="*/ 1580784 w 2665412"/>
              <a:gd name="T31" fmla="*/ 2728596 h 3382963"/>
              <a:gd name="T32" fmla="*/ 1742380 w 2665412"/>
              <a:gd name="T33" fmla="*/ 2773998 h 3382963"/>
              <a:gd name="T34" fmla="*/ 1881478 w 2665412"/>
              <a:gd name="T35" fmla="*/ 2691766 h 3382963"/>
              <a:gd name="T36" fmla="*/ 1563357 w 2665412"/>
              <a:gd name="T37" fmla="*/ 2467293 h 3382963"/>
              <a:gd name="T38" fmla="*/ 1692634 w 2665412"/>
              <a:gd name="T39" fmla="*/ 2322831 h 3382963"/>
              <a:gd name="T40" fmla="*/ 1625723 w 2665412"/>
              <a:gd name="T41" fmla="*/ 2198771 h 3382963"/>
              <a:gd name="T42" fmla="*/ 1410098 w 2665412"/>
              <a:gd name="T43" fmla="*/ 2430592 h 3382963"/>
              <a:gd name="T44" fmla="*/ 1421847 w 2665412"/>
              <a:gd name="T45" fmla="*/ 2757048 h 3382963"/>
              <a:gd name="T46" fmla="*/ 1653351 w 2665412"/>
              <a:gd name="T47" fmla="*/ 2972991 h 3382963"/>
              <a:gd name="T48" fmla="*/ 1980125 w 2665412"/>
              <a:gd name="T49" fmla="*/ 2960924 h 3382963"/>
              <a:gd name="T50" fmla="*/ 2195433 w 2665412"/>
              <a:gd name="T51" fmla="*/ 2729420 h 3382963"/>
              <a:gd name="T52" fmla="*/ 2184001 w 2665412"/>
              <a:gd name="T53" fmla="*/ 2402964 h 3382963"/>
              <a:gd name="T54" fmla="*/ 1952179 w 2665412"/>
              <a:gd name="T55" fmla="*/ 2187021 h 3382963"/>
              <a:gd name="T56" fmla="*/ 2156055 w 2665412"/>
              <a:gd name="T57" fmla="*/ 2032367 h 3382963"/>
              <a:gd name="T58" fmla="*/ 2395816 w 2665412"/>
              <a:gd name="T59" fmla="*/ 2850094 h 3382963"/>
              <a:gd name="T60" fmla="*/ 1619054 w 2665412"/>
              <a:gd name="T61" fmla="*/ 3205130 h 3382963"/>
              <a:gd name="T62" fmla="*/ 1161763 w 2665412"/>
              <a:gd name="T63" fmla="*/ 2697981 h 3382963"/>
              <a:gd name="T64" fmla="*/ 1590474 w 2665412"/>
              <a:gd name="T65" fmla="*/ 1963774 h 3382963"/>
              <a:gd name="T66" fmla="*/ 247746 w 2665412"/>
              <a:gd name="T67" fmla="*/ 2374875 h 3382963"/>
              <a:gd name="T68" fmla="*/ 90506 w 2665412"/>
              <a:gd name="T69" fmla="*/ 2382501 h 3382963"/>
              <a:gd name="T70" fmla="*/ 82882 w 2665412"/>
              <a:gd name="T71" fmla="*/ 2224911 h 3382963"/>
              <a:gd name="T72" fmla="*/ 1925231 w 2665412"/>
              <a:gd name="T73" fmla="*/ 1275421 h 3382963"/>
              <a:gd name="T74" fmla="*/ 2142932 w 2665412"/>
              <a:gd name="T75" fmla="*/ 1565745 h 3382963"/>
              <a:gd name="T76" fmla="*/ 2433411 w 2665412"/>
              <a:gd name="T77" fmla="*/ 1348081 h 3382963"/>
              <a:gd name="T78" fmla="*/ 2215710 w 2665412"/>
              <a:gd name="T79" fmla="*/ 1057758 h 3382963"/>
              <a:gd name="T80" fmla="*/ 2557039 w 2665412"/>
              <a:gd name="T81" fmla="*/ 1184676 h 3382963"/>
              <a:gd name="T82" fmla="*/ 2359043 w 2665412"/>
              <a:gd name="T83" fmla="*/ 1666644 h 3382963"/>
              <a:gd name="T84" fmla="*/ 1943029 w 2665412"/>
              <a:gd name="T85" fmla="*/ 1631742 h 3382963"/>
              <a:gd name="T86" fmla="*/ 1831795 w 2665412"/>
              <a:gd name="T87" fmla="*/ 1117727 h 3382963"/>
              <a:gd name="T88" fmla="*/ 1543971 w 2665412"/>
              <a:gd name="T89" fmla="*/ 596250 h 3382963"/>
              <a:gd name="T90" fmla="*/ 1297460 w 2665412"/>
              <a:gd name="T91" fmla="*/ 948099 h 3382963"/>
              <a:gd name="T92" fmla="*/ 1031888 w 2665412"/>
              <a:gd name="T93" fmla="*/ 755548 h 3382963"/>
              <a:gd name="T94" fmla="*/ 814631 w 2665412"/>
              <a:gd name="T95" fmla="*/ 602286 h 3382963"/>
              <a:gd name="T96" fmla="*/ 863801 w 2665412"/>
              <a:gd name="T97" fmla="*/ 640380 h 3382963"/>
              <a:gd name="T98" fmla="*/ 958650 w 2665412"/>
              <a:gd name="T99" fmla="*/ 731486 h 3382963"/>
              <a:gd name="T100" fmla="*/ 915825 w 2665412"/>
              <a:gd name="T101" fmla="*/ 1047026 h 3382963"/>
              <a:gd name="T102" fmla="*/ 1093788 w 2665412"/>
              <a:gd name="T103" fmla="*/ 1742545 h 3382963"/>
              <a:gd name="T104" fmla="*/ 941203 w 2665412"/>
              <a:gd name="T105" fmla="*/ 2331086 h 3382963"/>
              <a:gd name="T106" fmla="*/ 804162 w 2665412"/>
              <a:gd name="T107" fmla="*/ 2246646 h 3382963"/>
              <a:gd name="T108" fmla="*/ 518978 w 2665412"/>
              <a:gd name="T109" fmla="*/ 1458116 h 3382963"/>
              <a:gd name="T110" fmla="*/ 425714 w 2665412"/>
              <a:gd name="T111" fmla="*/ 1302568 h 3382963"/>
              <a:gd name="T112" fmla="*/ 154488 w 2665412"/>
              <a:gd name="T113" fmla="*/ 951475 h 3382963"/>
              <a:gd name="T114" fmla="*/ 4758 w 2665412"/>
              <a:gd name="T115" fmla="*/ 912429 h 3382963"/>
              <a:gd name="T116" fmla="*/ 912333 w 2665412"/>
              <a:gd name="T117" fmla="*/ 0 h 3382963"/>
              <a:gd name="T118" fmla="*/ 1112519 w 2665412"/>
              <a:gd name="T119" fmla="*/ 199433 h 3382963"/>
              <a:gd name="T120" fmla="*/ 953005 w 2665412"/>
              <a:gd name="T121" fmla="*/ 526732 h 3382963"/>
              <a:gd name="T122" fmla="*/ 719772 w 2665412"/>
              <a:gd name="T123" fmla="*/ 209293 h 3382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665412" h="3382963">
                <a:moveTo>
                  <a:pt x="506574" y="2643989"/>
                </a:moveTo>
                <a:lnTo>
                  <a:pt x="493243" y="2644624"/>
                </a:lnTo>
                <a:lnTo>
                  <a:pt x="480230" y="2646210"/>
                </a:lnTo>
                <a:lnTo>
                  <a:pt x="467217" y="2648431"/>
                </a:lnTo>
                <a:lnTo>
                  <a:pt x="454521" y="2650970"/>
                </a:lnTo>
                <a:lnTo>
                  <a:pt x="442460" y="2654460"/>
                </a:lnTo>
                <a:lnTo>
                  <a:pt x="430399" y="2658585"/>
                </a:lnTo>
                <a:lnTo>
                  <a:pt x="418655" y="2663027"/>
                </a:lnTo>
                <a:lnTo>
                  <a:pt x="407229" y="2667786"/>
                </a:lnTo>
                <a:lnTo>
                  <a:pt x="396120" y="2673180"/>
                </a:lnTo>
                <a:lnTo>
                  <a:pt x="385328" y="2679526"/>
                </a:lnTo>
                <a:lnTo>
                  <a:pt x="374854" y="2685872"/>
                </a:lnTo>
                <a:lnTo>
                  <a:pt x="364380" y="2692852"/>
                </a:lnTo>
                <a:lnTo>
                  <a:pt x="354858" y="2700784"/>
                </a:lnTo>
                <a:lnTo>
                  <a:pt x="345336" y="2708717"/>
                </a:lnTo>
                <a:lnTo>
                  <a:pt x="336449" y="2717284"/>
                </a:lnTo>
                <a:lnTo>
                  <a:pt x="327562" y="2725533"/>
                </a:lnTo>
                <a:lnTo>
                  <a:pt x="319310" y="2735052"/>
                </a:lnTo>
                <a:lnTo>
                  <a:pt x="312010" y="2744571"/>
                </a:lnTo>
                <a:lnTo>
                  <a:pt x="304710" y="2754724"/>
                </a:lnTo>
                <a:lnTo>
                  <a:pt x="298044" y="2764878"/>
                </a:lnTo>
                <a:lnTo>
                  <a:pt x="291696" y="2775348"/>
                </a:lnTo>
                <a:lnTo>
                  <a:pt x="285983" y="2786136"/>
                </a:lnTo>
                <a:lnTo>
                  <a:pt x="280905" y="2797241"/>
                </a:lnTo>
                <a:lnTo>
                  <a:pt x="276144" y="2808981"/>
                </a:lnTo>
                <a:lnTo>
                  <a:pt x="272018" y="2820721"/>
                </a:lnTo>
                <a:lnTo>
                  <a:pt x="268209" y="2832461"/>
                </a:lnTo>
                <a:lnTo>
                  <a:pt x="265353" y="2844835"/>
                </a:lnTo>
                <a:lnTo>
                  <a:pt x="263131" y="2857210"/>
                </a:lnTo>
                <a:lnTo>
                  <a:pt x="261226" y="2869584"/>
                </a:lnTo>
                <a:lnTo>
                  <a:pt x="259957" y="2882276"/>
                </a:lnTo>
                <a:lnTo>
                  <a:pt x="259322" y="2895285"/>
                </a:lnTo>
                <a:lnTo>
                  <a:pt x="259639" y="2908294"/>
                </a:lnTo>
                <a:lnTo>
                  <a:pt x="260274" y="2921620"/>
                </a:lnTo>
                <a:lnTo>
                  <a:pt x="261861" y="2934629"/>
                </a:lnTo>
                <a:lnTo>
                  <a:pt x="264083" y="2947638"/>
                </a:lnTo>
                <a:lnTo>
                  <a:pt x="266622" y="2960330"/>
                </a:lnTo>
                <a:lnTo>
                  <a:pt x="270113" y="2972704"/>
                </a:lnTo>
                <a:lnTo>
                  <a:pt x="273922" y="2984444"/>
                </a:lnTo>
                <a:lnTo>
                  <a:pt x="278366" y="2996501"/>
                </a:lnTo>
                <a:lnTo>
                  <a:pt x="283444" y="3007924"/>
                </a:lnTo>
                <a:lnTo>
                  <a:pt x="288840" y="3019029"/>
                </a:lnTo>
                <a:lnTo>
                  <a:pt x="294870" y="3029817"/>
                </a:lnTo>
                <a:lnTo>
                  <a:pt x="301536" y="3040605"/>
                </a:lnTo>
                <a:lnTo>
                  <a:pt x="308836" y="3050441"/>
                </a:lnTo>
                <a:lnTo>
                  <a:pt x="316136" y="3060277"/>
                </a:lnTo>
                <a:lnTo>
                  <a:pt x="323753" y="3069478"/>
                </a:lnTo>
                <a:lnTo>
                  <a:pt x="332323" y="3078680"/>
                </a:lnTo>
                <a:lnTo>
                  <a:pt x="341210" y="3087247"/>
                </a:lnTo>
                <a:lnTo>
                  <a:pt x="350732" y="3095496"/>
                </a:lnTo>
                <a:lnTo>
                  <a:pt x="360254" y="3103429"/>
                </a:lnTo>
                <a:lnTo>
                  <a:pt x="370411" y="3110409"/>
                </a:lnTo>
                <a:lnTo>
                  <a:pt x="380250" y="3117072"/>
                </a:lnTo>
                <a:lnTo>
                  <a:pt x="391041" y="3123418"/>
                </a:lnTo>
                <a:lnTo>
                  <a:pt x="401833" y="3128812"/>
                </a:lnTo>
                <a:lnTo>
                  <a:pt x="412942" y="3134206"/>
                </a:lnTo>
                <a:lnTo>
                  <a:pt x="424685" y="3138965"/>
                </a:lnTo>
                <a:lnTo>
                  <a:pt x="436429" y="3143090"/>
                </a:lnTo>
                <a:lnTo>
                  <a:pt x="448173" y="3146580"/>
                </a:lnTo>
                <a:lnTo>
                  <a:pt x="460551" y="3149753"/>
                </a:lnTo>
                <a:lnTo>
                  <a:pt x="472930" y="3151974"/>
                </a:lnTo>
                <a:lnTo>
                  <a:pt x="485626" y="3153878"/>
                </a:lnTo>
                <a:lnTo>
                  <a:pt x="498004" y="3154830"/>
                </a:lnTo>
                <a:lnTo>
                  <a:pt x="511017" y="3155147"/>
                </a:lnTo>
                <a:lnTo>
                  <a:pt x="524030" y="3155147"/>
                </a:lnTo>
                <a:lnTo>
                  <a:pt x="537044" y="3154513"/>
                </a:lnTo>
                <a:lnTo>
                  <a:pt x="550374" y="3152926"/>
                </a:lnTo>
                <a:lnTo>
                  <a:pt x="563070" y="3150705"/>
                </a:lnTo>
                <a:lnTo>
                  <a:pt x="575766" y="3148167"/>
                </a:lnTo>
                <a:lnTo>
                  <a:pt x="588462" y="3144994"/>
                </a:lnTo>
                <a:lnTo>
                  <a:pt x="600206" y="3141186"/>
                </a:lnTo>
                <a:lnTo>
                  <a:pt x="612267" y="3136744"/>
                </a:lnTo>
                <a:lnTo>
                  <a:pt x="623693" y="3131668"/>
                </a:lnTo>
                <a:lnTo>
                  <a:pt x="634802" y="3125956"/>
                </a:lnTo>
                <a:lnTo>
                  <a:pt x="645593" y="3119928"/>
                </a:lnTo>
                <a:lnTo>
                  <a:pt x="656067" y="3113265"/>
                </a:lnTo>
                <a:lnTo>
                  <a:pt x="665907" y="3106284"/>
                </a:lnTo>
                <a:lnTo>
                  <a:pt x="676063" y="3098986"/>
                </a:lnTo>
                <a:lnTo>
                  <a:pt x="685268" y="3090737"/>
                </a:lnTo>
                <a:lnTo>
                  <a:pt x="694155" y="3082487"/>
                </a:lnTo>
                <a:lnTo>
                  <a:pt x="702725" y="3073603"/>
                </a:lnTo>
                <a:lnTo>
                  <a:pt x="710977" y="3064402"/>
                </a:lnTo>
                <a:lnTo>
                  <a:pt x="718594" y="3054566"/>
                </a:lnTo>
                <a:lnTo>
                  <a:pt x="725894" y="3045047"/>
                </a:lnTo>
                <a:lnTo>
                  <a:pt x="732560" y="3034576"/>
                </a:lnTo>
                <a:lnTo>
                  <a:pt x="738908" y="3023788"/>
                </a:lnTo>
                <a:lnTo>
                  <a:pt x="744621" y="3013000"/>
                </a:lnTo>
                <a:lnTo>
                  <a:pt x="750017" y="3001895"/>
                </a:lnTo>
                <a:lnTo>
                  <a:pt x="754460" y="2990472"/>
                </a:lnTo>
                <a:lnTo>
                  <a:pt x="758586" y="2979050"/>
                </a:lnTo>
                <a:lnTo>
                  <a:pt x="762078" y="2966676"/>
                </a:lnTo>
                <a:lnTo>
                  <a:pt x="765252" y="2954618"/>
                </a:lnTo>
                <a:lnTo>
                  <a:pt x="767473" y="2942244"/>
                </a:lnTo>
                <a:lnTo>
                  <a:pt x="769378" y="2929870"/>
                </a:lnTo>
                <a:lnTo>
                  <a:pt x="770330" y="2916861"/>
                </a:lnTo>
                <a:lnTo>
                  <a:pt x="770965" y="2903852"/>
                </a:lnTo>
                <a:lnTo>
                  <a:pt x="770647" y="2890843"/>
                </a:lnTo>
                <a:lnTo>
                  <a:pt x="770013" y="2877834"/>
                </a:lnTo>
                <a:lnTo>
                  <a:pt x="768426" y="2864507"/>
                </a:lnTo>
                <a:lnTo>
                  <a:pt x="766521" y="2851816"/>
                </a:lnTo>
                <a:lnTo>
                  <a:pt x="763982" y="2839441"/>
                </a:lnTo>
                <a:lnTo>
                  <a:pt x="760808" y="2827067"/>
                </a:lnTo>
                <a:lnTo>
                  <a:pt x="756682" y="2814692"/>
                </a:lnTo>
                <a:lnTo>
                  <a:pt x="752238" y="2802953"/>
                </a:lnTo>
                <a:lnTo>
                  <a:pt x="747160" y="2791530"/>
                </a:lnTo>
                <a:lnTo>
                  <a:pt x="741764" y="2780108"/>
                </a:lnTo>
                <a:lnTo>
                  <a:pt x="735416" y="2769637"/>
                </a:lnTo>
                <a:lnTo>
                  <a:pt x="729068" y="2759166"/>
                </a:lnTo>
                <a:lnTo>
                  <a:pt x="722086" y="2749013"/>
                </a:lnTo>
                <a:lnTo>
                  <a:pt x="714468" y="2739177"/>
                </a:lnTo>
                <a:lnTo>
                  <a:pt x="706533" y="2729658"/>
                </a:lnTo>
                <a:lnTo>
                  <a:pt x="697964" y="2720774"/>
                </a:lnTo>
                <a:lnTo>
                  <a:pt x="689394" y="2712207"/>
                </a:lnTo>
                <a:lnTo>
                  <a:pt x="680189" y="2704275"/>
                </a:lnTo>
                <a:lnTo>
                  <a:pt x="670350" y="2696342"/>
                </a:lnTo>
                <a:lnTo>
                  <a:pt x="660511" y="2689362"/>
                </a:lnTo>
                <a:lnTo>
                  <a:pt x="650037" y="2682382"/>
                </a:lnTo>
                <a:lnTo>
                  <a:pt x="639563" y="2676353"/>
                </a:lnTo>
                <a:lnTo>
                  <a:pt x="628771" y="2670324"/>
                </a:lnTo>
                <a:lnTo>
                  <a:pt x="617662" y="2665248"/>
                </a:lnTo>
                <a:lnTo>
                  <a:pt x="606236" y="2660171"/>
                </a:lnTo>
                <a:lnTo>
                  <a:pt x="594175" y="2656364"/>
                </a:lnTo>
                <a:lnTo>
                  <a:pt x="582431" y="2652873"/>
                </a:lnTo>
                <a:lnTo>
                  <a:pt x="570053" y="2650018"/>
                </a:lnTo>
                <a:lnTo>
                  <a:pt x="557992" y="2647479"/>
                </a:lnTo>
                <a:lnTo>
                  <a:pt x="545296" y="2645576"/>
                </a:lnTo>
                <a:lnTo>
                  <a:pt x="532600" y="2644306"/>
                </a:lnTo>
                <a:lnTo>
                  <a:pt x="519587" y="2643989"/>
                </a:lnTo>
                <a:lnTo>
                  <a:pt x="506574" y="2643989"/>
                </a:lnTo>
                <a:close/>
                <a:moveTo>
                  <a:pt x="552279" y="2413000"/>
                </a:moveTo>
                <a:lnTo>
                  <a:pt x="560214" y="2505650"/>
                </a:lnTo>
                <a:lnTo>
                  <a:pt x="569736" y="2506602"/>
                </a:lnTo>
                <a:lnTo>
                  <a:pt x="578940" y="2508188"/>
                </a:lnTo>
                <a:lnTo>
                  <a:pt x="588779" y="2510092"/>
                </a:lnTo>
                <a:lnTo>
                  <a:pt x="597984" y="2511678"/>
                </a:lnTo>
                <a:lnTo>
                  <a:pt x="607506" y="2513582"/>
                </a:lnTo>
                <a:lnTo>
                  <a:pt x="617028" y="2516120"/>
                </a:lnTo>
                <a:lnTo>
                  <a:pt x="626232" y="2518976"/>
                </a:lnTo>
                <a:lnTo>
                  <a:pt x="635119" y="2521514"/>
                </a:lnTo>
                <a:lnTo>
                  <a:pt x="644006" y="2524370"/>
                </a:lnTo>
                <a:lnTo>
                  <a:pt x="653211" y="2527860"/>
                </a:lnTo>
                <a:lnTo>
                  <a:pt x="661780" y="2531033"/>
                </a:lnTo>
                <a:lnTo>
                  <a:pt x="670668" y="2534841"/>
                </a:lnTo>
                <a:lnTo>
                  <a:pt x="679237" y="2538648"/>
                </a:lnTo>
                <a:lnTo>
                  <a:pt x="687807" y="2542773"/>
                </a:lnTo>
                <a:lnTo>
                  <a:pt x="696377" y="2547215"/>
                </a:lnTo>
                <a:lnTo>
                  <a:pt x="704629" y="2551657"/>
                </a:lnTo>
                <a:lnTo>
                  <a:pt x="764299" y="2480266"/>
                </a:lnTo>
                <a:lnTo>
                  <a:pt x="884275" y="2581165"/>
                </a:lnTo>
                <a:lnTo>
                  <a:pt x="824922" y="2651921"/>
                </a:lnTo>
                <a:lnTo>
                  <a:pt x="830953" y="2659219"/>
                </a:lnTo>
                <a:lnTo>
                  <a:pt x="836348" y="2666517"/>
                </a:lnTo>
                <a:lnTo>
                  <a:pt x="842062" y="2674449"/>
                </a:lnTo>
                <a:lnTo>
                  <a:pt x="847140" y="2682382"/>
                </a:lnTo>
                <a:lnTo>
                  <a:pt x="852536" y="2690314"/>
                </a:lnTo>
                <a:lnTo>
                  <a:pt x="857297" y="2698563"/>
                </a:lnTo>
                <a:lnTo>
                  <a:pt x="862057" y="2706813"/>
                </a:lnTo>
                <a:lnTo>
                  <a:pt x="866501" y="2715380"/>
                </a:lnTo>
                <a:lnTo>
                  <a:pt x="870945" y="2723947"/>
                </a:lnTo>
                <a:lnTo>
                  <a:pt x="875071" y="2732514"/>
                </a:lnTo>
                <a:lnTo>
                  <a:pt x="879197" y="2741398"/>
                </a:lnTo>
                <a:lnTo>
                  <a:pt x="883006" y="2750282"/>
                </a:lnTo>
                <a:lnTo>
                  <a:pt x="886497" y="2759166"/>
                </a:lnTo>
                <a:lnTo>
                  <a:pt x="889671" y="2768050"/>
                </a:lnTo>
                <a:lnTo>
                  <a:pt x="892845" y="2777252"/>
                </a:lnTo>
                <a:lnTo>
                  <a:pt x="896019" y="2786453"/>
                </a:lnTo>
                <a:lnTo>
                  <a:pt x="986794" y="2779156"/>
                </a:lnTo>
                <a:lnTo>
                  <a:pt x="1000125" y="2934629"/>
                </a:lnTo>
                <a:lnTo>
                  <a:pt x="909667" y="2942879"/>
                </a:lnTo>
                <a:lnTo>
                  <a:pt x="908397" y="2952397"/>
                </a:lnTo>
                <a:lnTo>
                  <a:pt x="907128" y="2962233"/>
                </a:lnTo>
                <a:lnTo>
                  <a:pt x="905541" y="2971752"/>
                </a:lnTo>
                <a:lnTo>
                  <a:pt x="903636" y="2981588"/>
                </a:lnTo>
                <a:lnTo>
                  <a:pt x="901415" y="2990790"/>
                </a:lnTo>
                <a:lnTo>
                  <a:pt x="899193" y="3000309"/>
                </a:lnTo>
                <a:lnTo>
                  <a:pt x="896654" y="3009827"/>
                </a:lnTo>
                <a:lnTo>
                  <a:pt x="893797" y="3019029"/>
                </a:lnTo>
                <a:lnTo>
                  <a:pt x="890623" y="3027913"/>
                </a:lnTo>
                <a:lnTo>
                  <a:pt x="887449" y="3036797"/>
                </a:lnTo>
                <a:lnTo>
                  <a:pt x="883958" y="3045999"/>
                </a:lnTo>
                <a:lnTo>
                  <a:pt x="880149" y="3054566"/>
                </a:lnTo>
                <a:lnTo>
                  <a:pt x="876658" y="3063450"/>
                </a:lnTo>
                <a:lnTo>
                  <a:pt x="872532" y="3072017"/>
                </a:lnTo>
                <a:lnTo>
                  <a:pt x="868088" y="3080584"/>
                </a:lnTo>
                <a:lnTo>
                  <a:pt x="863644" y="3089150"/>
                </a:lnTo>
                <a:lnTo>
                  <a:pt x="933154" y="3147532"/>
                </a:lnTo>
                <a:lnTo>
                  <a:pt x="831905" y="3267151"/>
                </a:lnTo>
                <a:lnTo>
                  <a:pt x="763347" y="3209404"/>
                </a:lnTo>
                <a:lnTo>
                  <a:pt x="755730" y="3215433"/>
                </a:lnTo>
                <a:lnTo>
                  <a:pt x="748112" y="3221144"/>
                </a:lnTo>
                <a:lnTo>
                  <a:pt x="740177" y="3226538"/>
                </a:lnTo>
                <a:lnTo>
                  <a:pt x="732560" y="3231615"/>
                </a:lnTo>
                <a:lnTo>
                  <a:pt x="724307" y="3237009"/>
                </a:lnTo>
                <a:lnTo>
                  <a:pt x="716055" y="3242085"/>
                </a:lnTo>
                <a:lnTo>
                  <a:pt x="707485" y="3246527"/>
                </a:lnTo>
                <a:lnTo>
                  <a:pt x="698916" y="3251287"/>
                </a:lnTo>
                <a:lnTo>
                  <a:pt x="690346" y="3256046"/>
                </a:lnTo>
                <a:lnTo>
                  <a:pt x="681459" y="3259854"/>
                </a:lnTo>
                <a:lnTo>
                  <a:pt x="672572" y="3263979"/>
                </a:lnTo>
                <a:lnTo>
                  <a:pt x="663685" y="3267786"/>
                </a:lnTo>
                <a:lnTo>
                  <a:pt x="654480" y="3271276"/>
                </a:lnTo>
                <a:lnTo>
                  <a:pt x="645593" y="3274449"/>
                </a:lnTo>
                <a:lnTo>
                  <a:pt x="635754" y="3277305"/>
                </a:lnTo>
                <a:lnTo>
                  <a:pt x="626549" y="3280478"/>
                </a:lnTo>
                <a:lnTo>
                  <a:pt x="634484" y="3369637"/>
                </a:lnTo>
                <a:lnTo>
                  <a:pt x="478008" y="3382963"/>
                </a:lnTo>
                <a:lnTo>
                  <a:pt x="470390" y="3293804"/>
                </a:lnTo>
                <a:lnTo>
                  <a:pt x="460551" y="3292535"/>
                </a:lnTo>
                <a:lnTo>
                  <a:pt x="451029" y="3291266"/>
                </a:lnTo>
                <a:lnTo>
                  <a:pt x="441190" y="3289362"/>
                </a:lnTo>
                <a:lnTo>
                  <a:pt x="431668" y="3287458"/>
                </a:lnTo>
                <a:lnTo>
                  <a:pt x="421829" y="3285237"/>
                </a:lnTo>
                <a:lnTo>
                  <a:pt x="412624" y="3283016"/>
                </a:lnTo>
                <a:lnTo>
                  <a:pt x="403420" y="3280478"/>
                </a:lnTo>
                <a:lnTo>
                  <a:pt x="394215" y="3277305"/>
                </a:lnTo>
                <a:lnTo>
                  <a:pt x="384693" y="3274449"/>
                </a:lnTo>
                <a:lnTo>
                  <a:pt x="375806" y="3271276"/>
                </a:lnTo>
                <a:lnTo>
                  <a:pt x="366919" y="3267786"/>
                </a:lnTo>
                <a:lnTo>
                  <a:pt x="358032" y="3263979"/>
                </a:lnTo>
                <a:lnTo>
                  <a:pt x="349145" y="3259854"/>
                </a:lnTo>
                <a:lnTo>
                  <a:pt x="340575" y="3256046"/>
                </a:lnTo>
                <a:lnTo>
                  <a:pt x="332006" y="3251921"/>
                </a:lnTo>
                <a:lnTo>
                  <a:pt x="323436" y="3246845"/>
                </a:lnTo>
                <a:lnTo>
                  <a:pt x="265987" y="3315697"/>
                </a:lnTo>
                <a:lnTo>
                  <a:pt x="146012" y="3214798"/>
                </a:lnTo>
                <a:lnTo>
                  <a:pt x="204412" y="3145628"/>
                </a:lnTo>
                <a:lnTo>
                  <a:pt x="198382" y="3138331"/>
                </a:lnTo>
                <a:lnTo>
                  <a:pt x="192669" y="3130398"/>
                </a:lnTo>
                <a:lnTo>
                  <a:pt x="187273" y="3122466"/>
                </a:lnTo>
                <a:lnTo>
                  <a:pt x="181877" y="3114851"/>
                </a:lnTo>
                <a:lnTo>
                  <a:pt x="176799" y="3106602"/>
                </a:lnTo>
                <a:lnTo>
                  <a:pt x="172038" y="3098352"/>
                </a:lnTo>
                <a:lnTo>
                  <a:pt x="167277" y="3089785"/>
                </a:lnTo>
                <a:lnTo>
                  <a:pt x="162834" y="3081853"/>
                </a:lnTo>
                <a:lnTo>
                  <a:pt x="158390" y="3072969"/>
                </a:lnTo>
                <a:lnTo>
                  <a:pt x="154264" y="3064402"/>
                </a:lnTo>
                <a:lnTo>
                  <a:pt x="150455" y="3055517"/>
                </a:lnTo>
                <a:lnTo>
                  <a:pt x="146646" y="3046633"/>
                </a:lnTo>
                <a:lnTo>
                  <a:pt x="143155" y="3037114"/>
                </a:lnTo>
                <a:lnTo>
                  <a:pt x="139664" y="3028230"/>
                </a:lnTo>
                <a:lnTo>
                  <a:pt x="136807" y="3018711"/>
                </a:lnTo>
                <a:lnTo>
                  <a:pt x="133633" y="3009193"/>
                </a:lnTo>
                <a:lnTo>
                  <a:pt x="43175" y="3017125"/>
                </a:lnTo>
                <a:lnTo>
                  <a:pt x="30162" y="2861334"/>
                </a:lnTo>
                <a:lnTo>
                  <a:pt x="121255" y="2853402"/>
                </a:lnTo>
                <a:lnTo>
                  <a:pt x="122207" y="2843249"/>
                </a:lnTo>
                <a:lnTo>
                  <a:pt x="123794" y="2833730"/>
                </a:lnTo>
                <a:lnTo>
                  <a:pt x="125698" y="2824529"/>
                </a:lnTo>
                <a:lnTo>
                  <a:pt x="127285" y="2814692"/>
                </a:lnTo>
                <a:lnTo>
                  <a:pt x="129824" y="2805491"/>
                </a:lnTo>
                <a:lnTo>
                  <a:pt x="132046" y="2796290"/>
                </a:lnTo>
                <a:lnTo>
                  <a:pt x="134903" y="2787088"/>
                </a:lnTo>
                <a:lnTo>
                  <a:pt x="137442" y="2777569"/>
                </a:lnTo>
                <a:lnTo>
                  <a:pt x="140298" y="2768685"/>
                </a:lnTo>
                <a:lnTo>
                  <a:pt x="143790" y="2759801"/>
                </a:lnTo>
                <a:lnTo>
                  <a:pt x="147598" y="2750917"/>
                </a:lnTo>
                <a:lnTo>
                  <a:pt x="151090" y="2742032"/>
                </a:lnTo>
                <a:lnTo>
                  <a:pt x="154899" y="2733466"/>
                </a:lnTo>
                <a:lnTo>
                  <a:pt x="159025" y="2724899"/>
                </a:lnTo>
                <a:lnTo>
                  <a:pt x="167912" y="2707765"/>
                </a:lnTo>
                <a:lnTo>
                  <a:pt x="97450" y="2648749"/>
                </a:lnTo>
                <a:lnTo>
                  <a:pt x="198382" y="2528812"/>
                </a:lnTo>
                <a:lnTo>
                  <a:pt x="269161" y="2588780"/>
                </a:lnTo>
                <a:lnTo>
                  <a:pt x="284079" y="2577675"/>
                </a:lnTo>
                <a:lnTo>
                  <a:pt x="299631" y="2566887"/>
                </a:lnTo>
                <a:lnTo>
                  <a:pt x="307884" y="2561493"/>
                </a:lnTo>
                <a:lnTo>
                  <a:pt x="315819" y="2556734"/>
                </a:lnTo>
                <a:lnTo>
                  <a:pt x="324388" y="2552292"/>
                </a:lnTo>
                <a:lnTo>
                  <a:pt x="332323" y="2547532"/>
                </a:lnTo>
                <a:lnTo>
                  <a:pt x="340893" y="2543407"/>
                </a:lnTo>
                <a:lnTo>
                  <a:pt x="349463" y="2539283"/>
                </a:lnTo>
                <a:lnTo>
                  <a:pt x="358350" y="2535158"/>
                </a:lnTo>
                <a:lnTo>
                  <a:pt x="367237" y="2531350"/>
                </a:lnTo>
                <a:lnTo>
                  <a:pt x="376124" y="2528177"/>
                </a:lnTo>
                <a:lnTo>
                  <a:pt x="385646" y="2524687"/>
                </a:lnTo>
                <a:lnTo>
                  <a:pt x="394533" y="2521832"/>
                </a:lnTo>
                <a:lnTo>
                  <a:pt x="403737" y="2518976"/>
                </a:lnTo>
                <a:lnTo>
                  <a:pt x="396120" y="2426327"/>
                </a:lnTo>
                <a:lnTo>
                  <a:pt x="552279" y="2413000"/>
                </a:lnTo>
                <a:close/>
                <a:moveTo>
                  <a:pt x="1753153" y="2246313"/>
                </a:moveTo>
                <a:lnTo>
                  <a:pt x="1813988" y="2246313"/>
                </a:lnTo>
                <a:lnTo>
                  <a:pt x="1817474" y="2246631"/>
                </a:lnTo>
                <a:lnTo>
                  <a:pt x="1820959" y="2247583"/>
                </a:lnTo>
                <a:lnTo>
                  <a:pt x="1823811" y="2248536"/>
                </a:lnTo>
                <a:lnTo>
                  <a:pt x="1826346" y="2250441"/>
                </a:lnTo>
                <a:lnTo>
                  <a:pt x="1828564" y="2252346"/>
                </a:lnTo>
                <a:lnTo>
                  <a:pt x="1830148" y="2254886"/>
                </a:lnTo>
                <a:lnTo>
                  <a:pt x="1831415" y="2257426"/>
                </a:lnTo>
                <a:lnTo>
                  <a:pt x="1831732" y="2259966"/>
                </a:lnTo>
                <a:lnTo>
                  <a:pt x="1831732" y="2310766"/>
                </a:lnTo>
                <a:lnTo>
                  <a:pt x="1842188" y="2312036"/>
                </a:lnTo>
                <a:lnTo>
                  <a:pt x="1852011" y="2313623"/>
                </a:lnTo>
                <a:lnTo>
                  <a:pt x="1862467" y="2315528"/>
                </a:lnTo>
                <a:lnTo>
                  <a:pt x="1871973" y="2317751"/>
                </a:lnTo>
                <a:lnTo>
                  <a:pt x="1880528" y="2319973"/>
                </a:lnTo>
                <a:lnTo>
                  <a:pt x="1889400" y="2322513"/>
                </a:lnTo>
                <a:lnTo>
                  <a:pt x="1897955" y="2325371"/>
                </a:lnTo>
                <a:lnTo>
                  <a:pt x="1907460" y="2328863"/>
                </a:lnTo>
                <a:lnTo>
                  <a:pt x="1916332" y="2332673"/>
                </a:lnTo>
                <a:lnTo>
                  <a:pt x="1925204" y="2336801"/>
                </a:lnTo>
                <a:lnTo>
                  <a:pt x="1934393" y="2341246"/>
                </a:lnTo>
                <a:lnTo>
                  <a:pt x="1942948" y="2345691"/>
                </a:lnTo>
                <a:lnTo>
                  <a:pt x="1951503" y="2350771"/>
                </a:lnTo>
                <a:lnTo>
                  <a:pt x="1960058" y="2355851"/>
                </a:lnTo>
                <a:lnTo>
                  <a:pt x="1967662" y="2361566"/>
                </a:lnTo>
                <a:lnTo>
                  <a:pt x="1975267" y="2367281"/>
                </a:lnTo>
                <a:lnTo>
                  <a:pt x="1982238" y="2372996"/>
                </a:lnTo>
                <a:lnTo>
                  <a:pt x="1988575" y="2379346"/>
                </a:lnTo>
                <a:lnTo>
                  <a:pt x="1994278" y="2385378"/>
                </a:lnTo>
                <a:lnTo>
                  <a:pt x="1999665" y="2392046"/>
                </a:lnTo>
                <a:lnTo>
                  <a:pt x="2002199" y="2396491"/>
                </a:lnTo>
                <a:lnTo>
                  <a:pt x="2004100" y="2401253"/>
                </a:lnTo>
                <a:lnTo>
                  <a:pt x="2005051" y="2406016"/>
                </a:lnTo>
                <a:lnTo>
                  <a:pt x="2005685" y="2411413"/>
                </a:lnTo>
                <a:lnTo>
                  <a:pt x="2005051" y="2416493"/>
                </a:lnTo>
                <a:lnTo>
                  <a:pt x="2003784" y="2421891"/>
                </a:lnTo>
                <a:lnTo>
                  <a:pt x="2001566" y="2427288"/>
                </a:lnTo>
                <a:lnTo>
                  <a:pt x="1998397" y="2432368"/>
                </a:lnTo>
                <a:lnTo>
                  <a:pt x="1996179" y="2435543"/>
                </a:lnTo>
                <a:lnTo>
                  <a:pt x="1993961" y="2438401"/>
                </a:lnTo>
                <a:lnTo>
                  <a:pt x="1991426" y="2441576"/>
                </a:lnTo>
                <a:lnTo>
                  <a:pt x="1988575" y="2444433"/>
                </a:lnTo>
                <a:lnTo>
                  <a:pt x="1985406" y="2447291"/>
                </a:lnTo>
                <a:lnTo>
                  <a:pt x="1982238" y="2449831"/>
                </a:lnTo>
                <a:lnTo>
                  <a:pt x="1978435" y="2452688"/>
                </a:lnTo>
                <a:lnTo>
                  <a:pt x="1974633" y="2454911"/>
                </a:lnTo>
                <a:lnTo>
                  <a:pt x="1971148" y="2457133"/>
                </a:lnTo>
                <a:lnTo>
                  <a:pt x="1967029" y="2459038"/>
                </a:lnTo>
                <a:lnTo>
                  <a:pt x="1962910" y="2460626"/>
                </a:lnTo>
                <a:lnTo>
                  <a:pt x="1958790" y="2462213"/>
                </a:lnTo>
                <a:lnTo>
                  <a:pt x="1954671" y="2463483"/>
                </a:lnTo>
                <a:lnTo>
                  <a:pt x="1950235" y="2464118"/>
                </a:lnTo>
                <a:lnTo>
                  <a:pt x="1945799" y="2464753"/>
                </a:lnTo>
                <a:lnTo>
                  <a:pt x="1941364" y="2464753"/>
                </a:lnTo>
                <a:lnTo>
                  <a:pt x="1936294" y="2464753"/>
                </a:lnTo>
                <a:lnTo>
                  <a:pt x="1931541" y="2464118"/>
                </a:lnTo>
                <a:lnTo>
                  <a:pt x="1926471" y="2462531"/>
                </a:lnTo>
                <a:lnTo>
                  <a:pt x="1922035" y="2460626"/>
                </a:lnTo>
                <a:lnTo>
                  <a:pt x="1917916" y="2458403"/>
                </a:lnTo>
                <a:lnTo>
                  <a:pt x="1914431" y="2455546"/>
                </a:lnTo>
                <a:lnTo>
                  <a:pt x="1910946" y="2452688"/>
                </a:lnTo>
                <a:lnTo>
                  <a:pt x="1908094" y="2448878"/>
                </a:lnTo>
                <a:lnTo>
                  <a:pt x="1904925" y="2445068"/>
                </a:lnTo>
                <a:lnTo>
                  <a:pt x="1903341" y="2443798"/>
                </a:lnTo>
                <a:lnTo>
                  <a:pt x="1897004" y="2438401"/>
                </a:lnTo>
                <a:lnTo>
                  <a:pt x="1890667" y="2433638"/>
                </a:lnTo>
                <a:lnTo>
                  <a:pt x="1883696" y="2429193"/>
                </a:lnTo>
                <a:lnTo>
                  <a:pt x="1876092" y="2424431"/>
                </a:lnTo>
                <a:lnTo>
                  <a:pt x="1868804" y="2419986"/>
                </a:lnTo>
                <a:lnTo>
                  <a:pt x="1861200" y="2415858"/>
                </a:lnTo>
                <a:lnTo>
                  <a:pt x="1853912" y="2412366"/>
                </a:lnTo>
                <a:lnTo>
                  <a:pt x="1847258" y="2409508"/>
                </a:lnTo>
                <a:lnTo>
                  <a:pt x="1840921" y="2407286"/>
                </a:lnTo>
                <a:lnTo>
                  <a:pt x="1834267" y="2405381"/>
                </a:lnTo>
                <a:lnTo>
                  <a:pt x="1827296" y="2403793"/>
                </a:lnTo>
                <a:lnTo>
                  <a:pt x="1820642" y="2402523"/>
                </a:lnTo>
                <a:lnTo>
                  <a:pt x="1813355" y="2401253"/>
                </a:lnTo>
                <a:lnTo>
                  <a:pt x="1806384" y="2400301"/>
                </a:lnTo>
                <a:lnTo>
                  <a:pt x="1799730" y="2399666"/>
                </a:lnTo>
                <a:lnTo>
                  <a:pt x="1792759" y="2399348"/>
                </a:lnTo>
                <a:lnTo>
                  <a:pt x="1786105" y="2399031"/>
                </a:lnTo>
                <a:lnTo>
                  <a:pt x="1776917" y="2399348"/>
                </a:lnTo>
                <a:lnTo>
                  <a:pt x="1767094" y="2400301"/>
                </a:lnTo>
                <a:lnTo>
                  <a:pt x="1756321" y="2401571"/>
                </a:lnTo>
                <a:lnTo>
                  <a:pt x="1745548" y="2404428"/>
                </a:lnTo>
                <a:lnTo>
                  <a:pt x="1740162" y="2405698"/>
                </a:lnTo>
                <a:lnTo>
                  <a:pt x="1734458" y="2407603"/>
                </a:lnTo>
                <a:lnTo>
                  <a:pt x="1729072" y="2409826"/>
                </a:lnTo>
                <a:lnTo>
                  <a:pt x="1723368" y="2412048"/>
                </a:lnTo>
                <a:lnTo>
                  <a:pt x="1717982" y="2414906"/>
                </a:lnTo>
                <a:lnTo>
                  <a:pt x="1712279" y="2418081"/>
                </a:lnTo>
                <a:lnTo>
                  <a:pt x="1706575" y="2421256"/>
                </a:lnTo>
                <a:lnTo>
                  <a:pt x="1701506" y="2425383"/>
                </a:lnTo>
                <a:lnTo>
                  <a:pt x="1698337" y="2427923"/>
                </a:lnTo>
                <a:lnTo>
                  <a:pt x="1695168" y="2431416"/>
                </a:lnTo>
                <a:lnTo>
                  <a:pt x="1692634" y="2434908"/>
                </a:lnTo>
                <a:lnTo>
                  <a:pt x="1690415" y="2438401"/>
                </a:lnTo>
                <a:lnTo>
                  <a:pt x="1688514" y="2442211"/>
                </a:lnTo>
                <a:lnTo>
                  <a:pt x="1686930" y="2446338"/>
                </a:lnTo>
                <a:lnTo>
                  <a:pt x="1686296" y="2450783"/>
                </a:lnTo>
                <a:lnTo>
                  <a:pt x="1685662" y="2455228"/>
                </a:lnTo>
                <a:lnTo>
                  <a:pt x="1685346" y="2459673"/>
                </a:lnTo>
                <a:lnTo>
                  <a:pt x="1685346" y="2464118"/>
                </a:lnTo>
                <a:lnTo>
                  <a:pt x="1685662" y="2468563"/>
                </a:lnTo>
                <a:lnTo>
                  <a:pt x="1686296" y="2473008"/>
                </a:lnTo>
                <a:lnTo>
                  <a:pt x="1687880" y="2477136"/>
                </a:lnTo>
                <a:lnTo>
                  <a:pt x="1689148" y="2481581"/>
                </a:lnTo>
                <a:lnTo>
                  <a:pt x="1691366" y="2485708"/>
                </a:lnTo>
                <a:lnTo>
                  <a:pt x="1693584" y="2489518"/>
                </a:lnTo>
                <a:lnTo>
                  <a:pt x="1698654" y="2495233"/>
                </a:lnTo>
                <a:lnTo>
                  <a:pt x="1703723" y="2500631"/>
                </a:lnTo>
                <a:lnTo>
                  <a:pt x="1709427" y="2505076"/>
                </a:lnTo>
                <a:lnTo>
                  <a:pt x="1715130" y="2508568"/>
                </a:lnTo>
                <a:lnTo>
                  <a:pt x="1721784" y="2512378"/>
                </a:lnTo>
                <a:lnTo>
                  <a:pt x="1729389" y="2515871"/>
                </a:lnTo>
                <a:lnTo>
                  <a:pt x="1745865" y="2522538"/>
                </a:lnTo>
                <a:lnTo>
                  <a:pt x="1750618" y="2524443"/>
                </a:lnTo>
                <a:lnTo>
                  <a:pt x="1778501" y="2534603"/>
                </a:lnTo>
                <a:lnTo>
                  <a:pt x="1797829" y="2542223"/>
                </a:lnTo>
                <a:lnTo>
                  <a:pt x="1816523" y="2549208"/>
                </a:lnTo>
                <a:lnTo>
                  <a:pt x="1827613" y="2553336"/>
                </a:lnTo>
                <a:lnTo>
                  <a:pt x="1854546" y="2562861"/>
                </a:lnTo>
                <a:lnTo>
                  <a:pt x="1868804" y="2568258"/>
                </a:lnTo>
                <a:lnTo>
                  <a:pt x="1882746" y="2573656"/>
                </a:lnTo>
                <a:lnTo>
                  <a:pt x="1897004" y="2579688"/>
                </a:lnTo>
                <a:lnTo>
                  <a:pt x="1911262" y="2585721"/>
                </a:lnTo>
                <a:lnTo>
                  <a:pt x="1925204" y="2592388"/>
                </a:lnTo>
                <a:lnTo>
                  <a:pt x="1938512" y="2599373"/>
                </a:lnTo>
                <a:lnTo>
                  <a:pt x="1951503" y="2606676"/>
                </a:lnTo>
                <a:lnTo>
                  <a:pt x="1964177" y="2614613"/>
                </a:lnTo>
                <a:lnTo>
                  <a:pt x="1969563" y="2618741"/>
                </a:lnTo>
                <a:lnTo>
                  <a:pt x="1975584" y="2622868"/>
                </a:lnTo>
                <a:lnTo>
                  <a:pt x="1980653" y="2627313"/>
                </a:lnTo>
                <a:lnTo>
                  <a:pt x="1986040" y="2631758"/>
                </a:lnTo>
                <a:lnTo>
                  <a:pt x="1990793" y="2636203"/>
                </a:lnTo>
                <a:lnTo>
                  <a:pt x="1995229" y="2640966"/>
                </a:lnTo>
                <a:lnTo>
                  <a:pt x="1999665" y="2645728"/>
                </a:lnTo>
                <a:lnTo>
                  <a:pt x="2003467" y="2651126"/>
                </a:lnTo>
                <a:lnTo>
                  <a:pt x="2006952" y="2656206"/>
                </a:lnTo>
                <a:lnTo>
                  <a:pt x="2010438" y="2661286"/>
                </a:lnTo>
                <a:lnTo>
                  <a:pt x="2012972" y="2667001"/>
                </a:lnTo>
                <a:lnTo>
                  <a:pt x="2015507" y="2672398"/>
                </a:lnTo>
                <a:lnTo>
                  <a:pt x="2017408" y="2677796"/>
                </a:lnTo>
                <a:lnTo>
                  <a:pt x="2019309" y="2682876"/>
                </a:lnTo>
                <a:lnTo>
                  <a:pt x="2020260" y="2688273"/>
                </a:lnTo>
                <a:lnTo>
                  <a:pt x="2021844" y="2693671"/>
                </a:lnTo>
                <a:lnTo>
                  <a:pt x="2022478" y="2699068"/>
                </a:lnTo>
                <a:lnTo>
                  <a:pt x="2023429" y="2704148"/>
                </a:lnTo>
                <a:lnTo>
                  <a:pt x="2023745" y="2709546"/>
                </a:lnTo>
                <a:lnTo>
                  <a:pt x="2024062" y="2714943"/>
                </a:lnTo>
                <a:lnTo>
                  <a:pt x="2024062" y="2720023"/>
                </a:lnTo>
                <a:lnTo>
                  <a:pt x="2024062" y="2725738"/>
                </a:lnTo>
                <a:lnTo>
                  <a:pt x="2023429" y="2730818"/>
                </a:lnTo>
                <a:lnTo>
                  <a:pt x="2022478" y="2736216"/>
                </a:lnTo>
                <a:lnTo>
                  <a:pt x="2021844" y="2741296"/>
                </a:lnTo>
                <a:lnTo>
                  <a:pt x="2020894" y="2746376"/>
                </a:lnTo>
                <a:lnTo>
                  <a:pt x="2019309" y="2751773"/>
                </a:lnTo>
                <a:lnTo>
                  <a:pt x="2017725" y="2756853"/>
                </a:lnTo>
                <a:lnTo>
                  <a:pt x="2014240" y="2767331"/>
                </a:lnTo>
                <a:lnTo>
                  <a:pt x="2009170" y="2777173"/>
                </a:lnTo>
                <a:lnTo>
                  <a:pt x="2004100" y="2787016"/>
                </a:lnTo>
                <a:lnTo>
                  <a:pt x="1997763" y="2796223"/>
                </a:lnTo>
                <a:lnTo>
                  <a:pt x="1990476" y="2805431"/>
                </a:lnTo>
                <a:lnTo>
                  <a:pt x="1982554" y="2814003"/>
                </a:lnTo>
                <a:lnTo>
                  <a:pt x="1973683" y="2822576"/>
                </a:lnTo>
                <a:lnTo>
                  <a:pt x="1964177" y="2830513"/>
                </a:lnTo>
                <a:lnTo>
                  <a:pt x="1958474" y="2834641"/>
                </a:lnTo>
                <a:lnTo>
                  <a:pt x="1952137" y="2838768"/>
                </a:lnTo>
                <a:lnTo>
                  <a:pt x="1945799" y="2842261"/>
                </a:lnTo>
                <a:lnTo>
                  <a:pt x="1938829" y="2845753"/>
                </a:lnTo>
                <a:lnTo>
                  <a:pt x="1931541" y="2848928"/>
                </a:lnTo>
                <a:lnTo>
                  <a:pt x="1923937" y="2852421"/>
                </a:lnTo>
                <a:lnTo>
                  <a:pt x="1915698" y="2854961"/>
                </a:lnTo>
                <a:lnTo>
                  <a:pt x="1907777" y="2857818"/>
                </a:lnTo>
                <a:lnTo>
                  <a:pt x="1899222" y="2860041"/>
                </a:lnTo>
                <a:lnTo>
                  <a:pt x="1890350" y="2862263"/>
                </a:lnTo>
                <a:lnTo>
                  <a:pt x="1880845" y="2864486"/>
                </a:lnTo>
                <a:lnTo>
                  <a:pt x="1871656" y="2866391"/>
                </a:lnTo>
                <a:lnTo>
                  <a:pt x="1862150" y="2867978"/>
                </a:lnTo>
                <a:lnTo>
                  <a:pt x="1852011" y="2869566"/>
                </a:lnTo>
                <a:lnTo>
                  <a:pt x="1842188" y="2870201"/>
                </a:lnTo>
                <a:lnTo>
                  <a:pt x="1831732" y="2871471"/>
                </a:lnTo>
                <a:lnTo>
                  <a:pt x="1831732" y="2918143"/>
                </a:lnTo>
                <a:lnTo>
                  <a:pt x="1831415" y="2921001"/>
                </a:lnTo>
                <a:lnTo>
                  <a:pt x="1830148" y="2923858"/>
                </a:lnTo>
                <a:lnTo>
                  <a:pt x="1828564" y="2926081"/>
                </a:lnTo>
                <a:lnTo>
                  <a:pt x="1826346" y="2928303"/>
                </a:lnTo>
                <a:lnTo>
                  <a:pt x="1823811" y="2929573"/>
                </a:lnTo>
                <a:lnTo>
                  <a:pt x="1820959" y="2931161"/>
                </a:lnTo>
                <a:lnTo>
                  <a:pt x="1817474" y="2931796"/>
                </a:lnTo>
                <a:lnTo>
                  <a:pt x="1813988" y="2932113"/>
                </a:lnTo>
                <a:lnTo>
                  <a:pt x="1753153" y="2932113"/>
                </a:lnTo>
                <a:lnTo>
                  <a:pt x="1749350" y="2931796"/>
                </a:lnTo>
                <a:lnTo>
                  <a:pt x="1745865" y="2931161"/>
                </a:lnTo>
                <a:lnTo>
                  <a:pt x="1743013" y="2929573"/>
                </a:lnTo>
                <a:lnTo>
                  <a:pt x="1740478" y="2928303"/>
                </a:lnTo>
                <a:lnTo>
                  <a:pt x="1738261" y="2926081"/>
                </a:lnTo>
                <a:lnTo>
                  <a:pt x="1736676" y="2923858"/>
                </a:lnTo>
                <a:lnTo>
                  <a:pt x="1735726" y="2921001"/>
                </a:lnTo>
                <a:lnTo>
                  <a:pt x="1735409" y="2918143"/>
                </a:lnTo>
                <a:lnTo>
                  <a:pt x="1735409" y="2867661"/>
                </a:lnTo>
                <a:lnTo>
                  <a:pt x="1722418" y="2865438"/>
                </a:lnTo>
                <a:lnTo>
                  <a:pt x="1708793" y="2863216"/>
                </a:lnTo>
                <a:lnTo>
                  <a:pt x="1696436" y="2860041"/>
                </a:lnTo>
                <a:lnTo>
                  <a:pt x="1683444" y="2857183"/>
                </a:lnTo>
                <a:lnTo>
                  <a:pt x="1670770" y="2853373"/>
                </a:lnTo>
                <a:lnTo>
                  <a:pt x="1658413" y="2849246"/>
                </a:lnTo>
                <a:lnTo>
                  <a:pt x="1646689" y="2844801"/>
                </a:lnTo>
                <a:lnTo>
                  <a:pt x="1635283" y="2840038"/>
                </a:lnTo>
                <a:lnTo>
                  <a:pt x="1624193" y="2834958"/>
                </a:lnTo>
                <a:lnTo>
                  <a:pt x="1613420" y="2829243"/>
                </a:lnTo>
                <a:lnTo>
                  <a:pt x="1603280" y="2823528"/>
                </a:lnTo>
                <a:lnTo>
                  <a:pt x="1594092" y="2816543"/>
                </a:lnTo>
                <a:lnTo>
                  <a:pt x="1585220" y="2809876"/>
                </a:lnTo>
                <a:lnTo>
                  <a:pt x="1576982" y="2802573"/>
                </a:lnTo>
                <a:lnTo>
                  <a:pt x="1569377" y="2794636"/>
                </a:lnTo>
                <a:lnTo>
                  <a:pt x="1566209" y="2790826"/>
                </a:lnTo>
                <a:lnTo>
                  <a:pt x="1563357" y="2786698"/>
                </a:lnTo>
                <a:lnTo>
                  <a:pt x="1560188" y="2782253"/>
                </a:lnTo>
                <a:lnTo>
                  <a:pt x="1558287" y="2777173"/>
                </a:lnTo>
                <a:lnTo>
                  <a:pt x="1557337" y="2772411"/>
                </a:lnTo>
                <a:lnTo>
                  <a:pt x="1557337" y="2767331"/>
                </a:lnTo>
                <a:lnTo>
                  <a:pt x="1557654" y="2761933"/>
                </a:lnTo>
                <a:lnTo>
                  <a:pt x="1559238" y="2756853"/>
                </a:lnTo>
                <a:lnTo>
                  <a:pt x="1561456" y="2751456"/>
                </a:lnTo>
                <a:lnTo>
                  <a:pt x="1564308" y="2746058"/>
                </a:lnTo>
                <a:lnTo>
                  <a:pt x="1566209" y="2743201"/>
                </a:lnTo>
                <a:lnTo>
                  <a:pt x="1568743" y="2740026"/>
                </a:lnTo>
                <a:lnTo>
                  <a:pt x="1571278" y="2737168"/>
                </a:lnTo>
                <a:lnTo>
                  <a:pt x="1574447" y="2734311"/>
                </a:lnTo>
                <a:lnTo>
                  <a:pt x="1577299" y="2731136"/>
                </a:lnTo>
                <a:lnTo>
                  <a:pt x="1580784" y="2728596"/>
                </a:lnTo>
                <a:lnTo>
                  <a:pt x="1583952" y="2726056"/>
                </a:lnTo>
                <a:lnTo>
                  <a:pt x="1587755" y="2723833"/>
                </a:lnTo>
                <a:lnTo>
                  <a:pt x="1591874" y="2721611"/>
                </a:lnTo>
                <a:lnTo>
                  <a:pt x="1595359" y="2719706"/>
                </a:lnTo>
                <a:lnTo>
                  <a:pt x="1599478" y="2717801"/>
                </a:lnTo>
                <a:lnTo>
                  <a:pt x="1603914" y="2716531"/>
                </a:lnTo>
                <a:lnTo>
                  <a:pt x="1608033" y="2715261"/>
                </a:lnTo>
                <a:lnTo>
                  <a:pt x="1612469" y="2714626"/>
                </a:lnTo>
                <a:lnTo>
                  <a:pt x="1616905" y="2713673"/>
                </a:lnTo>
                <a:lnTo>
                  <a:pt x="1621341" y="2713673"/>
                </a:lnTo>
                <a:lnTo>
                  <a:pt x="1626411" y="2713673"/>
                </a:lnTo>
                <a:lnTo>
                  <a:pt x="1631480" y="2714943"/>
                </a:lnTo>
                <a:lnTo>
                  <a:pt x="1635916" y="2715896"/>
                </a:lnTo>
                <a:lnTo>
                  <a:pt x="1640352" y="2717801"/>
                </a:lnTo>
                <a:lnTo>
                  <a:pt x="1644471" y="2720023"/>
                </a:lnTo>
                <a:lnTo>
                  <a:pt x="1648274" y="2723198"/>
                </a:lnTo>
                <a:lnTo>
                  <a:pt x="1651759" y="2726056"/>
                </a:lnTo>
                <a:lnTo>
                  <a:pt x="1654928" y="2729866"/>
                </a:lnTo>
                <a:lnTo>
                  <a:pt x="1657462" y="2733041"/>
                </a:lnTo>
                <a:lnTo>
                  <a:pt x="1658096" y="2733993"/>
                </a:lnTo>
                <a:lnTo>
                  <a:pt x="1659364" y="2734946"/>
                </a:lnTo>
                <a:lnTo>
                  <a:pt x="1665701" y="2740026"/>
                </a:lnTo>
                <a:lnTo>
                  <a:pt x="1671721" y="2744471"/>
                </a:lnTo>
                <a:lnTo>
                  <a:pt x="1678692" y="2748598"/>
                </a:lnTo>
                <a:lnTo>
                  <a:pt x="1685662" y="2752726"/>
                </a:lnTo>
                <a:lnTo>
                  <a:pt x="1692634" y="2756853"/>
                </a:lnTo>
                <a:lnTo>
                  <a:pt x="1699921" y="2760346"/>
                </a:lnTo>
                <a:lnTo>
                  <a:pt x="1707526" y="2763521"/>
                </a:lnTo>
                <a:lnTo>
                  <a:pt x="1714497" y="2766061"/>
                </a:lnTo>
                <a:lnTo>
                  <a:pt x="1720834" y="2768283"/>
                </a:lnTo>
                <a:lnTo>
                  <a:pt x="1731607" y="2771458"/>
                </a:lnTo>
                <a:lnTo>
                  <a:pt x="1742380" y="2773998"/>
                </a:lnTo>
                <a:lnTo>
                  <a:pt x="1753153" y="2776221"/>
                </a:lnTo>
                <a:lnTo>
                  <a:pt x="1764242" y="2778126"/>
                </a:lnTo>
                <a:lnTo>
                  <a:pt x="1775016" y="2779396"/>
                </a:lnTo>
                <a:lnTo>
                  <a:pt x="1785789" y="2780666"/>
                </a:lnTo>
                <a:lnTo>
                  <a:pt x="1795928" y="2780983"/>
                </a:lnTo>
                <a:lnTo>
                  <a:pt x="1806067" y="2781301"/>
                </a:lnTo>
                <a:lnTo>
                  <a:pt x="1817157" y="2780983"/>
                </a:lnTo>
                <a:lnTo>
                  <a:pt x="1827613" y="2780348"/>
                </a:lnTo>
                <a:lnTo>
                  <a:pt x="1837119" y="2778761"/>
                </a:lnTo>
                <a:lnTo>
                  <a:pt x="1845991" y="2776856"/>
                </a:lnTo>
                <a:lnTo>
                  <a:pt x="1854546" y="2774633"/>
                </a:lnTo>
                <a:lnTo>
                  <a:pt x="1862467" y="2771776"/>
                </a:lnTo>
                <a:lnTo>
                  <a:pt x="1869121" y="2768283"/>
                </a:lnTo>
                <a:lnTo>
                  <a:pt x="1875458" y="2764791"/>
                </a:lnTo>
                <a:lnTo>
                  <a:pt x="1879260" y="2761616"/>
                </a:lnTo>
                <a:lnTo>
                  <a:pt x="1882429" y="2758441"/>
                </a:lnTo>
                <a:lnTo>
                  <a:pt x="1885280" y="2754948"/>
                </a:lnTo>
                <a:lnTo>
                  <a:pt x="1888132" y="2751456"/>
                </a:lnTo>
                <a:lnTo>
                  <a:pt x="1890350" y="2747646"/>
                </a:lnTo>
                <a:lnTo>
                  <a:pt x="1892251" y="2743518"/>
                </a:lnTo>
                <a:lnTo>
                  <a:pt x="1893519" y="2739391"/>
                </a:lnTo>
                <a:lnTo>
                  <a:pt x="1894786" y="2734946"/>
                </a:lnTo>
                <a:lnTo>
                  <a:pt x="1895420" y="2730818"/>
                </a:lnTo>
                <a:lnTo>
                  <a:pt x="1895737" y="2726373"/>
                </a:lnTo>
                <a:lnTo>
                  <a:pt x="1895420" y="2721928"/>
                </a:lnTo>
                <a:lnTo>
                  <a:pt x="1895103" y="2717483"/>
                </a:lnTo>
                <a:lnTo>
                  <a:pt x="1893836" y="2713038"/>
                </a:lnTo>
                <a:lnTo>
                  <a:pt x="1892885" y="2708911"/>
                </a:lnTo>
                <a:lnTo>
                  <a:pt x="1890984" y="2704783"/>
                </a:lnTo>
                <a:lnTo>
                  <a:pt x="1888766" y="2700656"/>
                </a:lnTo>
                <a:lnTo>
                  <a:pt x="1885280" y="2696211"/>
                </a:lnTo>
                <a:lnTo>
                  <a:pt x="1881478" y="2691766"/>
                </a:lnTo>
                <a:lnTo>
                  <a:pt x="1876092" y="2687321"/>
                </a:lnTo>
                <a:lnTo>
                  <a:pt x="1870705" y="2682876"/>
                </a:lnTo>
                <a:lnTo>
                  <a:pt x="1864368" y="2678748"/>
                </a:lnTo>
                <a:lnTo>
                  <a:pt x="1857714" y="2674621"/>
                </a:lnTo>
                <a:lnTo>
                  <a:pt x="1850110" y="2671128"/>
                </a:lnTo>
                <a:lnTo>
                  <a:pt x="1842188" y="2667318"/>
                </a:lnTo>
                <a:lnTo>
                  <a:pt x="1817474" y="2657158"/>
                </a:lnTo>
                <a:lnTo>
                  <a:pt x="1720517" y="2617471"/>
                </a:lnTo>
                <a:lnTo>
                  <a:pt x="1673305" y="2597786"/>
                </a:lnTo>
                <a:lnTo>
                  <a:pt x="1644471" y="2585086"/>
                </a:lnTo>
                <a:lnTo>
                  <a:pt x="1639085" y="2582546"/>
                </a:lnTo>
                <a:lnTo>
                  <a:pt x="1634015" y="2580006"/>
                </a:lnTo>
                <a:lnTo>
                  <a:pt x="1624827" y="2574608"/>
                </a:lnTo>
                <a:lnTo>
                  <a:pt x="1615638" y="2567623"/>
                </a:lnTo>
                <a:lnTo>
                  <a:pt x="1607083" y="2560638"/>
                </a:lnTo>
                <a:lnTo>
                  <a:pt x="1598845" y="2552383"/>
                </a:lnTo>
                <a:lnTo>
                  <a:pt x="1591874" y="2544446"/>
                </a:lnTo>
                <a:lnTo>
                  <a:pt x="1588072" y="2540001"/>
                </a:lnTo>
                <a:lnTo>
                  <a:pt x="1585220" y="2534921"/>
                </a:lnTo>
                <a:lnTo>
                  <a:pt x="1581734" y="2530476"/>
                </a:lnTo>
                <a:lnTo>
                  <a:pt x="1579200" y="2525713"/>
                </a:lnTo>
                <a:lnTo>
                  <a:pt x="1576348" y="2520633"/>
                </a:lnTo>
                <a:lnTo>
                  <a:pt x="1574130" y="2515236"/>
                </a:lnTo>
                <a:lnTo>
                  <a:pt x="1571912" y="2510156"/>
                </a:lnTo>
                <a:lnTo>
                  <a:pt x="1570011" y="2505076"/>
                </a:lnTo>
                <a:lnTo>
                  <a:pt x="1568110" y="2499678"/>
                </a:lnTo>
                <a:lnTo>
                  <a:pt x="1566525" y="2494598"/>
                </a:lnTo>
                <a:lnTo>
                  <a:pt x="1565575" y="2488883"/>
                </a:lnTo>
                <a:lnTo>
                  <a:pt x="1564624" y="2483803"/>
                </a:lnTo>
                <a:lnTo>
                  <a:pt x="1563991" y="2478088"/>
                </a:lnTo>
                <a:lnTo>
                  <a:pt x="1563674" y="2473008"/>
                </a:lnTo>
                <a:lnTo>
                  <a:pt x="1563357" y="2467293"/>
                </a:lnTo>
                <a:lnTo>
                  <a:pt x="1563674" y="2461896"/>
                </a:lnTo>
                <a:lnTo>
                  <a:pt x="1563991" y="2456816"/>
                </a:lnTo>
                <a:lnTo>
                  <a:pt x="1564308" y="2451101"/>
                </a:lnTo>
                <a:lnTo>
                  <a:pt x="1565575" y="2446021"/>
                </a:lnTo>
                <a:lnTo>
                  <a:pt x="1566525" y="2440306"/>
                </a:lnTo>
                <a:lnTo>
                  <a:pt x="1567793" y="2435226"/>
                </a:lnTo>
                <a:lnTo>
                  <a:pt x="1569060" y="2429828"/>
                </a:lnTo>
                <a:lnTo>
                  <a:pt x="1570961" y="2424748"/>
                </a:lnTo>
                <a:lnTo>
                  <a:pt x="1573179" y="2419668"/>
                </a:lnTo>
                <a:lnTo>
                  <a:pt x="1575397" y="2414271"/>
                </a:lnTo>
                <a:lnTo>
                  <a:pt x="1577932" y="2409191"/>
                </a:lnTo>
                <a:lnTo>
                  <a:pt x="1580784" y="2404428"/>
                </a:lnTo>
                <a:lnTo>
                  <a:pt x="1583636" y="2399031"/>
                </a:lnTo>
                <a:lnTo>
                  <a:pt x="1586804" y="2394268"/>
                </a:lnTo>
                <a:lnTo>
                  <a:pt x="1590290" y="2389506"/>
                </a:lnTo>
                <a:lnTo>
                  <a:pt x="1594092" y="2385061"/>
                </a:lnTo>
                <a:lnTo>
                  <a:pt x="1598211" y="2379981"/>
                </a:lnTo>
                <a:lnTo>
                  <a:pt x="1602013" y="2375536"/>
                </a:lnTo>
                <a:lnTo>
                  <a:pt x="1606766" y="2371091"/>
                </a:lnTo>
                <a:lnTo>
                  <a:pt x="1611202" y="2367281"/>
                </a:lnTo>
                <a:lnTo>
                  <a:pt x="1615955" y="2363153"/>
                </a:lnTo>
                <a:lnTo>
                  <a:pt x="1621658" y="2358073"/>
                </a:lnTo>
                <a:lnTo>
                  <a:pt x="1627678" y="2353628"/>
                </a:lnTo>
                <a:lnTo>
                  <a:pt x="1634015" y="2349818"/>
                </a:lnTo>
                <a:lnTo>
                  <a:pt x="1640669" y="2345691"/>
                </a:lnTo>
                <a:lnTo>
                  <a:pt x="1647323" y="2341881"/>
                </a:lnTo>
                <a:lnTo>
                  <a:pt x="1654294" y="2338071"/>
                </a:lnTo>
                <a:lnTo>
                  <a:pt x="1661898" y="2334896"/>
                </a:lnTo>
                <a:lnTo>
                  <a:pt x="1669186" y="2331403"/>
                </a:lnTo>
                <a:lnTo>
                  <a:pt x="1676790" y="2328546"/>
                </a:lnTo>
                <a:lnTo>
                  <a:pt x="1684395" y="2325371"/>
                </a:lnTo>
                <a:lnTo>
                  <a:pt x="1692634" y="2322831"/>
                </a:lnTo>
                <a:lnTo>
                  <a:pt x="1700872" y="2320608"/>
                </a:lnTo>
                <a:lnTo>
                  <a:pt x="1709427" y="2318386"/>
                </a:lnTo>
                <a:lnTo>
                  <a:pt x="1717982" y="2316163"/>
                </a:lnTo>
                <a:lnTo>
                  <a:pt x="1726220" y="2314893"/>
                </a:lnTo>
                <a:lnTo>
                  <a:pt x="1735409" y="2312988"/>
                </a:lnTo>
                <a:lnTo>
                  <a:pt x="1735409" y="2259966"/>
                </a:lnTo>
                <a:lnTo>
                  <a:pt x="1735726" y="2257426"/>
                </a:lnTo>
                <a:lnTo>
                  <a:pt x="1736676" y="2254886"/>
                </a:lnTo>
                <a:lnTo>
                  <a:pt x="1738261" y="2252346"/>
                </a:lnTo>
                <a:lnTo>
                  <a:pt x="1740478" y="2250441"/>
                </a:lnTo>
                <a:lnTo>
                  <a:pt x="1743013" y="2248536"/>
                </a:lnTo>
                <a:lnTo>
                  <a:pt x="1745865" y="2247583"/>
                </a:lnTo>
                <a:lnTo>
                  <a:pt x="1749350" y="2246631"/>
                </a:lnTo>
                <a:lnTo>
                  <a:pt x="1753153" y="2246313"/>
                </a:lnTo>
                <a:close/>
                <a:moveTo>
                  <a:pt x="1796891" y="2159710"/>
                </a:moveTo>
                <a:lnTo>
                  <a:pt x="1786093" y="2160028"/>
                </a:lnTo>
                <a:lnTo>
                  <a:pt x="1775296" y="2160663"/>
                </a:lnTo>
                <a:lnTo>
                  <a:pt x="1764817" y="2161298"/>
                </a:lnTo>
                <a:lnTo>
                  <a:pt x="1754337" y="2162251"/>
                </a:lnTo>
                <a:lnTo>
                  <a:pt x="1743540" y="2163839"/>
                </a:lnTo>
                <a:lnTo>
                  <a:pt x="1733695" y="2165427"/>
                </a:lnTo>
                <a:lnTo>
                  <a:pt x="1723216" y="2167332"/>
                </a:lnTo>
                <a:lnTo>
                  <a:pt x="1712736" y="2169555"/>
                </a:lnTo>
                <a:lnTo>
                  <a:pt x="1702892" y="2171778"/>
                </a:lnTo>
                <a:lnTo>
                  <a:pt x="1692730" y="2174318"/>
                </a:lnTo>
                <a:lnTo>
                  <a:pt x="1683202" y="2177177"/>
                </a:lnTo>
                <a:lnTo>
                  <a:pt x="1673040" y="2180352"/>
                </a:lnTo>
                <a:lnTo>
                  <a:pt x="1663513" y="2183528"/>
                </a:lnTo>
                <a:lnTo>
                  <a:pt x="1653669" y="2187021"/>
                </a:lnTo>
                <a:lnTo>
                  <a:pt x="1644460" y="2190514"/>
                </a:lnTo>
                <a:lnTo>
                  <a:pt x="1635250" y="2194643"/>
                </a:lnTo>
                <a:lnTo>
                  <a:pt x="1625723" y="2198771"/>
                </a:lnTo>
                <a:lnTo>
                  <a:pt x="1616514" y="2203217"/>
                </a:lnTo>
                <a:lnTo>
                  <a:pt x="1607622" y="2207663"/>
                </a:lnTo>
                <a:lnTo>
                  <a:pt x="1598730" y="2213061"/>
                </a:lnTo>
                <a:lnTo>
                  <a:pt x="1589839" y="2217825"/>
                </a:lnTo>
                <a:lnTo>
                  <a:pt x="1581264" y="2222906"/>
                </a:lnTo>
                <a:lnTo>
                  <a:pt x="1572690" y="2228622"/>
                </a:lnTo>
                <a:lnTo>
                  <a:pt x="1564116" y="2234020"/>
                </a:lnTo>
                <a:lnTo>
                  <a:pt x="1555859" y="2240054"/>
                </a:lnTo>
                <a:lnTo>
                  <a:pt x="1547920" y="2246088"/>
                </a:lnTo>
                <a:lnTo>
                  <a:pt x="1539981" y="2252439"/>
                </a:lnTo>
                <a:lnTo>
                  <a:pt x="1532042" y="2258473"/>
                </a:lnTo>
                <a:lnTo>
                  <a:pt x="1524420" y="2265459"/>
                </a:lnTo>
                <a:lnTo>
                  <a:pt x="1517117" y="2272128"/>
                </a:lnTo>
                <a:lnTo>
                  <a:pt x="1509495" y="2279114"/>
                </a:lnTo>
                <a:lnTo>
                  <a:pt x="1502509" y="2286101"/>
                </a:lnTo>
                <a:lnTo>
                  <a:pt x="1495522" y="2293405"/>
                </a:lnTo>
                <a:lnTo>
                  <a:pt x="1488853" y="2301026"/>
                </a:lnTo>
                <a:lnTo>
                  <a:pt x="1482185" y="2308648"/>
                </a:lnTo>
                <a:lnTo>
                  <a:pt x="1475833" y="2316269"/>
                </a:lnTo>
                <a:lnTo>
                  <a:pt x="1469482" y="2324526"/>
                </a:lnTo>
                <a:lnTo>
                  <a:pt x="1463131" y="2332465"/>
                </a:lnTo>
                <a:lnTo>
                  <a:pt x="1457415" y="2340722"/>
                </a:lnTo>
                <a:lnTo>
                  <a:pt x="1451698" y="2348978"/>
                </a:lnTo>
                <a:lnTo>
                  <a:pt x="1446300" y="2357553"/>
                </a:lnTo>
                <a:lnTo>
                  <a:pt x="1440901" y="2366444"/>
                </a:lnTo>
                <a:lnTo>
                  <a:pt x="1435820" y="2375019"/>
                </a:lnTo>
                <a:lnTo>
                  <a:pt x="1431057" y="2383910"/>
                </a:lnTo>
                <a:lnTo>
                  <a:pt x="1426293" y="2393120"/>
                </a:lnTo>
                <a:lnTo>
                  <a:pt x="1421847" y="2402012"/>
                </a:lnTo>
                <a:lnTo>
                  <a:pt x="1417719" y="2411221"/>
                </a:lnTo>
                <a:lnTo>
                  <a:pt x="1413591" y="2421065"/>
                </a:lnTo>
                <a:lnTo>
                  <a:pt x="1410098" y="2430592"/>
                </a:lnTo>
                <a:lnTo>
                  <a:pt x="1406287" y="2440437"/>
                </a:lnTo>
                <a:lnTo>
                  <a:pt x="1403111" y="2449964"/>
                </a:lnTo>
                <a:lnTo>
                  <a:pt x="1399936" y="2460126"/>
                </a:lnTo>
                <a:lnTo>
                  <a:pt x="1397395" y="2469653"/>
                </a:lnTo>
                <a:lnTo>
                  <a:pt x="1394855" y="2480132"/>
                </a:lnTo>
                <a:lnTo>
                  <a:pt x="1391996" y="2490294"/>
                </a:lnTo>
                <a:lnTo>
                  <a:pt x="1390091" y="2500456"/>
                </a:lnTo>
                <a:lnTo>
                  <a:pt x="1388503" y="2510936"/>
                </a:lnTo>
                <a:lnTo>
                  <a:pt x="1386598" y="2521416"/>
                </a:lnTo>
                <a:lnTo>
                  <a:pt x="1385328" y="2532213"/>
                </a:lnTo>
                <a:lnTo>
                  <a:pt x="1384375" y="2542692"/>
                </a:lnTo>
                <a:lnTo>
                  <a:pt x="1383422" y="2553172"/>
                </a:lnTo>
                <a:lnTo>
                  <a:pt x="1382787" y="2564604"/>
                </a:lnTo>
                <a:lnTo>
                  <a:pt x="1382787" y="2575401"/>
                </a:lnTo>
                <a:lnTo>
                  <a:pt x="1382787" y="2585881"/>
                </a:lnTo>
                <a:lnTo>
                  <a:pt x="1382787" y="2596678"/>
                </a:lnTo>
                <a:lnTo>
                  <a:pt x="1383422" y="2607475"/>
                </a:lnTo>
                <a:lnTo>
                  <a:pt x="1384375" y="2617955"/>
                </a:lnTo>
                <a:lnTo>
                  <a:pt x="1385328" y="2628434"/>
                </a:lnTo>
                <a:lnTo>
                  <a:pt x="1386598" y="2638914"/>
                </a:lnTo>
                <a:lnTo>
                  <a:pt x="1388503" y="2649076"/>
                </a:lnTo>
                <a:lnTo>
                  <a:pt x="1390091" y="2659556"/>
                </a:lnTo>
                <a:lnTo>
                  <a:pt x="1391996" y="2669718"/>
                </a:lnTo>
                <a:lnTo>
                  <a:pt x="1394855" y="2680197"/>
                </a:lnTo>
                <a:lnTo>
                  <a:pt x="1397077" y="2690042"/>
                </a:lnTo>
                <a:lnTo>
                  <a:pt x="1399936" y="2699886"/>
                </a:lnTo>
                <a:lnTo>
                  <a:pt x="1402794" y="2709731"/>
                </a:lnTo>
                <a:lnTo>
                  <a:pt x="1406287" y="2719575"/>
                </a:lnTo>
                <a:lnTo>
                  <a:pt x="1409462" y="2729102"/>
                </a:lnTo>
                <a:lnTo>
                  <a:pt x="1413591" y="2738312"/>
                </a:lnTo>
                <a:lnTo>
                  <a:pt x="1417402" y="2748156"/>
                </a:lnTo>
                <a:lnTo>
                  <a:pt x="1421847" y="2757048"/>
                </a:lnTo>
                <a:lnTo>
                  <a:pt x="1425976" y="2766257"/>
                </a:lnTo>
                <a:lnTo>
                  <a:pt x="1430739" y="2775149"/>
                </a:lnTo>
                <a:lnTo>
                  <a:pt x="1435503" y="2784041"/>
                </a:lnTo>
                <a:lnTo>
                  <a:pt x="1440266" y="2792932"/>
                </a:lnTo>
                <a:lnTo>
                  <a:pt x="1445982" y="2801507"/>
                </a:lnTo>
                <a:lnTo>
                  <a:pt x="1451063" y="2810081"/>
                </a:lnTo>
                <a:lnTo>
                  <a:pt x="1456779" y="2818655"/>
                </a:lnTo>
                <a:lnTo>
                  <a:pt x="1462813" y="2826912"/>
                </a:lnTo>
                <a:lnTo>
                  <a:pt x="1468529" y="2834851"/>
                </a:lnTo>
                <a:lnTo>
                  <a:pt x="1474881" y="2842790"/>
                </a:lnTo>
                <a:lnTo>
                  <a:pt x="1481549" y="2850729"/>
                </a:lnTo>
                <a:lnTo>
                  <a:pt x="1487901" y="2858351"/>
                </a:lnTo>
                <a:lnTo>
                  <a:pt x="1494887" y="2865972"/>
                </a:lnTo>
                <a:lnTo>
                  <a:pt x="1501873" y="2873276"/>
                </a:lnTo>
                <a:lnTo>
                  <a:pt x="1509177" y="2880262"/>
                </a:lnTo>
                <a:lnTo>
                  <a:pt x="1516164" y="2887249"/>
                </a:lnTo>
                <a:lnTo>
                  <a:pt x="1524103" y="2894235"/>
                </a:lnTo>
                <a:lnTo>
                  <a:pt x="1531407" y="2900904"/>
                </a:lnTo>
                <a:lnTo>
                  <a:pt x="1539346" y="2907255"/>
                </a:lnTo>
                <a:lnTo>
                  <a:pt x="1546968" y="2913289"/>
                </a:lnTo>
                <a:lnTo>
                  <a:pt x="1555224" y="2919323"/>
                </a:lnTo>
                <a:lnTo>
                  <a:pt x="1563481" y="2925356"/>
                </a:lnTo>
                <a:lnTo>
                  <a:pt x="1572055" y="2930755"/>
                </a:lnTo>
                <a:lnTo>
                  <a:pt x="1580629" y="2936471"/>
                </a:lnTo>
                <a:lnTo>
                  <a:pt x="1589203" y="2941552"/>
                </a:lnTo>
                <a:lnTo>
                  <a:pt x="1598095" y="2946951"/>
                </a:lnTo>
                <a:lnTo>
                  <a:pt x="1606987" y="2951714"/>
                </a:lnTo>
                <a:lnTo>
                  <a:pt x="1615879" y="2956478"/>
                </a:lnTo>
                <a:lnTo>
                  <a:pt x="1625088" y="2960606"/>
                </a:lnTo>
                <a:lnTo>
                  <a:pt x="1634298" y="2965052"/>
                </a:lnTo>
                <a:lnTo>
                  <a:pt x="1643824" y="2969180"/>
                </a:lnTo>
                <a:lnTo>
                  <a:pt x="1653351" y="2972991"/>
                </a:lnTo>
                <a:lnTo>
                  <a:pt x="1662878" y="2976167"/>
                </a:lnTo>
                <a:lnTo>
                  <a:pt x="1672723" y="2979660"/>
                </a:lnTo>
                <a:lnTo>
                  <a:pt x="1682567" y="2982518"/>
                </a:lnTo>
                <a:lnTo>
                  <a:pt x="1692730" y="2985376"/>
                </a:lnTo>
                <a:lnTo>
                  <a:pt x="1702892" y="2988234"/>
                </a:lnTo>
                <a:lnTo>
                  <a:pt x="1713054" y="2990457"/>
                </a:lnTo>
                <a:lnTo>
                  <a:pt x="1723216" y="2992680"/>
                </a:lnTo>
                <a:lnTo>
                  <a:pt x="1733695" y="2994585"/>
                </a:lnTo>
                <a:lnTo>
                  <a:pt x="1744493" y="2995856"/>
                </a:lnTo>
                <a:lnTo>
                  <a:pt x="1754655" y="2997443"/>
                </a:lnTo>
                <a:lnTo>
                  <a:pt x="1765452" y="2998396"/>
                </a:lnTo>
                <a:lnTo>
                  <a:pt x="1776249" y="2999349"/>
                </a:lnTo>
                <a:lnTo>
                  <a:pt x="1787046" y="2999666"/>
                </a:lnTo>
                <a:lnTo>
                  <a:pt x="1797843" y="2999984"/>
                </a:lnTo>
                <a:lnTo>
                  <a:pt x="1808958" y="2999984"/>
                </a:lnTo>
                <a:lnTo>
                  <a:pt x="1819438" y="2999666"/>
                </a:lnTo>
                <a:lnTo>
                  <a:pt x="1830235" y="2999349"/>
                </a:lnTo>
                <a:lnTo>
                  <a:pt x="1841032" y="2998396"/>
                </a:lnTo>
                <a:lnTo>
                  <a:pt x="1851512" y="2997443"/>
                </a:lnTo>
                <a:lnTo>
                  <a:pt x="1861674" y="2995856"/>
                </a:lnTo>
                <a:lnTo>
                  <a:pt x="1872153" y="2994585"/>
                </a:lnTo>
                <a:lnTo>
                  <a:pt x="1882633" y="2992680"/>
                </a:lnTo>
                <a:lnTo>
                  <a:pt x="1892795" y="2990457"/>
                </a:lnTo>
                <a:lnTo>
                  <a:pt x="1902639" y="2988234"/>
                </a:lnTo>
                <a:lnTo>
                  <a:pt x="1912801" y="2985376"/>
                </a:lnTo>
                <a:lnTo>
                  <a:pt x="1922646" y="2982836"/>
                </a:lnTo>
                <a:lnTo>
                  <a:pt x="1932490" y="2979660"/>
                </a:lnTo>
                <a:lnTo>
                  <a:pt x="1942017" y="2976484"/>
                </a:lnTo>
                <a:lnTo>
                  <a:pt x="1951862" y="2972991"/>
                </a:lnTo>
                <a:lnTo>
                  <a:pt x="1961389" y="2969180"/>
                </a:lnTo>
                <a:lnTo>
                  <a:pt x="1970598" y="2965052"/>
                </a:lnTo>
                <a:lnTo>
                  <a:pt x="1980125" y="2960924"/>
                </a:lnTo>
                <a:lnTo>
                  <a:pt x="1989334" y="2956478"/>
                </a:lnTo>
                <a:lnTo>
                  <a:pt x="1998226" y="2952032"/>
                </a:lnTo>
                <a:lnTo>
                  <a:pt x="2007118" y="2947268"/>
                </a:lnTo>
                <a:lnTo>
                  <a:pt x="2016010" y="2942187"/>
                </a:lnTo>
                <a:lnTo>
                  <a:pt x="2024584" y="2936789"/>
                </a:lnTo>
                <a:lnTo>
                  <a:pt x="2033158" y="2931390"/>
                </a:lnTo>
                <a:lnTo>
                  <a:pt x="2041415" y="2925674"/>
                </a:lnTo>
                <a:lnTo>
                  <a:pt x="2049354" y="2919640"/>
                </a:lnTo>
                <a:lnTo>
                  <a:pt x="2057610" y="2913924"/>
                </a:lnTo>
                <a:lnTo>
                  <a:pt x="2065867" y="2907573"/>
                </a:lnTo>
                <a:lnTo>
                  <a:pt x="2073489" y="2901222"/>
                </a:lnTo>
                <a:lnTo>
                  <a:pt x="2081110" y="2894553"/>
                </a:lnTo>
                <a:lnTo>
                  <a:pt x="2088414" y="2887884"/>
                </a:lnTo>
                <a:lnTo>
                  <a:pt x="2096036" y="2880580"/>
                </a:lnTo>
                <a:lnTo>
                  <a:pt x="2103022" y="2873594"/>
                </a:lnTo>
                <a:lnTo>
                  <a:pt x="2110008" y="2866290"/>
                </a:lnTo>
                <a:lnTo>
                  <a:pt x="2116677" y="2858668"/>
                </a:lnTo>
                <a:lnTo>
                  <a:pt x="2123346" y="2851364"/>
                </a:lnTo>
                <a:lnTo>
                  <a:pt x="2130015" y="2843425"/>
                </a:lnTo>
                <a:lnTo>
                  <a:pt x="2136049" y="2835804"/>
                </a:lnTo>
                <a:lnTo>
                  <a:pt x="2142400" y="2827547"/>
                </a:lnTo>
                <a:lnTo>
                  <a:pt x="2148434" y="2819290"/>
                </a:lnTo>
                <a:lnTo>
                  <a:pt x="2153832" y="2810716"/>
                </a:lnTo>
                <a:lnTo>
                  <a:pt x="2159548" y="2802459"/>
                </a:lnTo>
                <a:lnTo>
                  <a:pt x="2164629" y="2793885"/>
                </a:lnTo>
                <a:lnTo>
                  <a:pt x="2169393" y="2784993"/>
                </a:lnTo>
                <a:lnTo>
                  <a:pt x="2174474" y="2775784"/>
                </a:lnTo>
                <a:lnTo>
                  <a:pt x="2179237" y="2766892"/>
                </a:lnTo>
                <a:lnTo>
                  <a:pt x="2183683" y="2757683"/>
                </a:lnTo>
                <a:lnTo>
                  <a:pt x="2187811" y="2748474"/>
                </a:lnTo>
                <a:lnTo>
                  <a:pt x="2191622" y="2739264"/>
                </a:lnTo>
                <a:lnTo>
                  <a:pt x="2195433" y="2729420"/>
                </a:lnTo>
                <a:lnTo>
                  <a:pt x="2199244" y="2719893"/>
                </a:lnTo>
                <a:lnTo>
                  <a:pt x="2202102" y="2710048"/>
                </a:lnTo>
                <a:lnTo>
                  <a:pt x="2205595" y="2700204"/>
                </a:lnTo>
                <a:lnTo>
                  <a:pt x="2208136" y="2690042"/>
                </a:lnTo>
                <a:lnTo>
                  <a:pt x="2210676" y="2680197"/>
                </a:lnTo>
                <a:lnTo>
                  <a:pt x="2213217" y="2669718"/>
                </a:lnTo>
                <a:lnTo>
                  <a:pt x="2215122" y="2659556"/>
                </a:lnTo>
                <a:lnTo>
                  <a:pt x="2217027" y="2649076"/>
                </a:lnTo>
                <a:lnTo>
                  <a:pt x="2218615" y="2638279"/>
                </a:lnTo>
                <a:lnTo>
                  <a:pt x="2219885" y="2628117"/>
                </a:lnTo>
                <a:lnTo>
                  <a:pt x="2221156" y="2617320"/>
                </a:lnTo>
                <a:lnTo>
                  <a:pt x="2221791" y="2606523"/>
                </a:lnTo>
                <a:lnTo>
                  <a:pt x="2222743" y="2595725"/>
                </a:lnTo>
                <a:lnTo>
                  <a:pt x="2222743" y="2584611"/>
                </a:lnTo>
                <a:lnTo>
                  <a:pt x="2222743" y="2573814"/>
                </a:lnTo>
                <a:lnTo>
                  <a:pt x="2222743" y="2563016"/>
                </a:lnTo>
                <a:lnTo>
                  <a:pt x="2221791" y="2552537"/>
                </a:lnTo>
                <a:lnTo>
                  <a:pt x="2221156" y="2541740"/>
                </a:lnTo>
                <a:lnTo>
                  <a:pt x="2219885" y="2531260"/>
                </a:lnTo>
                <a:lnTo>
                  <a:pt x="2218933" y="2521098"/>
                </a:lnTo>
                <a:lnTo>
                  <a:pt x="2217027" y="2510618"/>
                </a:lnTo>
                <a:lnTo>
                  <a:pt x="2215122" y="2500139"/>
                </a:lnTo>
                <a:lnTo>
                  <a:pt x="2213217" y="2490294"/>
                </a:lnTo>
                <a:lnTo>
                  <a:pt x="2210994" y="2479815"/>
                </a:lnTo>
                <a:lnTo>
                  <a:pt x="2208453" y="2469970"/>
                </a:lnTo>
                <a:lnTo>
                  <a:pt x="2205595" y="2460126"/>
                </a:lnTo>
                <a:lnTo>
                  <a:pt x="2202419" y="2449964"/>
                </a:lnTo>
                <a:lnTo>
                  <a:pt x="2199244" y="2440437"/>
                </a:lnTo>
                <a:lnTo>
                  <a:pt x="2195751" y="2430910"/>
                </a:lnTo>
                <a:lnTo>
                  <a:pt x="2192257" y="2421383"/>
                </a:lnTo>
                <a:lnTo>
                  <a:pt x="2188129" y="2412174"/>
                </a:lnTo>
                <a:lnTo>
                  <a:pt x="2184001" y="2402964"/>
                </a:lnTo>
                <a:lnTo>
                  <a:pt x="2179555" y="2393437"/>
                </a:lnTo>
                <a:lnTo>
                  <a:pt x="2174791" y="2384546"/>
                </a:lnTo>
                <a:lnTo>
                  <a:pt x="2169710" y="2375654"/>
                </a:lnTo>
                <a:lnTo>
                  <a:pt x="2164947" y="2366762"/>
                </a:lnTo>
                <a:lnTo>
                  <a:pt x="2159866" y="2358188"/>
                </a:lnTo>
                <a:lnTo>
                  <a:pt x="2154150" y="2349614"/>
                </a:lnTo>
                <a:lnTo>
                  <a:pt x="2148751" y="2341357"/>
                </a:lnTo>
                <a:lnTo>
                  <a:pt x="2142717" y="2333418"/>
                </a:lnTo>
                <a:lnTo>
                  <a:pt x="2136684" y="2325161"/>
                </a:lnTo>
                <a:lnTo>
                  <a:pt x="2130332" y="2316905"/>
                </a:lnTo>
                <a:lnTo>
                  <a:pt x="2124299" y="2309283"/>
                </a:lnTo>
                <a:lnTo>
                  <a:pt x="2117312" y="2301661"/>
                </a:lnTo>
                <a:lnTo>
                  <a:pt x="2110643" y="2294357"/>
                </a:lnTo>
                <a:lnTo>
                  <a:pt x="2103657" y="2286736"/>
                </a:lnTo>
                <a:lnTo>
                  <a:pt x="2096671" y="2279750"/>
                </a:lnTo>
                <a:lnTo>
                  <a:pt x="2089367" y="2272763"/>
                </a:lnTo>
                <a:lnTo>
                  <a:pt x="2081745" y="2265777"/>
                </a:lnTo>
                <a:lnTo>
                  <a:pt x="2074124" y="2259425"/>
                </a:lnTo>
                <a:lnTo>
                  <a:pt x="2066185" y="2252757"/>
                </a:lnTo>
                <a:lnTo>
                  <a:pt x="2058245" y="2246405"/>
                </a:lnTo>
                <a:lnTo>
                  <a:pt x="2050306" y="2240372"/>
                </a:lnTo>
                <a:lnTo>
                  <a:pt x="2042050" y="2234338"/>
                </a:lnTo>
                <a:lnTo>
                  <a:pt x="2033793" y="2228939"/>
                </a:lnTo>
                <a:lnTo>
                  <a:pt x="2025219" y="2223223"/>
                </a:lnTo>
                <a:lnTo>
                  <a:pt x="2016327" y="2218142"/>
                </a:lnTo>
                <a:lnTo>
                  <a:pt x="2007753" y="2213061"/>
                </a:lnTo>
                <a:lnTo>
                  <a:pt x="1998861" y="2207980"/>
                </a:lnTo>
                <a:lnTo>
                  <a:pt x="1989652" y="2203534"/>
                </a:lnTo>
                <a:lnTo>
                  <a:pt x="1980760" y="2199088"/>
                </a:lnTo>
                <a:lnTo>
                  <a:pt x="1971551" y="2194643"/>
                </a:lnTo>
                <a:lnTo>
                  <a:pt x="1961706" y="2190832"/>
                </a:lnTo>
                <a:lnTo>
                  <a:pt x="1952179" y="2187021"/>
                </a:lnTo>
                <a:lnTo>
                  <a:pt x="1942335" y="2183528"/>
                </a:lnTo>
                <a:lnTo>
                  <a:pt x="1932808" y="2180352"/>
                </a:lnTo>
                <a:lnTo>
                  <a:pt x="1922963" y="2177177"/>
                </a:lnTo>
                <a:lnTo>
                  <a:pt x="1913119" y="2174318"/>
                </a:lnTo>
                <a:lnTo>
                  <a:pt x="1902639" y="2171778"/>
                </a:lnTo>
                <a:lnTo>
                  <a:pt x="1892795" y="2169555"/>
                </a:lnTo>
                <a:lnTo>
                  <a:pt x="1882315" y="2167332"/>
                </a:lnTo>
                <a:lnTo>
                  <a:pt x="1871836" y="2165427"/>
                </a:lnTo>
                <a:lnTo>
                  <a:pt x="1861356" y="2163839"/>
                </a:lnTo>
                <a:lnTo>
                  <a:pt x="1850559" y="2162251"/>
                </a:lnTo>
                <a:lnTo>
                  <a:pt x="1840397" y="2161298"/>
                </a:lnTo>
                <a:lnTo>
                  <a:pt x="1829600" y="2160663"/>
                </a:lnTo>
                <a:lnTo>
                  <a:pt x="1818167" y="2160028"/>
                </a:lnTo>
                <a:lnTo>
                  <a:pt x="1807688" y="2159710"/>
                </a:lnTo>
                <a:lnTo>
                  <a:pt x="1796891" y="2159710"/>
                </a:lnTo>
                <a:close/>
                <a:moveTo>
                  <a:pt x="1703527" y="1784350"/>
                </a:moveTo>
                <a:lnTo>
                  <a:pt x="1960753" y="1793877"/>
                </a:lnTo>
                <a:lnTo>
                  <a:pt x="1955037" y="1945990"/>
                </a:lnTo>
                <a:lnTo>
                  <a:pt x="1970280" y="1950118"/>
                </a:lnTo>
                <a:lnTo>
                  <a:pt x="1985841" y="1954247"/>
                </a:lnTo>
                <a:lnTo>
                  <a:pt x="2000766" y="1959010"/>
                </a:lnTo>
                <a:lnTo>
                  <a:pt x="2016010" y="1963774"/>
                </a:lnTo>
                <a:lnTo>
                  <a:pt x="2030935" y="1969172"/>
                </a:lnTo>
                <a:lnTo>
                  <a:pt x="2045225" y="1975206"/>
                </a:lnTo>
                <a:lnTo>
                  <a:pt x="2059833" y="1980922"/>
                </a:lnTo>
                <a:lnTo>
                  <a:pt x="2074441" y="1987273"/>
                </a:lnTo>
                <a:lnTo>
                  <a:pt x="2088414" y="1993942"/>
                </a:lnTo>
                <a:lnTo>
                  <a:pt x="2102069" y="2001246"/>
                </a:lnTo>
                <a:lnTo>
                  <a:pt x="2116042" y="2008550"/>
                </a:lnTo>
                <a:lnTo>
                  <a:pt x="2129697" y="2016172"/>
                </a:lnTo>
                <a:lnTo>
                  <a:pt x="2143035" y="2024111"/>
                </a:lnTo>
                <a:lnTo>
                  <a:pt x="2156055" y="2032367"/>
                </a:lnTo>
                <a:lnTo>
                  <a:pt x="2169075" y="2041259"/>
                </a:lnTo>
                <a:lnTo>
                  <a:pt x="2181778" y="2050151"/>
                </a:lnTo>
                <a:lnTo>
                  <a:pt x="2293243" y="1945990"/>
                </a:lnTo>
                <a:lnTo>
                  <a:pt x="2468220" y="2134941"/>
                </a:lnTo>
                <a:lnTo>
                  <a:pt x="2357390" y="2237831"/>
                </a:lnTo>
                <a:lnTo>
                  <a:pt x="2365330" y="2251169"/>
                </a:lnTo>
                <a:lnTo>
                  <a:pt x="2373269" y="2264507"/>
                </a:lnTo>
                <a:lnTo>
                  <a:pt x="2380573" y="2278162"/>
                </a:lnTo>
                <a:lnTo>
                  <a:pt x="2387559" y="2292135"/>
                </a:lnTo>
                <a:lnTo>
                  <a:pt x="2394228" y="2306107"/>
                </a:lnTo>
                <a:lnTo>
                  <a:pt x="2400897" y="2320715"/>
                </a:lnTo>
                <a:lnTo>
                  <a:pt x="2406930" y="2335323"/>
                </a:lnTo>
                <a:lnTo>
                  <a:pt x="2412647" y="2349614"/>
                </a:lnTo>
                <a:lnTo>
                  <a:pt x="2418045" y="2364539"/>
                </a:lnTo>
                <a:lnTo>
                  <a:pt x="2423444" y="2379465"/>
                </a:lnTo>
                <a:lnTo>
                  <a:pt x="2427890" y="2394708"/>
                </a:lnTo>
                <a:lnTo>
                  <a:pt x="2432335" y="2409951"/>
                </a:lnTo>
                <a:lnTo>
                  <a:pt x="2435829" y="2425194"/>
                </a:lnTo>
                <a:lnTo>
                  <a:pt x="2439639" y="2440754"/>
                </a:lnTo>
                <a:lnTo>
                  <a:pt x="2443133" y="2456315"/>
                </a:lnTo>
                <a:lnTo>
                  <a:pt x="2445673" y="2472193"/>
                </a:lnTo>
                <a:lnTo>
                  <a:pt x="2595563" y="2477909"/>
                </a:lnTo>
                <a:lnTo>
                  <a:pt x="2586354" y="2735136"/>
                </a:lnTo>
                <a:lnTo>
                  <a:pt x="2437099" y="2729420"/>
                </a:lnTo>
                <a:lnTo>
                  <a:pt x="2432971" y="2744980"/>
                </a:lnTo>
                <a:lnTo>
                  <a:pt x="2428842" y="2760541"/>
                </a:lnTo>
                <a:lnTo>
                  <a:pt x="2424079" y="2776419"/>
                </a:lnTo>
                <a:lnTo>
                  <a:pt x="2419315" y="2791027"/>
                </a:lnTo>
                <a:lnTo>
                  <a:pt x="2413599" y="2806270"/>
                </a:lnTo>
                <a:lnTo>
                  <a:pt x="2408201" y="2821196"/>
                </a:lnTo>
                <a:lnTo>
                  <a:pt x="2402167" y="2835804"/>
                </a:lnTo>
                <a:lnTo>
                  <a:pt x="2395816" y="2850094"/>
                </a:lnTo>
                <a:lnTo>
                  <a:pt x="2388829" y="2864702"/>
                </a:lnTo>
                <a:lnTo>
                  <a:pt x="2381525" y="2878992"/>
                </a:lnTo>
                <a:lnTo>
                  <a:pt x="2374221" y="2892647"/>
                </a:lnTo>
                <a:lnTo>
                  <a:pt x="2366917" y="2906303"/>
                </a:lnTo>
                <a:lnTo>
                  <a:pt x="2358661" y="2919640"/>
                </a:lnTo>
                <a:lnTo>
                  <a:pt x="2350404" y="2932978"/>
                </a:lnTo>
                <a:lnTo>
                  <a:pt x="2341512" y="2945998"/>
                </a:lnTo>
                <a:lnTo>
                  <a:pt x="2332620" y="2958701"/>
                </a:lnTo>
                <a:lnTo>
                  <a:pt x="2433606" y="3067625"/>
                </a:lnTo>
                <a:lnTo>
                  <a:pt x="2245290" y="3242603"/>
                </a:lnTo>
                <a:lnTo>
                  <a:pt x="2144940" y="3134949"/>
                </a:lnTo>
                <a:lnTo>
                  <a:pt x="2131285" y="3143205"/>
                </a:lnTo>
                <a:lnTo>
                  <a:pt x="2117947" y="3150509"/>
                </a:lnTo>
                <a:lnTo>
                  <a:pt x="2103657" y="3157813"/>
                </a:lnTo>
                <a:lnTo>
                  <a:pt x="2089684" y="3165117"/>
                </a:lnTo>
                <a:lnTo>
                  <a:pt x="2075394" y="3172103"/>
                </a:lnTo>
                <a:lnTo>
                  <a:pt x="2061104" y="3178455"/>
                </a:lnTo>
                <a:lnTo>
                  <a:pt x="2046496" y="3184488"/>
                </a:lnTo>
                <a:lnTo>
                  <a:pt x="2031570" y="3190205"/>
                </a:lnTo>
                <a:lnTo>
                  <a:pt x="2016645" y="3195603"/>
                </a:lnTo>
                <a:lnTo>
                  <a:pt x="2001402" y="3200684"/>
                </a:lnTo>
                <a:lnTo>
                  <a:pt x="1986159" y="3205448"/>
                </a:lnTo>
                <a:lnTo>
                  <a:pt x="1970598" y="3209576"/>
                </a:lnTo>
                <a:lnTo>
                  <a:pt x="1955037" y="3213704"/>
                </a:lnTo>
                <a:lnTo>
                  <a:pt x="1939477" y="3217515"/>
                </a:lnTo>
                <a:lnTo>
                  <a:pt x="1923916" y="3220373"/>
                </a:lnTo>
                <a:lnTo>
                  <a:pt x="1908038" y="3223231"/>
                </a:lnTo>
                <a:lnTo>
                  <a:pt x="1902322" y="3370263"/>
                </a:lnTo>
                <a:lnTo>
                  <a:pt x="1645095" y="3360736"/>
                </a:lnTo>
                <a:lnTo>
                  <a:pt x="1650493" y="3213704"/>
                </a:lnTo>
                <a:lnTo>
                  <a:pt x="1634615" y="3209576"/>
                </a:lnTo>
                <a:lnTo>
                  <a:pt x="1619054" y="3205130"/>
                </a:lnTo>
                <a:lnTo>
                  <a:pt x="1603494" y="3200684"/>
                </a:lnTo>
                <a:lnTo>
                  <a:pt x="1588251" y="3195603"/>
                </a:lnTo>
                <a:lnTo>
                  <a:pt x="1573325" y="3189887"/>
                </a:lnTo>
                <a:lnTo>
                  <a:pt x="1558717" y="3184488"/>
                </a:lnTo>
                <a:lnTo>
                  <a:pt x="1543792" y="3178137"/>
                </a:lnTo>
                <a:lnTo>
                  <a:pt x="1529184" y="3171786"/>
                </a:lnTo>
                <a:lnTo>
                  <a:pt x="1515211" y="3164482"/>
                </a:lnTo>
                <a:lnTo>
                  <a:pt x="1500921" y="3157496"/>
                </a:lnTo>
                <a:lnTo>
                  <a:pt x="1486948" y="3150192"/>
                </a:lnTo>
                <a:lnTo>
                  <a:pt x="1472975" y="3142252"/>
                </a:lnTo>
                <a:lnTo>
                  <a:pt x="1459637" y="3134313"/>
                </a:lnTo>
                <a:lnTo>
                  <a:pt x="1446300" y="3125739"/>
                </a:lnTo>
                <a:lnTo>
                  <a:pt x="1433280" y="3117165"/>
                </a:lnTo>
                <a:lnTo>
                  <a:pt x="1420577" y="3107638"/>
                </a:lnTo>
                <a:lnTo>
                  <a:pt x="1312606" y="3207988"/>
                </a:lnTo>
                <a:lnTo>
                  <a:pt x="1137310" y="3019673"/>
                </a:lnTo>
                <a:lnTo>
                  <a:pt x="1245917" y="2918688"/>
                </a:lnTo>
                <a:lnTo>
                  <a:pt x="1238296" y="2905350"/>
                </a:lnTo>
                <a:lnTo>
                  <a:pt x="1230357" y="2891377"/>
                </a:lnTo>
                <a:lnTo>
                  <a:pt x="1223053" y="2877722"/>
                </a:lnTo>
                <a:lnTo>
                  <a:pt x="1216066" y="2863749"/>
                </a:lnTo>
                <a:lnTo>
                  <a:pt x="1209397" y="2849459"/>
                </a:lnTo>
                <a:lnTo>
                  <a:pt x="1203046" y="2834851"/>
                </a:lnTo>
                <a:lnTo>
                  <a:pt x="1197012" y="2820560"/>
                </a:lnTo>
                <a:lnTo>
                  <a:pt x="1191296" y="2805635"/>
                </a:lnTo>
                <a:lnTo>
                  <a:pt x="1186215" y="2790710"/>
                </a:lnTo>
                <a:lnTo>
                  <a:pt x="1181134" y="2775466"/>
                </a:lnTo>
                <a:lnTo>
                  <a:pt x="1176688" y="2760223"/>
                </a:lnTo>
                <a:lnTo>
                  <a:pt x="1172560" y="2744980"/>
                </a:lnTo>
                <a:lnTo>
                  <a:pt x="1168432" y="2729420"/>
                </a:lnTo>
                <a:lnTo>
                  <a:pt x="1164938" y="2713859"/>
                </a:lnTo>
                <a:lnTo>
                  <a:pt x="1161763" y="2697981"/>
                </a:lnTo>
                <a:lnTo>
                  <a:pt x="1159222" y="2682420"/>
                </a:lnTo>
                <a:lnTo>
                  <a:pt x="1009650" y="2676704"/>
                </a:lnTo>
                <a:lnTo>
                  <a:pt x="1019494" y="2419478"/>
                </a:lnTo>
                <a:lnTo>
                  <a:pt x="1169384" y="2425194"/>
                </a:lnTo>
                <a:lnTo>
                  <a:pt x="1173513" y="2409633"/>
                </a:lnTo>
                <a:lnTo>
                  <a:pt x="1177641" y="2393755"/>
                </a:lnTo>
                <a:lnTo>
                  <a:pt x="1182404" y="2378512"/>
                </a:lnTo>
                <a:lnTo>
                  <a:pt x="1187803" y="2363904"/>
                </a:lnTo>
                <a:lnTo>
                  <a:pt x="1193202" y="2348978"/>
                </a:lnTo>
                <a:lnTo>
                  <a:pt x="1198918" y="2334053"/>
                </a:lnTo>
                <a:lnTo>
                  <a:pt x="1205269" y="2319445"/>
                </a:lnTo>
                <a:lnTo>
                  <a:pt x="1211620" y="2305155"/>
                </a:lnTo>
                <a:lnTo>
                  <a:pt x="1218607" y="2290864"/>
                </a:lnTo>
                <a:lnTo>
                  <a:pt x="1225593" y="2277209"/>
                </a:lnTo>
                <a:lnTo>
                  <a:pt x="1233215" y="2263554"/>
                </a:lnTo>
                <a:lnTo>
                  <a:pt x="1240836" y="2249581"/>
                </a:lnTo>
                <a:lnTo>
                  <a:pt x="1248775" y="2236243"/>
                </a:lnTo>
                <a:lnTo>
                  <a:pt x="1257349" y="2223223"/>
                </a:lnTo>
                <a:lnTo>
                  <a:pt x="1265606" y="2210203"/>
                </a:lnTo>
                <a:lnTo>
                  <a:pt x="1274815" y="2197818"/>
                </a:lnTo>
                <a:lnTo>
                  <a:pt x="1171607" y="2086988"/>
                </a:lnTo>
                <a:lnTo>
                  <a:pt x="1360558" y="1912011"/>
                </a:lnTo>
                <a:lnTo>
                  <a:pt x="1464083" y="2023476"/>
                </a:lnTo>
                <a:lnTo>
                  <a:pt x="1477421" y="2015537"/>
                </a:lnTo>
                <a:lnTo>
                  <a:pt x="1491076" y="2007915"/>
                </a:lnTo>
                <a:lnTo>
                  <a:pt x="1504732" y="2000611"/>
                </a:lnTo>
                <a:lnTo>
                  <a:pt x="1518387" y="1993625"/>
                </a:lnTo>
                <a:lnTo>
                  <a:pt x="1532677" y="1986956"/>
                </a:lnTo>
                <a:lnTo>
                  <a:pt x="1546650" y="1980605"/>
                </a:lnTo>
                <a:lnTo>
                  <a:pt x="1561258" y="1974571"/>
                </a:lnTo>
                <a:lnTo>
                  <a:pt x="1575548" y="1969172"/>
                </a:lnTo>
                <a:lnTo>
                  <a:pt x="1590474" y="1963774"/>
                </a:lnTo>
                <a:lnTo>
                  <a:pt x="1605399" y="1958693"/>
                </a:lnTo>
                <a:lnTo>
                  <a:pt x="1620325" y="1954247"/>
                </a:lnTo>
                <a:lnTo>
                  <a:pt x="1635568" y="1950118"/>
                </a:lnTo>
                <a:lnTo>
                  <a:pt x="1650811" y="1945990"/>
                </a:lnTo>
                <a:lnTo>
                  <a:pt x="1666371" y="1942815"/>
                </a:lnTo>
                <a:lnTo>
                  <a:pt x="1681932" y="1939321"/>
                </a:lnTo>
                <a:lnTo>
                  <a:pt x="1697493" y="1936781"/>
                </a:lnTo>
                <a:lnTo>
                  <a:pt x="1703527" y="1784350"/>
                </a:lnTo>
                <a:close/>
                <a:moveTo>
                  <a:pt x="499967" y="1495425"/>
                </a:moveTo>
                <a:lnTo>
                  <a:pt x="512673" y="1507816"/>
                </a:lnTo>
                <a:lnTo>
                  <a:pt x="526015" y="1520207"/>
                </a:lnTo>
                <a:lnTo>
                  <a:pt x="540309" y="1532916"/>
                </a:lnTo>
                <a:lnTo>
                  <a:pt x="555557" y="1545307"/>
                </a:lnTo>
                <a:lnTo>
                  <a:pt x="571122" y="1557381"/>
                </a:lnTo>
                <a:lnTo>
                  <a:pt x="587958" y="1569136"/>
                </a:lnTo>
                <a:lnTo>
                  <a:pt x="596217" y="1574220"/>
                </a:lnTo>
                <a:lnTo>
                  <a:pt x="604794" y="1579939"/>
                </a:lnTo>
                <a:lnTo>
                  <a:pt x="613371" y="1584705"/>
                </a:lnTo>
                <a:lnTo>
                  <a:pt x="622265" y="1589788"/>
                </a:lnTo>
                <a:lnTo>
                  <a:pt x="639736" y="1608851"/>
                </a:lnTo>
                <a:lnTo>
                  <a:pt x="657525" y="1628868"/>
                </a:lnTo>
                <a:lnTo>
                  <a:pt x="692150" y="1668583"/>
                </a:lnTo>
                <a:lnTo>
                  <a:pt x="641960" y="1916723"/>
                </a:lnTo>
                <a:lnTo>
                  <a:pt x="640054" y="1924030"/>
                </a:lnTo>
                <a:lnTo>
                  <a:pt x="637830" y="1931338"/>
                </a:lnTo>
                <a:lnTo>
                  <a:pt x="635289" y="1938328"/>
                </a:lnTo>
                <a:lnTo>
                  <a:pt x="631795" y="1945000"/>
                </a:lnTo>
                <a:lnTo>
                  <a:pt x="628618" y="1951672"/>
                </a:lnTo>
                <a:lnTo>
                  <a:pt x="624489" y="1958026"/>
                </a:lnTo>
                <a:lnTo>
                  <a:pt x="620041" y="1963745"/>
                </a:lnTo>
                <a:lnTo>
                  <a:pt x="615277" y="1969464"/>
                </a:lnTo>
                <a:lnTo>
                  <a:pt x="247746" y="2374875"/>
                </a:lnTo>
                <a:lnTo>
                  <a:pt x="244252" y="2379323"/>
                </a:lnTo>
                <a:lnTo>
                  <a:pt x="240122" y="2382818"/>
                </a:lnTo>
                <a:lnTo>
                  <a:pt x="235675" y="2386631"/>
                </a:lnTo>
                <a:lnTo>
                  <a:pt x="231228" y="2390126"/>
                </a:lnTo>
                <a:lnTo>
                  <a:pt x="226781" y="2393303"/>
                </a:lnTo>
                <a:lnTo>
                  <a:pt x="222334" y="2395845"/>
                </a:lnTo>
                <a:lnTo>
                  <a:pt x="217251" y="2399022"/>
                </a:lnTo>
                <a:lnTo>
                  <a:pt x="212486" y="2401246"/>
                </a:lnTo>
                <a:lnTo>
                  <a:pt x="207404" y="2403470"/>
                </a:lnTo>
                <a:lnTo>
                  <a:pt x="202639" y="2405377"/>
                </a:lnTo>
                <a:lnTo>
                  <a:pt x="197239" y="2406965"/>
                </a:lnTo>
                <a:lnTo>
                  <a:pt x="192156" y="2408236"/>
                </a:lnTo>
                <a:lnTo>
                  <a:pt x="187074" y="2409189"/>
                </a:lnTo>
                <a:lnTo>
                  <a:pt x="181673" y="2410460"/>
                </a:lnTo>
                <a:lnTo>
                  <a:pt x="176273" y="2411095"/>
                </a:lnTo>
                <a:lnTo>
                  <a:pt x="170873" y="2411413"/>
                </a:lnTo>
                <a:lnTo>
                  <a:pt x="165473" y="2411413"/>
                </a:lnTo>
                <a:lnTo>
                  <a:pt x="160073" y="2411413"/>
                </a:lnTo>
                <a:lnTo>
                  <a:pt x="154990" y="2411095"/>
                </a:lnTo>
                <a:lnTo>
                  <a:pt x="149272" y="2410460"/>
                </a:lnTo>
                <a:lnTo>
                  <a:pt x="144190" y="2409825"/>
                </a:lnTo>
                <a:lnTo>
                  <a:pt x="139107" y="2408554"/>
                </a:lnTo>
                <a:lnTo>
                  <a:pt x="133707" y="2406965"/>
                </a:lnTo>
                <a:lnTo>
                  <a:pt x="128625" y="2405377"/>
                </a:lnTo>
                <a:lnTo>
                  <a:pt x="123224" y="2403470"/>
                </a:lnTo>
                <a:lnTo>
                  <a:pt x="118459" y="2401246"/>
                </a:lnTo>
                <a:lnTo>
                  <a:pt x="113377" y="2399022"/>
                </a:lnTo>
                <a:lnTo>
                  <a:pt x="108612" y="2395845"/>
                </a:lnTo>
                <a:lnTo>
                  <a:pt x="104165" y="2392985"/>
                </a:lnTo>
                <a:lnTo>
                  <a:pt x="99082" y="2390126"/>
                </a:lnTo>
                <a:lnTo>
                  <a:pt x="94635" y="2386313"/>
                </a:lnTo>
                <a:lnTo>
                  <a:pt x="90506" y="2382501"/>
                </a:lnTo>
                <a:lnTo>
                  <a:pt x="86058" y="2378688"/>
                </a:lnTo>
                <a:lnTo>
                  <a:pt x="82564" y="2374875"/>
                </a:lnTo>
                <a:lnTo>
                  <a:pt x="78752" y="2370427"/>
                </a:lnTo>
                <a:lnTo>
                  <a:pt x="75258" y="2365661"/>
                </a:lnTo>
                <a:lnTo>
                  <a:pt x="72081" y="2361213"/>
                </a:lnTo>
                <a:lnTo>
                  <a:pt x="69222" y="2356448"/>
                </a:lnTo>
                <a:lnTo>
                  <a:pt x="66364" y="2351999"/>
                </a:lnTo>
                <a:lnTo>
                  <a:pt x="64140" y="2346916"/>
                </a:lnTo>
                <a:lnTo>
                  <a:pt x="61916" y="2342150"/>
                </a:lnTo>
                <a:lnTo>
                  <a:pt x="60328" y="2336749"/>
                </a:lnTo>
                <a:lnTo>
                  <a:pt x="58422" y="2331983"/>
                </a:lnTo>
                <a:lnTo>
                  <a:pt x="57151" y="2326900"/>
                </a:lnTo>
                <a:lnTo>
                  <a:pt x="55563" y="2321498"/>
                </a:lnTo>
                <a:lnTo>
                  <a:pt x="54928" y="2316097"/>
                </a:lnTo>
                <a:lnTo>
                  <a:pt x="54293" y="2310696"/>
                </a:lnTo>
                <a:lnTo>
                  <a:pt x="53975" y="2305612"/>
                </a:lnTo>
                <a:lnTo>
                  <a:pt x="53975" y="2299893"/>
                </a:lnTo>
                <a:lnTo>
                  <a:pt x="53975" y="2294810"/>
                </a:lnTo>
                <a:lnTo>
                  <a:pt x="54293" y="2289726"/>
                </a:lnTo>
                <a:lnTo>
                  <a:pt x="54928" y="2284007"/>
                </a:lnTo>
                <a:lnTo>
                  <a:pt x="55563" y="2278924"/>
                </a:lnTo>
                <a:lnTo>
                  <a:pt x="56834" y="2273523"/>
                </a:lnTo>
                <a:lnTo>
                  <a:pt x="58422" y="2268439"/>
                </a:lnTo>
                <a:lnTo>
                  <a:pt x="60328" y="2263355"/>
                </a:lnTo>
                <a:lnTo>
                  <a:pt x="61916" y="2257954"/>
                </a:lnTo>
                <a:lnTo>
                  <a:pt x="64140" y="2253188"/>
                </a:lnTo>
                <a:lnTo>
                  <a:pt x="66364" y="2248105"/>
                </a:lnTo>
                <a:lnTo>
                  <a:pt x="69222" y="2243021"/>
                </a:lnTo>
                <a:lnTo>
                  <a:pt x="72081" y="2238573"/>
                </a:lnTo>
                <a:lnTo>
                  <a:pt x="75258" y="2233807"/>
                </a:lnTo>
                <a:lnTo>
                  <a:pt x="78752" y="2229359"/>
                </a:lnTo>
                <a:lnTo>
                  <a:pt x="82882" y="2224911"/>
                </a:lnTo>
                <a:lnTo>
                  <a:pt x="429129" y="1842376"/>
                </a:lnTo>
                <a:lnTo>
                  <a:pt x="499967" y="1495425"/>
                </a:lnTo>
                <a:close/>
                <a:moveTo>
                  <a:pt x="2178844" y="1055220"/>
                </a:moveTo>
                <a:lnTo>
                  <a:pt x="2166450" y="1055537"/>
                </a:lnTo>
                <a:lnTo>
                  <a:pt x="2154055" y="1056172"/>
                </a:lnTo>
                <a:lnTo>
                  <a:pt x="2141978" y="1058076"/>
                </a:lnTo>
                <a:lnTo>
                  <a:pt x="2129584" y="1059979"/>
                </a:lnTo>
                <a:lnTo>
                  <a:pt x="2117507" y="1062518"/>
                </a:lnTo>
                <a:lnTo>
                  <a:pt x="2105430" y="1066008"/>
                </a:lnTo>
                <a:lnTo>
                  <a:pt x="2093671" y="1070133"/>
                </a:lnTo>
                <a:lnTo>
                  <a:pt x="2081594" y="1074575"/>
                </a:lnTo>
                <a:lnTo>
                  <a:pt x="2070153" y="1079334"/>
                </a:lnTo>
                <a:lnTo>
                  <a:pt x="2058712" y="1085363"/>
                </a:lnTo>
                <a:lnTo>
                  <a:pt x="2047588" y="1091709"/>
                </a:lnTo>
                <a:lnTo>
                  <a:pt x="2036783" y="1098372"/>
                </a:lnTo>
                <a:lnTo>
                  <a:pt x="2025977" y="1105987"/>
                </a:lnTo>
                <a:lnTo>
                  <a:pt x="2015490" y="1114236"/>
                </a:lnTo>
                <a:lnTo>
                  <a:pt x="2005320" y="1122803"/>
                </a:lnTo>
                <a:lnTo>
                  <a:pt x="1996103" y="1132005"/>
                </a:lnTo>
                <a:lnTo>
                  <a:pt x="1987204" y="1141206"/>
                </a:lnTo>
                <a:lnTo>
                  <a:pt x="1978941" y="1151042"/>
                </a:lnTo>
                <a:lnTo>
                  <a:pt x="1971314" y="1161513"/>
                </a:lnTo>
                <a:lnTo>
                  <a:pt x="1964322" y="1171666"/>
                </a:lnTo>
                <a:lnTo>
                  <a:pt x="1957330" y="1182454"/>
                </a:lnTo>
                <a:lnTo>
                  <a:pt x="1951610" y="1193242"/>
                </a:lnTo>
                <a:lnTo>
                  <a:pt x="1945889" y="1204348"/>
                </a:lnTo>
                <a:lnTo>
                  <a:pt x="1941122" y="1216088"/>
                </a:lnTo>
                <a:lnTo>
                  <a:pt x="1936673" y="1227510"/>
                </a:lnTo>
                <a:lnTo>
                  <a:pt x="1932859" y="1239250"/>
                </a:lnTo>
                <a:lnTo>
                  <a:pt x="1929999" y="1251307"/>
                </a:lnTo>
                <a:lnTo>
                  <a:pt x="1927456" y="1263047"/>
                </a:lnTo>
                <a:lnTo>
                  <a:pt x="1925231" y="1275421"/>
                </a:lnTo>
                <a:lnTo>
                  <a:pt x="1923642" y="1287796"/>
                </a:lnTo>
                <a:lnTo>
                  <a:pt x="1923007" y="1299853"/>
                </a:lnTo>
                <a:lnTo>
                  <a:pt x="1922371" y="1312545"/>
                </a:lnTo>
                <a:lnTo>
                  <a:pt x="1923007" y="1324919"/>
                </a:lnTo>
                <a:lnTo>
                  <a:pt x="1923642" y="1336976"/>
                </a:lnTo>
                <a:lnTo>
                  <a:pt x="1925231" y="1349351"/>
                </a:lnTo>
                <a:lnTo>
                  <a:pt x="1927456" y="1361408"/>
                </a:lnTo>
                <a:lnTo>
                  <a:pt x="1929999" y="1373465"/>
                </a:lnTo>
                <a:lnTo>
                  <a:pt x="1933177" y="1385522"/>
                </a:lnTo>
                <a:lnTo>
                  <a:pt x="1936990" y="1397579"/>
                </a:lnTo>
                <a:lnTo>
                  <a:pt x="1941440" y="1409002"/>
                </a:lnTo>
                <a:lnTo>
                  <a:pt x="1946843" y="1420424"/>
                </a:lnTo>
                <a:lnTo>
                  <a:pt x="1952563" y="1432164"/>
                </a:lnTo>
                <a:lnTo>
                  <a:pt x="1958919" y="1443269"/>
                </a:lnTo>
                <a:lnTo>
                  <a:pt x="1965593" y="1454375"/>
                </a:lnTo>
                <a:lnTo>
                  <a:pt x="1973539" y="1465163"/>
                </a:lnTo>
                <a:lnTo>
                  <a:pt x="1981802" y="1475633"/>
                </a:lnTo>
                <a:lnTo>
                  <a:pt x="1990065" y="1485152"/>
                </a:lnTo>
                <a:lnTo>
                  <a:pt x="1999281" y="1494671"/>
                </a:lnTo>
                <a:lnTo>
                  <a:pt x="2008816" y="1503872"/>
                </a:lnTo>
                <a:lnTo>
                  <a:pt x="2018350" y="1511805"/>
                </a:lnTo>
                <a:lnTo>
                  <a:pt x="2028838" y="1519737"/>
                </a:lnTo>
                <a:lnTo>
                  <a:pt x="2039325" y="1526717"/>
                </a:lnTo>
                <a:lnTo>
                  <a:pt x="2049813" y="1533381"/>
                </a:lnTo>
                <a:lnTo>
                  <a:pt x="2060937" y="1539409"/>
                </a:lnTo>
                <a:lnTo>
                  <a:pt x="2072060" y="1544803"/>
                </a:lnTo>
                <a:lnTo>
                  <a:pt x="2083501" y="1549880"/>
                </a:lnTo>
                <a:lnTo>
                  <a:pt x="2094942" y="1554005"/>
                </a:lnTo>
                <a:lnTo>
                  <a:pt x="2107019" y="1557812"/>
                </a:lnTo>
                <a:lnTo>
                  <a:pt x="2118778" y="1560985"/>
                </a:lnTo>
                <a:lnTo>
                  <a:pt x="2130855" y="1563523"/>
                </a:lnTo>
                <a:lnTo>
                  <a:pt x="2142932" y="1565745"/>
                </a:lnTo>
                <a:lnTo>
                  <a:pt x="2155326" y="1567331"/>
                </a:lnTo>
                <a:lnTo>
                  <a:pt x="2167721" y="1567966"/>
                </a:lnTo>
                <a:lnTo>
                  <a:pt x="2179798" y="1568283"/>
                </a:lnTo>
                <a:lnTo>
                  <a:pt x="2192510" y="1567966"/>
                </a:lnTo>
                <a:lnTo>
                  <a:pt x="2204905" y="1567014"/>
                </a:lnTo>
                <a:lnTo>
                  <a:pt x="2216982" y="1565427"/>
                </a:lnTo>
                <a:lnTo>
                  <a:pt x="2229058" y="1563206"/>
                </a:lnTo>
                <a:lnTo>
                  <a:pt x="2241135" y="1560668"/>
                </a:lnTo>
                <a:lnTo>
                  <a:pt x="2253212" y="1557178"/>
                </a:lnTo>
                <a:lnTo>
                  <a:pt x="2264971" y="1553370"/>
                </a:lnTo>
                <a:lnTo>
                  <a:pt x="2277048" y="1548928"/>
                </a:lnTo>
                <a:lnTo>
                  <a:pt x="2288489" y="1543851"/>
                </a:lnTo>
                <a:lnTo>
                  <a:pt x="2299930" y="1538140"/>
                </a:lnTo>
                <a:lnTo>
                  <a:pt x="2311053" y="1532111"/>
                </a:lnTo>
                <a:lnTo>
                  <a:pt x="2321859" y="1524814"/>
                </a:lnTo>
                <a:lnTo>
                  <a:pt x="2332665" y="1517516"/>
                </a:lnTo>
                <a:lnTo>
                  <a:pt x="2343152" y="1509266"/>
                </a:lnTo>
                <a:lnTo>
                  <a:pt x="2353322" y="1500382"/>
                </a:lnTo>
                <a:lnTo>
                  <a:pt x="2362539" y="1491498"/>
                </a:lnTo>
                <a:lnTo>
                  <a:pt x="2371437" y="1482296"/>
                </a:lnTo>
                <a:lnTo>
                  <a:pt x="2379701" y="1472143"/>
                </a:lnTo>
                <a:lnTo>
                  <a:pt x="2387328" y="1462307"/>
                </a:lnTo>
                <a:lnTo>
                  <a:pt x="2394955" y="1451836"/>
                </a:lnTo>
                <a:lnTo>
                  <a:pt x="2400994" y="1441048"/>
                </a:lnTo>
                <a:lnTo>
                  <a:pt x="2407350" y="1430260"/>
                </a:lnTo>
                <a:lnTo>
                  <a:pt x="2412753" y="1419155"/>
                </a:lnTo>
                <a:lnTo>
                  <a:pt x="2417520" y="1407415"/>
                </a:lnTo>
                <a:lnTo>
                  <a:pt x="2421969" y="1395993"/>
                </a:lnTo>
                <a:lnTo>
                  <a:pt x="2425783" y="1384253"/>
                </a:lnTo>
                <a:lnTo>
                  <a:pt x="2428961" y="1372196"/>
                </a:lnTo>
                <a:lnTo>
                  <a:pt x="2431504" y="1360139"/>
                </a:lnTo>
                <a:lnTo>
                  <a:pt x="2433411" y="1348081"/>
                </a:lnTo>
                <a:lnTo>
                  <a:pt x="2435000" y="1336024"/>
                </a:lnTo>
                <a:lnTo>
                  <a:pt x="2435635" y="1323333"/>
                </a:lnTo>
                <a:lnTo>
                  <a:pt x="2435953" y="1310958"/>
                </a:lnTo>
                <a:lnTo>
                  <a:pt x="2435635" y="1298901"/>
                </a:lnTo>
                <a:lnTo>
                  <a:pt x="2435000" y="1286527"/>
                </a:lnTo>
                <a:lnTo>
                  <a:pt x="2433411" y="1274152"/>
                </a:lnTo>
                <a:lnTo>
                  <a:pt x="2431186" y="1262095"/>
                </a:lnTo>
                <a:lnTo>
                  <a:pt x="2428643" y="1250038"/>
                </a:lnTo>
                <a:lnTo>
                  <a:pt x="2425465" y="1237981"/>
                </a:lnTo>
                <a:lnTo>
                  <a:pt x="2421652" y="1225924"/>
                </a:lnTo>
                <a:lnTo>
                  <a:pt x="2416884" y="1214501"/>
                </a:lnTo>
                <a:lnTo>
                  <a:pt x="2411799" y="1203079"/>
                </a:lnTo>
                <a:lnTo>
                  <a:pt x="2406079" y="1191339"/>
                </a:lnTo>
                <a:lnTo>
                  <a:pt x="2399723" y="1180233"/>
                </a:lnTo>
                <a:lnTo>
                  <a:pt x="2393049" y="1169128"/>
                </a:lnTo>
                <a:lnTo>
                  <a:pt x="2385103" y="1158657"/>
                </a:lnTo>
                <a:lnTo>
                  <a:pt x="2376840" y="1148187"/>
                </a:lnTo>
                <a:lnTo>
                  <a:pt x="2368259" y="1138351"/>
                </a:lnTo>
                <a:lnTo>
                  <a:pt x="2359043" y="1128832"/>
                </a:lnTo>
                <a:lnTo>
                  <a:pt x="2349826" y="1120265"/>
                </a:lnTo>
                <a:lnTo>
                  <a:pt x="2340292" y="1111698"/>
                </a:lnTo>
                <a:lnTo>
                  <a:pt x="2329804" y="1103766"/>
                </a:lnTo>
                <a:lnTo>
                  <a:pt x="2319317" y="1096785"/>
                </a:lnTo>
                <a:lnTo>
                  <a:pt x="2308829" y="1090122"/>
                </a:lnTo>
                <a:lnTo>
                  <a:pt x="2297705" y="1084094"/>
                </a:lnTo>
                <a:lnTo>
                  <a:pt x="2286582" y="1078700"/>
                </a:lnTo>
                <a:lnTo>
                  <a:pt x="2275141" y="1073623"/>
                </a:lnTo>
                <a:lnTo>
                  <a:pt x="2263700" y="1069181"/>
                </a:lnTo>
                <a:lnTo>
                  <a:pt x="2251623" y="1065691"/>
                </a:lnTo>
                <a:lnTo>
                  <a:pt x="2239864" y="1062518"/>
                </a:lnTo>
                <a:lnTo>
                  <a:pt x="2227787" y="1059979"/>
                </a:lnTo>
                <a:lnTo>
                  <a:pt x="2215710" y="1057758"/>
                </a:lnTo>
                <a:lnTo>
                  <a:pt x="2203316" y="1056172"/>
                </a:lnTo>
                <a:lnTo>
                  <a:pt x="2190921" y="1055537"/>
                </a:lnTo>
                <a:lnTo>
                  <a:pt x="2178844" y="1055220"/>
                </a:lnTo>
                <a:close/>
                <a:moveTo>
                  <a:pt x="2144839" y="823913"/>
                </a:moveTo>
                <a:lnTo>
                  <a:pt x="2301519" y="838826"/>
                </a:lnTo>
                <a:lnTo>
                  <a:pt x="2292938" y="930841"/>
                </a:lnTo>
                <a:lnTo>
                  <a:pt x="2302155" y="933379"/>
                </a:lnTo>
                <a:lnTo>
                  <a:pt x="2311053" y="936235"/>
                </a:lnTo>
                <a:lnTo>
                  <a:pt x="2319952" y="939725"/>
                </a:lnTo>
                <a:lnTo>
                  <a:pt x="2328851" y="943215"/>
                </a:lnTo>
                <a:lnTo>
                  <a:pt x="2338067" y="946706"/>
                </a:lnTo>
                <a:lnTo>
                  <a:pt x="2346330" y="950513"/>
                </a:lnTo>
                <a:lnTo>
                  <a:pt x="2354911" y="954638"/>
                </a:lnTo>
                <a:lnTo>
                  <a:pt x="2363492" y="959080"/>
                </a:lnTo>
                <a:lnTo>
                  <a:pt x="2372073" y="963522"/>
                </a:lnTo>
                <a:lnTo>
                  <a:pt x="2380654" y="968282"/>
                </a:lnTo>
                <a:lnTo>
                  <a:pt x="2388917" y="973358"/>
                </a:lnTo>
                <a:lnTo>
                  <a:pt x="2397180" y="978752"/>
                </a:lnTo>
                <a:lnTo>
                  <a:pt x="2405125" y="983829"/>
                </a:lnTo>
                <a:lnTo>
                  <a:pt x="2413071" y="989540"/>
                </a:lnTo>
                <a:lnTo>
                  <a:pt x="2420698" y="995569"/>
                </a:lnTo>
                <a:lnTo>
                  <a:pt x="2428643" y="1001280"/>
                </a:lnTo>
                <a:lnTo>
                  <a:pt x="2499197" y="943215"/>
                </a:lnTo>
                <a:lnTo>
                  <a:pt x="2599625" y="1063787"/>
                </a:lnTo>
                <a:lnTo>
                  <a:pt x="2529389" y="1122169"/>
                </a:lnTo>
                <a:lnTo>
                  <a:pt x="2533839" y="1130736"/>
                </a:lnTo>
                <a:lnTo>
                  <a:pt x="2538288" y="1139620"/>
                </a:lnTo>
                <a:lnTo>
                  <a:pt x="2542420" y="1148504"/>
                </a:lnTo>
                <a:lnTo>
                  <a:pt x="2546551" y="1157388"/>
                </a:lnTo>
                <a:lnTo>
                  <a:pt x="2550365" y="1166590"/>
                </a:lnTo>
                <a:lnTo>
                  <a:pt x="2553543" y="1175474"/>
                </a:lnTo>
                <a:lnTo>
                  <a:pt x="2557039" y="1184676"/>
                </a:lnTo>
                <a:lnTo>
                  <a:pt x="2559899" y="1193560"/>
                </a:lnTo>
                <a:lnTo>
                  <a:pt x="2562442" y="1203079"/>
                </a:lnTo>
                <a:lnTo>
                  <a:pt x="2564984" y="1212280"/>
                </a:lnTo>
                <a:lnTo>
                  <a:pt x="2567527" y="1221799"/>
                </a:lnTo>
                <a:lnTo>
                  <a:pt x="2569116" y="1231318"/>
                </a:lnTo>
                <a:lnTo>
                  <a:pt x="2571022" y="1240519"/>
                </a:lnTo>
                <a:lnTo>
                  <a:pt x="2572612" y="1249721"/>
                </a:lnTo>
                <a:lnTo>
                  <a:pt x="2574201" y="1259557"/>
                </a:lnTo>
                <a:lnTo>
                  <a:pt x="2575154" y="1269075"/>
                </a:lnTo>
                <a:lnTo>
                  <a:pt x="2665412" y="1277325"/>
                </a:lnTo>
                <a:lnTo>
                  <a:pt x="2650793" y="1433433"/>
                </a:lnTo>
                <a:lnTo>
                  <a:pt x="2561170" y="1425501"/>
                </a:lnTo>
                <a:lnTo>
                  <a:pt x="2558310" y="1434385"/>
                </a:lnTo>
                <a:lnTo>
                  <a:pt x="2555132" y="1443587"/>
                </a:lnTo>
                <a:lnTo>
                  <a:pt x="2552272" y="1452471"/>
                </a:lnTo>
                <a:lnTo>
                  <a:pt x="2548458" y="1461355"/>
                </a:lnTo>
                <a:lnTo>
                  <a:pt x="2544644" y="1470239"/>
                </a:lnTo>
                <a:lnTo>
                  <a:pt x="2540513" y="1479124"/>
                </a:lnTo>
                <a:lnTo>
                  <a:pt x="2536381" y="1488008"/>
                </a:lnTo>
                <a:lnTo>
                  <a:pt x="2531932" y="1496575"/>
                </a:lnTo>
                <a:lnTo>
                  <a:pt x="2527482" y="1505142"/>
                </a:lnTo>
                <a:lnTo>
                  <a:pt x="2522715" y="1513708"/>
                </a:lnTo>
                <a:lnTo>
                  <a:pt x="2517630" y="1521958"/>
                </a:lnTo>
                <a:lnTo>
                  <a:pt x="2512228" y="1530208"/>
                </a:lnTo>
                <a:lnTo>
                  <a:pt x="2506825" y="1538140"/>
                </a:lnTo>
                <a:lnTo>
                  <a:pt x="2501104" y="1546390"/>
                </a:lnTo>
                <a:lnTo>
                  <a:pt x="2495384" y="1554322"/>
                </a:lnTo>
                <a:lnTo>
                  <a:pt x="2489027" y="1561937"/>
                </a:lnTo>
                <a:lnTo>
                  <a:pt x="2546233" y="1631107"/>
                </a:lnTo>
                <a:lnTo>
                  <a:pt x="2425465" y="1731372"/>
                </a:lnTo>
                <a:lnTo>
                  <a:pt x="2367624" y="1662202"/>
                </a:lnTo>
                <a:lnTo>
                  <a:pt x="2359043" y="1666644"/>
                </a:lnTo>
                <a:lnTo>
                  <a:pt x="2350144" y="1671086"/>
                </a:lnTo>
                <a:lnTo>
                  <a:pt x="2341245" y="1675211"/>
                </a:lnTo>
                <a:lnTo>
                  <a:pt x="2332029" y="1679018"/>
                </a:lnTo>
                <a:lnTo>
                  <a:pt x="2323130" y="1682826"/>
                </a:lnTo>
                <a:lnTo>
                  <a:pt x="2313596" y="1685999"/>
                </a:lnTo>
                <a:lnTo>
                  <a:pt x="2304697" y="1689489"/>
                </a:lnTo>
                <a:lnTo>
                  <a:pt x="2295481" y="1692344"/>
                </a:lnTo>
                <a:lnTo>
                  <a:pt x="2286264" y="1694883"/>
                </a:lnTo>
                <a:lnTo>
                  <a:pt x="2277048" y="1697421"/>
                </a:lnTo>
                <a:lnTo>
                  <a:pt x="2267196" y="1699642"/>
                </a:lnTo>
                <a:lnTo>
                  <a:pt x="2257979" y="1701546"/>
                </a:lnTo>
                <a:lnTo>
                  <a:pt x="2248763" y="1703450"/>
                </a:lnTo>
                <a:lnTo>
                  <a:pt x="2238910" y="1705036"/>
                </a:lnTo>
                <a:lnTo>
                  <a:pt x="2229376" y="1706623"/>
                </a:lnTo>
                <a:lnTo>
                  <a:pt x="2220160" y="1707575"/>
                </a:lnTo>
                <a:lnTo>
                  <a:pt x="2211579" y="1797051"/>
                </a:lnTo>
                <a:lnTo>
                  <a:pt x="2054898" y="1782138"/>
                </a:lnTo>
                <a:lnTo>
                  <a:pt x="2063161" y="1692027"/>
                </a:lnTo>
                <a:lnTo>
                  <a:pt x="2054263" y="1689172"/>
                </a:lnTo>
                <a:lnTo>
                  <a:pt x="2045364" y="1685999"/>
                </a:lnTo>
                <a:lnTo>
                  <a:pt x="2035830" y="1682826"/>
                </a:lnTo>
                <a:lnTo>
                  <a:pt x="2027249" y="1679335"/>
                </a:lnTo>
                <a:lnTo>
                  <a:pt x="2018350" y="1675528"/>
                </a:lnTo>
                <a:lnTo>
                  <a:pt x="2009451" y="1671720"/>
                </a:lnTo>
                <a:lnTo>
                  <a:pt x="2000870" y="1667596"/>
                </a:lnTo>
                <a:lnTo>
                  <a:pt x="1992289" y="1663154"/>
                </a:lnTo>
                <a:lnTo>
                  <a:pt x="1984026" y="1658077"/>
                </a:lnTo>
                <a:lnTo>
                  <a:pt x="1975445" y="1653317"/>
                </a:lnTo>
                <a:lnTo>
                  <a:pt x="1967182" y="1648241"/>
                </a:lnTo>
                <a:lnTo>
                  <a:pt x="1958919" y="1642847"/>
                </a:lnTo>
                <a:lnTo>
                  <a:pt x="1950656" y="1637453"/>
                </a:lnTo>
                <a:lnTo>
                  <a:pt x="1943029" y="1631742"/>
                </a:lnTo>
                <a:lnTo>
                  <a:pt x="1935084" y="1626030"/>
                </a:lnTo>
                <a:lnTo>
                  <a:pt x="1927456" y="1620002"/>
                </a:lnTo>
                <a:lnTo>
                  <a:pt x="1857220" y="1678384"/>
                </a:lnTo>
                <a:lnTo>
                  <a:pt x="1756792" y="1556860"/>
                </a:lnTo>
                <a:lnTo>
                  <a:pt x="1827346" y="1498478"/>
                </a:lnTo>
                <a:lnTo>
                  <a:pt x="1822896" y="1489594"/>
                </a:lnTo>
                <a:lnTo>
                  <a:pt x="1818765" y="1481027"/>
                </a:lnTo>
                <a:lnTo>
                  <a:pt x="1814633" y="1472143"/>
                </a:lnTo>
                <a:lnTo>
                  <a:pt x="1810820" y="1463259"/>
                </a:lnTo>
                <a:lnTo>
                  <a:pt x="1807324" y="1454057"/>
                </a:lnTo>
                <a:lnTo>
                  <a:pt x="1803828" y="1445173"/>
                </a:lnTo>
                <a:lnTo>
                  <a:pt x="1800968" y="1436289"/>
                </a:lnTo>
                <a:lnTo>
                  <a:pt x="1797789" y="1426770"/>
                </a:lnTo>
                <a:lnTo>
                  <a:pt x="1795247" y="1417569"/>
                </a:lnTo>
                <a:lnTo>
                  <a:pt x="1792704" y="1408367"/>
                </a:lnTo>
                <a:lnTo>
                  <a:pt x="1790480" y="1399166"/>
                </a:lnTo>
                <a:lnTo>
                  <a:pt x="1788573" y="1389647"/>
                </a:lnTo>
                <a:lnTo>
                  <a:pt x="1786666" y="1380445"/>
                </a:lnTo>
                <a:lnTo>
                  <a:pt x="1785395" y="1371244"/>
                </a:lnTo>
                <a:lnTo>
                  <a:pt x="1783170" y="1352206"/>
                </a:lnTo>
                <a:lnTo>
                  <a:pt x="1690687" y="1343639"/>
                </a:lnTo>
                <a:lnTo>
                  <a:pt x="1705624" y="1186897"/>
                </a:lnTo>
                <a:lnTo>
                  <a:pt x="1798425" y="1195781"/>
                </a:lnTo>
                <a:lnTo>
                  <a:pt x="1801285" y="1186897"/>
                </a:lnTo>
                <a:lnTo>
                  <a:pt x="1804146" y="1178012"/>
                </a:lnTo>
                <a:lnTo>
                  <a:pt x="1807642" y="1169128"/>
                </a:lnTo>
                <a:lnTo>
                  <a:pt x="1810820" y="1160244"/>
                </a:lnTo>
                <a:lnTo>
                  <a:pt x="1814633" y="1151677"/>
                </a:lnTo>
                <a:lnTo>
                  <a:pt x="1818765" y="1142793"/>
                </a:lnTo>
                <a:lnTo>
                  <a:pt x="1822896" y="1134226"/>
                </a:lnTo>
                <a:lnTo>
                  <a:pt x="1827346" y="1125659"/>
                </a:lnTo>
                <a:lnTo>
                  <a:pt x="1831795" y="1117727"/>
                </a:lnTo>
                <a:lnTo>
                  <a:pt x="1836562" y="1109160"/>
                </a:lnTo>
                <a:lnTo>
                  <a:pt x="1841329" y="1100910"/>
                </a:lnTo>
                <a:lnTo>
                  <a:pt x="1846732" y="1092661"/>
                </a:lnTo>
                <a:lnTo>
                  <a:pt x="1852135" y="1085045"/>
                </a:lnTo>
                <a:lnTo>
                  <a:pt x="1857856" y="1077113"/>
                </a:lnTo>
                <a:lnTo>
                  <a:pt x="1863894" y="1069181"/>
                </a:lnTo>
                <a:lnTo>
                  <a:pt x="1869615" y="1061566"/>
                </a:lnTo>
                <a:lnTo>
                  <a:pt x="1810184" y="989858"/>
                </a:lnTo>
                <a:lnTo>
                  <a:pt x="1931588" y="889593"/>
                </a:lnTo>
                <a:lnTo>
                  <a:pt x="1990700" y="961301"/>
                </a:lnTo>
                <a:lnTo>
                  <a:pt x="1999599" y="956859"/>
                </a:lnTo>
                <a:lnTo>
                  <a:pt x="2008180" y="952734"/>
                </a:lnTo>
                <a:lnTo>
                  <a:pt x="2017079" y="948609"/>
                </a:lnTo>
                <a:lnTo>
                  <a:pt x="2025977" y="944485"/>
                </a:lnTo>
                <a:lnTo>
                  <a:pt x="2034876" y="941312"/>
                </a:lnTo>
                <a:lnTo>
                  <a:pt x="2043775" y="937504"/>
                </a:lnTo>
                <a:lnTo>
                  <a:pt x="2052673" y="934649"/>
                </a:lnTo>
                <a:lnTo>
                  <a:pt x="2061890" y="931476"/>
                </a:lnTo>
                <a:lnTo>
                  <a:pt x="2071424" y="928937"/>
                </a:lnTo>
                <a:lnTo>
                  <a:pt x="2080641" y="926399"/>
                </a:lnTo>
                <a:lnTo>
                  <a:pt x="2089539" y="924178"/>
                </a:lnTo>
                <a:lnTo>
                  <a:pt x="2099074" y="922274"/>
                </a:lnTo>
                <a:lnTo>
                  <a:pt x="2108608" y="920370"/>
                </a:lnTo>
                <a:lnTo>
                  <a:pt x="2117825" y="918784"/>
                </a:lnTo>
                <a:lnTo>
                  <a:pt x="2127041" y="917515"/>
                </a:lnTo>
                <a:lnTo>
                  <a:pt x="2136258" y="916246"/>
                </a:lnTo>
                <a:lnTo>
                  <a:pt x="2144839" y="823913"/>
                </a:lnTo>
                <a:close/>
                <a:moveTo>
                  <a:pt x="1509345" y="590550"/>
                </a:moveTo>
                <a:lnTo>
                  <a:pt x="1518239" y="590550"/>
                </a:lnTo>
                <a:lnTo>
                  <a:pt x="1526817" y="591817"/>
                </a:lnTo>
                <a:lnTo>
                  <a:pt x="1535394" y="593400"/>
                </a:lnTo>
                <a:lnTo>
                  <a:pt x="1543971" y="596250"/>
                </a:lnTo>
                <a:lnTo>
                  <a:pt x="1551912" y="599417"/>
                </a:lnTo>
                <a:lnTo>
                  <a:pt x="1559854" y="603534"/>
                </a:lnTo>
                <a:lnTo>
                  <a:pt x="1566843" y="608601"/>
                </a:lnTo>
                <a:lnTo>
                  <a:pt x="1570655" y="611452"/>
                </a:lnTo>
                <a:lnTo>
                  <a:pt x="1574149" y="614302"/>
                </a:lnTo>
                <a:lnTo>
                  <a:pt x="1577326" y="617469"/>
                </a:lnTo>
                <a:lnTo>
                  <a:pt x="1580185" y="620953"/>
                </a:lnTo>
                <a:lnTo>
                  <a:pt x="1583362" y="624753"/>
                </a:lnTo>
                <a:lnTo>
                  <a:pt x="1586221" y="628237"/>
                </a:lnTo>
                <a:lnTo>
                  <a:pt x="1588762" y="632037"/>
                </a:lnTo>
                <a:lnTo>
                  <a:pt x="1591621" y="636154"/>
                </a:lnTo>
                <a:lnTo>
                  <a:pt x="1593845" y="640271"/>
                </a:lnTo>
                <a:lnTo>
                  <a:pt x="1595433" y="644388"/>
                </a:lnTo>
                <a:lnTo>
                  <a:pt x="1597339" y="648505"/>
                </a:lnTo>
                <a:lnTo>
                  <a:pt x="1598927" y="652305"/>
                </a:lnTo>
                <a:lnTo>
                  <a:pt x="1601151" y="660856"/>
                </a:lnTo>
                <a:lnTo>
                  <a:pt x="1603057" y="669724"/>
                </a:lnTo>
                <a:lnTo>
                  <a:pt x="1603375" y="678274"/>
                </a:lnTo>
                <a:lnTo>
                  <a:pt x="1603375" y="687142"/>
                </a:lnTo>
                <a:lnTo>
                  <a:pt x="1602104" y="696326"/>
                </a:lnTo>
                <a:lnTo>
                  <a:pt x="1600516" y="704560"/>
                </a:lnTo>
                <a:lnTo>
                  <a:pt x="1597657" y="712794"/>
                </a:lnTo>
                <a:lnTo>
                  <a:pt x="1594480" y="721028"/>
                </a:lnTo>
                <a:lnTo>
                  <a:pt x="1590350" y="728629"/>
                </a:lnTo>
                <a:lnTo>
                  <a:pt x="1585268" y="736229"/>
                </a:lnTo>
                <a:lnTo>
                  <a:pt x="1582409" y="739396"/>
                </a:lnTo>
                <a:lnTo>
                  <a:pt x="1579550" y="742880"/>
                </a:lnTo>
                <a:lnTo>
                  <a:pt x="1576373" y="746047"/>
                </a:lnTo>
                <a:lnTo>
                  <a:pt x="1572879" y="749531"/>
                </a:lnTo>
                <a:lnTo>
                  <a:pt x="1569384" y="752381"/>
                </a:lnTo>
                <a:lnTo>
                  <a:pt x="1565572" y="755231"/>
                </a:lnTo>
                <a:lnTo>
                  <a:pt x="1297460" y="948099"/>
                </a:lnTo>
                <a:lnTo>
                  <a:pt x="1293012" y="951266"/>
                </a:lnTo>
                <a:lnTo>
                  <a:pt x="1288247" y="953799"/>
                </a:lnTo>
                <a:lnTo>
                  <a:pt x="1283164" y="956333"/>
                </a:lnTo>
                <a:lnTo>
                  <a:pt x="1278399" y="958550"/>
                </a:lnTo>
                <a:lnTo>
                  <a:pt x="1273634" y="960450"/>
                </a:lnTo>
                <a:lnTo>
                  <a:pt x="1268869" y="962033"/>
                </a:lnTo>
                <a:lnTo>
                  <a:pt x="1263469" y="962983"/>
                </a:lnTo>
                <a:lnTo>
                  <a:pt x="1258386" y="964250"/>
                </a:lnTo>
                <a:lnTo>
                  <a:pt x="1253304" y="964884"/>
                </a:lnTo>
                <a:lnTo>
                  <a:pt x="1247903" y="965200"/>
                </a:lnTo>
                <a:lnTo>
                  <a:pt x="1242820" y="965200"/>
                </a:lnTo>
                <a:lnTo>
                  <a:pt x="1237102" y="964884"/>
                </a:lnTo>
                <a:lnTo>
                  <a:pt x="1232020" y="964567"/>
                </a:lnTo>
                <a:lnTo>
                  <a:pt x="1226937" y="963617"/>
                </a:lnTo>
                <a:lnTo>
                  <a:pt x="1221537" y="962667"/>
                </a:lnTo>
                <a:lnTo>
                  <a:pt x="1216454" y="961083"/>
                </a:lnTo>
                <a:lnTo>
                  <a:pt x="1006475" y="894894"/>
                </a:lnTo>
                <a:lnTo>
                  <a:pt x="1009652" y="885393"/>
                </a:lnTo>
                <a:lnTo>
                  <a:pt x="1013464" y="875259"/>
                </a:lnTo>
                <a:lnTo>
                  <a:pt x="1017911" y="862591"/>
                </a:lnTo>
                <a:lnTo>
                  <a:pt x="1022676" y="847706"/>
                </a:lnTo>
                <a:lnTo>
                  <a:pt x="1027123" y="832188"/>
                </a:lnTo>
                <a:lnTo>
                  <a:pt x="1029029" y="824271"/>
                </a:lnTo>
                <a:lnTo>
                  <a:pt x="1030935" y="816353"/>
                </a:lnTo>
                <a:lnTo>
                  <a:pt x="1031888" y="808753"/>
                </a:lnTo>
                <a:lnTo>
                  <a:pt x="1033159" y="801469"/>
                </a:lnTo>
                <a:lnTo>
                  <a:pt x="1033794" y="793868"/>
                </a:lnTo>
                <a:lnTo>
                  <a:pt x="1033794" y="786584"/>
                </a:lnTo>
                <a:lnTo>
                  <a:pt x="1033794" y="778666"/>
                </a:lnTo>
                <a:lnTo>
                  <a:pt x="1033477" y="770749"/>
                </a:lnTo>
                <a:lnTo>
                  <a:pt x="1032841" y="762832"/>
                </a:lnTo>
                <a:lnTo>
                  <a:pt x="1031888" y="755548"/>
                </a:lnTo>
                <a:lnTo>
                  <a:pt x="1029665" y="740980"/>
                </a:lnTo>
                <a:lnTo>
                  <a:pt x="1027441" y="727995"/>
                </a:lnTo>
                <a:lnTo>
                  <a:pt x="1025217" y="718178"/>
                </a:lnTo>
                <a:lnTo>
                  <a:pt x="1022994" y="708994"/>
                </a:lnTo>
                <a:lnTo>
                  <a:pt x="1227572" y="773599"/>
                </a:lnTo>
                <a:lnTo>
                  <a:pt x="1458835" y="607651"/>
                </a:lnTo>
                <a:lnTo>
                  <a:pt x="1462965" y="605118"/>
                </a:lnTo>
                <a:lnTo>
                  <a:pt x="1467095" y="602268"/>
                </a:lnTo>
                <a:lnTo>
                  <a:pt x="1470589" y="600051"/>
                </a:lnTo>
                <a:lnTo>
                  <a:pt x="1474719" y="598467"/>
                </a:lnTo>
                <a:lnTo>
                  <a:pt x="1479166" y="596567"/>
                </a:lnTo>
                <a:lnTo>
                  <a:pt x="1483296" y="594984"/>
                </a:lnTo>
                <a:lnTo>
                  <a:pt x="1491873" y="592767"/>
                </a:lnTo>
                <a:lnTo>
                  <a:pt x="1500768" y="591183"/>
                </a:lnTo>
                <a:lnTo>
                  <a:pt x="1509345" y="590550"/>
                </a:lnTo>
                <a:close/>
                <a:moveTo>
                  <a:pt x="690596" y="539750"/>
                </a:moveTo>
                <a:lnTo>
                  <a:pt x="691548" y="539750"/>
                </a:lnTo>
                <a:lnTo>
                  <a:pt x="693769" y="540067"/>
                </a:lnTo>
                <a:lnTo>
                  <a:pt x="702016" y="540702"/>
                </a:lnTo>
                <a:lnTo>
                  <a:pt x="727394" y="541020"/>
                </a:lnTo>
                <a:lnTo>
                  <a:pt x="757531" y="541655"/>
                </a:lnTo>
                <a:lnTo>
                  <a:pt x="770854" y="541972"/>
                </a:lnTo>
                <a:lnTo>
                  <a:pt x="781640" y="543242"/>
                </a:lnTo>
                <a:lnTo>
                  <a:pt x="781957" y="543242"/>
                </a:lnTo>
                <a:lnTo>
                  <a:pt x="785763" y="546734"/>
                </a:lnTo>
                <a:lnTo>
                  <a:pt x="789887" y="552130"/>
                </a:lnTo>
                <a:lnTo>
                  <a:pt x="794646" y="558479"/>
                </a:lnTo>
                <a:lnTo>
                  <a:pt x="799404" y="566415"/>
                </a:lnTo>
                <a:lnTo>
                  <a:pt x="804797" y="576573"/>
                </a:lnTo>
                <a:lnTo>
                  <a:pt x="809872" y="588001"/>
                </a:lnTo>
                <a:lnTo>
                  <a:pt x="812093" y="594668"/>
                </a:lnTo>
                <a:lnTo>
                  <a:pt x="814631" y="602286"/>
                </a:lnTo>
                <a:lnTo>
                  <a:pt x="817169" y="609905"/>
                </a:lnTo>
                <a:lnTo>
                  <a:pt x="820024" y="618476"/>
                </a:lnTo>
                <a:lnTo>
                  <a:pt x="822244" y="627364"/>
                </a:lnTo>
                <a:lnTo>
                  <a:pt x="824465" y="637205"/>
                </a:lnTo>
                <a:lnTo>
                  <a:pt x="826685" y="647681"/>
                </a:lnTo>
                <a:lnTo>
                  <a:pt x="828906" y="658791"/>
                </a:lnTo>
                <a:lnTo>
                  <a:pt x="830809" y="670537"/>
                </a:lnTo>
                <a:lnTo>
                  <a:pt x="832395" y="683235"/>
                </a:lnTo>
                <a:lnTo>
                  <a:pt x="834299" y="696567"/>
                </a:lnTo>
                <a:lnTo>
                  <a:pt x="835885" y="710535"/>
                </a:lnTo>
                <a:lnTo>
                  <a:pt x="836836" y="725454"/>
                </a:lnTo>
                <a:lnTo>
                  <a:pt x="838105" y="741644"/>
                </a:lnTo>
                <a:lnTo>
                  <a:pt x="839057" y="757834"/>
                </a:lnTo>
                <a:lnTo>
                  <a:pt x="840009" y="775611"/>
                </a:lnTo>
                <a:lnTo>
                  <a:pt x="840326" y="794022"/>
                </a:lnTo>
                <a:lnTo>
                  <a:pt x="840643" y="813069"/>
                </a:lnTo>
                <a:lnTo>
                  <a:pt x="840326" y="833703"/>
                </a:lnTo>
                <a:lnTo>
                  <a:pt x="840326" y="854972"/>
                </a:lnTo>
                <a:lnTo>
                  <a:pt x="844767" y="839735"/>
                </a:lnTo>
                <a:lnTo>
                  <a:pt x="849208" y="824497"/>
                </a:lnTo>
                <a:lnTo>
                  <a:pt x="857456" y="794975"/>
                </a:lnTo>
                <a:lnTo>
                  <a:pt x="864435" y="767992"/>
                </a:lnTo>
                <a:lnTo>
                  <a:pt x="870145" y="742914"/>
                </a:lnTo>
                <a:lnTo>
                  <a:pt x="878710" y="705456"/>
                </a:lnTo>
                <a:lnTo>
                  <a:pt x="881248" y="694028"/>
                </a:lnTo>
                <a:lnTo>
                  <a:pt x="882517" y="688314"/>
                </a:lnTo>
                <a:lnTo>
                  <a:pt x="878076" y="679425"/>
                </a:lnTo>
                <a:lnTo>
                  <a:pt x="874586" y="670854"/>
                </a:lnTo>
                <a:lnTo>
                  <a:pt x="871097" y="663236"/>
                </a:lnTo>
                <a:lnTo>
                  <a:pt x="868559" y="655617"/>
                </a:lnTo>
                <a:lnTo>
                  <a:pt x="864752" y="644506"/>
                </a:lnTo>
                <a:lnTo>
                  <a:pt x="863801" y="640380"/>
                </a:lnTo>
                <a:lnTo>
                  <a:pt x="867290" y="637205"/>
                </a:lnTo>
                <a:lnTo>
                  <a:pt x="876489" y="629269"/>
                </a:lnTo>
                <a:lnTo>
                  <a:pt x="881882" y="624507"/>
                </a:lnTo>
                <a:lnTo>
                  <a:pt x="888227" y="619746"/>
                </a:lnTo>
                <a:lnTo>
                  <a:pt x="894571" y="615619"/>
                </a:lnTo>
                <a:lnTo>
                  <a:pt x="900598" y="611810"/>
                </a:lnTo>
                <a:lnTo>
                  <a:pt x="921535" y="619746"/>
                </a:lnTo>
                <a:lnTo>
                  <a:pt x="939300" y="659426"/>
                </a:lnTo>
                <a:lnTo>
                  <a:pt x="934224" y="671172"/>
                </a:lnTo>
                <a:lnTo>
                  <a:pt x="928514" y="683235"/>
                </a:lnTo>
                <a:lnTo>
                  <a:pt x="922487" y="695932"/>
                </a:lnTo>
                <a:lnTo>
                  <a:pt x="923439" y="707043"/>
                </a:lnTo>
                <a:lnTo>
                  <a:pt x="924073" y="720693"/>
                </a:lnTo>
                <a:lnTo>
                  <a:pt x="924708" y="736248"/>
                </a:lnTo>
                <a:lnTo>
                  <a:pt x="924073" y="753390"/>
                </a:lnTo>
                <a:lnTo>
                  <a:pt x="923439" y="790213"/>
                </a:lnTo>
                <a:lnTo>
                  <a:pt x="921852" y="827354"/>
                </a:lnTo>
                <a:lnTo>
                  <a:pt x="920266" y="862273"/>
                </a:lnTo>
                <a:lnTo>
                  <a:pt x="918680" y="891161"/>
                </a:lnTo>
                <a:lnTo>
                  <a:pt x="916777" y="918461"/>
                </a:lnTo>
                <a:lnTo>
                  <a:pt x="918680" y="913382"/>
                </a:lnTo>
                <a:lnTo>
                  <a:pt x="923756" y="899097"/>
                </a:lnTo>
                <a:lnTo>
                  <a:pt x="927245" y="888621"/>
                </a:lnTo>
                <a:lnTo>
                  <a:pt x="931369" y="876241"/>
                </a:lnTo>
                <a:lnTo>
                  <a:pt x="935493" y="862273"/>
                </a:lnTo>
                <a:lnTo>
                  <a:pt x="939934" y="846401"/>
                </a:lnTo>
                <a:lnTo>
                  <a:pt x="943741" y="828307"/>
                </a:lnTo>
                <a:lnTo>
                  <a:pt x="947865" y="809260"/>
                </a:lnTo>
                <a:lnTo>
                  <a:pt x="951672" y="788626"/>
                </a:lnTo>
                <a:lnTo>
                  <a:pt x="955161" y="766722"/>
                </a:lnTo>
                <a:lnTo>
                  <a:pt x="957699" y="743866"/>
                </a:lnTo>
                <a:lnTo>
                  <a:pt x="958650" y="731486"/>
                </a:lnTo>
                <a:lnTo>
                  <a:pt x="959919" y="719106"/>
                </a:lnTo>
                <a:lnTo>
                  <a:pt x="960554" y="707043"/>
                </a:lnTo>
                <a:lnTo>
                  <a:pt x="960871" y="694345"/>
                </a:lnTo>
                <a:lnTo>
                  <a:pt x="961188" y="681330"/>
                </a:lnTo>
                <a:lnTo>
                  <a:pt x="961188" y="668315"/>
                </a:lnTo>
                <a:lnTo>
                  <a:pt x="969119" y="649268"/>
                </a:lnTo>
                <a:lnTo>
                  <a:pt x="970705" y="651173"/>
                </a:lnTo>
                <a:lnTo>
                  <a:pt x="973877" y="656887"/>
                </a:lnTo>
                <a:lnTo>
                  <a:pt x="976098" y="661331"/>
                </a:lnTo>
                <a:lnTo>
                  <a:pt x="978636" y="666727"/>
                </a:lnTo>
                <a:lnTo>
                  <a:pt x="981808" y="673076"/>
                </a:lnTo>
                <a:lnTo>
                  <a:pt x="984663" y="681012"/>
                </a:lnTo>
                <a:lnTo>
                  <a:pt x="988152" y="690218"/>
                </a:lnTo>
                <a:lnTo>
                  <a:pt x="991007" y="700377"/>
                </a:lnTo>
                <a:lnTo>
                  <a:pt x="993862" y="712122"/>
                </a:lnTo>
                <a:lnTo>
                  <a:pt x="997035" y="724820"/>
                </a:lnTo>
                <a:lnTo>
                  <a:pt x="999572" y="739422"/>
                </a:lnTo>
                <a:lnTo>
                  <a:pt x="1002110" y="754977"/>
                </a:lnTo>
                <a:lnTo>
                  <a:pt x="1004013" y="772436"/>
                </a:lnTo>
                <a:lnTo>
                  <a:pt x="1005600" y="790848"/>
                </a:lnTo>
                <a:lnTo>
                  <a:pt x="1005282" y="796244"/>
                </a:lnTo>
                <a:lnTo>
                  <a:pt x="1004331" y="801958"/>
                </a:lnTo>
                <a:lnTo>
                  <a:pt x="1003062" y="809260"/>
                </a:lnTo>
                <a:lnTo>
                  <a:pt x="1000841" y="817196"/>
                </a:lnTo>
                <a:lnTo>
                  <a:pt x="997669" y="826085"/>
                </a:lnTo>
                <a:lnTo>
                  <a:pt x="994497" y="836243"/>
                </a:lnTo>
                <a:lnTo>
                  <a:pt x="985932" y="858781"/>
                </a:lnTo>
                <a:lnTo>
                  <a:pt x="964043" y="914969"/>
                </a:lnTo>
                <a:lnTo>
                  <a:pt x="951037" y="948301"/>
                </a:lnTo>
                <a:lnTo>
                  <a:pt x="937079" y="985442"/>
                </a:lnTo>
                <a:lnTo>
                  <a:pt x="922804" y="1025757"/>
                </a:lnTo>
                <a:lnTo>
                  <a:pt x="915825" y="1047026"/>
                </a:lnTo>
                <a:lnTo>
                  <a:pt x="908212" y="1068929"/>
                </a:lnTo>
                <a:lnTo>
                  <a:pt x="901233" y="1091785"/>
                </a:lnTo>
                <a:lnTo>
                  <a:pt x="894254" y="1115594"/>
                </a:lnTo>
                <a:lnTo>
                  <a:pt x="886958" y="1139719"/>
                </a:lnTo>
                <a:lnTo>
                  <a:pt x="880296" y="1165115"/>
                </a:lnTo>
                <a:lnTo>
                  <a:pt x="873634" y="1190510"/>
                </a:lnTo>
                <a:lnTo>
                  <a:pt x="867290" y="1217493"/>
                </a:lnTo>
                <a:lnTo>
                  <a:pt x="861580" y="1244476"/>
                </a:lnTo>
                <a:lnTo>
                  <a:pt x="855553" y="1272728"/>
                </a:lnTo>
                <a:lnTo>
                  <a:pt x="850477" y="1301298"/>
                </a:lnTo>
                <a:lnTo>
                  <a:pt x="845402" y="1330821"/>
                </a:lnTo>
                <a:lnTo>
                  <a:pt x="840960" y="1360343"/>
                </a:lnTo>
                <a:lnTo>
                  <a:pt x="836836" y="1391135"/>
                </a:lnTo>
                <a:lnTo>
                  <a:pt x="874586" y="1434307"/>
                </a:lnTo>
                <a:lnTo>
                  <a:pt x="949768" y="1522239"/>
                </a:lnTo>
                <a:lnTo>
                  <a:pt x="990373" y="1569856"/>
                </a:lnTo>
                <a:lnTo>
                  <a:pt x="1026219" y="1613028"/>
                </a:lnTo>
                <a:lnTo>
                  <a:pt x="1041129" y="1631122"/>
                </a:lnTo>
                <a:lnTo>
                  <a:pt x="1053500" y="1646042"/>
                </a:lnTo>
                <a:lnTo>
                  <a:pt x="1062065" y="1657470"/>
                </a:lnTo>
                <a:lnTo>
                  <a:pt x="1066824" y="1664137"/>
                </a:lnTo>
                <a:lnTo>
                  <a:pt x="1071582" y="1671755"/>
                </a:lnTo>
                <a:lnTo>
                  <a:pt x="1077292" y="1680326"/>
                </a:lnTo>
                <a:lnTo>
                  <a:pt x="1080147" y="1685088"/>
                </a:lnTo>
                <a:lnTo>
                  <a:pt x="1083002" y="1689850"/>
                </a:lnTo>
                <a:lnTo>
                  <a:pt x="1085540" y="1695564"/>
                </a:lnTo>
                <a:lnTo>
                  <a:pt x="1088395" y="1701913"/>
                </a:lnTo>
                <a:lnTo>
                  <a:pt x="1090616" y="1708579"/>
                </a:lnTo>
                <a:lnTo>
                  <a:pt x="1091884" y="1715880"/>
                </a:lnTo>
                <a:lnTo>
                  <a:pt x="1093471" y="1724134"/>
                </a:lnTo>
                <a:lnTo>
                  <a:pt x="1093788" y="1733022"/>
                </a:lnTo>
                <a:lnTo>
                  <a:pt x="1093788" y="1742545"/>
                </a:lnTo>
                <a:lnTo>
                  <a:pt x="1092836" y="1753021"/>
                </a:lnTo>
                <a:lnTo>
                  <a:pt x="1090933" y="1765084"/>
                </a:lnTo>
                <a:lnTo>
                  <a:pt x="1087761" y="1777147"/>
                </a:lnTo>
                <a:lnTo>
                  <a:pt x="1086809" y="1785083"/>
                </a:lnTo>
                <a:lnTo>
                  <a:pt x="1084271" y="1801272"/>
                </a:lnTo>
                <a:lnTo>
                  <a:pt x="1076340" y="1854920"/>
                </a:lnTo>
                <a:lnTo>
                  <a:pt x="1054452" y="2009516"/>
                </a:lnTo>
                <a:lnTo>
                  <a:pt x="1023681" y="2230139"/>
                </a:lnTo>
                <a:lnTo>
                  <a:pt x="1022730" y="2236488"/>
                </a:lnTo>
                <a:lnTo>
                  <a:pt x="1021461" y="2242520"/>
                </a:lnTo>
                <a:lnTo>
                  <a:pt x="1019875" y="2248551"/>
                </a:lnTo>
                <a:lnTo>
                  <a:pt x="1018289" y="2254582"/>
                </a:lnTo>
                <a:lnTo>
                  <a:pt x="1015751" y="2259979"/>
                </a:lnTo>
                <a:lnTo>
                  <a:pt x="1013530" y="2265693"/>
                </a:lnTo>
                <a:lnTo>
                  <a:pt x="1011310" y="2271407"/>
                </a:lnTo>
                <a:lnTo>
                  <a:pt x="1008455" y="2276486"/>
                </a:lnTo>
                <a:lnTo>
                  <a:pt x="1005917" y="2281248"/>
                </a:lnTo>
                <a:lnTo>
                  <a:pt x="1002427" y="2286009"/>
                </a:lnTo>
                <a:lnTo>
                  <a:pt x="999255" y="2291088"/>
                </a:lnTo>
                <a:lnTo>
                  <a:pt x="995766" y="2295533"/>
                </a:lnTo>
                <a:lnTo>
                  <a:pt x="992276" y="2299659"/>
                </a:lnTo>
                <a:lnTo>
                  <a:pt x="988470" y="2303469"/>
                </a:lnTo>
                <a:lnTo>
                  <a:pt x="984346" y="2307278"/>
                </a:lnTo>
                <a:lnTo>
                  <a:pt x="980222" y="2311087"/>
                </a:lnTo>
                <a:lnTo>
                  <a:pt x="975781" y="2314262"/>
                </a:lnTo>
                <a:lnTo>
                  <a:pt x="971339" y="2317436"/>
                </a:lnTo>
                <a:lnTo>
                  <a:pt x="966581" y="2320293"/>
                </a:lnTo>
                <a:lnTo>
                  <a:pt x="961823" y="2322833"/>
                </a:lnTo>
                <a:lnTo>
                  <a:pt x="956747" y="2325372"/>
                </a:lnTo>
                <a:lnTo>
                  <a:pt x="951989" y="2327277"/>
                </a:lnTo>
                <a:lnTo>
                  <a:pt x="946913" y="2329182"/>
                </a:lnTo>
                <a:lnTo>
                  <a:pt x="941203" y="2331086"/>
                </a:lnTo>
                <a:lnTo>
                  <a:pt x="936128" y="2332674"/>
                </a:lnTo>
                <a:lnTo>
                  <a:pt x="930418" y="2333309"/>
                </a:lnTo>
                <a:lnTo>
                  <a:pt x="925025" y="2334578"/>
                </a:lnTo>
                <a:lnTo>
                  <a:pt x="919315" y="2334896"/>
                </a:lnTo>
                <a:lnTo>
                  <a:pt x="913605" y="2335213"/>
                </a:lnTo>
                <a:lnTo>
                  <a:pt x="907577" y="2335213"/>
                </a:lnTo>
                <a:lnTo>
                  <a:pt x="901550" y="2334896"/>
                </a:lnTo>
                <a:lnTo>
                  <a:pt x="895523" y="2333943"/>
                </a:lnTo>
                <a:lnTo>
                  <a:pt x="889813" y="2333309"/>
                </a:lnTo>
                <a:lnTo>
                  <a:pt x="883786" y="2332356"/>
                </a:lnTo>
                <a:lnTo>
                  <a:pt x="878076" y="2330769"/>
                </a:lnTo>
                <a:lnTo>
                  <a:pt x="872683" y="2328864"/>
                </a:lnTo>
                <a:lnTo>
                  <a:pt x="867290" y="2326642"/>
                </a:lnTo>
                <a:lnTo>
                  <a:pt x="862214" y="2324420"/>
                </a:lnTo>
                <a:lnTo>
                  <a:pt x="857456" y="2321881"/>
                </a:lnTo>
                <a:lnTo>
                  <a:pt x="852698" y="2319341"/>
                </a:lnTo>
                <a:lnTo>
                  <a:pt x="848257" y="2316167"/>
                </a:lnTo>
                <a:lnTo>
                  <a:pt x="843815" y="2312992"/>
                </a:lnTo>
                <a:lnTo>
                  <a:pt x="839692" y="2309183"/>
                </a:lnTo>
                <a:lnTo>
                  <a:pt x="835568" y="2305373"/>
                </a:lnTo>
                <a:lnTo>
                  <a:pt x="831761" y="2301882"/>
                </a:lnTo>
                <a:lnTo>
                  <a:pt x="827954" y="2297755"/>
                </a:lnTo>
                <a:lnTo>
                  <a:pt x="824782" y="2293311"/>
                </a:lnTo>
                <a:lnTo>
                  <a:pt x="821293" y="2288866"/>
                </a:lnTo>
                <a:lnTo>
                  <a:pt x="818755" y="2283787"/>
                </a:lnTo>
                <a:lnTo>
                  <a:pt x="815900" y="2279026"/>
                </a:lnTo>
                <a:lnTo>
                  <a:pt x="813362" y="2274264"/>
                </a:lnTo>
                <a:lnTo>
                  <a:pt x="811141" y="2269185"/>
                </a:lnTo>
                <a:lnTo>
                  <a:pt x="809238" y="2263471"/>
                </a:lnTo>
                <a:lnTo>
                  <a:pt x="807335" y="2258392"/>
                </a:lnTo>
                <a:lnTo>
                  <a:pt x="805749" y="2252678"/>
                </a:lnTo>
                <a:lnTo>
                  <a:pt x="804162" y="2246646"/>
                </a:lnTo>
                <a:lnTo>
                  <a:pt x="803211" y="2241250"/>
                </a:lnTo>
                <a:lnTo>
                  <a:pt x="802576" y="2234901"/>
                </a:lnTo>
                <a:lnTo>
                  <a:pt x="801942" y="2228869"/>
                </a:lnTo>
                <a:lnTo>
                  <a:pt x="801625" y="2222838"/>
                </a:lnTo>
                <a:lnTo>
                  <a:pt x="801625" y="2216807"/>
                </a:lnTo>
                <a:lnTo>
                  <a:pt x="801942" y="2210458"/>
                </a:lnTo>
                <a:lnTo>
                  <a:pt x="802576" y="2204109"/>
                </a:lnTo>
                <a:lnTo>
                  <a:pt x="803211" y="2197443"/>
                </a:lnTo>
                <a:lnTo>
                  <a:pt x="833981" y="1990152"/>
                </a:lnTo>
                <a:lnTo>
                  <a:pt x="855235" y="1846032"/>
                </a:lnTo>
                <a:lnTo>
                  <a:pt x="861897" y="1797146"/>
                </a:lnTo>
                <a:lnTo>
                  <a:pt x="863801" y="1783178"/>
                </a:lnTo>
                <a:lnTo>
                  <a:pt x="864435" y="1777147"/>
                </a:lnTo>
                <a:lnTo>
                  <a:pt x="861897" y="1774290"/>
                </a:lnTo>
                <a:lnTo>
                  <a:pt x="855553" y="1767623"/>
                </a:lnTo>
                <a:lnTo>
                  <a:pt x="833030" y="1744133"/>
                </a:lnTo>
                <a:lnTo>
                  <a:pt x="763558" y="1673343"/>
                </a:lnTo>
                <a:lnTo>
                  <a:pt x="687424" y="1595886"/>
                </a:lnTo>
                <a:lnTo>
                  <a:pt x="657288" y="1564777"/>
                </a:lnTo>
                <a:lnTo>
                  <a:pt x="637620" y="1543825"/>
                </a:lnTo>
                <a:lnTo>
                  <a:pt x="624931" y="1537159"/>
                </a:lnTo>
                <a:lnTo>
                  <a:pt x="612876" y="1530175"/>
                </a:lnTo>
                <a:lnTo>
                  <a:pt x="600822" y="1523192"/>
                </a:lnTo>
                <a:lnTo>
                  <a:pt x="589719" y="1516208"/>
                </a:lnTo>
                <a:lnTo>
                  <a:pt x="578933" y="1508907"/>
                </a:lnTo>
                <a:lnTo>
                  <a:pt x="569100" y="1501605"/>
                </a:lnTo>
                <a:lnTo>
                  <a:pt x="559266" y="1494622"/>
                </a:lnTo>
                <a:lnTo>
                  <a:pt x="550383" y="1487003"/>
                </a:lnTo>
                <a:lnTo>
                  <a:pt x="541818" y="1480019"/>
                </a:lnTo>
                <a:lnTo>
                  <a:pt x="533570" y="1472718"/>
                </a:lnTo>
                <a:lnTo>
                  <a:pt x="525957" y="1465099"/>
                </a:lnTo>
                <a:lnTo>
                  <a:pt x="518978" y="1458116"/>
                </a:lnTo>
                <a:lnTo>
                  <a:pt x="511682" y="1451132"/>
                </a:lnTo>
                <a:lnTo>
                  <a:pt x="505655" y="1444148"/>
                </a:lnTo>
                <a:lnTo>
                  <a:pt x="499945" y="1436847"/>
                </a:lnTo>
                <a:lnTo>
                  <a:pt x="494235" y="1430181"/>
                </a:lnTo>
                <a:lnTo>
                  <a:pt x="489159" y="1423514"/>
                </a:lnTo>
                <a:lnTo>
                  <a:pt x="484718" y="1416848"/>
                </a:lnTo>
                <a:lnTo>
                  <a:pt x="480277" y="1410499"/>
                </a:lnTo>
                <a:lnTo>
                  <a:pt x="476470" y="1404150"/>
                </a:lnTo>
                <a:lnTo>
                  <a:pt x="473298" y="1397801"/>
                </a:lnTo>
                <a:lnTo>
                  <a:pt x="469808" y="1392405"/>
                </a:lnTo>
                <a:lnTo>
                  <a:pt x="464733" y="1381294"/>
                </a:lnTo>
                <a:lnTo>
                  <a:pt x="460926" y="1371453"/>
                </a:lnTo>
                <a:lnTo>
                  <a:pt x="458706" y="1362565"/>
                </a:lnTo>
                <a:lnTo>
                  <a:pt x="457754" y="1359073"/>
                </a:lnTo>
                <a:lnTo>
                  <a:pt x="457119" y="1355264"/>
                </a:lnTo>
                <a:lnTo>
                  <a:pt x="457119" y="1352089"/>
                </a:lnTo>
                <a:lnTo>
                  <a:pt x="457119" y="1349550"/>
                </a:lnTo>
                <a:lnTo>
                  <a:pt x="456802" y="1347010"/>
                </a:lnTo>
                <a:lnTo>
                  <a:pt x="456168" y="1344788"/>
                </a:lnTo>
                <a:lnTo>
                  <a:pt x="454264" y="1342566"/>
                </a:lnTo>
                <a:lnTo>
                  <a:pt x="452361" y="1340344"/>
                </a:lnTo>
                <a:lnTo>
                  <a:pt x="449823" y="1338439"/>
                </a:lnTo>
                <a:lnTo>
                  <a:pt x="446968" y="1336217"/>
                </a:lnTo>
                <a:lnTo>
                  <a:pt x="440624" y="1332408"/>
                </a:lnTo>
                <a:lnTo>
                  <a:pt x="434279" y="1328598"/>
                </a:lnTo>
                <a:lnTo>
                  <a:pt x="431107" y="1326376"/>
                </a:lnTo>
                <a:lnTo>
                  <a:pt x="428887" y="1324472"/>
                </a:lnTo>
                <a:lnTo>
                  <a:pt x="426666" y="1322250"/>
                </a:lnTo>
                <a:lnTo>
                  <a:pt x="425397" y="1319393"/>
                </a:lnTo>
                <a:lnTo>
                  <a:pt x="424128" y="1317170"/>
                </a:lnTo>
                <a:lnTo>
                  <a:pt x="424128" y="1314631"/>
                </a:lnTo>
                <a:lnTo>
                  <a:pt x="425714" y="1302568"/>
                </a:lnTo>
                <a:lnTo>
                  <a:pt x="427618" y="1289553"/>
                </a:lnTo>
                <a:lnTo>
                  <a:pt x="429521" y="1275268"/>
                </a:lnTo>
                <a:lnTo>
                  <a:pt x="432059" y="1260983"/>
                </a:lnTo>
                <a:lnTo>
                  <a:pt x="438086" y="1229873"/>
                </a:lnTo>
                <a:lnTo>
                  <a:pt x="445382" y="1196542"/>
                </a:lnTo>
                <a:lnTo>
                  <a:pt x="453313" y="1161623"/>
                </a:lnTo>
                <a:lnTo>
                  <a:pt x="462195" y="1125117"/>
                </a:lnTo>
                <a:lnTo>
                  <a:pt x="471712" y="1087658"/>
                </a:lnTo>
                <a:lnTo>
                  <a:pt x="481229" y="1049883"/>
                </a:lnTo>
                <a:lnTo>
                  <a:pt x="501531" y="974014"/>
                </a:lnTo>
                <a:lnTo>
                  <a:pt x="521199" y="901001"/>
                </a:lnTo>
                <a:lnTo>
                  <a:pt x="538963" y="833386"/>
                </a:lnTo>
                <a:lnTo>
                  <a:pt x="546577" y="803228"/>
                </a:lnTo>
                <a:lnTo>
                  <a:pt x="553238" y="775293"/>
                </a:lnTo>
                <a:lnTo>
                  <a:pt x="622710" y="754659"/>
                </a:lnTo>
                <a:lnTo>
                  <a:pt x="591305" y="753072"/>
                </a:lnTo>
                <a:lnTo>
                  <a:pt x="520881" y="750215"/>
                </a:lnTo>
                <a:lnTo>
                  <a:pt x="482497" y="748628"/>
                </a:lnTo>
                <a:lnTo>
                  <a:pt x="448554" y="747358"/>
                </a:lnTo>
                <a:lnTo>
                  <a:pt x="423494" y="747041"/>
                </a:lnTo>
                <a:lnTo>
                  <a:pt x="415563" y="747358"/>
                </a:lnTo>
                <a:lnTo>
                  <a:pt x="411439" y="747993"/>
                </a:lnTo>
                <a:lnTo>
                  <a:pt x="409853" y="748628"/>
                </a:lnTo>
                <a:lnTo>
                  <a:pt x="406364" y="750850"/>
                </a:lnTo>
                <a:lnTo>
                  <a:pt x="396847" y="757516"/>
                </a:lnTo>
                <a:lnTo>
                  <a:pt x="382889" y="767992"/>
                </a:lnTo>
                <a:lnTo>
                  <a:pt x="366393" y="781007"/>
                </a:lnTo>
                <a:lnTo>
                  <a:pt x="325472" y="812752"/>
                </a:lnTo>
                <a:lnTo>
                  <a:pt x="279791" y="849258"/>
                </a:lnTo>
                <a:lnTo>
                  <a:pt x="195093" y="917826"/>
                </a:lnTo>
                <a:lnTo>
                  <a:pt x="154805" y="951158"/>
                </a:lnTo>
                <a:lnTo>
                  <a:pt x="154488" y="951475"/>
                </a:lnTo>
                <a:lnTo>
                  <a:pt x="150681" y="954332"/>
                </a:lnTo>
                <a:lnTo>
                  <a:pt x="146875" y="957506"/>
                </a:lnTo>
                <a:lnTo>
                  <a:pt x="143068" y="960046"/>
                </a:lnTo>
                <a:lnTo>
                  <a:pt x="139261" y="962586"/>
                </a:lnTo>
                <a:lnTo>
                  <a:pt x="135454" y="964808"/>
                </a:lnTo>
                <a:lnTo>
                  <a:pt x="131013" y="966712"/>
                </a:lnTo>
                <a:lnTo>
                  <a:pt x="126889" y="968617"/>
                </a:lnTo>
                <a:lnTo>
                  <a:pt x="122766" y="969887"/>
                </a:lnTo>
                <a:lnTo>
                  <a:pt x="113883" y="972426"/>
                </a:lnTo>
                <a:lnTo>
                  <a:pt x="105318" y="974014"/>
                </a:lnTo>
                <a:lnTo>
                  <a:pt x="96436" y="975283"/>
                </a:lnTo>
                <a:lnTo>
                  <a:pt x="87554" y="974966"/>
                </a:lnTo>
                <a:lnTo>
                  <a:pt x="78671" y="974014"/>
                </a:lnTo>
                <a:lnTo>
                  <a:pt x="70106" y="972109"/>
                </a:lnTo>
                <a:lnTo>
                  <a:pt x="61541" y="969569"/>
                </a:lnTo>
                <a:lnTo>
                  <a:pt x="52976" y="966395"/>
                </a:lnTo>
                <a:lnTo>
                  <a:pt x="48852" y="964490"/>
                </a:lnTo>
                <a:lnTo>
                  <a:pt x="45363" y="962268"/>
                </a:lnTo>
                <a:lnTo>
                  <a:pt x="41239" y="959729"/>
                </a:lnTo>
                <a:lnTo>
                  <a:pt x="37432" y="956872"/>
                </a:lnTo>
                <a:lnTo>
                  <a:pt x="33626" y="954015"/>
                </a:lnTo>
                <a:lnTo>
                  <a:pt x="30453" y="951158"/>
                </a:lnTo>
                <a:lnTo>
                  <a:pt x="26647" y="947666"/>
                </a:lnTo>
                <a:lnTo>
                  <a:pt x="23792" y="944491"/>
                </a:lnTo>
                <a:lnTo>
                  <a:pt x="20302" y="940682"/>
                </a:lnTo>
                <a:lnTo>
                  <a:pt x="17764" y="936873"/>
                </a:lnTo>
                <a:lnTo>
                  <a:pt x="14909" y="933063"/>
                </a:lnTo>
                <a:lnTo>
                  <a:pt x="12689" y="929254"/>
                </a:lnTo>
                <a:lnTo>
                  <a:pt x="10468" y="925127"/>
                </a:lnTo>
                <a:lnTo>
                  <a:pt x="8248" y="921000"/>
                </a:lnTo>
                <a:lnTo>
                  <a:pt x="6662" y="916874"/>
                </a:lnTo>
                <a:lnTo>
                  <a:pt x="4758" y="912429"/>
                </a:lnTo>
                <a:lnTo>
                  <a:pt x="2538" y="903858"/>
                </a:lnTo>
                <a:lnTo>
                  <a:pt x="634" y="894970"/>
                </a:lnTo>
                <a:lnTo>
                  <a:pt x="0" y="886399"/>
                </a:lnTo>
                <a:lnTo>
                  <a:pt x="0" y="877511"/>
                </a:lnTo>
                <a:lnTo>
                  <a:pt x="952" y="868622"/>
                </a:lnTo>
                <a:lnTo>
                  <a:pt x="2538" y="859734"/>
                </a:lnTo>
                <a:lnTo>
                  <a:pt x="5075" y="851163"/>
                </a:lnTo>
                <a:lnTo>
                  <a:pt x="8882" y="842909"/>
                </a:lnTo>
                <a:lnTo>
                  <a:pt x="10785" y="838782"/>
                </a:lnTo>
                <a:lnTo>
                  <a:pt x="13006" y="834656"/>
                </a:lnTo>
                <a:lnTo>
                  <a:pt x="15544" y="831164"/>
                </a:lnTo>
                <a:lnTo>
                  <a:pt x="18082" y="827354"/>
                </a:lnTo>
                <a:lnTo>
                  <a:pt x="20937" y="823545"/>
                </a:lnTo>
                <a:lnTo>
                  <a:pt x="24109" y="820053"/>
                </a:lnTo>
                <a:lnTo>
                  <a:pt x="27281" y="816561"/>
                </a:lnTo>
                <a:lnTo>
                  <a:pt x="30771" y="813069"/>
                </a:lnTo>
                <a:lnTo>
                  <a:pt x="80575" y="775611"/>
                </a:lnTo>
                <a:lnTo>
                  <a:pt x="189700" y="694028"/>
                </a:lnTo>
                <a:lnTo>
                  <a:pt x="248386" y="650220"/>
                </a:lnTo>
                <a:lnTo>
                  <a:pt x="300094" y="612127"/>
                </a:lnTo>
                <a:lnTo>
                  <a:pt x="321348" y="596572"/>
                </a:lnTo>
                <a:lnTo>
                  <a:pt x="337843" y="585144"/>
                </a:lnTo>
                <a:lnTo>
                  <a:pt x="349263" y="577208"/>
                </a:lnTo>
                <a:lnTo>
                  <a:pt x="352436" y="574986"/>
                </a:lnTo>
                <a:lnTo>
                  <a:pt x="354022" y="574351"/>
                </a:lnTo>
                <a:lnTo>
                  <a:pt x="460926" y="562606"/>
                </a:lnTo>
                <a:lnTo>
                  <a:pt x="554190" y="552448"/>
                </a:lnTo>
                <a:lnTo>
                  <a:pt x="595112" y="548003"/>
                </a:lnTo>
                <a:lnTo>
                  <a:pt x="631275" y="544512"/>
                </a:lnTo>
                <a:lnTo>
                  <a:pt x="663315" y="541655"/>
                </a:lnTo>
                <a:lnTo>
                  <a:pt x="690596" y="539750"/>
                </a:lnTo>
                <a:close/>
                <a:moveTo>
                  <a:pt x="912333" y="0"/>
                </a:moveTo>
                <a:lnTo>
                  <a:pt x="923772" y="0"/>
                </a:lnTo>
                <a:lnTo>
                  <a:pt x="935529" y="0"/>
                </a:lnTo>
                <a:lnTo>
                  <a:pt x="943791" y="636"/>
                </a:lnTo>
                <a:lnTo>
                  <a:pt x="952052" y="1908"/>
                </a:lnTo>
                <a:lnTo>
                  <a:pt x="960632" y="3817"/>
                </a:lnTo>
                <a:lnTo>
                  <a:pt x="969211" y="5407"/>
                </a:lnTo>
                <a:lnTo>
                  <a:pt x="977473" y="8270"/>
                </a:lnTo>
                <a:lnTo>
                  <a:pt x="986052" y="11451"/>
                </a:lnTo>
                <a:lnTo>
                  <a:pt x="993996" y="14949"/>
                </a:lnTo>
                <a:lnTo>
                  <a:pt x="1001940" y="19084"/>
                </a:lnTo>
                <a:lnTo>
                  <a:pt x="1010202" y="22901"/>
                </a:lnTo>
                <a:lnTo>
                  <a:pt x="1017828" y="27990"/>
                </a:lnTo>
                <a:lnTo>
                  <a:pt x="1025454" y="33080"/>
                </a:lnTo>
                <a:lnTo>
                  <a:pt x="1032762" y="39123"/>
                </a:lnTo>
                <a:lnTo>
                  <a:pt x="1039753" y="44848"/>
                </a:lnTo>
                <a:lnTo>
                  <a:pt x="1047061" y="51210"/>
                </a:lnTo>
                <a:lnTo>
                  <a:pt x="1053734" y="57889"/>
                </a:lnTo>
                <a:lnTo>
                  <a:pt x="1060407" y="65523"/>
                </a:lnTo>
                <a:lnTo>
                  <a:pt x="1066127" y="72839"/>
                </a:lnTo>
                <a:lnTo>
                  <a:pt x="1072164" y="80791"/>
                </a:lnTo>
                <a:lnTo>
                  <a:pt x="1077884" y="89061"/>
                </a:lnTo>
                <a:lnTo>
                  <a:pt x="1082968" y="97331"/>
                </a:lnTo>
                <a:lnTo>
                  <a:pt x="1087734" y="106555"/>
                </a:lnTo>
                <a:lnTo>
                  <a:pt x="1092183" y="115779"/>
                </a:lnTo>
                <a:lnTo>
                  <a:pt x="1096313" y="125003"/>
                </a:lnTo>
                <a:lnTo>
                  <a:pt x="1100127" y="134546"/>
                </a:lnTo>
                <a:lnTo>
                  <a:pt x="1103304" y="145042"/>
                </a:lnTo>
                <a:lnTo>
                  <a:pt x="1106164" y="155220"/>
                </a:lnTo>
                <a:lnTo>
                  <a:pt x="1108706" y="166035"/>
                </a:lnTo>
                <a:lnTo>
                  <a:pt x="1110612" y="176849"/>
                </a:lnTo>
                <a:lnTo>
                  <a:pt x="1111566" y="187982"/>
                </a:lnTo>
                <a:lnTo>
                  <a:pt x="1112519" y="199433"/>
                </a:lnTo>
                <a:lnTo>
                  <a:pt x="1112837" y="210883"/>
                </a:lnTo>
                <a:lnTo>
                  <a:pt x="1112519" y="222970"/>
                </a:lnTo>
                <a:lnTo>
                  <a:pt x="1110930" y="247144"/>
                </a:lnTo>
                <a:lnTo>
                  <a:pt x="1109024" y="271636"/>
                </a:lnTo>
                <a:lnTo>
                  <a:pt x="1106164" y="296764"/>
                </a:lnTo>
                <a:lnTo>
                  <a:pt x="1104575" y="308851"/>
                </a:lnTo>
                <a:lnTo>
                  <a:pt x="1102351" y="321574"/>
                </a:lnTo>
                <a:lnTo>
                  <a:pt x="1100444" y="333978"/>
                </a:lnTo>
                <a:lnTo>
                  <a:pt x="1097902" y="345747"/>
                </a:lnTo>
                <a:lnTo>
                  <a:pt x="1095360" y="358152"/>
                </a:lnTo>
                <a:lnTo>
                  <a:pt x="1092183" y="369921"/>
                </a:lnTo>
                <a:lnTo>
                  <a:pt x="1089323" y="381372"/>
                </a:lnTo>
                <a:lnTo>
                  <a:pt x="1085510" y="393140"/>
                </a:lnTo>
                <a:lnTo>
                  <a:pt x="1082014" y="404273"/>
                </a:lnTo>
                <a:lnTo>
                  <a:pt x="1077884" y="415406"/>
                </a:lnTo>
                <a:lnTo>
                  <a:pt x="1073753" y="425902"/>
                </a:lnTo>
                <a:lnTo>
                  <a:pt x="1068986" y="436080"/>
                </a:lnTo>
                <a:lnTo>
                  <a:pt x="1063585" y="445941"/>
                </a:lnTo>
                <a:lnTo>
                  <a:pt x="1058501" y="455483"/>
                </a:lnTo>
                <a:lnTo>
                  <a:pt x="1052463" y="464389"/>
                </a:lnTo>
                <a:lnTo>
                  <a:pt x="1046108" y="472977"/>
                </a:lnTo>
                <a:lnTo>
                  <a:pt x="1039753" y="481247"/>
                </a:lnTo>
                <a:lnTo>
                  <a:pt x="1032762" y="488563"/>
                </a:lnTo>
                <a:lnTo>
                  <a:pt x="1025454" y="495242"/>
                </a:lnTo>
                <a:lnTo>
                  <a:pt x="1017510" y="501922"/>
                </a:lnTo>
                <a:lnTo>
                  <a:pt x="1009248" y="507647"/>
                </a:lnTo>
                <a:lnTo>
                  <a:pt x="1000351" y="512736"/>
                </a:lnTo>
                <a:lnTo>
                  <a:pt x="991454" y="516871"/>
                </a:lnTo>
                <a:lnTo>
                  <a:pt x="981921" y="520688"/>
                </a:lnTo>
                <a:lnTo>
                  <a:pt x="971435" y="523551"/>
                </a:lnTo>
                <a:lnTo>
                  <a:pt x="960949" y="525778"/>
                </a:lnTo>
                <a:lnTo>
                  <a:pt x="953005" y="526732"/>
                </a:lnTo>
                <a:lnTo>
                  <a:pt x="944426" y="527050"/>
                </a:lnTo>
                <a:lnTo>
                  <a:pt x="935847" y="526414"/>
                </a:lnTo>
                <a:lnTo>
                  <a:pt x="926314" y="525141"/>
                </a:lnTo>
                <a:lnTo>
                  <a:pt x="917099" y="523233"/>
                </a:lnTo>
                <a:lnTo>
                  <a:pt x="907884" y="520688"/>
                </a:lnTo>
                <a:lnTo>
                  <a:pt x="898669" y="517190"/>
                </a:lnTo>
                <a:lnTo>
                  <a:pt x="888819" y="513373"/>
                </a:lnTo>
                <a:lnTo>
                  <a:pt x="879286" y="508283"/>
                </a:lnTo>
                <a:lnTo>
                  <a:pt x="869118" y="503194"/>
                </a:lnTo>
                <a:lnTo>
                  <a:pt x="859585" y="496833"/>
                </a:lnTo>
                <a:lnTo>
                  <a:pt x="849735" y="490153"/>
                </a:lnTo>
                <a:lnTo>
                  <a:pt x="840202" y="482837"/>
                </a:lnTo>
                <a:lnTo>
                  <a:pt x="830987" y="474886"/>
                </a:lnTo>
                <a:lnTo>
                  <a:pt x="821454" y="465979"/>
                </a:lnTo>
                <a:lnTo>
                  <a:pt x="812239" y="456755"/>
                </a:lnTo>
                <a:lnTo>
                  <a:pt x="803342" y="446577"/>
                </a:lnTo>
                <a:lnTo>
                  <a:pt x="794445" y="435762"/>
                </a:lnTo>
                <a:lnTo>
                  <a:pt x="786183" y="424630"/>
                </a:lnTo>
                <a:lnTo>
                  <a:pt x="778240" y="412225"/>
                </a:lnTo>
                <a:lnTo>
                  <a:pt x="770296" y="400138"/>
                </a:lnTo>
                <a:lnTo>
                  <a:pt x="762987" y="386779"/>
                </a:lnTo>
                <a:lnTo>
                  <a:pt x="756314" y="372784"/>
                </a:lnTo>
                <a:lnTo>
                  <a:pt x="749324" y="358470"/>
                </a:lnTo>
                <a:lnTo>
                  <a:pt x="743604" y="343203"/>
                </a:lnTo>
                <a:lnTo>
                  <a:pt x="738202" y="327617"/>
                </a:lnTo>
                <a:lnTo>
                  <a:pt x="733436" y="311077"/>
                </a:lnTo>
                <a:lnTo>
                  <a:pt x="728987" y="294219"/>
                </a:lnTo>
                <a:lnTo>
                  <a:pt x="725810" y="276725"/>
                </a:lnTo>
                <a:lnTo>
                  <a:pt x="722632" y="258595"/>
                </a:lnTo>
                <a:lnTo>
                  <a:pt x="720408" y="240146"/>
                </a:lnTo>
                <a:lnTo>
                  <a:pt x="719137" y="221062"/>
                </a:lnTo>
                <a:lnTo>
                  <a:pt x="719772" y="209293"/>
                </a:lnTo>
                <a:lnTo>
                  <a:pt x="721361" y="197206"/>
                </a:lnTo>
                <a:lnTo>
                  <a:pt x="722632" y="185756"/>
                </a:lnTo>
                <a:lnTo>
                  <a:pt x="724856" y="174623"/>
                </a:lnTo>
                <a:lnTo>
                  <a:pt x="727399" y="163490"/>
                </a:lnTo>
                <a:lnTo>
                  <a:pt x="730576" y="152676"/>
                </a:lnTo>
                <a:lnTo>
                  <a:pt x="734389" y="142179"/>
                </a:lnTo>
                <a:lnTo>
                  <a:pt x="737884" y="131683"/>
                </a:lnTo>
                <a:lnTo>
                  <a:pt x="742333" y="121823"/>
                </a:lnTo>
                <a:lnTo>
                  <a:pt x="746782" y="111962"/>
                </a:lnTo>
                <a:lnTo>
                  <a:pt x="752184" y="102420"/>
                </a:lnTo>
                <a:lnTo>
                  <a:pt x="757268" y="93514"/>
                </a:lnTo>
                <a:lnTo>
                  <a:pt x="763305" y="84290"/>
                </a:lnTo>
                <a:lnTo>
                  <a:pt x="769660" y="76338"/>
                </a:lnTo>
                <a:lnTo>
                  <a:pt x="776015" y="68068"/>
                </a:lnTo>
                <a:lnTo>
                  <a:pt x="783006" y="60116"/>
                </a:lnTo>
                <a:lnTo>
                  <a:pt x="790314" y="53118"/>
                </a:lnTo>
                <a:lnTo>
                  <a:pt x="797940" y="46121"/>
                </a:lnTo>
                <a:lnTo>
                  <a:pt x="805567" y="39759"/>
                </a:lnTo>
                <a:lnTo>
                  <a:pt x="813828" y="33398"/>
                </a:lnTo>
                <a:lnTo>
                  <a:pt x="822725" y="27990"/>
                </a:lnTo>
                <a:lnTo>
                  <a:pt x="831305" y="22901"/>
                </a:lnTo>
                <a:lnTo>
                  <a:pt x="840520" y="18130"/>
                </a:lnTo>
                <a:lnTo>
                  <a:pt x="849735" y="13995"/>
                </a:lnTo>
                <a:lnTo>
                  <a:pt x="859903" y="10496"/>
                </a:lnTo>
                <a:lnTo>
                  <a:pt x="870071" y="7316"/>
                </a:lnTo>
                <a:lnTo>
                  <a:pt x="879922" y="4771"/>
                </a:lnTo>
                <a:lnTo>
                  <a:pt x="890725" y="2544"/>
                </a:lnTo>
                <a:lnTo>
                  <a:pt x="901529" y="954"/>
                </a:lnTo>
                <a:lnTo>
                  <a:pt x="912333" y="0"/>
                </a:lnTo>
                <a:close/>
              </a:path>
            </a:pathLst>
          </a:custGeom>
          <a:solidFill>
            <a:srgbClr val="FB710F"/>
          </a:solidFill>
          <a:ln>
            <a:noFill/>
          </a:ln>
          <a:extLst/>
        </p:spPr>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a:solidFill>
                <a:srgbClr val="FFFFFF"/>
              </a:solidFill>
              <a:latin typeface="+mn-lt"/>
              <a:ea typeface="+mn-ea"/>
            </a:endParaRPr>
          </a:p>
        </p:txBody>
      </p:sp>
      <p:sp>
        <p:nvSpPr>
          <p:cNvPr id="15" name="矩形 14"/>
          <p:cNvSpPr/>
          <p:nvPr/>
        </p:nvSpPr>
        <p:spPr>
          <a:xfrm>
            <a:off x="4421188" y="2103438"/>
            <a:ext cx="6931025" cy="1600200"/>
          </a:xfrm>
          <a:prstGeom prst="rect">
            <a:avLst/>
          </a:prstGeom>
        </p:spPr>
        <p:txBody>
          <a:bodyPr>
            <a:spAutoFit/>
          </a:bodyPr>
          <a:lstStyle/>
          <a:p>
            <a:pP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 cubilia Curae; Donec velit neque, auctor sit amet aliquam vel, ullamcorper sit amet ligula. Nulla quis lorem ut libero malesuada feugiat. Vestibulum ac diam sit amet quam vehicula elementum sed sit amet dui. Quisque velit nisi, pretium ut lacinia in, elementum id enim. Vestibulum ac diam sit amet quam vehicula elementum sed sit amet dui. Quisque velit nisi, pretium ut lacinia in, elementum id enim. Lorem ipsum dolor sit amet, consectetur adipiscing elit. Donec rutrum congue leo eget malesuada. Vivamus magna justo, lacinia eget co.</a:t>
            </a:r>
          </a:p>
        </p:txBody>
      </p:sp>
      <p:sp>
        <p:nvSpPr>
          <p:cNvPr id="16" name="矩形 15"/>
          <p:cNvSpPr/>
          <p:nvPr/>
        </p:nvSpPr>
        <p:spPr>
          <a:xfrm>
            <a:off x="4421188" y="3875088"/>
            <a:ext cx="6931025" cy="954087"/>
          </a:xfrm>
          <a:prstGeom prst="rect">
            <a:avLst/>
          </a:prstGeom>
        </p:spPr>
        <p:txBody>
          <a:bodyPr>
            <a:spAutoFit/>
          </a:bodyPr>
          <a:lstStyle/>
          <a:p>
            <a:pP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 cubilia Curae; Donec velit neque, auctor sit amet aliquam vel, ullamcorper sit amet ligula. Nulla quis lorem ut libero malesuada feugiat. Vestibulum ac diam sit amet quam vehicula elementum sed sit amet dui. Quisque velit nisi, pretium ut lacinia in。</a:t>
            </a:r>
          </a:p>
        </p:txBody>
      </p:sp>
      <p:sp>
        <p:nvSpPr>
          <p:cNvPr id="17" name="矩形 16"/>
          <p:cNvSpPr/>
          <p:nvPr/>
        </p:nvSpPr>
        <p:spPr>
          <a:xfrm>
            <a:off x="4421188" y="5000625"/>
            <a:ext cx="6931025" cy="954088"/>
          </a:xfrm>
          <a:prstGeom prst="rect">
            <a:avLst/>
          </a:prstGeom>
        </p:spPr>
        <p:txBody>
          <a:bodyPr>
            <a:spAutoFit/>
          </a:bodyPr>
          <a:lstStyle/>
          <a:p>
            <a:pP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 cubilia Curae; Donec velit neque, auctor sit amet aliquam vel, ullamcorper sit amet ligula. Nulla quis lorem ut libero malesuada feugiat. Vestibulum ac diam sit amet quam vehicula elementum sed sit amet dui. Quisque velit nisi, pretium ut lacinia in。</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标题 1"/>
          <p:cNvSpPr>
            <a:spLocks noGrp="1"/>
          </p:cNvSpPr>
          <p:nvPr>
            <p:ph type="title"/>
          </p:nvPr>
        </p:nvSpPr>
        <p:spPr>
          <a:xfrm>
            <a:off x="4889500" y="974725"/>
            <a:ext cx="6497638" cy="2852738"/>
          </a:xfrm>
        </p:spPr>
        <p:txBody>
          <a:bodyPr/>
          <a:lstStyle/>
          <a:p>
            <a:pPr eaLnBrk="1" hangingPunct="1"/>
            <a:r>
              <a:rPr lang="zh-CN" altLang="en-US" smtClean="0"/>
              <a:t>管理团队</a:t>
            </a:r>
          </a:p>
        </p:txBody>
      </p:sp>
      <p:sp>
        <p:nvSpPr>
          <p:cNvPr id="3" name="文本占位符 2"/>
          <p:cNvSpPr>
            <a:spLocks noGrp="1"/>
          </p:cNvSpPr>
          <p:nvPr>
            <p:ph type="body" idx="1"/>
          </p:nvPr>
        </p:nvSpPr>
        <p:spPr>
          <a:xfrm>
            <a:off x="4889500" y="3854450"/>
            <a:ext cx="4456113" cy="1500188"/>
          </a:xfrm>
        </p:spPr>
        <p:txBody>
          <a:bodyPr rtlCol="0">
            <a:normAutofit/>
          </a:bodyPr>
          <a:lstStyle/>
          <a:p>
            <a:pPr eaLnBrk="1" fontAlgn="auto" hangingPunct="1">
              <a:spcAft>
                <a:spcPts val="0"/>
              </a:spcAft>
              <a:defRPr/>
            </a:pPr>
            <a:r>
              <a:rPr lang="en-US" altLang="zh-CN" sz="1600" spc="1000" dirty="0">
                <a:solidFill>
                  <a:schemeClr val="bg2">
                    <a:lumMod val="25000"/>
                  </a:schemeClr>
                </a:solidFill>
              </a:rPr>
              <a:t>Company profile</a:t>
            </a:r>
            <a:endParaRPr lang="zh-CN" altLang="en-US" sz="1600" spc="1000" dirty="0">
              <a:solidFill>
                <a:schemeClr val="bg2">
                  <a:lumMod val="25000"/>
                </a:schemeClr>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838200" y="217488"/>
            <a:ext cx="10375900" cy="1325562"/>
          </a:xfrm>
        </p:spPr>
        <p:txBody>
          <a:bodyPr rtlCol="0">
            <a:normAutofit/>
          </a:bodyPr>
          <a:lstStyle/>
          <a:p>
            <a:pPr eaLnBrk="1" fontAlgn="auto" hangingPunct="1">
              <a:spcAft>
                <a:spcPts val="0"/>
              </a:spcAft>
              <a:defRPr/>
            </a:pPr>
            <a:r>
              <a:rPr lang="zh-CN" altLang="en-US" dirty="0" smtClean="0"/>
              <a:t> 团队简介</a:t>
            </a:r>
            <a:endParaRPr lang="zh-CN" altLang="en-US" dirty="0"/>
          </a:p>
        </p:txBody>
      </p:sp>
      <p:sp>
        <p:nvSpPr>
          <p:cNvPr id="13" name="矩形 12"/>
          <p:cNvSpPr/>
          <p:nvPr/>
        </p:nvSpPr>
        <p:spPr>
          <a:xfrm>
            <a:off x="4419600" y="1125538"/>
            <a:ext cx="3656013" cy="369887"/>
          </a:xfrm>
          <a:prstGeom prst="rect">
            <a:avLst/>
          </a:prstGeom>
        </p:spPr>
        <p:txBody>
          <a:bodyPr wrap="none">
            <a:spAutoFit/>
          </a:bodyPr>
          <a:lstStyle/>
          <a:p>
            <a:pPr eaLnBrk="1" fontAlgn="auto" hangingPunct="1">
              <a:spcBef>
                <a:spcPts val="0"/>
              </a:spcBef>
              <a:spcAft>
                <a:spcPts val="0"/>
              </a:spcAft>
              <a:defRPr/>
            </a:pPr>
            <a:r>
              <a:rPr lang="en-US" altLang="zh-CN" spc="1000" dirty="0">
                <a:solidFill>
                  <a:schemeClr val="bg1">
                    <a:lumMod val="65000"/>
                  </a:schemeClr>
                </a:solidFill>
                <a:latin typeface="+mn-lt"/>
                <a:ea typeface="+mn-ea"/>
              </a:rPr>
              <a:t>Company profile</a:t>
            </a:r>
            <a:endParaRPr lang="zh-CN" altLang="en-US" spc="1000" dirty="0">
              <a:solidFill>
                <a:schemeClr val="bg1">
                  <a:lumMod val="65000"/>
                </a:schemeClr>
              </a:solidFill>
              <a:latin typeface="+mn-lt"/>
              <a:ea typeface="+mn-ea"/>
            </a:endParaRPr>
          </a:p>
        </p:txBody>
      </p:sp>
      <p:sp>
        <p:nvSpPr>
          <p:cNvPr id="22532" name="矩形 19"/>
          <p:cNvSpPr>
            <a:spLocks noChangeArrowheads="1"/>
          </p:cNvSpPr>
          <p:nvPr/>
        </p:nvSpPr>
        <p:spPr bwMode="auto">
          <a:xfrm>
            <a:off x="992188" y="3833813"/>
            <a:ext cx="1674812" cy="368300"/>
          </a:xfrm>
          <a:prstGeom prst="rect">
            <a:avLst/>
          </a:prstGeom>
          <a:solidFill>
            <a:srgbClr val="FB710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a:solidFill>
                  <a:srgbClr val="FFFFFF"/>
                </a:solidFill>
                <a:latin typeface="Calibri Light" pitchFamily="34" charset="0"/>
              </a:rPr>
              <a:t>ADD YOUR TEXT</a:t>
            </a:r>
          </a:p>
        </p:txBody>
      </p:sp>
      <p:sp>
        <p:nvSpPr>
          <p:cNvPr id="22533" name="矩形 17"/>
          <p:cNvSpPr>
            <a:spLocks noChangeArrowheads="1"/>
          </p:cNvSpPr>
          <p:nvPr/>
        </p:nvSpPr>
        <p:spPr bwMode="auto">
          <a:xfrm>
            <a:off x="1011238" y="4337050"/>
            <a:ext cx="1636712"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zh-CN" altLang="en-US" sz="1400">
                <a:solidFill>
                  <a:srgbClr val="7F7F7F"/>
                </a:solidFill>
                <a:latin typeface="Calibri Light" pitchFamily="34" charset="0"/>
              </a:rPr>
              <a:t>Vestibulum ante ipsum primis in faucibus orci luctus et ultrices posuere cubilia Curae</a:t>
            </a:r>
            <a:r>
              <a:rPr lang="zh-CN" altLang="en-US" sz="1400">
                <a:solidFill>
                  <a:srgbClr val="7F7F7F"/>
                </a:solidFill>
              </a:rPr>
              <a:t>ultrices posuere cubilia Curae</a:t>
            </a:r>
          </a:p>
        </p:txBody>
      </p:sp>
      <p:pic>
        <p:nvPicPr>
          <p:cNvPr id="22534" name="图片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92188" y="2252663"/>
            <a:ext cx="1674812" cy="158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矩形 25"/>
          <p:cNvSpPr/>
          <p:nvPr/>
        </p:nvSpPr>
        <p:spPr>
          <a:xfrm>
            <a:off x="3116263" y="3833813"/>
            <a:ext cx="1674812" cy="368300"/>
          </a:xfrm>
          <a:prstGeom prst="rect">
            <a:avLst/>
          </a:prstGeom>
          <a:solidFill>
            <a:schemeClr val="bg2">
              <a:lumMod val="25000"/>
            </a:schemeClr>
          </a:solidFill>
        </p:spPr>
        <p:txBody>
          <a:bodyPr wrap="none">
            <a:spAutoFit/>
          </a:bodyPr>
          <a:lstStyle/>
          <a:p>
            <a:pPr eaLnBrk="1" fontAlgn="auto" hangingPunct="1">
              <a:spcBef>
                <a:spcPts val="0"/>
              </a:spcBef>
              <a:spcAft>
                <a:spcPts val="0"/>
              </a:spcAft>
              <a:defRPr/>
            </a:pPr>
            <a:r>
              <a:rPr lang="zh-CN" altLang="en-US" dirty="0">
                <a:solidFill>
                  <a:prstClr val="white"/>
                </a:solidFill>
                <a:latin typeface="Calibri Light"/>
                <a:ea typeface="+mn-ea"/>
              </a:rPr>
              <a:t>ADD YOUR TEXT</a:t>
            </a:r>
          </a:p>
        </p:txBody>
      </p:sp>
      <p:sp>
        <p:nvSpPr>
          <p:cNvPr id="22536" name="矩形 17"/>
          <p:cNvSpPr>
            <a:spLocks noChangeArrowheads="1"/>
          </p:cNvSpPr>
          <p:nvPr/>
        </p:nvSpPr>
        <p:spPr bwMode="auto">
          <a:xfrm>
            <a:off x="3135313" y="4337050"/>
            <a:ext cx="1636712"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zh-CN" altLang="en-US" sz="1400">
                <a:solidFill>
                  <a:srgbClr val="7F7F7F"/>
                </a:solidFill>
                <a:latin typeface="Calibri Light" pitchFamily="34" charset="0"/>
              </a:rPr>
              <a:t>Vestibulum ante ipsum primis in faucibus orci luctus et ultrices posuere cubilia Curae</a:t>
            </a:r>
            <a:r>
              <a:rPr lang="zh-CN" altLang="en-US" sz="1400">
                <a:solidFill>
                  <a:srgbClr val="7F7F7F"/>
                </a:solidFill>
              </a:rPr>
              <a:t>ultrices posuere cubilia Curae</a:t>
            </a:r>
          </a:p>
        </p:txBody>
      </p:sp>
      <p:sp>
        <p:nvSpPr>
          <p:cNvPr id="22537" name="矩形 28"/>
          <p:cNvSpPr>
            <a:spLocks noChangeArrowheads="1"/>
          </p:cNvSpPr>
          <p:nvPr/>
        </p:nvSpPr>
        <p:spPr bwMode="auto">
          <a:xfrm>
            <a:off x="5240338" y="3833813"/>
            <a:ext cx="1676400" cy="368300"/>
          </a:xfrm>
          <a:prstGeom prst="rect">
            <a:avLst/>
          </a:prstGeom>
          <a:solidFill>
            <a:srgbClr val="FB710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a:solidFill>
                  <a:srgbClr val="FFFFFF"/>
                </a:solidFill>
                <a:latin typeface="Calibri Light" pitchFamily="34" charset="0"/>
              </a:rPr>
              <a:t>ADD YOUR TEXT</a:t>
            </a:r>
          </a:p>
        </p:txBody>
      </p:sp>
      <p:sp>
        <p:nvSpPr>
          <p:cNvPr id="22538" name="矩形 17"/>
          <p:cNvSpPr>
            <a:spLocks noChangeArrowheads="1"/>
          </p:cNvSpPr>
          <p:nvPr/>
        </p:nvSpPr>
        <p:spPr bwMode="auto">
          <a:xfrm>
            <a:off x="5260975" y="4337050"/>
            <a:ext cx="163512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zh-CN" altLang="en-US" sz="1400">
                <a:solidFill>
                  <a:srgbClr val="7F7F7F"/>
                </a:solidFill>
                <a:latin typeface="Calibri Light" pitchFamily="34" charset="0"/>
              </a:rPr>
              <a:t>Vestibulum ante ipsum primis in faucibus orci luctus et ultrices posuere cubilia Curae</a:t>
            </a:r>
            <a:r>
              <a:rPr lang="zh-CN" altLang="en-US" sz="1400">
                <a:solidFill>
                  <a:srgbClr val="7F7F7F"/>
                </a:solidFill>
              </a:rPr>
              <a:t>ultrices posuere cubilia Curae</a:t>
            </a:r>
          </a:p>
        </p:txBody>
      </p:sp>
      <p:sp>
        <p:nvSpPr>
          <p:cNvPr id="32" name="矩形 31"/>
          <p:cNvSpPr/>
          <p:nvPr/>
        </p:nvSpPr>
        <p:spPr>
          <a:xfrm>
            <a:off x="7366000" y="3833813"/>
            <a:ext cx="1674813" cy="368300"/>
          </a:xfrm>
          <a:prstGeom prst="rect">
            <a:avLst/>
          </a:prstGeom>
          <a:solidFill>
            <a:schemeClr val="bg2">
              <a:lumMod val="25000"/>
            </a:schemeClr>
          </a:solidFill>
        </p:spPr>
        <p:txBody>
          <a:bodyPr wrap="none">
            <a:spAutoFit/>
          </a:bodyPr>
          <a:lstStyle/>
          <a:p>
            <a:pPr eaLnBrk="1" fontAlgn="auto" hangingPunct="1">
              <a:spcBef>
                <a:spcPts val="0"/>
              </a:spcBef>
              <a:spcAft>
                <a:spcPts val="0"/>
              </a:spcAft>
              <a:defRPr/>
            </a:pPr>
            <a:r>
              <a:rPr lang="zh-CN" altLang="en-US" dirty="0">
                <a:solidFill>
                  <a:prstClr val="white"/>
                </a:solidFill>
                <a:latin typeface="Calibri Light"/>
                <a:ea typeface="+mn-ea"/>
              </a:rPr>
              <a:t>ADD YOUR TEXT</a:t>
            </a:r>
          </a:p>
        </p:txBody>
      </p:sp>
      <p:sp>
        <p:nvSpPr>
          <p:cNvPr id="22540" name="矩形 17"/>
          <p:cNvSpPr>
            <a:spLocks noChangeArrowheads="1"/>
          </p:cNvSpPr>
          <p:nvPr/>
        </p:nvSpPr>
        <p:spPr bwMode="auto">
          <a:xfrm>
            <a:off x="7385050" y="4337050"/>
            <a:ext cx="1636713"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zh-CN" altLang="en-US" sz="1400">
                <a:solidFill>
                  <a:srgbClr val="7F7F7F"/>
                </a:solidFill>
                <a:latin typeface="Calibri Light" pitchFamily="34" charset="0"/>
              </a:rPr>
              <a:t>Vestibulum ante ipsum primis in faucibus orci luctus et ultrices posuere cubilia Curae</a:t>
            </a:r>
            <a:r>
              <a:rPr lang="zh-CN" altLang="en-US" sz="1400">
                <a:solidFill>
                  <a:srgbClr val="7F7F7F"/>
                </a:solidFill>
              </a:rPr>
              <a:t>ultrices posuere cubilia Curae</a:t>
            </a:r>
          </a:p>
        </p:txBody>
      </p:sp>
      <p:pic>
        <p:nvPicPr>
          <p:cNvPr id="22541" name="图片 3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366000" y="2252663"/>
            <a:ext cx="1674813" cy="158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42" name="矩形 34"/>
          <p:cNvSpPr>
            <a:spLocks noChangeArrowheads="1"/>
          </p:cNvSpPr>
          <p:nvPr/>
        </p:nvSpPr>
        <p:spPr bwMode="auto">
          <a:xfrm>
            <a:off x="9529763" y="3833813"/>
            <a:ext cx="1674812" cy="368300"/>
          </a:xfrm>
          <a:prstGeom prst="rect">
            <a:avLst/>
          </a:prstGeom>
          <a:solidFill>
            <a:srgbClr val="FB710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a:solidFill>
                  <a:srgbClr val="FFFFFF"/>
                </a:solidFill>
                <a:latin typeface="Calibri Light" pitchFamily="34" charset="0"/>
              </a:rPr>
              <a:t>ADD YOUR TEXT</a:t>
            </a:r>
          </a:p>
        </p:txBody>
      </p:sp>
      <p:sp>
        <p:nvSpPr>
          <p:cNvPr id="22543" name="矩形 17"/>
          <p:cNvSpPr>
            <a:spLocks noChangeArrowheads="1"/>
          </p:cNvSpPr>
          <p:nvPr/>
        </p:nvSpPr>
        <p:spPr bwMode="auto">
          <a:xfrm>
            <a:off x="9548813" y="4337050"/>
            <a:ext cx="1636712"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zh-CN" altLang="en-US" sz="1400">
                <a:solidFill>
                  <a:srgbClr val="7F7F7F"/>
                </a:solidFill>
                <a:latin typeface="Calibri Light" pitchFamily="34" charset="0"/>
              </a:rPr>
              <a:t>Vestibulum ante ipsum primis in faucibus orci luctus et ultrices posuere cubilia Curae</a:t>
            </a:r>
            <a:r>
              <a:rPr lang="zh-CN" altLang="en-US" sz="1400">
                <a:solidFill>
                  <a:srgbClr val="7F7F7F"/>
                </a:solidFill>
              </a:rPr>
              <a:t>ultrices posuere cubilia Curae</a:t>
            </a:r>
          </a:p>
        </p:txBody>
      </p:sp>
      <p:pic>
        <p:nvPicPr>
          <p:cNvPr id="22544" name="图片 2"/>
          <p:cNvPicPr>
            <a:picLocks noChangeAspect="1"/>
          </p:cNvPicPr>
          <p:nvPr/>
        </p:nvPicPr>
        <p:blipFill>
          <a:blip r:embed="rId4">
            <a:extLst>
              <a:ext uri="{28A0092B-C50C-407E-A947-70E740481C1C}">
                <a14:useLocalDpi xmlns:a14="http://schemas.microsoft.com/office/drawing/2010/main" val="0"/>
              </a:ext>
            </a:extLst>
          </a:blip>
          <a:srcRect l="29659"/>
          <a:stretch>
            <a:fillRect/>
          </a:stretch>
        </p:blipFill>
        <p:spPr bwMode="auto">
          <a:xfrm>
            <a:off x="3116263" y="2252663"/>
            <a:ext cx="1671637" cy="158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5" name="图片 37"/>
          <p:cNvPicPr>
            <a:picLocks noChangeAspect="1"/>
          </p:cNvPicPr>
          <p:nvPr/>
        </p:nvPicPr>
        <p:blipFill>
          <a:blip r:embed="rId5">
            <a:extLst>
              <a:ext uri="{28A0092B-C50C-407E-A947-70E740481C1C}">
                <a14:useLocalDpi xmlns:a14="http://schemas.microsoft.com/office/drawing/2010/main" val="0"/>
              </a:ext>
            </a:extLst>
          </a:blip>
          <a:srcRect l="28729"/>
          <a:stretch>
            <a:fillRect/>
          </a:stretch>
        </p:blipFill>
        <p:spPr bwMode="auto">
          <a:xfrm>
            <a:off x="7358063" y="2260600"/>
            <a:ext cx="168275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6" name="图片 40"/>
          <p:cNvPicPr>
            <a:picLocks noChangeAspect="1"/>
          </p:cNvPicPr>
          <p:nvPr/>
        </p:nvPicPr>
        <p:blipFill>
          <a:blip r:embed="rId6">
            <a:extLst>
              <a:ext uri="{28A0092B-C50C-407E-A947-70E740481C1C}">
                <a14:useLocalDpi xmlns:a14="http://schemas.microsoft.com/office/drawing/2010/main" val="0"/>
              </a:ext>
            </a:extLst>
          </a:blip>
          <a:srcRect l="28206"/>
          <a:stretch>
            <a:fillRect/>
          </a:stretch>
        </p:blipFill>
        <p:spPr bwMode="auto">
          <a:xfrm>
            <a:off x="9531350" y="2251075"/>
            <a:ext cx="1654175" cy="158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7" name="图片 41"/>
          <p:cNvPicPr>
            <a:picLocks noChangeAspect="1"/>
          </p:cNvPicPr>
          <p:nvPr/>
        </p:nvPicPr>
        <p:blipFill>
          <a:blip r:embed="rId7">
            <a:extLst>
              <a:ext uri="{28A0092B-C50C-407E-A947-70E740481C1C}">
                <a14:useLocalDpi xmlns:a14="http://schemas.microsoft.com/office/drawing/2010/main" val="0"/>
              </a:ext>
            </a:extLst>
          </a:blip>
          <a:srcRect l="28687"/>
          <a:stretch>
            <a:fillRect/>
          </a:stretch>
        </p:blipFill>
        <p:spPr bwMode="auto">
          <a:xfrm>
            <a:off x="5238750" y="2265363"/>
            <a:ext cx="1677988" cy="156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838200" y="217488"/>
            <a:ext cx="10375900" cy="1325562"/>
          </a:xfrm>
        </p:spPr>
        <p:txBody>
          <a:bodyPr rtlCol="0">
            <a:normAutofit/>
          </a:bodyPr>
          <a:lstStyle/>
          <a:p>
            <a:pPr eaLnBrk="1" fontAlgn="auto" hangingPunct="1">
              <a:spcAft>
                <a:spcPts val="0"/>
              </a:spcAft>
              <a:defRPr/>
            </a:pPr>
            <a:r>
              <a:rPr lang="zh-CN" altLang="en-US" dirty="0" smtClean="0"/>
              <a:t> 组织构建原则</a:t>
            </a:r>
            <a:endParaRPr lang="zh-CN" altLang="en-US" dirty="0"/>
          </a:p>
        </p:txBody>
      </p:sp>
      <p:sp>
        <p:nvSpPr>
          <p:cNvPr id="13" name="矩形 12"/>
          <p:cNvSpPr/>
          <p:nvPr/>
        </p:nvSpPr>
        <p:spPr>
          <a:xfrm>
            <a:off x="4267200" y="1125538"/>
            <a:ext cx="3657600" cy="369887"/>
          </a:xfrm>
          <a:prstGeom prst="rect">
            <a:avLst/>
          </a:prstGeom>
        </p:spPr>
        <p:txBody>
          <a:bodyPr wrap="none">
            <a:spAutoFit/>
          </a:bodyPr>
          <a:lstStyle/>
          <a:p>
            <a:pPr eaLnBrk="1" fontAlgn="auto" hangingPunct="1">
              <a:spcBef>
                <a:spcPts val="0"/>
              </a:spcBef>
              <a:spcAft>
                <a:spcPts val="0"/>
              </a:spcAft>
              <a:defRPr/>
            </a:pPr>
            <a:r>
              <a:rPr lang="en-US" altLang="zh-CN" spc="1000" dirty="0">
                <a:solidFill>
                  <a:schemeClr val="bg1">
                    <a:lumMod val="65000"/>
                  </a:schemeClr>
                </a:solidFill>
                <a:latin typeface="+mn-lt"/>
                <a:ea typeface="+mn-ea"/>
              </a:rPr>
              <a:t>Company profile</a:t>
            </a:r>
            <a:endParaRPr lang="zh-CN" altLang="en-US" spc="1000" dirty="0">
              <a:solidFill>
                <a:schemeClr val="bg1">
                  <a:lumMod val="65000"/>
                </a:schemeClr>
              </a:solidFill>
              <a:latin typeface="+mn-lt"/>
              <a:ea typeface="+mn-ea"/>
            </a:endParaRPr>
          </a:p>
        </p:txBody>
      </p:sp>
      <p:sp>
        <p:nvSpPr>
          <p:cNvPr id="14" name="圆角矩形 13"/>
          <p:cNvSpPr/>
          <p:nvPr/>
        </p:nvSpPr>
        <p:spPr>
          <a:xfrm>
            <a:off x="1774825" y="2316163"/>
            <a:ext cx="2700338" cy="3600450"/>
          </a:xfrm>
          <a:prstGeom prst="roundRect">
            <a:avLst>
              <a:gd name="adj" fmla="val 3409"/>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5" name="圆角矩形 14"/>
          <p:cNvSpPr/>
          <p:nvPr/>
        </p:nvSpPr>
        <p:spPr>
          <a:xfrm>
            <a:off x="4746625" y="2119313"/>
            <a:ext cx="2698750" cy="3959225"/>
          </a:xfrm>
          <a:prstGeom prst="roundRect">
            <a:avLst>
              <a:gd name="adj" fmla="val 3409"/>
            </a:avLst>
          </a:prstGeom>
          <a:solidFill>
            <a:srgbClr val="FB710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6" name="圆角矩形 15"/>
          <p:cNvSpPr/>
          <p:nvPr/>
        </p:nvSpPr>
        <p:spPr>
          <a:xfrm>
            <a:off x="7716838" y="2316163"/>
            <a:ext cx="2700337" cy="3600450"/>
          </a:xfrm>
          <a:prstGeom prst="roundRect">
            <a:avLst>
              <a:gd name="adj" fmla="val 3409"/>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矩形 16"/>
          <p:cNvSpPr/>
          <p:nvPr/>
        </p:nvSpPr>
        <p:spPr>
          <a:xfrm>
            <a:off x="1865313" y="3084513"/>
            <a:ext cx="2519362" cy="2698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矩形 17"/>
          <p:cNvSpPr/>
          <p:nvPr/>
        </p:nvSpPr>
        <p:spPr>
          <a:xfrm>
            <a:off x="7807325" y="3084513"/>
            <a:ext cx="2519363" cy="2698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9" name="矩形 18"/>
          <p:cNvSpPr/>
          <p:nvPr/>
        </p:nvSpPr>
        <p:spPr>
          <a:xfrm>
            <a:off x="4835525" y="2909888"/>
            <a:ext cx="2520950" cy="30607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3562" name="文本框 19"/>
          <p:cNvSpPr txBox="1">
            <a:spLocks noChangeArrowheads="1"/>
          </p:cNvSpPr>
          <p:nvPr/>
        </p:nvSpPr>
        <p:spPr bwMode="auto">
          <a:xfrm>
            <a:off x="2316163" y="2516188"/>
            <a:ext cx="16176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ctr" eaLnBrk="1" hangingPunct="1"/>
            <a:r>
              <a:rPr lang="zh-CN" altLang="en-US">
                <a:solidFill>
                  <a:schemeClr val="bg1"/>
                </a:solidFill>
                <a:latin typeface="Noto Sans CJK SC Medium"/>
                <a:ea typeface="Noto Sans CJK SC Medium"/>
                <a:cs typeface="Noto Sans CJK SC Medium"/>
              </a:rPr>
              <a:t>支持战略原则</a:t>
            </a:r>
          </a:p>
        </p:txBody>
      </p:sp>
      <p:sp>
        <p:nvSpPr>
          <p:cNvPr id="23563" name="文本框 20"/>
          <p:cNvSpPr txBox="1">
            <a:spLocks noChangeArrowheads="1"/>
          </p:cNvSpPr>
          <p:nvPr/>
        </p:nvSpPr>
        <p:spPr bwMode="auto">
          <a:xfrm>
            <a:off x="5311775" y="2330450"/>
            <a:ext cx="15684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ctr" eaLnBrk="1" hangingPunct="1"/>
            <a:r>
              <a:rPr lang="zh-CN" altLang="en-US">
                <a:solidFill>
                  <a:schemeClr val="bg1"/>
                </a:solidFill>
                <a:latin typeface="Noto Sans CJK SC Medium"/>
                <a:ea typeface="Noto Sans CJK SC Medium"/>
                <a:cs typeface="Noto Sans CJK SC Medium"/>
              </a:rPr>
              <a:t>组织高效原则</a:t>
            </a:r>
          </a:p>
        </p:txBody>
      </p:sp>
      <p:sp>
        <p:nvSpPr>
          <p:cNvPr id="23564" name="文本框 21"/>
          <p:cNvSpPr txBox="1">
            <a:spLocks noChangeArrowheads="1"/>
          </p:cNvSpPr>
          <p:nvPr/>
        </p:nvSpPr>
        <p:spPr bwMode="auto">
          <a:xfrm>
            <a:off x="8281988" y="2516188"/>
            <a:ext cx="15700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ctr" eaLnBrk="1" hangingPunct="1"/>
            <a:r>
              <a:rPr lang="zh-CN" altLang="en-US">
                <a:solidFill>
                  <a:schemeClr val="bg1"/>
                </a:solidFill>
                <a:latin typeface="Noto Sans CJK SC Medium"/>
                <a:ea typeface="Noto Sans CJK SC Medium"/>
                <a:cs typeface="Noto Sans CJK SC Medium"/>
              </a:rPr>
              <a:t>市场导向原则</a:t>
            </a:r>
          </a:p>
        </p:txBody>
      </p:sp>
      <p:sp>
        <p:nvSpPr>
          <p:cNvPr id="23" name="矩形 22"/>
          <p:cNvSpPr/>
          <p:nvPr/>
        </p:nvSpPr>
        <p:spPr>
          <a:xfrm>
            <a:off x="1865313" y="3303588"/>
            <a:ext cx="2519362" cy="1746250"/>
          </a:xfrm>
          <a:prstGeom prst="rect">
            <a:avLst/>
          </a:prstGeom>
        </p:spPr>
        <p:txBody>
          <a:bodyPr>
            <a:spAutoFit/>
          </a:bodyPr>
          <a:lstStyle/>
          <a:p>
            <a:pPr marL="285750" indent="-285750" eaLnBrk="1" fontAlgn="auto" hangingPunct="1">
              <a:lnSpc>
                <a:spcPct val="125000"/>
              </a:lnSpc>
              <a:spcBef>
                <a:spcPts val="0"/>
              </a:spcBef>
              <a:spcAft>
                <a:spcPts val="1200"/>
              </a:spcAft>
              <a:buFont typeface="Arial" panose="020B0604020202020204" pitchFamily="34" charset="0"/>
              <a:buChar char="•"/>
              <a:defRPr/>
            </a:pPr>
            <a:r>
              <a:rPr lang="zh-CN" altLang="en-US" sz="1400" dirty="0">
                <a:solidFill>
                  <a:schemeClr val="bg2">
                    <a:lumMod val="25000"/>
                  </a:schemeClr>
                </a:solidFill>
                <a:latin typeface="+mn-lt"/>
                <a:ea typeface="+mn-ea"/>
              </a:rPr>
              <a:t>业务板块划分与战略相一致</a:t>
            </a:r>
          </a:p>
          <a:p>
            <a:pPr marL="285750" indent="-285750" eaLnBrk="1" fontAlgn="auto" hangingPunct="1">
              <a:lnSpc>
                <a:spcPct val="125000"/>
              </a:lnSpc>
              <a:spcBef>
                <a:spcPts val="0"/>
              </a:spcBef>
              <a:spcAft>
                <a:spcPts val="1200"/>
              </a:spcAft>
              <a:buFont typeface="Arial" panose="020B0604020202020204" pitchFamily="34" charset="0"/>
              <a:buChar char="•"/>
              <a:defRPr/>
            </a:pPr>
            <a:r>
              <a:rPr lang="zh-CN" altLang="en-US" sz="1400" dirty="0">
                <a:solidFill>
                  <a:schemeClr val="bg2">
                    <a:lumMod val="25000"/>
                  </a:schemeClr>
                </a:solidFill>
                <a:latin typeface="+mn-lt"/>
                <a:ea typeface="+mn-ea"/>
              </a:rPr>
              <a:t>加强战略性业务单元的培育</a:t>
            </a:r>
          </a:p>
          <a:p>
            <a:pPr marL="285750" indent="-285750" eaLnBrk="1" fontAlgn="auto" hangingPunct="1">
              <a:lnSpc>
                <a:spcPct val="125000"/>
              </a:lnSpc>
              <a:spcBef>
                <a:spcPts val="0"/>
              </a:spcBef>
              <a:spcAft>
                <a:spcPts val="1200"/>
              </a:spcAft>
              <a:buFont typeface="Arial" panose="020B0604020202020204" pitchFamily="34" charset="0"/>
              <a:buChar char="•"/>
              <a:defRPr/>
            </a:pPr>
            <a:r>
              <a:rPr lang="zh-CN" altLang="en-US" sz="1400" dirty="0">
                <a:solidFill>
                  <a:schemeClr val="bg2">
                    <a:lumMod val="25000"/>
                  </a:schemeClr>
                </a:solidFill>
                <a:latin typeface="+mn-lt"/>
                <a:ea typeface="+mn-ea"/>
              </a:rPr>
              <a:t>战略管理职能发挥</a:t>
            </a:r>
          </a:p>
        </p:txBody>
      </p:sp>
      <p:sp>
        <p:nvSpPr>
          <p:cNvPr id="24" name="矩形 23"/>
          <p:cNvSpPr/>
          <p:nvPr/>
        </p:nvSpPr>
        <p:spPr>
          <a:xfrm>
            <a:off x="4835525" y="3143250"/>
            <a:ext cx="2520950" cy="2014538"/>
          </a:xfrm>
          <a:prstGeom prst="rect">
            <a:avLst/>
          </a:prstGeom>
        </p:spPr>
        <p:txBody>
          <a:bodyPr>
            <a:spAutoFit/>
          </a:bodyPr>
          <a:lstStyle/>
          <a:p>
            <a:pPr marL="285750" indent="-285750" eaLnBrk="1" fontAlgn="auto" hangingPunct="1">
              <a:lnSpc>
                <a:spcPct val="125000"/>
              </a:lnSpc>
              <a:spcBef>
                <a:spcPts val="0"/>
              </a:spcBef>
              <a:spcAft>
                <a:spcPts val="1200"/>
              </a:spcAft>
              <a:buFont typeface="Arial" panose="020B0604020202020204" pitchFamily="34" charset="0"/>
              <a:buChar char="•"/>
              <a:defRPr/>
            </a:pPr>
            <a:r>
              <a:rPr lang="zh-CN" altLang="en-US" sz="1400" dirty="0">
                <a:solidFill>
                  <a:schemeClr val="bg2">
                    <a:lumMod val="25000"/>
                  </a:schemeClr>
                </a:solidFill>
                <a:latin typeface="+mn-lt"/>
                <a:ea typeface="+mn-ea"/>
              </a:rPr>
              <a:t>组织扁平、分工专业与明确</a:t>
            </a:r>
          </a:p>
          <a:p>
            <a:pPr marL="285750" indent="-285750" eaLnBrk="1" fontAlgn="auto" hangingPunct="1">
              <a:lnSpc>
                <a:spcPct val="125000"/>
              </a:lnSpc>
              <a:spcBef>
                <a:spcPts val="0"/>
              </a:spcBef>
              <a:spcAft>
                <a:spcPts val="1200"/>
              </a:spcAft>
              <a:buFont typeface="Arial" panose="020B0604020202020204" pitchFamily="34" charset="0"/>
              <a:buChar char="•"/>
              <a:defRPr/>
            </a:pPr>
            <a:r>
              <a:rPr lang="zh-CN" altLang="en-US" sz="1400" dirty="0">
                <a:solidFill>
                  <a:schemeClr val="bg2">
                    <a:lumMod val="25000"/>
                  </a:schemeClr>
                </a:solidFill>
                <a:latin typeface="+mn-lt"/>
                <a:ea typeface="+mn-ea"/>
              </a:rPr>
              <a:t>组织流程简洁、清晰、高效</a:t>
            </a:r>
          </a:p>
          <a:p>
            <a:pPr marL="285750" indent="-285750" eaLnBrk="1" fontAlgn="auto" hangingPunct="1">
              <a:lnSpc>
                <a:spcPct val="125000"/>
              </a:lnSpc>
              <a:spcBef>
                <a:spcPts val="0"/>
              </a:spcBef>
              <a:spcAft>
                <a:spcPts val="1200"/>
              </a:spcAft>
              <a:buFont typeface="Arial" panose="020B0604020202020204" pitchFamily="34" charset="0"/>
              <a:buChar char="•"/>
              <a:defRPr/>
            </a:pPr>
            <a:r>
              <a:rPr lang="zh-CN" altLang="en-US" sz="1400" dirty="0">
                <a:solidFill>
                  <a:schemeClr val="bg2">
                    <a:lumMod val="25000"/>
                  </a:schemeClr>
                </a:solidFill>
                <a:latin typeface="+mn-lt"/>
                <a:ea typeface="+mn-ea"/>
              </a:rPr>
              <a:t>支持向现代化上市公司迈进</a:t>
            </a:r>
          </a:p>
        </p:txBody>
      </p:sp>
      <p:sp>
        <p:nvSpPr>
          <p:cNvPr id="25" name="矩形 24"/>
          <p:cNvSpPr/>
          <p:nvPr/>
        </p:nvSpPr>
        <p:spPr>
          <a:xfrm>
            <a:off x="7807325" y="3303588"/>
            <a:ext cx="2519363" cy="1746250"/>
          </a:xfrm>
          <a:prstGeom prst="rect">
            <a:avLst/>
          </a:prstGeom>
        </p:spPr>
        <p:txBody>
          <a:bodyPr>
            <a:spAutoFit/>
          </a:bodyPr>
          <a:lstStyle/>
          <a:p>
            <a:pPr marL="285750" indent="-285750" eaLnBrk="1" fontAlgn="auto" hangingPunct="1">
              <a:lnSpc>
                <a:spcPct val="125000"/>
              </a:lnSpc>
              <a:spcBef>
                <a:spcPts val="0"/>
              </a:spcBef>
              <a:spcAft>
                <a:spcPts val="1200"/>
              </a:spcAft>
              <a:buFont typeface="Arial" panose="020B0604020202020204" pitchFamily="34" charset="0"/>
              <a:buChar char="•"/>
              <a:defRPr/>
            </a:pPr>
            <a:r>
              <a:rPr lang="zh-CN" altLang="en-US" sz="1400" dirty="0">
                <a:solidFill>
                  <a:schemeClr val="bg2">
                    <a:lumMod val="25000"/>
                  </a:schemeClr>
                </a:solidFill>
                <a:latin typeface="+mn-lt"/>
                <a:ea typeface="+mn-ea"/>
              </a:rPr>
              <a:t>研究市场、迎合并引领市场</a:t>
            </a:r>
          </a:p>
          <a:p>
            <a:pPr marL="285750" indent="-285750" eaLnBrk="1" fontAlgn="auto" hangingPunct="1">
              <a:lnSpc>
                <a:spcPct val="125000"/>
              </a:lnSpc>
              <a:spcBef>
                <a:spcPts val="0"/>
              </a:spcBef>
              <a:spcAft>
                <a:spcPts val="1200"/>
              </a:spcAft>
              <a:buFont typeface="Arial" panose="020B0604020202020204" pitchFamily="34" charset="0"/>
              <a:buChar char="•"/>
              <a:defRPr/>
            </a:pPr>
            <a:r>
              <a:rPr lang="zh-CN" altLang="en-US" sz="1400" dirty="0">
                <a:solidFill>
                  <a:schemeClr val="bg2">
                    <a:lumMod val="25000"/>
                  </a:schemeClr>
                </a:solidFill>
                <a:latin typeface="+mn-lt"/>
                <a:ea typeface="+mn-ea"/>
              </a:rPr>
              <a:t>面向客户，能够及时快速响应客户的需求</a:t>
            </a:r>
          </a:p>
          <a:p>
            <a:pPr marL="285750" indent="-285750" eaLnBrk="1" fontAlgn="auto" hangingPunct="1">
              <a:lnSpc>
                <a:spcPct val="125000"/>
              </a:lnSpc>
              <a:spcBef>
                <a:spcPts val="0"/>
              </a:spcBef>
              <a:spcAft>
                <a:spcPts val="1200"/>
              </a:spcAft>
              <a:buFont typeface="Arial" panose="020B0604020202020204" pitchFamily="34" charset="0"/>
              <a:buChar char="•"/>
              <a:defRPr/>
            </a:pPr>
            <a:r>
              <a:rPr lang="zh-CN" altLang="en-US" sz="1400" dirty="0">
                <a:solidFill>
                  <a:schemeClr val="bg2">
                    <a:lumMod val="25000"/>
                  </a:schemeClr>
                </a:solidFill>
                <a:latin typeface="+mn-lt"/>
                <a:ea typeface="+mn-ea"/>
              </a:rPr>
              <a:t>加强客户服务</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1"/>
          <p:cNvSpPr>
            <a:spLocks noGrp="1"/>
          </p:cNvSpPr>
          <p:nvPr>
            <p:ph type="title"/>
          </p:nvPr>
        </p:nvSpPr>
        <p:spPr>
          <a:xfrm>
            <a:off x="4889500" y="974725"/>
            <a:ext cx="6497638" cy="2852738"/>
          </a:xfrm>
        </p:spPr>
        <p:txBody>
          <a:bodyPr/>
          <a:lstStyle/>
          <a:p>
            <a:pPr eaLnBrk="1" hangingPunct="1"/>
            <a:r>
              <a:rPr lang="zh-CN" altLang="en-US" smtClean="0"/>
              <a:t>融资方案</a:t>
            </a:r>
          </a:p>
        </p:txBody>
      </p:sp>
      <p:sp>
        <p:nvSpPr>
          <p:cNvPr id="3" name="文本占位符 2"/>
          <p:cNvSpPr>
            <a:spLocks noGrp="1"/>
          </p:cNvSpPr>
          <p:nvPr>
            <p:ph type="body" idx="1"/>
          </p:nvPr>
        </p:nvSpPr>
        <p:spPr>
          <a:xfrm>
            <a:off x="4889500" y="3854450"/>
            <a:ext cx="4456113" cy="1500188"/>
          </a:xfrm>
        </p:spPr>
        <p:txBody>
          <a:bodyPr rtlCol="0">
            <a:normAutofit/>
          </a:bodyPr>
          <a:lstStyle/>
          <a:p>
            <a:pPr eaLnBrk="1" fontAlgn="auto" hangingPunct="1">
              <a:spcAft>
                <a:spcPts val="0"/>
              </a:spcAft>
              <a:defRPr/>
            </a:pPr>
            <a:r>
              <a:rPr lang="en-US" altLang="zh-CN" sz="1600" spc="1000" dirty="0">
                <a:solidFill>
                  <a:schemeClr val="bg2">
                    <a:lumMod val="25000"/>
                  </a:schemeClr>
                </a:solidFill>
              </a:rPr>
              <a:t>Company profile</a:t>
            </a:r>
            <a:endParaRPr lang="zh-CN" altLang="en-US" sz="1600" spc="1000" dirty="0">
              <a:solidFill>
                <a:schemeClr val="bg2">
                  <a:lumMod val="25000"/>
                </a:schemeClr>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838200" y="217488"/>
            <a:ext cx="10375900" cy="1325562"/>
          </a:xfrm>
        </p:spPr>
        <p:txBody>
          <a:bodyPr rtlCol="0">
            <a:normAutofit/>
          </a:bodyPr>
          <a:lstStyle/>
          <a:p>
            <a:pPr eaLnBrk="1" fontAlgn="auto" hangingPunct="1">
              <a:spcAft>
                <a:spcPts val="0"/>
              </a:spcAft>
              <a:defRPr/>
            </a:pPr>
            <a:r>
              <a:rPr lang="zh-CN" altLang="en-US" dirty="0" smtClean="0"/>
              <a:t> 项目启动预算</a:t>
            </a:r>
            <a:endParaRPr lang="zh-CN" altLang="en-US" dirty="0"/>
          </a:p>
        </p:txBody>
      </p:sp>
      <p:sp>
        <p:nvSpPr>
          <p:cNvPr id="13" name="矩形 12"/>
          <p:cNvSpPr/>
          <p:nvPr/>
        </p:nvSpPr>
        <p:spPr>
          <a:xfrm>
            <a:off x="4267200" y="1125538"/>
            <a:ext cx="3657600" cy="369887"/>
          </a:xfrm>
          <a:prstGeom prst="rect">
            <a:avLst/>
          </a:prstGeom>
        </p:spPr>
        <p:txBody>
          <a:bodyPr wrap="none">
            <a:spAutoFit/>
          </a:bodyPr>
          <a:lstStyle/>
          <a:p>
            <a:pPr eaLnBrk="1" fontAlgn="auto" hangingPunct="1">
              <a:spcBef>
                <a:spcPts val="0"/>
              </a:spcBef>
              <a:spcAft>
                <a:spcPts val="0"/>
              </a:spcAft>
              <a:defRPr/>
            </a:pPr>
            <a:r>
              <a:rPr lang="en-US" altLang="zh-CN" spc="1000" dirty="0">
                <a:solidFill>
                  <a:schemeClr val="bg1">
                    <a:lumMod val="65000"/>
                  </a:schemeClr>
                </a:solidFill>
                <a:latin typeface="+mn-lt"/>
                <a:ea typeface="+mn-ea"/>
              </a:rPr>
              <a:t>Company profile</a:t>
            </a:r>
            <a:endParaRPr lang="zh-CN" altLang="en-US" spc="1000" dirty="0">
              <a:solidFill>
                <a:schemeClr val="bg1">
                  <a:lumMod val="65000"/>
                </a:schemeClr>
              </a:solidFill>
              <a:latin typeface="+mn-lt"/>
              <a:ea typeface="+mn-ea"/>
            </a:endParaRPr>
          </a:p>
        </p:txBody>
      </p:sp>
      <p:graphicFrame>
        <p:nvGraphicFramePr>
          <p:cNvPr id="14" name="表格 13"/>
          <p:cNvGraphicFramePr>
            <a:graphicFrameLocks noGrp="1"/>
          </p:cNvGraphicFramePr>
          <p:nvPr/>
        </p:nvGraphicFramePr>
        <p:xfrm>
          <a:off x="955675" y="1997075"/>
          <a:ext cx="10396538" cy="4040190"/>
        </p:xfrm>
        <a:graphic>
          <a:graphicData uri="http://schemas.openxmlformats.org/drawingml/2006/table">
            <a:tbl>
              <a:tblPr firstRow="1" lastRow="1" bandRow="1">
                <a:tableStyleId>{72833802-FEF1-4C79-8D5D-14CF1EAF98D9}</a:tableStyleId>
              </a:tblPr>
              <a:tblGrid>
                <a:gridCol w="1732756"/>
                <a:gridCol w="1732756"/>
                <a:gridCol w="1732756"/>
                <a:gridCol w="5198270"/>
              </a:tblGrid>
              <a:tr h="550935">
                <a:tc>
                  <a:txBody>
                    <a:bodyPr/>
                    <a:lstStyle/>
                    <a:p>
                      <a:pPr algn="ctr"/>
                      <a:r>
                        <a:rPr lang="zh-CN" altLang="en-US" sz="1400" dirty="0" smtClean="0"/>
                        <a:t>类别</a:t>
                      </a:r>
                      <a:endParaRPr lang="zh-CN" altLang="en-US" sz="1400" dirty="0"/>
                    </a:p>
                  </a:txBody>
                  <a:tcPr marT="45707" marB="45707"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solidFill>
                      <a:srgbClr val="FB710F"/>
                    </a:solidFill>
                  </a:tcPr>
                </a:tc>
                <a:tc>
                  <a:txBody>
                    <a:bodyPr/>
                    <a:lstStyle/>
                    <a:p>
                      <a:pPr algn="ctr"/>
                      <a:r>
                        <a:rPr lang="zh-CN" altLang="en-US" sz="1400" dirty="0" smtClean="0"/>
                        <a:t>项目</a:t>
                      </a:r>
                      <a:endParaRPr lang="zh-CN" altLang="en-US" sz="1400" dirty="0"/>
                    </a:p>
                  </a:txBody>
                  <a:tcPr marT="45707" marB="45707"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solidFill>
                      <a:srgbClr val="FB710F"/>
                    </a:solidFill>
                  </a:tcPr>
                </a:tc>
                <a:tc>
                  <a:txBody>
                    <a:bodyPr/>
                    <a:lstStyle/>
                    <a:p>
                      <a:pPr algn="ctr"/>
                      <a:r>
                        <a:rPr lang="zh-CN" altLang="en-US" sz="1400" dirty="0" smtClean="0"/>
                        <a:t>预算</a:t>
                      </a:r>
                      <a:r>
                        <a:rPr lang="en-US" altLang="zh-CN" sz="1400" dirty="0" smtClean="0"/>
                        <a:t>/</a:t>
                      </a:r>
                      <a:r>
                        <a:rPr lang="zh-CN" altLang="en-US" sz="1400" dirty="0" smtClean="0"/>
                        <a:t>万元</a:t>
                      </a:r>
                      <a:endParaRPr lang="zh-CN" altLang="en-US" sz="1400" dirty="0"/>
                    </a:p>
                  </a:txBody>
                  <a:tcPr marT="45707" marB="45707"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solidFill>
                      <a:srgbClr val="FB710F"/>
                    </a:solidFill>
                  </a:tcPr>
                </a:tc>
                <a:tc>
                  <a:txBody>
                    <a:bodyPr/>
                    <a:lstStyle/>
                    <a:p>
                      <a:pPr algn="ctr"/>
                      <a:r>
                        <a:rPr lang="zh-CN" altLang="en-US" sz="1400" dirty="0" smtClean="0"/>
                        <a:t>说明</a:t>
                      </a:r>
                      <a:endParaRPr lang="zh-CN" altLang="en-US" sz="1400" dirty="0"/>
                    </a:p>
                  </a:txBody>
                  <a:tcPr marT="45707" marB="45707"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solidFill>
                      <a:srgbClr val="FB710F"/>
                    </a:solidFill>
                  </a:tcPr>
                </a:tc>
              </a:tr>
              <a:tr h="7345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400" dirty="0" smtClean="0">
                          <a:solidFill>
                            <a:schemeClr val="bg2">
                              <a:lumMod val="25000"/>
                            </a:schemeClr>
                          </a:solidFill>
                        </a:rPr>
                        <a:t>ADD YOUR TEXT</a:t>
                      </a:r>
                    </a:p>
                  </a:txBody>
                  <a:tcPr marT="45707" marB="45707"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zh-CN" altLang="en-US" sz="1400" dirty="0" smtClean="0">
                          <a:solidFill>
                            <a:schemeClr val="bg2">
                              <a:lumMod val="25000"/>
                            </a:schemeClr>
                          </a:solidFill>
                        </a:rPr>
                        <a:t>ADD YOUR TEXT</a:t>
                      </a:r>
                      <a:endParaRPr lang="zh-CN" altLang="en-US" sz="1400" dirty="0">
                        <a:solidFill>
                          <a:schemeClr val="bg2">
                            <a:lumMod val="25000"/>
                          </a:schemeClr>
                        </a:solidFill>
                      </a:endParaRPr>
                    </a:p>
                  </a:txBody>
                  <a:tcPr marT="45707" marB="45707"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en-US" altLang="zh-CN" sz="1400" dirty="0" smtClean="0"/>
                        <a:t>100</a:t>
                      </a:r>
                      <a:endParaRPr lang="zh-CN" altLang="en-US" sz="1400" dirty="0"/>
                    </a:p>
                  </a:txBody>
                  <a:tcPr marT="45707" marB="45707"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r>
                        <a:rPr lang="zh-CN" altLang="en-US" sz="1400" dirty="0" smtClean="0">
                          <a:solidFill>
                            <a:schemeClr val="bg2">
                              <a:lumMod val="25000"/>
                            </a:schemeClr>
                          </a:solidFill>
                        </a:rPr>
                        <a:t>Vestibulum ante ipsum primis in faucibus orci luctus et ultrices posuere cubilia Curae</a:t>
                      </a:r>
                      <a:endParaRPr lang="zh-CN" altLang="en-US" sz="1400" dirty="0">
                        <a:solidFill>
                          <a:schemeClr val="bg2">
                            <a:lumMod val="25000"/>
                          </a:schemeClr>
                        </a:solidFill>
                      </a:endParaRPr>
                    </a:p>
                  </a:txBody>
                  <a:tcPr marT="45707" marB="45707"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r>
              <a:tr h="734580">
                <a:tc>
                  <a:txBody>
                    <a:bodyPr/>
                    <a:lstStyle/>
                    <a:p>
                      <a:pPr algn="ctr"/>
                      <a:r>
                        <a:rPr lang="zh-CN" altLang="en-US" sz="1400" dirty="0" smtClean="0">
                          <a:solidFill>
                            <a:schemeClr val="bg2">
                              <a:lumMod val="25000"/>
                            </a:schemeClr>
                          </a:solidFill>
                        </a:rPr>
                        <a:t>ADD YOUR TEXT</a:t>
                      </a:r>
                      <a:endParaRPr lang="zh-CN" altLang="en-US" sz="1400" dirty="0">
                        <a:solidFill>
                          <a:schemeClr val="bg2">
                            <a:lumMod val="25000"/>
                          </a:schemeClr>
                        </a:solidFill>
                      </a:endParaRPr>
                    </a:p>
                  </a:txBody>
                  <a:tcPr marT="45707" marB="45707"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zh-CN" altLang="en-US" sz="1400" dirty="0" smtClean="0">
                          <a:solidFill>
                            <a:schemeClr val="bg2">
                              <a:lumMod val="25000"/>
                            </a:schemeClr>
                          </a:solidFill>
                        </a:rPr>
                        <a:t>ADD YOUR TEXT</a:t>
                      </a:r>
                      <a:endParaRPr lang="zh-CN" altLang="en-US" sz="1400" dirty="0">
                        <a:solidFill>
                          <a:schemeClr val="bg2">
                            <a:lumMod val="25000"/>
                          </a:schemeClr>
                        </a:solidFill>
                      </a:endParaRPr>
                    </a:p>
                  </a:txBody>
                  <a:tcPr marT="45707" marB="45707"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en-US" altLang="zh-CN" sz="1400" dirty="0" smtClean="0"/>
                        <a:t>2,500</a:t>
                      </a:r>
                      <a:endParaRPr lang="zh-CN" altLang="en-US" sz="1400" dirty="0"/>
                    </a:p>
                  </a:txBody>
                  <a:tcPr marT="45707" marB="45707"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l"/>
                      <a:r>
                        <a:rPr lang="zh-CN" altLang="en-US" sz="1400" dirty="0" smtClean="0">
                          <a:solidFill>
                            <a:schemeClr val="bg2">
                              <a:lumMod val="25000"/>
                            </a:schemeClr>
                          </a:solidFill>
                        </a:rPr>
                        <a:t>Vestibulum ante ipsum primis in faucibus orci luctus et ultrices posuere cubilia Curae</a:t>
                      </a:r>
                      <a:endParaRPr lang="zh-CN" altLang="en-US" sz="1400" dirty="0"/>
                    </a:p>
                  </a:txBody>
                  <a:tcPr marT="45707" marB="45707"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r>
              <a:tr h="734580">
                <a:tc>
                  <a:txBody>
                    <a:bodyPr/>
                    <a:lstStyle/>
                    <a:p>
                      <a:pPr algn="ctr"/>
                      <a:r>
                        <a:rPr lang="zh-CN" altLang="en-US" sz="1400" dirty="0" smtClean="0">
                          <a:solidFill>
                            <a:schemeClr val="bg2">
                              <a:lumMod val="25000"/>
                            </a:schemeClr>
                          </a:solidFill>
                        </a:rPr>
                        <a:t>ADD YOUR TEXT</a:t>
                      </a:r>
                      <a:endParaRPr lang="zh-CN" altLang="en-US" sz="1400" dirty="0">
                        <a:solidFill>
                          <a:schemeClr val="bg2">
                            <a:lumMod val="25000"/>
                          </a:schemeClr>
                        </a:solidFill>
                      </a:endParaRPr>
                    </a:p>
                  </a:txBody>
                  <a:tcPr marT="45707" marB="45707"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zh-CN" altLang="en-US" sz="1400" dirty="0" smtClean="0">
                          <a:solidFill>
                            <a:schemeClr val="bg2">
                              <a:lumMod val="25000"/>
                            </a:schemeClr>
                          </a:solidFill>
                        </a:rPr>
                        <a:t>ADD YOUR TEXT</a:t>
                      </a:r>
                      <a:endParaRPr lang="zh-CN" altLang="en-US" sz="1400" dirty="0">
                        <a:solidFill>
                          <a:schemeClr val="bg2">
                            <a:lumMod val="25000"/>
                          </a:schemeClr>
                        </a:solidFill>
                      </a:endParaRPr>
                    </a:p>
                  </a:txBody>
                  <a:tcPr marT="45707" marB="45707"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en-US" altLang="zh-CN" sz="1400" dirty="0" smtClean="0"/>
                        <a:t>1,500</a:t>
                      </a:r>
                      <a:endParaRPr lang="zh-CN" altLang="en-US" sz="1400" dirty="0"/>
                    </a:p>
                  </a:txBody>
                  <a:tcPr marT="45707" marB="45707"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l"/>
                      <a:r>
                        <a:rPr lang="zh-CN" altLang="en-US" sz="1400" dirty="0" smtClean="0">
                          <a:solidFill>
                            <a:schemeClr val="bg2">
                              <a:lumMod val="25000"/>
                            </a:schemeClr>
                          </a:solidFill>
                        </a:rPr>
                        <a:t>Vestibulum ante ipsum primis in faucibus orci luctus et ultrices posuere cubilia Curae</a:t>
                      </a:r>
                      <a:endParaRPr lang="zh-CN" altLang="en-US" sz="1400" dirty="0"/>
                    </a:p>
                  </a:txBody>
                  <a:tcPr marT="45707" marB="45707"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r>
              <a:tr h="734580">
                <a:tc>
                  <a:txBody>
                    <a:bodyPr/>
                    <a:lstStyle/>
                    <a:p>
                      <a:pPr algn="ctr"/>
                      <a:r>
                        <a:rPr lang="zh-CN" altLang="en-US" sz="1400" dirty="0" smtClean="0">
                          <a:solidFill>
                            <a:schemeClr val="bg2">
                              <a:lumMod val="25000"/>
                            </a:schemeClr>
                          </a:solidFill>
                        </a:rPr>
                        <a:t>ADD YOUR TEXT</a:t>
                      </a:r>
                      <a:endParaRPr lang="zh-CN" altLang="en-US" sz="1400" dirty="0">
                        <a:solidFill>
                          <a:schemeClr val="bg2">
                            <a:lumMod val="25000"/>
                          </a:schemeClr>
                        </a:solidFill>
                      </a:endParaRPr>
                    </a:p>
                  </a:txBody>
                  <a:tcPr marT="45707" marB="45707"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zh-CN" altLang="en-US" sz="1400" dirty="0" smtClean="0">
                          <a:solidFill>
                            <a:schemeClr val="bg2">
                              <a:lumMod val="25000"/>
                            </a:schemeClr>
                          </a:solidFill>
                        </a:rPr>
                        <a:t>ADD YOUR TEXT</a:t>
                      </a:r>
                      <a:endParaRPr lang="zh-CN" altLang="en-US" sz="1400" dirty="0">
                        <a:solidFill>
                          <a:schemeClr val="bg2">
                            <a:lumMod val="25000"/>
                          </a:schemeClr>
                        </a:solidFill>
                      </a:endParaRPr>
                    </a:p>
                  </a:txBody>
                  <a:tcPr marT="45707" marB="45707"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en-US" altLang="zh-CN" sz="1400" dirty="0" smtClean="0"/>
                        <a:t>900</a:t>
                      </a:r>
                      <a:endParaRPr lang="zh-CN" altLang="en-US" sz="1400" dirty="0"/>
                    </a:p>
                  </a:txBody>
                  <a:tcPr marT="45707" marB="45707"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l"/>
                      <a:r>
                        <a:rPr lang="zh-CN" altLang="en-US" sz="1400" dirty="0" smtClean="0">
                          <a:solidFill>
                            <a:schemeClr val="bg2">
                              <a:lumMod val="25000"/>
                            </a:schemeClr>
                          </a:solidFill>
                        </a:rPr>
                        <a:t>Vestibulum ante ipsum primis in faucibus orci luctus et ultrices posuere cubilia Curae</a:t>
                      </a:r>
                      <a:endParaRPr lang="zh-CN" altLang="en-US" sz="1400" dirty="0"/>
                    </a:p>
                  </a:txBody>
                  <a:tcPr marT="45707" marB="45707"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r>
              <a:tr h="550935">
                <a:tc gridSpan="2">
                  <a:txBody>
                    <a:bodyPr/>
                    <a:lstStyle/>
                    <a:p>
                      <a:pPr algn="ctr"/>
                      <a:r>
                        <a:rPr lang="zh-CN" altLang="en-US" sz="1400" dirty="0" smtClean="0"/>
                        <a:t>合计：</a:t>
                      </a:r>
                      <a:endParaRPr lang="zh-CN" altLang="en-US" sz="1400" dirty="0"/>
                    </a:p>
                  </a:txBody>
                  <a:tcPr marT="45707" marB="45707"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hMerge="1">
                  <a:txBody>
                    <a:bodyPr/>
                    <a:lstStyle/>
                    <a:p>
                      <a:pPr algn="ctr"/>
                      <a:endParaRPr lang="zh-CN" altLang="en-US" sz="1400" dirty="0"/>
                    </a:p>
                  </a:txBody>
                  <a:tcPr anchor="ctr"/>
                </a:tc>
                <a:tc>
                  <a:txBody>
                    <a:bodyPr/>
                    <a:lstStyle/>
                    <a:p>
                      <a:pPr algn="ctr"/>
                      <a:r>
                        <a:rPr lang="en-US" altLang="zh-CN" sz="1400" dirty="0" smtClean="0"/>
                        <a:t>5,000</a:t>
                      </a:r>
                      <a:endParaRPr lang="zh-CN" altLang="en-US" sz="1400" dirty="0"/>
                    </a:p>
                  </a:txBody>
                  <a:tcPr marT="45707" marB="45707"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l"/>
                      <a:endParaRPr lang="zh-CN" altLang="en-US" sz="1400" dirty="0"/>
                    </a:p>
                  </a:txBody>
                  <a:tcPr marT="45707" marB="45707"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838200" y="217488"/>
            <a:ext cx="10375900" cy="1325562"/>
          </a:xfrm>
        </p:spPr>
        <p:txBody>
          <a:bodyPr rtlCol="0">
            <a:normAutofit/>
          </a:bodyPr>
          <a:lstStyle/>
          <a:p>
            <a:pPr eaLnBrk="1" fontAlgn="auto" hangingPunct="1">
              <a:spcAft>
                <a:spcPts val="0"/>
              </a:spcAft>
              <a:defRPr/>
            </a:pPr>
            <a:r>
              <a:rPr lang="zh-CN" altLang="en-US" dirty="0" smtClean="0"/>
              <a:t> 营利预估</a:t>
            </a:r>
            <a:endParaRPr lang="zh-CN" altLang="en-US" dirty="0"/>
          </a:p>
        </p:txBody>
      </p:sp>
      <p:sp>
        <p:nvSpPr>
          <p:cNvPr id="13" name="矩形 12"/>
          <p:cNvSpPr/>
          <p:nvPr/>
        </p:nvSpPr>
        <p:spPr>
          <a:xfrm>
            <a:off x="4267200" y="1125538"/>
            <a:ext cx="3657600" cy="369887"/>
          </a:xfrm>
          <a:prstGeom prst="rect">
            <a:avLst/>
          </a:prstGeom>
        </p:spPr>
        <p:txBody>
          <a:bodyPr wrap="none">
            <a:spAutoFit/>
          </a:bodyPr>
          <a:lstStyle/>
          <a:p>
            <a:pPr eaLnBrk="1" fontAlgn="auto" hangingPunct="1">
              <a:spcBef>
                <a:spcPts val="0"/>
              </a:spcBef>
              <a:spcAft>
                <a:spcPts val="0"/>
              </a:spcAft>
              <a:defRPr/>
            </a:pPr>
            <a:r>
              <a:rPr lang="en-US" altLang="zh-CN" spc="1000" dirty="0">
                <a:solidFill>
                  <a:schemeClr val="bg1">
                    <a:lumMod val="65000"/>
                  </a:schemeClr>
                </a:solidFill>
                <a:latin typeface="+mn-lt"/>
                <a:ea typeface="+mn-ea"/>
              </a:rPr>
              <a:t>Company profile</a:t>
            </a:r>
            <a:endParaRPr lang="zh-CN" altLang="en-US" spc="1000" dirty="0">
              <a:solidFill>
                <a:schemeClr val="bg1">
                  <a:lumMod val="65000"/>
                </a:schemeClr>
              </a:solidFill>
              <a:latin typeface="+mn-lt"/>
              <a:ea typeface="+mn-ea"/>
            </a:endParaRPr>
          </a:p>
        </p:txBody>
      </p:sp>
      <p:graphicFrame>
        <p:nvGraphicFramePr>
          <p:cNvPr id="14" name="表格 13"/>
          <p:cNvGraphicFramePr>
            <a:graphicFrameLocks noGrp="1"/>
          </p:cNvGraphicFramePr>
          <p:nvPr/>
        </p:nvGraphicFramePr>
        <p:xfrm>
          <a:off x="838200" y="1890713"/>
          <a:ext cx="10445750" cy="4173536"/>
        </p:xfrm>
        <a:graphic>
          <a:graphicData uri="http://schemas.openxmlformats.org/drawingml/2006/table">
            <a:tbl>
              <a:tblPr firstRow="1" lastRow="1" bandRow="1">
                <a:tableStyleId>{72833802-FEF1-4C79-8D5D-14CF1EAF98D9}</a:tableStyleId>
              </a:tblPr>
              <a:tblGrid>
                <a:gridCol w="1609230"/>
                <a:gridCol w="1855769"/>
                <a:gridCol w="1042414"/>
                <a:gridCol w="894327"/>
                <a:gridCol w="1073193"/>
                <a:gridCol w="3970817"/>
              </a:tblGrid>
              <a:tr h="609428">
                <a:tc>
                  <a:txBody>
                    <a:bodyPr/>
                    <a:lstStyle/>
                    <a:p>
                      <a:pPr algn="ctr"/>
                      <a:r>
                        <a:rPr lang="en-US" altLang="zh-CN" sz="1400" dirty="0" smtClean="0"/>
                        <a:t>TEXT</a:t>
                      </a: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solidFill>
                      <a:srgbClr val="FB710F"/>
                    </a:solidFill>
                  </a:tcPr>
                </a:tc>
                <a:tc>
                  <a:txBody>
                    <a:bodyPr/>
                    <a:lstStyle/>
                    <a:p>
                      <a:pPr algn="ctr"/>
                      <a:r>
                        <a:rPr lang="en-US" altLang="zh-CN" sz="1400" dirty="0" smtClean="0"/>
                        <a:t>TEXT</a:t>
                      </a: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solidFill>
                      <a:srgbClr val="FB710F"/>
                    </a:solidFill>
                  </a:tcPr>
                </a:tc>
                <a:tc>
                  <a:txBody>
                    <a:bodyPr/>
                    <a:lstStyle/>
                    <a:p>
                      <a:pPr algn="ctr"/>
                      <a:r>
                        <a:rPr lang="en-US" altLang="zh-CN" sz="1400" dirty="0" smtClean="0"/>
                        <a:t>TEXT</a:t>
                      </a: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solidFill>
                      <a:srgbClr val="FB710F"/>
                    </a:solidFill>
                  </a:tcPr>
                </a:tc>
                <a:tc>
                  <a:txBody>
                    <a:bodyPr/>
                    <a:lstStyle/>
                    <a:p>
                      <a:pPr algn="ctr"/>
                      <a:r>
                        <a:rPr lang="en-US" altLang="zh-CN" sz="1400" dirty="0" smtClean="0"/>
                        <a:t>TEXT</a:t>
                      </a: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solidFill>
                      <a:srgbClr val="FB710F"/>
                    </a:solidFill>
                  </a:tcPr>
                </a:tc>
                <a:tc>
                  <a:txBody>
                    <a:bodyPr/>
                    <a:lstStyle/>
                    <a:p>
                      <a:pPr algn="ctr"/>
                      <a:r>
                        <a:rPr lang="en-US" altLang="zh-CN" sz="1400" dirty="0" smtClean="0"/>
                        <a:t>TEXT</a:t>
                      </a: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solidFill>
                      <a:srgbClr val="FB710F"/>
                    </a:solidFill>
                  </a:tcPr>
                </a:tc>
                <a:tc>
                  <a:txBody>
                    <a:bodyPr/>
                    <a:lstStyle/>
                    <a:p>
                      <a:pPr algn="ctr"/>
                      <a:r>
                        <a:rPr lang="en-US" altLang="zh-CN" sz="1400" dirty="0" smtClean="0"/>
                        <a:t>TEXT</a:t>
                      </a: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solidFill>
                      <a:srgbClr val="FB710F"/>
                    </a:solidFill>
                  </a:tcPr>
                </a:tc>
              </a:tr>
              <a:tr h="358486">
                <a:tc row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400" dirty="0" smtClean="0">
                          <a:solidFill>
                            <a:schemeClr val="bg2">
                              <a:lumMod val="25000"/>
                            </a:schemeClr>
                          </a:solidFill>
                        </a:rPr>
                        <a:t>ADD YOUR TEXT</a:t>
                      </a:r>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200" dirty="0" smtClean="0">
                          <a:solidFill>
                            <a:schemeClr val="bg2">
                              <a:lumMod val="25000"/>
                            </a:schemeClr>
                          </a:solidFill>
                        </a:rPr>
                        <a:t>ADD YOUR TEXT</a:t>
                      </a:r>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en-US" altLang="zh-CN" sz="1400" dirty="0" smtClean="0"/>
                        <a:t>72</a:t>
                      </a: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en-US" altLang="zh-CN" sz="1400" dirty="0" smtClean="0"/>
                        <a:t>0.30</a:t>
                      </a: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en-US" altLang="zh-CN" sz="1400" dirty="0" smtClean="0"/>
                        <a:t>21.6</a:t>
                      </a: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200" dirty="0" smtClean="0">
                          <a:solidFill>
                            <a:schemeClr val="bg2">
                              <a:lumMod val="25000"/>
                            </a:schemeClr>
                          </a:solidFill>
                        </a:rPr>
                        <a:t>Vestibulum ante ipsum primis in faucibus orci luctus et</a:t>
                      </a:r>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r>
              <a:tr h="358486">
                <a:tc vMerge="1">
                  <a:txBody>
                    <a:bodyPr/>
                    <a:lstStyle/>
                    <a:p>
                      <a:pPr algn="ctr"/>
                      <a:endParaRPr lang="zh-CN" altLang="en-US" sz="1400"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200" dirty="0" smtClean="0">
                          <a:solidFill>
                            <a:schemeClr val="bg2">
                              <a:lumMod val="25000"/>
                            </a:schemeClr>
                          </a:solidFill>
                        </a:rPr>
                        <a:t>ADD YOUR TEXT</a:t>
                      </a:r>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en-US" altLang="zh-CN" sz="1400" dirty="0" smtClean="0"/>
                        <a:t>5,000</a:t>
                      </a: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en-US" altLang="zh-CN" sz="1400" dirty="0" smtClean="0"/>
                        <a:t>0.04</a:t>
                      </a: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en-US" altLang="zh-CN" sz="1400" dirty="0" smtClean="0"/>
                        <a:t>200</a:t>
                      </a: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200" dirty="0" smtClean="0">
                          <a:solidFill>
                            <a:schemeClr val="bg2">
                              <a:lumMod val="25000"/>
                            </a:schemeClr>
                          </a:solidFill>
                        </a:rPr>
                        <a:t>Vestibulum ante ipsum primis in faucibus orci luctus et</a:t>
                      </a:r>
                      <a:endParaRPr lang="zh-CN" altLang="en-US" sz="12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r>
              <a:tr h="358486">
                <a:tc vMerge="1">
                  <a:txBody>
                    <a:bodyPr/>
                    <a:lstStyle/>
                    <a:p>
                      <a:pPr algn="ctr"/>
                      <a:endParaRPr lang="zh-CN" altLang="en-US" sz="1400"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200" dirty="0" smtClean="0">
                          <a:solidFill>
                            <a:schemeClr val="bg2">
                              <a:lumMod val="25000"/>
                            </a:schemeClr>
                          </a:solidFill>
                        </a:rPr>
                        <a:t>ADD YOUR TEXT</a:t>
                      </a:r>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en-US" altLang="zh-CN" sz="1400" dirty="0" smtClean="0"/>
                        <a:t>5,000</a:t>
                      </a: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en-US" altLang="zh-CN" sz="1400" dirty="0" smtClean="0"/>
                        <a:t>0.05</a:t>
                      </a: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en-US" altLang="zh-CN" sz="1400" dirty="0" smtClean="0"/>
                        <a:t>250</a:t>
                      </a: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200" dirty="0" smtClean="0">
                          <a:solidFill>
                            <a:schemeClr val="bg2">
                              <a:lumMod val="25000"/>
                            </a:schemeClr>
                          </a:solidFill>
                        </a:rPr>
                        <a:t>Vestibulum ante ipsum primis in faucibus orci luctus et</a:t>
                      </a:r>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r>
              <a:tr h="337734">
                <a:tc row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400" dirty="0" smtClean="0">
                          <a:solidFill>
                            <a:schemeClr val="bg2">
                              <a:lumMod val="25000"/>
                            </a:schemeClr>
                          </a:solidFill>
                        </a:rPr>
                        <a:t>ADD YOUR TEXT</a:t>
                      </a:r>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200" dirty="0" smtClean="0">
                          <a:solidFill>
                            <a:schemeClr val="bg2">
                              <a:lumMod val="25000"/>
                            </a:schemeClr>
                          </a:solidFill>
                        </a:rPr>
                        <a:t>ADD YOUR TEXT</a:t>
                      </a:r>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en-US" altLang="zh-CN" sz="1400" dirty="0" smtClean="0"/>
                        <a:t>9,000</a:t>
                      </a: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en-US" altLang="zh-CN" sz="1400" smtClean="0"/>
                        <a:t>0.05</a:t>
                      </a: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en-US" altLang="zh-CN" sz="1400" dirty="0" smtClean="0"/>
                        <a:t>450</a:t>
                      </a: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200" dirty="0" smtClean="0">
                          <a:solidFill>
                            <a:schemeClr val="bg2">
                              <a:lumMod val="25000"/>
                            </a:schemeClr>
                          </a:solidFill>
                        </a:rPr>
                        <a:t>Vestibulum ante ipsum primis in faucibus orci luctus et</a:t>
                      </a:r>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r>
              <a:tr h="358486">
                <a:tc vMerge="1">
                  <a:txBody>
                    <a:bodyPr/>
                    <a:lstStyle/>
                    <a:p>
                      <a:pPr algn="ctr"/>
                      <a:endParaRPr lang="zh-CN" altLang="en-US" sz="1400"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200" dirty="0" smtClean="0">
                          <a:solidFill>
                            <a:schemeClr val="bg2">
                              <a:lumMod val="25000"/>
                            </a:schemeClr>
                          </a:solidFill>
                        </a:rPr>
                        <a:t>ADD YOUR TEXT</a:t>
                      </a:r>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en-US" altLang="zh-CN" sz="1200" dirty="0" smtClean="0"/>
                        <a:t>6</a:t>
                      </a:r>
                      <a:r>
                        <a:rPr lang="zh-CN" altLang="en-US" sz="1200" dirty="0" smtClean="0"/>
                        <a:t>，</a:t>
                      </a:r>
                      <a:r>
                        <a:rPr lang="en-US" altLang="zh-CN" sz="1200" dirty="0" smtClean="0"/>
                        <a:t>700</a:t>
                      </a:r>
                      <a:endParaRPr lang="zh-CN" altLang="en-US" sz="12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en-US" altLang="zh-CN" sz="1400" dirty="0" smtClean="0"/>
                        <a:t>0.09</a:t>
                      </a: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en-US" altLang="zh-CN" sz="1400" dirty="0" smtClean="0"/>
                        <a:t>220</a:t>
                      </a: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200" dirty="0" smtClean="0">
                          <a:solidFill>
                            <a:schemeClr val="bg2">
                              <a:lumMod val="25000"/>
                            </a:schemeClr>
                          </a:solidFill>
                        </a:rPr>
                        <a:t>Vestibulum ante ipsum primis in faucibus orci luctus et</a:t>
                      </a:r>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r>
              <a:tr h="358486">
                <a:tc vMerge="1">
                  <a:txBody>
                    <a:bodyPr/>
                    <a:lstStyle/>
                    <a:p>
                      <a:pPr algn="ctr"/>
                      <a:endParaRPr lang="zh-CN" altLang="en-US" sz="1400"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200" dirty="0" smtClean="0">
                          <a:solidFill>
                            <a:schemeClr val="bg2">
                              <a:lumMod val="25000"/>
                            </a:schemeClr>
                          </a:solidFill>
                        </a:rPr>
                        <a:t>ADD YOUR TEXT</a:t>
                      </a:r>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en-US" altLang="zh-CN" sz="1200" dirty="0" smtClean="0"/>
                        <a:t>3</a:t>
                      </a:r>
                      <a:r>
                        <a:rPr lang="zh-CN" altLang="en-US" sz="1200" dirty="0" smtClean="0"/>
                        <a:t>，</a:t>
                      </a:r>
                      <a:r>
                        <a:rPr lang="en-US" altLang="zh-CN" sz="1200" dirty="0" smtClean="0"/>
                        <a:t>500</a:t>
                      </a:r>
                      <a:endParaRPr lang="zh-CN" altLang="en-US" sz="12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en-US" altLang="zh-CN" sz="1400" dirty="0" smtClean="0"/>
                        <a:t>0.02</a:t>
                      </a: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en-US" altLang="zh-CN" sz="1400" dirty="0" smtClean="0"/>
                        <a:t>440</a:t>
                      </a: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200" dirty="0" smtClean="0">
                          <a:solidFill>
                            <a:schemeClr val="bg2">
                              <a:lumMod val="25000"/>
                            </a:schemeClr>
                          </a:solidFill>
                        </a:rPr>
                        <a:t>Vestibulum ante ipsum primis in faucibus orci luctus et</a:t>
                      </a:r>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r>
              <a:tr h="358486">
                <a:tc row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400" dirty="0" smtClean="0">
                          <a:solidFill>
                            <a:schemeClr val="bg2">
                              <a:lumMod val="25000"/>
                            </a:schemeClr>
                          </a:solidFill>
                        </a:rPr>
                        <a:t>ADD YOUR TEXT</a:t>
                      </a:r>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200" dirty="0" smtClean="0">
                          <a:solidFill>
                            <a:schemeClr val="bg2">
                              <a:lumMod val="25000"/>
                            </a:schemeClr>
                          </a:solidFill>
                        </a:rPr>
                        <a:t>ADD YOUR TEXT</a:t>
                      </a:r>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en-US" altLang="zh-CN" sz="1400" dirty="0" smtClean="0"/>
                        <a:t>750</a:t>
                      </a: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en-US" altLang="zh-CN" sz="1400" smtClean="0"/>
                        <a:t>0.10</a:t>
                      </a: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en-US" altLang="zh-CN" sz="1400" dirty="0" smtClean="0"/>
                        <a:t>75</a:t>
                      </a: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200" dirty="0" smtClean="0">
                          <a:solidFill>
                            <a:schemeClr val="bg2">
                              <a:lumMod val="25000"/>
                            </a:schemeClr>
                          </a:solidFill>
                        </a:rPr>
                        <a:t>Vestibulum ante ipsum primis in faucibus orci luctus et</a:t>
                      </a:r>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r>
              <a:tr h="358486">
                <a:tc vMerge="1">
                  <a:txBody>
                    <a:bodyPr/>
                    <a:lstStyle/>
                    <a:p>
                      <a:pPr algn="ctr"/>
                      <a:endParaRPr lang="zh-CN" altLang="en-US" sz="1400"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200" dirty="0" smtClean="0">
                          <a:solidFill>
                            <a:schemeClr val="bg2">
                              <a:lumMod val="25000"/>
                            </a:schemeClr>
                          </a:solidFill>
                        </a:rPr>
                        <a:t>ADD YOUR TEXT</a:t>
                      </a:r>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en-US" altLang="zh-CN" sz="1400" smtClean="0"/>
                        <a:t>2,000</a:t>
                      </a: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en-US" altLang="zh-CN" sz="1400" smtClean="0"/>
                        <a:t>0.01</a:t>
                      </a: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en-US" altLang="zh-CN" sz="1400" smtClean="0"/>
                        <a:t>20</a:t>
                      </a: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200" dirty="0" smtClean="0">
                          <a:solidFill>
                            <a:schemeClr val="bg2">
                              <a:lumMod val="25000"/>
                            </a:schemeClr>
                          </a:solidFill>
                        </a:rPr>
                        <a:t>Vestibulum ante ipsum primis in faucibus orci luctus et</a:t>
                      </a:r>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r>
              <a:tr h="358486">
                <a:tc vMerge="1">
                  <a:txBody>
                    <a:bodyPr/>
                    <a:lstStyle/>
                    <a:p>
                      <a:pPr algn="ctr"/>
                      <a:endParaRPr lang="zh-CN" altLang="en-US" sz="1400"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200" dirty="0" smtClean="0">
                          <a:solidFill>
                            <a:schemeClr val="bg2">
                              <a:lumMod val="25000"/>
                            </a:schemeClr>
                          </a:solidFill>
                        </a:rPr>
                        <a:t>ADD YOUR TEXT</a:t>
                      </a:r>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en-US" altLang="zh-CN" sz="1400" dirty="0" smtClean="0"/>
                        <a:t>2,500</a:t>
                      </a: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en-US" altLang="zh-CN" sz="1400" dirty="0" smtClean="0"/>
                        <a:t>0.02</a:t>
                      </a: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en-US" altLang="zh-CN" sz="1400" dirty="0" smtClean="0"/>
                        <a:t>50</a:t>
                      </a: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200" dirty="0" smtClean="0">
                          <a:solidFill>
                            <a:schemeClr val="bg2">
                              <a:lumMod val="25000"/>
                            </a:schemeClr>
                          </a:solidFill>
                        </a:rPr>
                        <a:t>Vestibulum ante ipsum primis in faucibus orci luctus et</a:t>
                      </a:r>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r>
              <a:tr h="358486">
                <a:tc gridSpan="2">
                  <a:txBody>
                    <a:bodyPr/>
                    <a:lstStyle/>
                    <a:p>
                      <a:pPr algn="ctr"/>
                      <a:r>
                        <a:rPr lang="zh-CN" altLang="en-US" sz="1400" dirty="0" smtClean="0"/>
                        <a:t>合计：</a:t>
                      </a: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hMerge="1">
                  <a:txBody>
                    <a:bodyPr/>
                    <a:lstStyle/>
                    <a:p>
                      <a:pPr algn="ctr"/>
                      <a:endParaRPr lang="zh-CN" altLang="en-US" sz="1400" dirty="0"/>
                    </a:p>
                  </a:txBody>
                  <a:tcPr anchor="ctr"/>
                </a:tc>
                <a:tc>
                  <a:txBody>
                    <a:bodyPr/>
                    <a:lstStyle/>
                    <a:p>
                      <a:pPr algn="ctr"/>
                      <a:r>
                        <a:rPr lang="en-US" altLang="zh-CN" sz="1400" dirty="0" smtClean="0"/>
                        <a:t>24,394</a:t>
                      </a: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r>
                        <a:rPr lang="en-US" altLang="zh-CN" sz="1400" dirty="0" smtClean="0"/>
                        <a:t>1,109.8</a:t>
                      </a: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c>
                  <a:txBody>
                    <a:bodyPr/>
                    <a:lstStyle/>
                    <a:p>
                      <a:pPr algn="ctr"/>
                      <a:endParaRPr lang="zh-CN" altLang="en-US" sz="1400" dirty="0"/>
                    </a:p>
                  </a:txBody>
                  <a:tcPr marL="91444" marR="91444" marT="45712" marB="45712" anchor="ctr">
                    <a:lnL w="12700" cap="flat" cmpd="sng" algn="ctr">
                      <a:solidFill>
                        <a:srgbClr val="FB710F"/>
                      </a:solidFill>
                      <a:prstDash val="solid"/>
                      <a:round/>
                      <a:headEnd type="none" w="med" len="med"/>
                      <a:tailEnd type="none" w="med" len="med"/>
                    </a:lnL>
                    <a:lnR w="12700" cap="flat" cmpd="sng" algn="ctr">
                      <a:solidFill>
                        <a:srgbClr val="FB710F"/>
                      </a:solidFill>
                      <a:prstDash val="solid"/>
                      <a:round/>
                      <a:headEnd type="none" w="med" len="med"/>
                      <a:tailEnd type="none" w="med" len="med"/>
                    </a:lnR>
                    <a:lnT w="12700" cap="flat" cmpd="sng" algn="ctr">
                      <a:solidFill>
                        <a:srgbClr val="FB710F"/>
                      </a:solidFill>
                      <a:prstDash val="solid"/>
                      <a:round/>
                      <a:headEnd type="none" w="med" len="med"/>
                      <a:tailEnd type="none" w="med" len="med"/>
                    </a:lnT>
                    <a:lnB w="12700" cap="flat" cmpd="sng" algn="ctr">
                      <a:solidFill>
                        <a:srgbClr val="FB710F"/>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838200" y="1906588"/>
            <a:ext cx="10514013" cy="1355725"/>
          </a:xfrm>
          <a:prstGeom prst="rect">
            <a:avLst/>
          </a:prstGeom>
          <a:solidFill>
            <a:srgbClr val="FB710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 name="标题 3"/>
          <p:cNvSpPr>
            <a:spLocks noGrp="1"/>
          </p:cNvSpPr>
          <p:nvPr>
            <p:ph type="title"/>
          </p:nvPr>
        </p:nvSpPr>
        <p:spPr>
          <a:xfrm>
            <a:off x="838200" y="217488"/>
            <a:ext cx="10375900" cy="1325562"/>
          </a:xfrm>
        </p:spPr>
        <p:txBody>
          <a:bodyPr rtlCol="0">
            <a:normAutofit/>
          </a:bodyPr>
          <a:lstStyle/>
          <a:p>
            <a:pPr eaLnBrk="1" fontAlgn="auto" hangingPunct="1">
              <a:spcAft>
                <a:spcPts val="0"/>
              </a:spcAft>
              <a:defRPr/>
            </a:pPr>
            <a:r>
              <a:rPr lang="zh-CN" altLang="en-US" dirty="0" smtClean="0"/>
              <a:t> 融资计划</a:t>
            </a:r>
            <a:endParaRPr lang="zh-CN" altLang="en-US" dirty="0"/>
          </a:p>
        </p:txBody>
      </p:sp>
      <p:sp>
        <p:nvSpPr>
          <p:cNvPr id="13" name="矩形 12"/>
          <p:cNvSpPr/>
          <p:nvPr/>
        </p:nvSpPr>
        <p:spPr>
          <a:xfrm>
            <a:off x="4267200" y="1125538"/>
            <a:ext cx="3657600" cy="369887"/>
          </a:xfrm>
          <a:prstGeom prst="rect">
            <a:avLst/>
          </a:prstGeom>
        </p:spPr>
        <p:txBody>
          <a:bodyPr wrap="none">
            <a:spAutoFit/>
          </a:bodyPr>
          <a:lstStyle/>
          <a:p>
            <a:pPr eaLnBrk="1" fontAlgn="auto" hangingPunct="1">
              <a:spcBef>
                <a:spcPts val="0"/>
              </a:spcBef>
              <a:spcAft>
                <a:spcPts val="0"/>
              </a:spcAft>
              <a:defRPr/>
            </a:pPr>
            <a:r>
              <a:rPr lang="en-US" altLang="zh-CN" spc="1000" dirty="0">
                <a:solidFill>
                  <a:schemeClr val="bg1">
                    <a:lumMod val="65000"/>
                  </a:schemeClr>
                </a:solidFill>
                <a:latin typeface="+mn-lt"/>
                <a:ea typeface="+mn-ea"/>
              </a:rPr>
              <a:t>Company profile</a:t>
            </a:r>
            <a:endParaRPr lang="zh-CN" altLang="en-US" spc="1000" dirty="0">
              <a:solidFill>
                <a:schemeClr val="bg1">
                  <a:lumMod val="65000"/>
                </a:schemeClr>
              </a:solidFill>
              <a:latin typeface="+mn-lt"/>
              <a:ea typeface="+mn-ea"/>
            </a:endParaRPr>
          </a:p>
        </p:txBody>
      </p:sp>
      <p:sp>
        <p:nvSpPr>
          <p:cNvPr id="14" name="矩形 13"/>
          <p:cNvSpPr/>
          <p:nvPr/>
        </p:nvSpPr>
        <p:spPr>
          <a:xfrm>
            <a:off x="1031875" y="3789363"/>
            <a:ext cx="10261600" cy="2119312"/>
          </a:xfrm>
          <a:prstGeom prst="rect">
            <a:avLst/>
          </a:prstGeom>
        </p:spPr>
        <p:txBody>
          <a:bodyPr>
            <a:spAutoFit/>
          </a:bodyPr>
          <a:lstStyle/>
          <a:p>
            <a:pPr eaLnBrk="1" fontAlgn="auto" hangingPunct="1">
              <a:lnSpc>
                <a:spcPct val="114000"/>
              </a:lnSpc>
              <a:spcBef>
                <a:spcPts val="0"/>
              </a:spcBef>
              <a:spcAft>
                <a:spcPts val="800"/>
              </a:spcAft>
              <a:defRPr/>
            </a:pPr>
            <a:r>
              <a:rPr lang="zh-CN" altLang="en-US" sz="1400" dirty="0">
                <a:solidFill>
                  <a:schemeClr val="bg2">
                    <a:lumMod val="25000"/>
                  </a:schemeClr>
                </a:solidFill>
                <a:latin typeface="Noto Sans CJK SC Medium" panose="020B0600000000000000" pitchFamily="34" charset="-122"/>
                <a:ea typeface="Noto Sans CJK SC Medium" panose="020B0600000000000000" pitchFamily="34" charset="-122"/>
              </a:rPr>
              <a:t>股东权益：</a:t>
            </a:r>
            <a:endParaRPr lang="en-US" altLang="zh-CN" sz="1400" dirty="0">
              <a:solidFill>
                <a:schemeClr val="bg2">
                  <a:lumMod val="25000"/>
                </a:schemeClr>
              </a:solidFill>
              <a:latin typeface="Noto Sans CJK SC Medium" panose="020B0600000000000000" pitchFamily="34" charset="-122"/>
              <a:ea typeface="Noto Sans CJK SC Medium" panose="020B0600000000000000" pitchFamily="34" charset="-122"/>
            </a:endParaRPr>
          </a:p>
          <a:p>
            <a:pPr eaLnBrk="1" fontAlgn="auto" hangingPunct="1">
              <a:lnSpc>
                <a:spcPct val="114000"/>
              </a:lnSpc>
              <a:spcBef>
                <a:spcPts val="0"/>
              </a:spcBef>
              <a:spcAft>
                <a:spcPts val="800"/>
              </a:spcAft>
              <a:defRPr/>
            </a:pPr>
            <a:r>
              <a:rPr lang="zh-CN" altLang="en-US" sz="1400" dirty="0">
                <a:solidFill>
                  <a:schemeClr val="bg2">
                    <a:lumMod val="25000"/>
                  </a:schemeClr>
                </a:solidFill>
                <a:latin typeface="+mn-lt"/>
                <a:ea typeface="+mn-ea"/>
              </a:rPr>
              <a:t>Vestibulum ante ipsum primis in faucibus orci luctus et ultrices posuere cubilia Curae; Donec velit neque, auctor sit amet aliquam vel, ullamcorper sit amet ligula. Nulla quis lorem ut libero malesuada feugiat. Vestibulum ac diam sit amet quam vehicula</a:t>
            </a:r>
          </a:p>
          <a:p>
            <a:pPr eaLnBrk="1" fontAlgn="auto" hangingPunct="1">
              <a:lnSpc>
                <a:spcPct val="114000"/>
              </a:lnSpc>
              <a:spcBef>
                <a:spcPts val="0"/>
              </a:spcBef>
              <a:spcAft>
                <a:spcPts val="800"/>
              </a:spcAft>
              <a:defRPr/>
            </a:pPr>
            <a:r>
              <a:rPr lang="zh-CN" altLang="en-US" sz="1400" dirty="0">
                <a:solidFill>
                  <a:schemeClr val="bg2">
                    <a:lumMod val="25000"/>
                  </a:schemeClr>
                </a:solidFill>
                <a:latin typeface="+mn-lt"/>
                <a:ea typeface="+mn-ea"/>
              </a:rPr>
              <a:t>Vestibulum ante ipsum primis in faucibus orci luctus et ultrices posuere cubilia Curae; Donec velit neque, auctor sit amet aliquam vel, ullamcorper sit amet ligula. Nulla quis lorem ut libero malesuada feugiat. Vestibulum ac diam sit amet quam vehicula</a:t>
            </a:r>
            <a:endParaRPr lang="en-US" altLang="zh-CN" sz="1400" dirty="0">
              <a:solidFill>
                <a:schemeClr val="bg2">
                  <a:lumMod val="25000"/>
                </a:schemeClr>
              </a:solidFill>
              <a:latin typeface="+mn-lt"/>
              <a:ea typeface="+mn-ea"/>
            </a:endParaRPr>
          </a:p>
          <a:p>
            <a:pPr eaLnBrk="1" fontAlgn="auto" hangingPunct="1">
              <a:lnSpc>
                <a:spcPct val="114000"/>
              </a:lnSpc>
              <a:spcBef>
                <a:spcPts val="0"/>
              </a:spcBef>
              <a:spcAft>
                <a:spcPts val="800"/>
              </a:spcAft>
              <a:defRPr/>
            </a:pPr>
            <a:r>
              <a:rPr lang="zh-CN" altLang="en-US" sz="1400" dirty="0">
                <a:solidFill>
                  <a:schemeClr val="bg2">
                    <a:lumMod val="25000"/>
                  </a:schemeClr>
                </a:solidFill>
                <a:latin typeface="+mn-lt"/>
                <a:ea typeface="+mn-ea"/>
              </a:rPr>
              <a:t>Vestibulum ante ipsum primis in faucibus orci luctus et ultrices posuere cubilia Curae; Donec velit neque, auctor sit amet aliquam vel, ullamcorper sit amet ligula. Nulla quis lorem ut libero malesuada feugiat. Vestibulum ac diam sit amet quam vehicula</a:t>
            </a:r>
          </a:p>
        </p:txBody>
      </p:sp>
      <p:sp>
        <p:nvSpPr>
          <p:cNvPr id="27654" name="矩形 15"/>
          <p:cNvSpPr>
            <a:spLocks noChangeArrowheads="1"/>
          </p:cNvSpPr>
          <p:nvPr/>
        </p:nvSpPr>
        <p:spPr bwMode="auto">
          <a:xfrm>
            <a:off x="1062038" y="2168525"/>
            <a:ext cx="12112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a:solidFill>
                  <a:schemeClr val="bg1"/>
                </a:solidFill>
                <a:latin typeface="Noto Sans CJK SC Medium"/>
                <a:ea typeface="Noto Sans CJK SC Medium"/>
                <a:cs typeface="Noto Sans CJK SC Medium"/>
              </a:rPr>
              <a:t>融资形式：</a:t>
            </a:r>
          </a:p>
        </p:txBody>
      </p:sp>
      <p:sp>
        <p:nvSpPr>
          <p:cNvPr id="27655" name="矩形 16"/>
          <p:cNvSpPr>
            <a:spLocks noChangeArrowheads="1"/>
          </p:cNvSpPr>
          <p:nvPr/>
        </p:nvSpPr>
        <p:spPr bwMode="auto">
          <a:xfrm>
            <a:off x="4062413" y="2168525"/>
            <a:ext cx="1620837"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a:solidFill>
                  <a:schemeClr val="bg1"/>
                </a:solidFill>
                <a:latin typeface="Noto Sans CJK SC Medium"/>
                <a:ea typeface="Noto Sans CJK SC Medium"/>
                <a:cs typeface="Noto Sans CJK SC Medium"/>
              </a:rPr>
              <a:t>股权转让比例：</a:t>
            </a:r>
          </a:p>
        </p:txBody>
      </p:sp>
      <p:sp>
        <p:nvSpPr>
          <p:cNvPr id="27656" name="矩形 17"/>
          <p:cNvSpPr>
            <a:spLocks noChangeArrowheads="1"/>
          </p:cNvSpPr>
          <p:nvPr/>
        </p:nvSpPr>
        <p:spPr bwMode="auto">
          <a:xfrm>
            <a:off x="1062038" y="2697163"/>
            <a:ext cx="2032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a:solidFill>
                  <a:schemeClr val="bg1"/>
                </a:solidFill>
                <a:latin typeface="Noto Sans CJK SC Medium"/>
                <a:ea typeface="Noto Sans CJK SC Medium"/>
                <a:cs typeface="Noto Sans CJK SC Medium"/>
              </a:rPr>
              <a:t>计划招募股东数量：</a:t>
            </a:r>
          </a:p>
        </p:txBody>
      </p:sp>
      <p:sp>
        <p:nvSpPr>
          <p:cNvPr id="27657" name="矩形 18"/>
          <p:cNvSpPr>
            <a:spLocks noChangeArrowheads="1"/>
          </p:cNvSpPr>
          <p:nvPr/>
        </p:nvSpPr>
        <p:spPr bwMode="auto">
          <a:xfrm>
            <a:off x="6183313" y="2697163"/>
            <a:ext cx="162083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a:solidFill>
                  <a:schemeClr val="bg1"/>
                </a:solidFill>
                <a:latin typeface="Noto Sans CJK SC Medium"/>
                <a:ea typeface="Noto Sans CJK SC Medium"/>
                <a:cs typeface="Noto Sans CJK SC Medium"/>
              </a:rPr>
              <a:t>资金主要用途：</a:t>
            </a:r>
          </a:p>
        </p:txBody>
      </p:sp>
      <p:sp>
        <p:nvSpPr>
          <p:cNvPr id="27658" name="矩形 20"/>
          <p:cNvSpPr>
            <a:spLocks noChangeArrowheads="1"/>
          </p:cNvSpPr>
          <p:nvPr/>
        </p:nvSpPr>
        <p:spPr bwMode="auto">
          <a:xfrm>
            <a:off x="5683250" y="2184400"/>
            <a:ext cx="58928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zh-CN" altLang="en-US" sz="1400">
                <a:solidFill>
                  <a:schemeClr val="bg1"/>
                </a:solidFill>
              </a:rPr>
              <a:t>Vestibulum ante ipsum primis in faucibus orci luctus et ultrices posuere</a:t>
            </a:r>
          </a:p>
        </p:txBody>
      </p:sp>
      <p:sp>
        <p:nvSpPr>
          <p:cNvPr id="27659" name="矩形 22"/>
          <p:cNvSpPr>
            <a:spLocks noChangeArrowheads="1"/>
          </p:cNvSpPr>
          <p:nvPr/>
        </p:nvSpPr>
        <p:spPr bwMode="auto">
          <a:xfrm>
            <a:off x="7804150" y="2711450"/>
            <a:ext cx="34893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400">
                <a:solidFill>
                  <a:schemeClr val="bg1"/>
                </a:solidFill>
              </a:rPr>
              <a:t>Vestibulum ante ipsum primis in faucibus orci</a:t>
            </a:r>
          </a:p>
        </p:txBody>
      </p:sp>
      <p:sp>
        <p:nvSpPr>
          <p:cNvPr id="27660" name="矩形 23"/>
          <p:cNvSpPr>
            <a:spLocks noChangeArrowheads="1"/>
          </p:cNvSpPr>
          <p:nvPr/>
        </p:nvSpPr>
        <p:spPr bwMode="auto">
          <a:xfrm>
            <a:off x="3094038" y="2711450"/>
            <a:ext cx="25288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400">
                <a:solidFill>
                  <a:schemeClr val="bg1"/>
                </a:solidFill>
              </a:rPr>
              <a:t>Vestibulum ante ipsum primis in</a:t>
            </a:r>
          </a:p>
        </p:txBody>
      </p:sp>
      <p:sp>
        <p:nvSpPr>
          <p:cNvPr id="27661" name="矩形 1"/>
          <p:cNvSpPr>
            <a:spLocks noChangeArrowheads="1"/>
          </p:cNvSpPr>
          <p:nvPr/>
        </p:nvSpPr>
        <p:spPr bwMode="auto">
          <a:xfrm>
            <a:off x="2225675" y="2184400"/>
            <a:ext cx="16668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400">
                <a:solidFill>
                  <a:schemeClr val="bg1"/>
                </a:solidFill>
              </a:rPr>
              <a:t>ante ipsum primis in</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838200" y="217488"/>
            <a:ext cx="10375900" cy="1325562"/>
          </a:xfrm>
        </p:spPr>
        <p:txBody>
          <a:bodyPr rtlCol="0">
            <a:normAutofit/>
          </a:bodyPr>
          <a:lstStyle/>
          <a:p>
            <a:pPr eaLnBrk="1" fontAlgn="auto" hangingPunct="1">
              <a:spcAft>
                <a:spcPts val="0"/>
              </a:spcAft>
              <a:defRPr/>
            </a:pPr>
            <a:r>
              <a:rPr lang="zh-CN" altLang="en-US" dirty="0" smtClean="0"/>
              <a:t> 风险分析风险抵御</a:t>
            </a:r>
            <a:endParaRPr lang="zh-CN" altLang="en-US" dirty="0"/>
          </a:p>
        </p:txBody>
      </p:sp>
      <p:sp>
        <p:nvSpPr>
          <p:cNvPr id="13" name="矩形 12"/>
          <p:cNvSpPr/>
          <p:nvPr/>
        </p:nvSpPr>
        <p:spPr>
          <a:xfrm>
            <a:off x="4267200" y="1125538"/>
            <a:ext cx="3657600" cy="369887"/>
          </a:xfrm>
          <a:prstGeom prst="rect">
            <a:avLst/>
          </a:prstGeom>
        </p:spPr>
        <p:txBody>
          <a:bodyPr wrap="none">
            <a:spAutoFit/>
          </a:bodyPr>
          <a:lstStyle/>
          <a:p>
            <a:pPr eaLnBrk="1" fontAlgn="auto" hangingPunct="1">
              <a:spcBef>
                <a:spcPts val="0"/>
              </a:spcBef>
              <a:spcAft>
                <a:spcPts val="0"/>
              </a:spcAft>
              <a:defRPr/>
            </a:pPr>
            <a:r>
              <a:rPr lang="en-US" altLang="zh-CN" spc="1000" dirty="0">
                <a:solidFill>
                  <a:schemeClr val="bg1">
                    <a:lumMod val="65000"/>
                  </a:schemeClr>
                </a:solidFill>
                <a:latin typeface="+mn-lt"/>
                <a:ea typeface="+mn-ea"/>
              </a:rPr>
              <a:t>Company profile</a:t>
            </a:r>
            <a:endParaRPr lang="zh-CN" altLang="en-US" spc="1000" dirty="0">
              <a:solidFill>
                <a:schemeClr val="bg1">
                  <a:lumMod val="65000"/>
                </a:schemeClr>
              </a:solidFill>
              <a:latin typeface="+mn-lt"/>
              <a:ea typeface="+mn-ea"/>
            </a:endParaRPr>
          </a:p>
        </p:txBody>
      </p:sp>
      <p:sp>
        <p:nvSpPr>
          <p:cNvPr id="39" name="流程图: 过程 38"/>
          <p:cNvSpPr/>
          <p:nvPr/>
        </p:nvSpPr>
        <p:spPr>
          <a:xfrm>
            <a:off x="1174750" y="2178050"/>
            <a:ext cx="4321175" cy="3598863"/>
          </a:xfrm>
          <a:prstGeom prst="flowChartProcess">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0" name="流程图: 过程 39"/>
          <p:cNvSpPr/>
          <p:nvPr/>
        </p:nvSpPr>
        <p:spPr>
          <a:xfrm>
            <a:off x="1174750" y="2178050"/>
            <a:ext cx="4321175" cy="539750"/>
          </a:xfrm>
          <a:prstGeom prst="flowChartProcess">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8678" name="文本框 40"/>
          <p:cNvSpPr txBox="1">
            <a:spLocks noChangeArrowheads="1"/>
          </p:cNvSpPr>
          <p:nvPr/>
        </p:nvSpPr>
        <p:spPr bwMode="auto">
          <a:xfrm>
            <a:off x="2760663" y="2262188"/>
            <a:ext cx="11493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ctr" eaLnBrk="1" hangingPunct="1"/>
            <a:r>
              <a:rPr lang="zh-CN" altLang="en-US">
                <a:solidFill>
                  <a:schemeClr val="bg1"/>
                </a:solidFill>
                <a:latin typeface="Noto Sans CJK SC Medium"/>
                <a:ea typeface="Noto Sans CJK SC Medium"/>
                <a:cs typeface="Noto Sans CJK SC Medium"/>
              </a:rPr>
              <a:t>风险分析</a:t>
            </a:r>
          </a:p>
        </p:txBody>
      </p:sp>
      <p:sp>
        <p:nvSpPr>
          <p:cNvPr id="44" name="流程图: 过程 43"/>
          <p:cNvSpPr/>
          <p:nvPr/>
        </p:nvSpPr>
        <p:spPr>
          <a:xfrm>
            <a:off x="6684963" y="2178050"/>
            <a:ext cx="4319587" cy="3598863"/>
          </a:xfrm>
          <a:prstGeom prst="flowChartProcess">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5" name="流程图: 过程 44"/>
          <p:cNvSpPr/>
          <p:nvPr/>
        </p:nvSpPr>
        <p:spPr>
          <a:xfrm>
            <a:off x="6684963" y="2178050"/>
            <a:ext cx="4319587" cy="539750"/>
          </a:xfrm>
          <a:prstGeom prst="flowChartProcess">
            <a:avLst/>
          </a:prstGeom>
          <a:solidFill>
            <a:srgbClr val="FB710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8681" name="文本框 46"/>
          <p:cNvSpPr txBox="1">
            <a:spLocks noChangeArrowheads="1"/>
          </p:cNvSpPr>
          <p:nvPr/>
        </p:nvSpPr>
        <p:spPr bwMode="auto">
          <a:xfrm>
            <a:off x="8291513" y="2262188"/>
            <a:ext cx="11080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ctr" eaLnBrk="1" hangingPunct="1"/>
            <a:r>
              <a:rPr lang="zh-CN" altLang="en-US">
                <a:solidFill>
                  <a:schemeClr val="bg1"/>
                </a:solidFill>
                <a:latin typeface="Noto Sans CJK SC Medium"/>
                <a:ea typeface="Noto Sans CJK SC Medium"/>
                <a:cs typeface="Noto Sans CJK SC Medium"/>
              </a:rPr>
              <a:t>风险抵御</a:t>
            </a:r>
          </a:p>
        </p:txBody>
      </p:sp>
      <p:sp>
        <p:nvSpPr>
          <p:cNvPr id="48" name="矩形 47"/>
          <p:cNvSpPr/>
          <p:nvPr/>
        </p:nvSpPr>
        <p:spPr>
          <a:xfrm>
            <a:off x="1336675" y="3040063"/>
            <a:ext cx="4002088" cy="1169987"/>
          </a:xfrm>
          <a:prstGeom prst="rect">
            <a:avLst/>
          </a:prstGeom>
        </p:spPr>
        <p:txBody>
          <a:bodyPr>
            <a:spAutoFit/>
          </a:bodyPr>
          <a:lstStyle/>
          <a:p>
            <a:pP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 cubilia Curae; Donec velit neque, auctor sit amet aliquam vel, ullamcorper sit amet ligula. Nulla quis lorem ut libero malesuada feugiat. Vestibulum ac diam sit amet quam vehicula</a:t>
            </a:r>
          </a:p>
        </p:txBody>
      </p:sp>
      <p:sp>
        <p:nvSpPr>
          <p:cNvPr id="49" name="矩形 48"/>
          <p:cNvSpPr/>
          <p:nvPr/>
        </p:nvSpPr>
        <p:spPr>
          <a:xfrm>
            <a:off x="1336675" y="4284663"/>
            <a:ext cx="4002088" cy="1169987"/>
          </a:xfrm>
          <a:prstGeom prst="rect">
            <a:avLst/>
          </a:prstGeom>
        </p:spPr>
        <p:txBody>
          <a:bodyPr>
            <a:spAutoFit/>
          </a:bodyPr>
          <a:lstStyle/>
          <a:p>
            <a:pP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 cubilia Curae; Donec velit neque, auctor sit amet aliquam vel, ullamcorper sit amet ligula. Nulla quis lorem ut libero malesuada feugiat. Vestibulum ac diam sit amet quam vehicula</a:t>
            </a:r>
          </a:p>
        </p:txBody>
      </p:sp>
      <p:sp>
        <p:nvSpPr>
          <p:cNvPr id="50" name="矩形 49"/>
          <p:cNvSpPr/>
          <p:nvPr/>
        </p:nvSpPr>
        <p:spPr>
          <a:xfrm>
            <a:off x="6837363" y="3040063"/>
            <a:ext cx="4000500" cy="1169987"/>
          </a:xfrm>
          <a:prstGeom prst="rect">
            <a:avLst/>
          </a:prstGeom>
        </p:spPr>
        <p:txBody>
          <a:bodyPr>
            <a:spAutoFit/>
          </a:bodyPr>
          <a:lstStyle/>
          <a:p>
            <a:pP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 cubilia Curae; Donec velit neque, auctor sit amet aliquam vel, ullamcorper sit amet ligula. Nulla quis lorem ut libero malesuada feugiat. Vestibulum ac diam sit amet quam vehicula</a:t>
            </a:r>
          </a:p>
        </p:txBody>
      </p:sp>
      <p:sp>
        <p:nvSpPr>
          <p:cNvPr id="51" name="矩形 50"/>
          <p:cNvSpPr/>
          <p:nvPr/>
        </p:nvSpPr>
        <p:spPr>
          <a:xfrm>
            <a:off x="6837363" y="4284663"/>
            <a:ext cx="4000500" cy="1169987"/>
          </a:xfrm>
          <a:prstGeom prst="rect">
            <a:avLst/>
          </a:prstGeom>
        </p:spPr>
        <p:txBody>
          <a:bodyPr>
            <a:spAutoFit/>
          </a:bodyPr>
          <a:lstStyle/>
          <a:p>
            <a:pPr eaLnBrk="1" fontAlgn="auto" hangingPunct="1">
              <a:spcBef>
                <a:spcPts val="0"/>
              </a:spcBef>
              <a:spcAft>
                <a:spcPts val="0"/>
              </a:spcAft>
              <a:defRPr/>
            </a:pPr>
            <a:r>
              <a:rPr lang="zh-CN" altLang="en-US" sz="1400" dirty="0">
                <a:solidFill>
                  <a:schemeClr val="bg2">
                    <a:lumMod val="25000"/>
                  </a:schemeClr>
                </a:solidFill>
                <a:latin typeface="+mn-lt"/>
                <a:ea typeface="+mn-ea"/>
              </a:rPr>
              <a:t>Vestibulum ante ipsum primis in faucibus orci luctus et ultrices posuere cubilia Curae; Donec velit neque, auctor sit amet aliquam vel, ullamcorper sit amet ligula. Nulla quis lorem ut libero malesuada feugiat. Vestibulum ac diam sit amet quam vehicula</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4276725" y="3009900"/>
            <a:ext cx="7915275" cy="1182688"/>
          </a:xfrm>
          <a:prstGeom prst="rect">
            <a:avLst/>
          </a:prstGeom>
          <a:solidFill>
            <a:schemeClr val="bg2">
              <a:lumMod val="25000"/>
            </a:schemeClr>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标题 1"/>
          <p:cNvSpPr>
            <a:spLocks noGrp="1"/>
          </p:cNvSpPr>
          <p:nvPr>
            <p:ph type="ctrTitle"/>
          </p:nvPr>
        </p:nvSpPr>
        <p:spPr>
          <a:xfrm>
            <a:off x="4437063" y="1712913"/>
            <a:ext cx="6916737" cy="2387600"/>
          </a:xfrm>
        </p:spPr>
        <p:txBody>
          <a:bodyPr rtlCol="0">
            <a:normAutofit/>
          </a:bodyPr>
          <a:lstStyle/>
          <a:p>
            <a:pPr algn="l" eaLnBrk="1" fontAlgn="auto" hangingPunct="1">
              <a:spcAft>
                <a:spcPts val="0"/>
              </a:spcAft>
              <a:defRPr/>
            </a:pPr>
            <a:r>
              <a:rPr lang="zh-CN" altLang="en-US" dirty="0" smtClean="0">
                <a:solidFill>
                  <a:schemeClr val="bg1"/>
                </a:solidFill>
              </a:rPr>
              <a:t>感 谢 观 看</a:t>
            </a:r>
            <a:endParaRPr lang="zh-CN" altLang="en-US" dirty="0">
              <a:solidFill>
                <a:schemeClr val="bg1"/>
              </a:solidFill>
            </a:endParaRPr>
          </a:p>
        </p:txBody>
      </p:sp>
      <p:sp>
        <p:nvSpPr>
          <p:cNvPr id="3" name="副标题 2"/>
          <p:cNvSpPr>
            <a:spLocks noGrp="1"/>
          </p:cNvSpPr>
          <p:nvPr>
            <p:ph type="subTitle" idx="1"/>
          </p:nvPr>
        </p:nvSpPr>
        <p:spPr>
          <a:xfrm>
            <a:off x="4545013" y="4243388"/>
            <a:ext cx="6808787" cy="1655762"/>
          </a:xfrm>
        </p:spPr>
        <p:txBody>
          <a:bodyPr rtlCol="0">
            <a:normAutofit/>
          </a:bodyPr>
          <a:lstStyle/>
          <a:p>
            <a:pPr algn="l" eaLnBrk="1" fontAlgn="auto" hangingPunct="1">
              <a:spcAft>
                <a:spcPts val="0"/>
              </a:spcAft>
              <a:defRPr/>
            </a:pPr>
            <a:r>
              <a:rPr lang="zh-CN" altLang="en-US" dirty="0" smtClean="0">
                <a:solidFill>
                  <a:schemeClr val="bg2">
                    <a:lumMod val="25000"/>
                  </a:schemeClr>
                </a:solidFill>
              </a:rPr>
              <a:t>完</a:t>
            </a:r>
            <a:r>
              <a:rPr lang="zh-CN" altLang="en-US" dirty="0">
                <a:solidFill>
                  <a:schemeClr val="bg2">
                    <a:lumMod val="25000"/>
                  </a:schemeClr>
                </a:solidFill>
              </a:rPr>
              <a:t>整</a:t>
            </a:r>
            <a:r>
              <a:rPr lang="zh-CN" altLang="en-US" dirty="0" smtClean="0">
                <a:solidFill>
                  <a:schemeClr val="bg2">
                    <a:lumMod val="25000"/>
                  </a:schemeClr>
                </a:solidFill>
              </a:rPr>
              <a:t>框架创业计划书 </a:t>
            </a:r>
            <a:r>
              <a:rPr lang="en-US" altLang="zh-CN" dirty="0" smtClean="0">
                <a:solidFill>
                  <a:schemeClr val="bg2">
                    <a:lumMod val="25000"/>
                  </a:schemeClr>
                </a:solidFill>
              </a:rPr>
              <a:t>| </a:t>
            </a:r>
            <a:r>
              <a:rPr lang="zh-CN" altLang="en-US" dirty="0" smtClean="0">
                <a:solidFill>
                  <a:schemeClr val="bg2">
                    <a:lumMod val="25000"/>
                  </a:schemeClr>
                </a:solidFill>
              </a:rPr>
              <a:t>融资报告 </a:t>
            </a:r>
            <a:r>
              <a:rPr lang="en-US" altLang="zh-CN" dirty="0" smtClean="0">
                <a:solidFill>
                  <a:schemeClr val="bg2">
                    <a:lumMod val="25000"/>
                  </a:schemeClr>
                </a:solidFill>
              </a:rPr>
              <a:t>|</a:t>
            </a:r>
            <a:r>
              <a:rPr lang="zh-CN" altLang="en-US" dirty="0" smtClean="0">
                <a:solidFill>
                  <a:schemeClr val="bg2">
                    <a:lumMod val="25000"/>
                  </a:schemeClr>
                </a:solidFill>
              </a:rPr>
              <a:t> 商业集资</a:t>
            </a:r>
            <a:endParaRPr lang="zh-CN" altLang="en-US" dirty="0">
              <a:solidFill>
                <a:schemeClr val="bg2">
                  <a:lumMod val="25000"/>
                </a:schemeClr>
              </a:solidFill>
            </a:endParaRP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SCORM_RATE_SLIDES" val="0"/>
  <p:tag name="ISPRING_SCORM_RATE_QUIZZES" val="0"/>
  <p:tag name="ISPRING_SCORM_PASSING_SCORE" val="0.000000"/>
  <p:tag name="ISPRING_ULTRA_SCORM_COURSE_ID" val="AC71ADD0-570B-4523-97AE-54C606042BBF"/>
  <p:tag name="ISPRING_SCORM_ENDPOINT" val="&lt;endpoint&gt;&lt;enable&gt;0&lt;/enable&gt;&lt;lrs&gt;http://&lt;/lrs&gt;&lt;auth&gt;0&lt;/auth&gt;&lt;login&gt;&lt;/login&gt;&lt;password&gt;&lt;/password&gt;&lt;key&gt;&lt;/key&gt;&lt;name&gt;&lt;/name&gt;&lt;email&gt;&lt;/email&gt;&lt;/endpoint&gt;&#10;"/>
  <p:tag name="ISPRINGONLINEFOLDERID" val="0"/>
  <p:tag name="ISPRINGONLINEFOLDERPATH" val="Content List"/>
  <p:tag name="ISPRINGCLOUDFOLDERID" val="0"/>
  <p:tag name="ISPRINGCLOUDFOLDERPATH" val="Repository"/>
  <p:tag name="ISPRING_OUTPUT_FOLDER" val="D:\Documents\Downloads\126套商业计划书模版\商业计划书模板80个"/>
  <p:tag name="ISPRING_PRESENTATION_TITLE" val="模板028"/>
  <p:tag name="ISPRING_FIRST_PUBLISH" val="1"/>
</p:tagLst>
</file>

<file path=ppt/theme/theme1.xml><?xml version="1.0" encoding="utf-8"?>
<a:theme xmlns:a="http://schemas.openxmlformats.org/drawingml/2006/main" name="清风素材 https://12sc.taobao.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微软雅黑">
      <a:majorFont>
        <a:latin typeface="Calibri Light"/>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3003</TotalTime>
  <Words>2351</Words>
  <Application>Microsoft Office PowerPoint</Application>
  <PresentationFormat>宽屏</PresentationFormat>
  <Paragraphs>289</Paragraphs>
  <Slides>24</Slides>
  <Notes>24</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24</vt:i4>
      </vt:variant>
    </vt:vector>
  </HeadingPairs>
  <TitlesOfParts>
    <vt:vector size="31" baseType="lpstr">
      <vt:lpstr>Noto Sans CJK SC Medium</vt:lpstr>
      <vt:lpstr>宋体</vt:lpstr>
      <vt:lpstr>微软雅黑</vt:lpstr>
      <vt:lpstr>Arial</vt:lpstr>
      <vt:lpstr>Calibri</vt:lpstr>
      <vt:lpstr>Calibri Light</vt:lpstr>
      <vt:lpstr>清风素材 https://12sc.taobao.com</vt:lpstr>
      <vt:lpstr>轻松第一步创业计划书ppt模板</vt:lpstr>
      <vt:lpstr>目   录 </vt:lpstr>
      <vt:lpstr>公司介绍</vt:lpstr>
      <vt:lpstr> 公司简介</vt:lpstr>
      <vt:lpstr> 股东实力</vt:lpstr>
      <vt:lpstr> 经营理念</vt:lpstr>
      <vt:lpstr>项目分析</vt:lpstr>
      <vt:lpstr> 产品服务</vt:lpstr>
      <vt:lpstr> 项目优势</vt:lpstr>
      <vt:lpstr> 资源优势</vt:lpstr>
      <vt:lpstr> 商业模式</vt:lpstr>
      <vt:lpstr>市场分析</vt:lpstr>
      <vt:lpstr> 市场调研</vt:lpstr>
      <vt:lpstr> 竞争对手分析</vt:lpstr>
      <vt:lpstr> 发展前景</vt:lpstr>
      <vt:lpstr>管理团队</vt:lpstr>
      <vt:lpstr> 团队简介</vt:lpstr>
      <vt:lpstr> 组织构建原则</vt:lpstr>
      <vt:lpstr>融资方案</vt:lpstr>
      <vt:lpstr> 项目启动预算</vt:lpstr>
      <vt:lpstr> 营利预估</vt:lpstr>
      <vt:lpstr> 融资计划</vt:lpstr>
      <vt:lpstr> 风险分析风险抵御</vt:lpstr>
      <vt:lpstr>感 谢 观 看</vt:lpstr>
    </vt:vector>
  </TitlesOfParts>
  <LinksUpToDate>false</LinksUpToDate>
  <SharedDoc>false</SharedDoc>
  <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模板028</dc:title>
  <dc:subject>12sc.taobao.com</dc:subject>
  <dc:creator>清风素材;12sc.taobao.com</dc:creator>
  <cp:keywords>12sc.taobao.com</cp:keywords>
  <dc:description>12sc.taobao.com</dc:description>
  <cp:lastModifiedBy>faith123</cp:lastModifiedBy>
  <cp:revision>87</cp:revision>
  <dcterms:created xsi:type="dcterms:W3CDTF">2014-12-20T13:05:45Z</dcterms:created>
  <dcterms:modified xsi:type="dcterms:W3CDTF">2018-08-01T02:17:25Z</dcterms:modified>
  <cp:category>12sc.taobao.com</cp:category>
  <cp:contentStatus>12sc.taobao.com</cp:contentStatus>
</cp:coreProperties>
</file>