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159" r:id="rId2"/>
    <p:sldId id="3160" r:id="rId3"/>
    <p:sldId id="3161" r:id="rId4"/>
    <p:sldId id="3134" r:id="rId5"/>
    <p:sldId id="3075" r:id="rId6"/>
    <p:sldId id="3136" r:id="rId7"/>
    <p:sldId id="3081" r:id="rId8"/>
    <p:sldId id="3133" r:id="rId9"/>
    <p:sldId id="3162" r:id="rId10"/>
    <p:sldId id="3073" r:id="rId11"/>
    <p:sldId id="3080" r:id="rId12"/>
    <p:sldId id="3092" r:id="rId13"/>
    <p:sldId id="3135" r:id="rId14"/>
    <p:sldId id="3163" r:id="rId15"/>
    <p:sldId id="3097" r:id="rId16"/>
    <p:sldId id="3083" r:id="rId17"/>
    <p:sldId id="3074" r:id="rId18"/>
    <p:sldId id="3095" r:id="rId19"/>
    <p:sldId id="3076" r:id="rId20"/>
    <p:sldId id="3164" r:id="rId21"/>
    <p:sldId id="3093" r:id="rId22"/>
    <p:sldId id="3084" r:id="rId23"/>
    <p:sldId id="3077" r:id="rId24"/>
    <p:sldId id="3079" r:id="rId25"/>
    <p:sldId id="3085" r:id="rId26"/>
    <p:sldId id="3165"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0202"/>
    <a:srgbClr val="FCFCFC"/>
    <a:srgbClr val="FBB600"/>
    <a:srgbClr val="28C7D4"/>
    <a:srgbClr val="F94D4D"/>
    <a:srgbClr val="FEFEFE"/>
    <a:srgbClr val="FFFFFF"/>
    <a:srgbClr val="8F1A12"/>
    <a:srgbClr val="F84E4B"/>
    <a:srgbClr val="26C8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87" d="100"/>
          <a:sy n="87" d="100"/>
        </p:scale>
        <p:origin x="63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66" d="100"/>
        <a:sy n="6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2018/7/19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2018/7/19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6209913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837164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660196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9406779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5</a:t>
            </a:fld>
            <a:endParaRPr lang="zh-CN" altLang="en-US"/>
          </a:p>
        </p:txBody>
      </p:sp>
    </p:spTree>
    <p:extLst>
      <p:ext uri="{BB962C8B-B14F-4D97-AF65-F5344CB8AC3E}">
        <p14:creationId xmlns:p14="http://schemas.microsoft.com/office/powerpoint/2010/main" val="870716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3793558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931521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392027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88192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206934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059122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879729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3996225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67609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348023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2584904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extLst>
      <p:ext uri="{BB962C8B-B14F-4D97-AF65-F5344CB8AC3E}">
        <p14:creationId xmlns:p14="http://schemas.microsoft.com/office/powerpoint/2010/main" val="3333771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985795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28358045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98238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9404392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22</a:t>
            </a:fld>
            <a:endParaRPr lang="en-GB"/>
          </a:p>
        </p:txBody>
      </p:sp>
    </p:spTree>
    <p:extLst>
      <p:ext uri="{BB962C8B-B14F-4D97-AF65-F5344CB8AC3E}">
        <p14:creationId xmlns:p14="http://schemas.microsoft.com/office/powerpoint/2010/main" val="40603279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extLst>
      <p:ext uri="{BB962C8B-B14F-4D97-AF65-F5344CB8AC3E}">
        <p14:creationId xmlns:p14="http://schemas.microsoft.com/office/powerpoint/2010/main" val="23193489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42383685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25</a:t>
            </a:fld>
            <a:endParaRPr lang="en-GB"/>
          </a:p>
        </p:txBody>
      </p:sp>
    </p:spTree>
    <p:extLst>
      <p:ext uri="{BB962C8B-B14F-4D97-AF65-F5344CB8AC3E}">
        <p14:creationId xmlns:p14="http://schemas.microsoft.com/office/powerpoint/2010/main" val="2401721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224570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3" name="矩形 2"/>
          <p:cNvSpPr/>
          <p:nvPr userDrawn="1"/>
        </p:nvSpPr>
        <p:spPr>
          <a:xfrm>
            <a:off x="0" y="0"/>
            <a:ext cx="12858750" cy="7222792"/>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26800" y="0"/>
            <a:ext cx="12885550" cy="8080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Tree>
    <p:extLst>
      <p:ext uri="{BB962C8B-B14F-4D97-AF65-F5344CB8AC3E}">
        <p14:creationId xmlns:p14="http://schemas.microsoft.com/office/powerpoint/2010/main" val="2431105661"/>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643018" y="6704013"/>
            <a:ext cx="3000745" cy="385762"/>
          </a:xfrm>
          <a:prstGeom prst="rect">
            <a:avLst/>
          </a:prstGeom>
        </p:spPr>
        <p:txBody>
          <a:bodyPr/>
          <a:lstStyle>
            <a:lvl1pPr>
              <a:defRPr/>
            </a:lvl1pPr>
          </a:lstStyle>
          <a:p>
            <a:pPr>
              <a:defRPr/>
            </a:pPr>
            <a:fld id="{ECE45C20-9DC3-4C93-855F-0906F529D9E0}" type="datetimeFigureOut">
              <a:rPr lang="zh-CN" altLang="en-US"/>
              <a:pPr>
                <a:defRPr/>
              </a:pPr>
              <a:t>2018/7/19</a:t>
            </a:fld>
            <a:endParaRPr lang="zh-CN" altLang="en-US"/>
          </a:p>
        </p:txBody>
      </p:sp>
      <p:sp>
        <p:nvSpPr>
          <p:cNvPr id="3" name="页脚占位符 4"/>
          <p:cNvSpPr>
            <a:spLocks noGrp="1"/>
          </p:cNvSpPr>
          <p:nvPr>
            <p:ph type="ftr" sz="quarter" idx="11"/>
          </p:nvPr>
        </p:nvSpPr>
        <p:spPr>
          <a:xfrm>
            <a:off x="4393156" y="6704013"/>
            <a:ext cx="4072440" cy="385762"/>
          </a:xfrm>
          <a:prstGeom prst="rect">
            <a:avLst/>
          </a:prstGeom>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a:xfrm>
            <a:off x="9214988" y="6704013"/>
            <a:ext cx="3000745" cy="385762"/>
          </a:xfrm>
          <a:prstGeom prst="rect">
            <a:avLst/>
          </a:prstGeom>
        </p:spPr>
        <p:txBody>
          <a:bodyPr/>
          <a:lstStyle>
            <a:lvl1pPr>
              <a:defRPr/>
            </a:lvl1pPr>
          </a:lstStyle>
          <a:p>
            <a:fld id="{438595A7-F137-4A1C-94F3-17BF434764D1}" type="slidenum">
              <a:rPr lang="zh-CN" altLang="en-US"/>
              <a:pPr/>
              <a:t>‹#›</a:t>
            </a:fld>
            <a:endParaRPr lang="zh-CN" altLang="en-US"/>
          </a:p>
        </p:txBody>
      </p:sp>
    </p:spTree>
    <p:extLst>
      <p:ext uri="{BB962C8B-B14F-4D97-AF65-F5344CB8AC3E}">
        <p14:creationId xmlns:p14="http://schemas.microsoft.com/office/powerpoint/2010/main" val="42912620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2018/7/19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5" r:id="rId1"/>
    <p:sldLayoutId id="2147483961" r:id="rId2"/>
  </p:sldLayoutIdLst>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382" y="1338"/>
            <a:ext cx="12873826" cy="724108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84"/>
          <p:cNvSpPr txBox="1"/>
          <p:nvPr/>
        </p:nvSpPr>
        <p:spPr>
          <a:xfrm>
            <a:off x="1622610" y="2187368"/>
            <a:ext cx="9613530" cy="1107996"/>
          </a:xfrm>
          <a:prstGeom prst="rect">
            <a:avLst/>
          </a:prstGeom>
          <a:noFill/>
        </p:spPr>
        <p:txBody>
          <a:bodyPr wrap="none" rtlCol="0">
            <a:spAutoFit/>
          </a:bodyPr>
          <a:lstStyle/>
          <a:p>
            <a:pPr algn="ctr"/>
            <a:r>
              <a:rPr lang="zh-CN" altLang="en-US" sz="6600" dirty="0">
                <a:solidFill>
                  <a:schemeClr val="accent1"/>
                </a:solidFill>
                <a:latin typeface="方正粗谭黑简体" panose="02000000000000000000" pitchFamily="2" charset="-122"/>
                <a:ea typeface="方正粗谭黑简体" panose="02000000000000000000" pitchFamily="2" charset="-122"/>
              </a:rPr>
              <a:t>财务数据分析报告</a:t>
            </a:r>
            <a:r>
              <a:rPr lang="en-US" altLang="zh-CN" sz="6600" dirty="0" err="1">
                <a:solidFill>
                  <a:schemeClr val="accent1"/>
                </a:solidFill>
                <a:latin typeface="方正粗谭黑简体" panose="02000000000000000000" pitchFamily="2" charset="-122"/>
                <a:ea typeface="方正粗谭黑简体" panose="02000000000000000000" pitchFamily="2" charset="-122"/>
              </a:rPr>
              <a:t>ppt</a:t>
            </a:r>
            <a:r>
              <a:rPr lang="zh-CN" altLang="en-US" sz="6600" dirty="0">
                <a:solidFill>
                  <a:schemeClr val="accent1"/>
                </a:solidFill>
                <a:latin typeface="方正粗谭黑简体" panose="02000000000000000000" pitchFamily="2" charset="-122"/>
                <a:ea typeface="方正粗谭黑简体" panose="02000000000000000000" pitchFamily="2" charset="-122"/>
              </a:rPr>
              <a:t>模板</a:t>
            </a:r>
          </a:p>
        </p:txBody>
      </p:sp>
      <p:sp>
        <p:nvSpPr>
          <p:cNvPr id="8" name="文本框 7"/>
          <p:cNvSpPr txBox="1"/>
          <p:nvPr/>
        </p:nvSpPr>
        <p:spPr>
          <a:xfrm>
            <a:off x="4838349" y="663997"/>
            <a:ext cx="3182052" cy="1815882"/>
          </a:xfrm>
          <a:prstGeom prst="rect">
            <a:avLst/>
          </a:prstGeom>
          <a:noFill/>
        </p:spPr>
        <p:txBody>
          <a:bodyPr wrap="square" lIns="0" tIns="0" rIns="0" bIns="0" rtlCol="0">
            <a:spAutoFit/>
          </a:bodyPr>
          <a:lstStyle/>
          <a:p>
            <a:pPr algn="ctr"/>
            <a:r>
              <a:rPr lang="en-US" altLang="zh-CN" sz="11800" dirty="0" smtClean="0">
                <a:solidFill>
                  <a:srgbClr val="C00000"/>
                </a:solidFill>
                <a:latin typeface="Impact" panose="020B0806030902050204" pitchFamily="34" charset="0"/>
                <a:ea typeface="微软雅黑" panose="020B0503020204020204" pitchFamily="34" charset="-122"/>
              </a:rPr>
              <a:t>201X</a:t>
            </a:r>
            <a:endParaRPr lang="zh-CN" altLang="en-US" sz="11800" dirty="0">
              <a:solidFill>
                <a:srgbClr val="C00000"/>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3267696852"/>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iterate type="lt">
                                    <p:tmPct val="10000"/>
                                  </p:iterate>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150"/>
                            </p:stCondLst>
                            <p:childTnLst>
                              <p:par>
                                <p:cTn id="15" presetID="12" presetClass="entr" presetSubtype="4"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calcmode="lin" valueType="num">
                                      <p:cBhvr additive="base">
                                        <p:cTn id="17" dur="750"/>
                                        <p:tgtEl>
                                          <p:spTgt spid="6"/>
                                        </p:tgtEl>
                                        <p:attrNameLst>
                                          <p:attrName>ppt_y</p:attrName>
                                        </p:attrNameLst>
                                      </p:cBhvr>
                                      <p:tavLst>
                                        <p:tav tm="0">
                                          <p:val>
                                            <p:strVal val="#ppt_y+#ppt_h*1.125000"/>
                                          </p:val>
                                        </p:tav>
                                        <p:tav tm="100000">
                                          <p:val>
                                            <p:strVal val="#ppt_y"/>
                                          </p:val>
                                        </p:tav>
                                      </p:tavLst>
                                    </p:anim>
                                    <p:animEffect transition="in" filter="wipe(up)">
                                      <p:cBhvr>
                                        <p:cTn id="18"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43" y="895"/>
            <a:ext cx="6427433" cy="723086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 name="文本框 3"/>
          <p:cNvSpPr txBox="1"/>
          <p:nvPr/>
        </p:nvSpPr>
        <p:spPr>
          <a:xfrm>
            <a:off x="820770" y="1162519"/>
            <a:ext cx="1752146" cy="4221352"/>
          </a:xfrm>
          <a:prstGeom prst="rect">
            <a:avLst/>
          </a:prstGeom>
          <a:noFill/>
        </p:spPr>
        <p:txBody>
          <a:bodyPr vert="eaVert" wrap="square" lIns="0" tIns="0" rIns="0" bIns="0" rtlCol="0">
            <a:spAutoFit/>
          </a:bodyPr>
          <a:lstStyle/>
          <a:p>
            <a:r>
              <a:rPr lang="en-US" altLang="zh-CN" sz="5693"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5693"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a:p>
            <a:r>
              <a:rPr lang="zh-CN" altLang="en-US" sz="5693"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目录</a:t>
            </a:r>
            <a:endParaRPr lang="en-US" altLang="zh-CN" sz="5693"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grpSp>
        <p:nvGrpSpPr>
          <p:cNvPr id="14" name="组合 13"/>
          <p:cNvGrpSpPr/>
          <p:nvPr/>
        </p:nvGrpSpPr>
        <p:grpSpPr>
          <a:xfrm>
            <a:off x="6008868" y="1885337"/>
            <a:ext cx="841014" cy="841014"/>
            <a:chOff x="3529981" y="507683"/>
            <a:chExt cx="598350" cy="598350"/>
          </a:xfrm>
        </p:grpSpPr>
        <p:sp>
          <p:nvSpPr>
            <p:cNvPr id="15" name="椭圆 14"/>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16" name="TextBox 4"/>
            <p:cNvSpPr txBox="1"/>
            <p:nvPr/>
          </p:nvSpPr>
          <p:spPr>
            <a:xfrm>
              <a:off x="3576317" y="558577"/>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01</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17" name="矩形 16"/>
          <p:cNvSpPr/>
          <p:nvPr/>
        </p:nvSpPr>
        <p:spPr>
          <a:xfrm>
            <a:off x="7354206" y="2032740"/>
            <a:ext cx="2515910" cy="64609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
        <p:nvSpPr>
          <p:cNvPr id="18" name="矩形 17"/>
          <p:cNvSpPr/>
          <p:nvPr/>
        </p:nvSpPr>
        <p:spPr>
          <a:xfrm>
            <a:off x="7354206" y="3091535"/>
            <a:ext cx="2515910" cy="64609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sp>
        <p:nvSpPr>
          <p:cNvPr id="19" name="矩形 18"/>
          <p:cNvSpPr/>
          <p:nvPr/>
        </p:nvSpPr>
        <p:spPr>
          <a:xfrm>
            <a:off x="7312473" y="5209128"/>
            <a:ext cx="2515910" cy="646091"/>
          </a:xfrm>
          <a:prstGeom prst="rect">
            <a:avLst/>
          </a:prstGeom>
        </p:spPr>
        <p:txBody>
          <a:bodyPr wrap="none">
            <a:spAutoFit/>
          </a:bodyPr>
          <a:lstStyle/>
          <a:p>
            <a:r>
              <a:rPr lang="zh-CN" altLang="en-US" sz="2400" dirty="0">
                <a:solidFill>
                  <a:schemeClr val="accent2"/>
                </a:solidFill>
                <a:latin typeface="微软雅黑" pitchFamily="34" charset="-122"/>
                <a:ea typeface="微软雅黑" pitchFamily="34" charset="-122"/>
              </a:rPr>
              <a:t>相关标题文字</a:t>
            </a:r>
            <a:endParaRPr lang="en-US" altLang="zh-CN" sz="2400" dirty="0">
              <a:solidFill>
                <a:schemeClr val="accent2"/>
              </a:solidFill>
              <a:latin typeface="微软雅黑" pitchFamily="34" charset="-122"/>
              <a:ea typeface="微软雅黑" pitchFamily="34" charset="-122"/>
            </a:endParaRPr>
          </a:p>
          <a:p>
            <a:r>
              <a:rPr lang="en-US" altLang="zh-CN" sz="1200" b="1" dirty="0">
                <a:solidFill>
                  <a:schemeClr val="accent2"/>
                </a:solidFill>
                <a:latin typeface="微软雅黑" pitchFamily="34" charset="-122"/>
                <a:ea typeface="微软雅黑" pitchFamily="34" charset="-122"/>
              </a:rPr>
              <a:t>CLICK TO ADD CAPTION TEXT</a:t>
            </a:r>
            <a:endParaRPr lang="zh-CN" altLang="en-US" sz="1200" b="1" dirty="0">
              <a:solidFill>
                <a:schemeClr val="accent2"/>
              </a:solidFill>
              <a:latin typeface="微软雅黑" pitchFamily="34" charset="-122"/>
              <a:ea typeface="微软雅黑" pitchFamily="34" charset="-122"/>
            </a:endParaRPr>
          </a:p>
        </p:txBody>
      </p:sp>
      <p:grpSp>
        <p:nvGrpSpPr>
          <p:cNvPr id="20" name="组合 19"/>
          <p:cNvGrpSpPr/>
          <p:nvPr/>
        </p:nvGrpSpPr>
        <p:grpSpPr>
          <a:xfrm>
            <a:off x="6057023" y="2994073"/>
            <a:ext cx="841014" cy="841014"/>
            <a:chOff x="3529981" y="507683"/>
            <a:chExt cx="598350" cy="598350"/>
          </a:xfrm>
        </p:grpSpPr>
        <p:sp>
          <p:nvSpPr>
            <p:cNvPr id="21" name="椭圆 20"/>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22" name="TextBox 48"/>
            <p:cNvSpPr txBox="1"/>
            <p:nvPr/>
          </p:nvSpPr>
          <p:spPr>
            <a:xfrm>
              <a:off x="3567571" y="598214"/>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02</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3" name="组合 22"/>
          <p:cNvGrpSpPr/>
          <p:nvPr/>
        </p:nvGrpSpPr>
        <p:grpSpPr>
          <a:xfrm>
            <a:off x="6065004" y="5091284"/>
            <a:ext cx="841014" cy="841014"/>
            <a:chOff x="3529981" y="507683"/>
            <a:chExt cx="598350" cy="598350"/>
          </a:xfrm>
        </p:grpSpPr>
        <p:sp>
          <p:nvSpPr>
            <p:cNvPr id="24" name="椭圆 2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itchFamily="34" charset="-122"/>
                <a:cs typeface="Arial" panose="020B0604020202020204" pitchFamily="34" charset="0"/>
              </a:endParaRPr>
            </a:p>
          </p:txBody>
        </p:sp>
        <p:sp>
          <p:nvSpPr>
            <p:cNvPr id="25" name="TextBox 51"/>
            <p:cNvSpPr txBox="1"/>
            <p:nvPr/>
          </p:nvSpPr>
          <p:spPr>
            <a:xfrm>
              <a:off x="3570639" y="582835"/>
              <a:ext cx="530353" cy="496562"/>
            </a:xfrm>
            <a:prstGeom prst="rect">
              <a:avLst/>
            </a:prstGeom>
            <a:noFill/>
          </p:spPr>
          <p:txBody>
            <a:bodyPr wrap="none" rtlCol="0" anchor="ctr">
              <a:spAutoFit/>
            </a:bodyPr>
            <a:lstStyle/>
            <a:p>
              <a:pPr algn="ctr"/>
              <a:r>
                <a:rPr lang="en-US" altLang="zh-CN"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04</a:t>
              </a:r>
              <a:endParaRPr lang="zh-CN" altLang="en-US" sz="3937" dirty="0">
                <a:solidFill>
                  <a:schemeClr val="accent2"/>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grpSp>
        <p:nvGrpSpPr>
          <p:cNvPr id="26" name="组合 25"/>
          <p:cNvGrpSpPr/>
          <p:nvPr/>
        </p:nvGrpSpPr>
        <p:grpSpPr>
          <a:xfrm>
            <a:off x="6053925" y="4050769"/>
            <a:ext cx="841014" cy="841014"/>
            <a:chOff x="3529981" y="507683"/>
            <a:chExt cx="598350" cy="598350"/>
          </a:xfrm>
        </p:grpSpPr>
        <p:sp>
          <p:nvSpPr>
            <p:cNvPr id="27" name="椭圆 2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itchFamily="34" charset="-122"/>
                <a:cs typeface="Arial" panose="020B0604020202020204" pitchFamily="34" charset="0"/>
              </a:endParaRPr>
            </a:p>
          </p:txBody>
        </p:sp>
        <p:sp>
          <p:nvSpPr>
            <p:cNvPr id="28" name="TextBox 57"/>
            <p:cNvSpPr txBox="1"/>
            <p:nvPr/>
          </p:nvSpPr>
          <p:spPr>
            <a:xfrm>
              <a:off x="3578518" y="582851"/>
              <a:ext cx="530353" cy="496562"/>
            </a:xfrm>
            <a:prstGeom prst="rect">
              <a:avLst/>
            </a:prstGeom>
            <a:noFill/>
          </p:spPr>
          <p:txBody>
            <a:bodyPr wrap="none" rtlCol="0" anchor="ctr">
              <a:spAutoFit/>
            </a:bodyPr>
            <a:lstStyle/>
            <a:p>
              <a:pPr algn="ctr"/>
              <a:r>
                <a:rPr lang="en-US" altLang="zh-CN"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rPr>
                <a:t>03</a:t>
              </a:r>
              <a:endParaRPr lang="zh-CN" altLang="en-US" sz="3937" dirty="0">
                <a:solidFill>
                  <a:schemeClr val="accent1"/>
                </a:solidFill>
                <a:effectLst>
                  <a:innerShdw blurRad="63500" dist="50800" dir="18900000">
                    <a:prstClr val="black">
                      <a:alpha val="30000"/>
                    </a:prstClr>
                  </a:innerShdw>
                </a:effectLst>
                <a:latin typeface="Arial" panose="020B0604020202020204" pitchFamily="34" charset="0"/>
                <a:ea typeface="微软雅黑" pitchFamily="34" charset="-122"/>
                <a:cs typeface="Arial" panose="020B0604020202020204" pitchFamily="34" charset="0"/>
              </a:endParaRPr>
            </a:p>
          </p:txBody>
        </p:sp>
      </p:grpSp>
      <p:sp>
        <p:nvSpPr>
          <p:cNvPr id="29" name="矩形 28"/>
          <p:cNvSpPr/>
          <p:nvPr/>
        </p:nvSpPr>
        <p:spPr>
          <a:xfrm>
            <a:off x="7312472" y="4150333"/>
            <a:ext cx="2515910" cy="646091"/>
          </a:xfrm>
          <a:prstGeom prst="rect">
            <a:avLst/>
          </a:prstGeom>
        </p:spPr>
        <p:txBody>
          <a:bodyPr wrap="none">
            <a:spAutoFit/>
          </a:bodyPr>
          <a:lstStyle/>
          <a:p>
            <a:r>
              <a:rPr lang="zh-CN" altLang="en-US" sz="2400" dirty="0">
                <a:solidFill>
                  <a:schemeClr val="accent1"/>
                </a:solidFill>
                <a:latin typeface="微软雅黑" pitchFamily="34" charset="-122"/>
                <a:ea typeface="微软雅黑" pitchFamily="34" charset="-122"/>
              </a:rPr>
              <a:t>相关标题文字</a:t>
            </a:r>
            <a:endParaRPr lang="en-US" altLang="zh-CN" sz="2400" dirty="0">
              <a:solidFill>
                <a:schemeClr val="accent1"/>
              </a:solidFill>
              <a:latin typeface="微软雅黑" pitchFamily="34" charset="-122"/>
              <a:ea typeface="微软雅黑" pitchFamily="34" charset="-122"/>
            </a:endParaRPr>
          </a:p>
          <a:p>
            <a:r>
              <a:rPr lang="en-US" altLang="zh-CN" sz="1200" b="1" dirty="0">
                <a:solidFill>
                  <a:schemeClr val="accent1"/>
                </a:solidFill>
                <a:latin typeface="微软雅黑" pitchFamily="34" charset="-122"/>
                <a:ea typeface="微软雅黑" pitchFamily="34" charset="-122"/>
              </a:rPr>
              <a:t>CLICK TO ADD CAPTION TEXT</a:t>
            </a:r>
            <a:endParaRPr lang="zh-CN" altLang="en-US" sz="12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006712378"/>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par>
                              <p:cTn id="11" fill="hold">
                                <p:stCondLst>
                                  <p:cond delay="500"/>
                                </p:stCondLst>
                                <p:childTnLst>
                                  <p:par>
                                    <p:cTn id="12" presetID="2" presetClass="entr" presetSubtype="3" fill="hold" nodeType="afterEffect" p14:presetBounceEnd="60000">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14:bounceEnd="60000">
                                          <p:cBhvr additive="base">
                                            <p:cTn id="14" dur="125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15" dur="1250" fill="hold"/>
                                            <p:tgtEl>
                                              <p:spTgt spid="14"/>
                                            </p:tgtEl>
                                            <p:attrNameLst>
                                              <p:attrName>ppt_y</p:attrName>
                                            </p:attrNameLst>
                                          </p:cBhvr>
                                          <p:tavLst>
                                            <p:tav tm="0">
                                              <p:val>
                                                <p:strVal val="0-#ppt_h/2"/>
                                              </p:val>
                                            </p:tav>
                                            <p:tav tm="100000">
                                              <p:val>
                                                <p:strVal val="#ppt_y"/>
                                              </p:val>
                                            </p:tav>
                                          </p:tavLst>
                                        </p:anim>
                                      </p:childTnLst>
                                    </p:cTn>
                                  </p:par>
                                </p:childTnLst>
                              </p:cTn>
                            </p:par>
                            <p:par>
                              <p:cTn id="16" fill="hold">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750"/>
                                            <p:tgtEl>
                                              <p:spTgt spid="17"/>
                                            </p:tgtEl>
                                          </p:cBhvr>
                                        </p:animEffect>
                                      </p:childTnLst>
                                    </p:cTn>
                                  </p:par>
                                </p:childTnLst>
                              </p:cTn>
                            </p:par>
                            <p:par>
                              <p:cTn id="20" fill="hold">
                                <p:stCondLst>
                                  <p:cond delay="2500"/>
                                </p:stCondLst>
                                <p:childTnLst>
                                  <p:par>
                                    <p:cTn id="21" presetID="2" presetClass="entr" presetSubtype="3" fill="hold" nodeType="afterEffect" p14:presetBounceEnd="6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60000">
                                          <p:cBhvr additive="base">
                                            <p:cTn id="23" dur="1250" fill="hold"/>
                                            <p:tgtEl>
                                              <p:spTgt spid="20"/>
                                            </p:tgtEl>
                                            <p:attrNameLst>
                                              <p:attrName>ppt_x</p:attrName>
                                            </p:attrNameLst>
                                          </p:cBhvr>
                                          <p:tavLst>
                                            <p:tav tm="0">
                                              <p:val>
                                                <p:strVal val="1+#ppt_w/2"/>
                                              </p:val>
                                            </p:tav>
                                            <p:tav tm="100000">
                                              <p:val>
                                                <p:strVal val="#ppt_x"/>
                                              </p:val>
                                            </p:tav>
                                          </p:tavLst>
                                        </p:anim>
                                        <p:anim calcmode="lin" valueType="num" p14:bounceEnd="60000">
                                          <p:cBhvr additive="base">
                                            <p:cTn id="24" dur="125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375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750"/>
                                            <p:tgtEl>
                                              <p:spTgt spid="18"/>
                                            </p:tgtEl>
                                          </p:cBhvr>
                                        </p:animEffect>
                                      </p:childTnLst>
                                    </p:cTn>
                                  </p:par>
                                </p:childTnLst>
                              </p:cTn>
                            </p:par>
                            <p:par>
                              <p:cTn id="29" fill="hold">
                                <p:stCondLst>
                                  <p:cond delay="4500"/>
                                </p:stCondLst>
                                <p:childTnLst>
                                  <p:par>
                                    <p:cTn id="30" presetID="2" presetClass="entr" presetSubtype="3" fill="hold" nodeType="afterEffect" p14:presetBounceEnd="60000">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14:bounceEnd="60000">
                                          <p:cBhvr additive="base">
                                            <p:cTn id="32" dur="125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3" dur="1250" fill="hold"/>
                                            <p:tgtEl>
                                              <p:spTgt spid="26"/>
                                            </p:tgtEl>
                                            <p:attrNameLst>
                                              <p:attrName>ppt_y</p:attrName>
                                            </p:attrNameLst>
                                          </p:cBhvr>
                                          <p:tavLst>
                                            <p:tav tm="0">
                                              <p:val>
                                                <p:strVal val="0-#ppt_h/2"/>
                                              </p:val>
                                            </p:tav>
                                            <p:tav tm="100000">
                                              <p:val>
                                                <p:strVal val="#ppt_y"/>
                                              </p:val>
                                            </p:tav>
                                          </p:tavLst>
                                        </p:anim>
                                      </p:childTnLst>
                                    </p:cTn>
                                  </p:par>
                                </p:childTnLst>
                              </p:cTn>
                            </p:par>
                            <p:par>
                              <p:cTn id="34" fill="hold">
                                <p:stCondLst>
                                  <p:cond delay="5750"/>
                                </p:stCondLst>
                                <p:childTnLst>
                                  <p:par>
                                    <p:cTn id="35" presetID="2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750"/>
                                            <p:tgtEl>
                                              <p:spTgt spid="29"/>
                                            </p:tgtEl>
                                          </p:cBhvr>
                                        </p:animEffect>
                                      </p:childTnLst>
                                    </p:cTn>
                                  </p:par>
                                </p:childTnLst>
                              </p:cTn>
                            </p:par>
                            <p:par>
                              <p:cTn id="38" fill="hold">
                                <p:stCondLst>
                                  <p:cond delay="6500"/>
                                </p:stCondLst>
                                <p:childTnLst>
                                  <p:par>
                                    <p:cTn id="39" presetID="2" presetClass="entr" presetSubtype="3" fill="hold" nodeType="afterEffect" p14:presetBounceEnd="6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60000">
                                          <p:cBhvr additive="base">
                                            <p:cTn id="41" dur="125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77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17" grpId="0"/>
          <p:bldP spid="18" grpId="0"/>
          <p:bldP spid="19"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par>
                              <p:cTn id="11" fill="hold">
                                <p:stCondLst>
                                  <p:cond delay="500"/>
                                </p:stCondLst>
                                <p:childTnLst>
                                  <p:par>
                                    <p:cTn id="12" presetID="2" presetClass="entr" presetSubtype="3"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1250" fill="hold"/>
                                            <p:tgtEl>
                                              <p:spTgt spid="14"/>
                                            </p:tgtEl>
                                            <p:attrNameLst>
                                              <p:attrName>ppt_x</p:attrName>
                                            </p:attrNameLst>
                                          </p:cBhvr>
                                          <p:tavLst>
                                            <p:tav tm="0">
                                              <p:val>
                                                <p:strVal val="1+#ppt_w/2"/>
                                              </p:val>
                                            </p:tav>
                                            <p:tav tm="100000">
                                              <p:val>
                                                <p:strVal val="#ppt_x"/>
                                              </p:val>
                                            </p:tav>
                                          </p:tavLst>
                                        </p:anim>
                                        <p:anim calcmode="lin" valueType="num">
                                          <p:cBhvr additive="base">
                                            <p:cTn id="15" dur="1250" fill="hold"/>
                                            <p:tgtEl>
                                              <p:spTgt spid="14"/>
                                            </p:tgtEl>
                                            <p:attrNameLst>
                                              <p:attrName>ppt_y</p:attrName>
                                            </p:attrNameLst>
                                          </p:cBhvr>
                                          <p:tavLst>
                                            <p:tav tm="0">
                                              <p:val>
                                                <p:strVal val="0-#ppt_h/2"/>
                                              </p:val>
                                            </p:tav>
                                            <p:tav tm="100000">
                                              <p:val>
                                                <p:strVal val="#ppt_y"/>
                                              </p:val>
                                            </p:tav>
                                          </p:tavLst>
                                        </p:anim>
                                      </p:childTnLst>
                                    </p:cTn>
                                  </p:par>
                                </p:childTnLst>
                              </p:cTn>
                            </p:par>
                            <p:par>
                              <p:cTn id="16" fill="hold">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750"/>
                                            <p:tgtEl>
                                              <p:spTgt spid="17"/>
                                            </p:tgtEl>
                                          </p:cBhvr>
                                        </p:animEffect>
                                      </p:childTnLst>
                                    </p:cTn>
                                  </p:par>
                                </p:childTnLst>
                              </p:cTn>
                            </p:par>
                            <p:par>
                              <p:cTn id="20" fill="hold">
                                <p:stCondLst>
                                  <p:cond delay="2500"/>
                                </p:stCondLst>
                                <p:childTnLst>
                                  <p:par>
                                    <p:cTn id="21" presetID="2" presetClass="entr" presetSubtype="3"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250" fill="hold"/>
                                            <p:tgtEl>
                                              <p:spTgt spid="20"/>
                                            </p:tgtEl>
                                            <p:attrNameLst>
                                              <p:attrName>ppt_x</p:attrName>
                                            </p:attrNameLst>
                                          </p:cBhvr>
                                          <p:tavLst>
                                            <p:tav tm="0">
                                              <p:val>
                                                <p:strVal val="1+#ppt_w/2"/>
                                              </p:val>
                                            </p:tav>
                                            <p:tav tm="100000">
                                              <p:val>
                                                <p:strVal val="#ppt_x"/>
                                              </p:val>
                                            </p:tav>
                                          </p:tavLst>
                                        </p:anim>
                                        <p:anim calcmode="lin" valueType="num">
                                          <p:cBhvr additive="base">
                                            <p:cTn id="24" dur="125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375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750"/>
                                            <p:tgtEl>
                                              <p:spTgt spid="18"/>
                                            </p:tgtEl>
                                          </p:cBhvr>
                                        </p:animEffect>
                                      </p:childTnLst>
                                    </p:cTn>
                                  </p:par>
                                </p:childTnLst>
                              </p:cTn>
                            </p:par>
                            <p:par>
                              <p:cTn id="29" fill="hold">
                                <p:stCondLst>
                                  <p:cond delay="4500"/>
                                </p:stCondLst>
                                <p:childTnLst>
                                  <p:par>
                                    <p:cTn id="30" presetID="2" presetClass="entr" presetSubtype="3"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1250" fill="hold"/>
                                            <p:tgtEl>
                                              <p:spTgt spid="26"/>
                                            </p:tgtEl>
                                            <p:attrNameLst>
                                              <p:attrName>ppt_x</p:attrName>
                                            </p:attrNameLst>
                                          </p:cBhvr>
                                          <p:tavLst>
                                            <p:tav tm="0">
                                              <p:val>
                                                <p:strVal val="1+#ppt_w/2"/>
                                              </p:val>
                                            </p:tav>
                                            <p:tav tm="100000">
                                              <p:val>
                                                <p:strVal val="#ppt_x"/>
                                              </p:val>
                                            </p:tav>
                                          </p:tavLst>
                                        </p:anim>
                                        <p:anim calcmode="lin" valueType="num">
                                          <p:cBhvr additive="base">
                                            <p:cTn id="33" dur="1250" fill="hold"/>
                                            <p:tgtEl>
                                              <p:spTgt spid="26"/>
                                            </p:tgtEl>
                                            <p:attrNameLst>
                                              <p:attrName>ppt_y</p:attrName>
                                            </p:attrNameLst>
                                          </p:cBhvr>
                                          <p:tavLst>
                                            <p:tav tm="0">
                                              <p:val>
                                                <p:strVal val="0-#ppt_h/2"/>
                                              </p:val>
                                            </p:tav>
                                            <p:tav tm="100000">
                                              <p:val>
                                                <p:strVal val="#ppt_y"/>
                                              </p:val>
                                            </p:tav>
                                          </p:tavLst>
                                        </p:anim>
                                      </p:childTnLst>
                                    </p:cTn>
                                  </p:par>
                                </p:childTnLst>
                              </p:cTn>
                            </p:par>
                            <p:par>
                              <p:cTn id="34" fill="hold">
                                <p:stCondLst>
                                  <p:cond delay="5750"/>
                                </p:stCondLst>
                                <p:childTnLst>
                                  <p:par>
                                    <p:cTn id="35" presetID="2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750"/>
                                            <p:tgtEl>
                                              <p:spTgt spid="29"/>
                                            </p:tgtEl>
                                          </p:cBhvr>
                                        </p:animEffect>
                                      </p:childTnLst>
                                    </p:cTn>
                                  </p:par>
                                </p:childTnLst>
                              </p:cTn>
                            </p:par>
                            <p:par>
                              <p:cTn id="38" fill="hold">
                                <p:stCondLst>
                                  <p:cond delay="6500"/>
                                </p:stCondLst>
                                <p:childTnLst>
                                  <p:par>
                                    <p:cTn id="39" presetID="2" presetClass="entr" presetSubtype="3"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1250" fill="hold"/>
                                            <p:tgtEl>
                                              <p:spTgt spid="23"/>
                                            </p:tgtEl>
                                            <p:attrNameLst>
                                              <p:attrName>ppt_x</p:attrName>
                                            </p:attrNameLst>
                                          </p:cBhvr>
                                          <p:tavLst>
                                            <p:tav tm="0">
                                              <p:val>
                                                <p:strVal val="1+#ppt_w/2"/>
                                              </p:val>
                                            </p:tav>
                                            <p:tav tm="100000">
                                              <p:val>
                                                <p:strVal val="#ppt_x"/>
                                              </p:val>
                                            </p:tav>
                                          </p:tavLst>
                                        </p:anim>
                                        <p:anim calcmode="lin" valueType="num">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77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17" grpId="0"/>
          <p:bldP spid="18" grpId="0"/>
          <p:bldP spid="19" grpId="0"/>
          <p:bldP spid="2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1148" y="448"/>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725525"/>
            <a:ext cx="5422486" cy="5263548"/>
            <a:chOff x="155004" y="515703"/>
            <a:chExt cx="3856678" cy="3743635"/>
          </a:xfrm>
        </p:grpSpPr>
        <p:sp>
          <p:nvSpPr>
            <p:cNvPr id="10" name="Freeform 12"/>
            <p:cNvSpPr>
              <a:spLocks/>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a:extLst/>
          </p:spPr>
          <p:txBody>
            <a:bodyPr vert="horz" wrap="square" lIns="128564" tIns="64282" rIns="128564" bIns="64282" numCol="1" anchor="t" anchorCtr="0" compatLnSpc="1">
              <a:prstTxWarp prst="textNoShape">
                <a:avLst/>
              </a:prstTxWarp>
            </a:bodyPr>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itchFamily="34" charset="-34"/>
                  <a:cs typeface="IrisUPC" pitchFamily="34" charset="-34"/>
                </a:defRPr>
              </a:lvl1pPr>
            </a:lstStyle>
            <a:p>
              <a:r>
                <a:rPr lang="en-US" altLang="zh-CN" sz="7311" dirty="0"/>
                <a:t>PART ONE</a:t>
              </a:r>
              <a:endParaRPr lang="zh-CN" altLang="en-US" sz="7311" dirty="0"/>
            </a:p>
          </p:txBody>
        </p:sp>
        <p:sp>
          <p:nvSpPr>
            <p:cNvPr id="3" name="TextBox 2"/>
            <p:cNvSpPr txBox="1"/>
            <p:nvPr/>
          </p:nvSpPr>
          <p:spPr>
            <a:xfrm>
              <a:off x="155004" y="515703"/>
              <a:ext cx="3856678" cy="3743635"/>
            </a:xfrm>
            <a:prstGeom prst="rect">
              <a:avLst/>
            </a:prstGeom>
            <a:noFill/>
          </p:spPr>
          <p:txBody>
            <a:bodyPr wrap="square" rtlCol="0">
              <a:spAutoFit/>
            </a:bodyPr>
            <a:lstStyle>
              <a:defPPr>
                <a:defRPr lang="zh-CN"/>
              </a:defPPr>
              <a:lvl1pPr algn="ctr">
                <a:defRPr sz="8800" b="1">
                  <a:solidFill>
                    <a:srgbClr val="441C1F"/>
                  </a:solidFill>
                  <a:latin typeface="IrisUPC" pitchFamily="34" charset="-34"/>
                  <a:cs typeface="IrisUPC" pitchFamily="34" charset="-34"/>
                </a:defRPr>
              </a:lvl1pPr>
            </a:lstStyle>
            <a:p>
              <a:r>
                <a:rPr lang="en-US" altLang="zh-CN" sz="33605" dirty="0">
                  <a:solidFill>
                    <a:schemeClr val="bg1"/>
                  </a:solidFill>
                </a:rPr>
                <a:t>01</a:t>
              </a:r>
              <a:endParaRPr lang="zh-CN" altLang="en-US" sz="33605" dirty="0">
                <a:solidFill>
                  <a:schemeClr val="bg1"/>
                </a:solidFill>
              </a:endParaRPr>
            </a:p>
          </p:txBody>
        </p:sp>
      </p:grpSp>
      <p:grpSp>
        <p:nvGrpSpPr>
          <p:cNvPr id="6" name="组合 5"/>
          <p:cNvGrpSpPr/>
          <p:nvPr/>
        </p:nvGrpSpPr>
        <p:grpSpPr>
          <a:xfrm>
            <a:off x="6412559" y="2677204"/>
            <a:ext cx="5313619" cy="1711011"/>
            <a:chOff x="4560038" y="1903811"/>
            <a:chExt cx="3779248" cy="1216936"/>
          </a:xfrm>
        </p:grpSpPr>
        <p:sp>
          <p:nvSpPr>
            <p:cNvPr id="4" name="矩形 3"/>
            <p:cNvSpPr/>
            <p:nvPr/>
          </p:nvSpPr>
          <p:spPr>
            <a:xfrm>
              <a:off x="4599696" y="2573491"/>
              <a:ext cx="2940589" cy="547256"/>
            </a:xfrm>
            <a:prstGeom prst="rect">
              <a:avLst/>
            </a:prstGeom>
          </p:spPr>
          <p:txBody>
            <a:bodyPr wrap="none">
              <a:spAutoFit/>
            </a:bodyPr>
            <a:lstStyle/>
            <a:p>
              <a:r>
                <a:rPr lang="zh-CN" altLang="en-US" sz="4400" dirty="0" smtClean="0">
                  <a:solidFill>
                    <a:schemeClr val="bg1"/>
                  </a:solidFill>
                  <a:ea typeface="微软雅黑" panose="020B0503020204020204" pitchFamily="34" charset="-122"/>
                </a:rPr>
                <a:t>点击输入小标题</a:t>
              </a:r>
              <a:endParaRPr lang="zh-CN" altLang="en-US" sz="7199"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5999"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21608399"/>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任意多边形 178"/>
          <p:cNvSpPr>
            <a:spLocks/>
          </p:cNvSpPr>
          <p:nvPr/>
        </p:nvSpPr>
        <p:spPr bwMode="auto">
          <a:xfrm>
            <a:off x="2815005" y="1735551"/>
            <a:ext cx="1361345" cy="2999495"/>
          </a:xfrm>
          <a:custGeom>
            <a:avLst/>
            <a:gdLst>
              <a:gd name="connsiteX0" fmla="*/ 234950 w 1428751"/>
              <a:gd name="connsiteY0" fmla="*/ 0 h 3148013"/>
              <a:gd name="connsiteX1" fmla="*/ 239712 w 1428751"/>
              <a:gd name="connsiteY1" fmla="*/ 0 h 3148013"/>
              <a:gd name="connsiteX2" fmla="*/ 276225 w 1428751"/>
              <a:gd name="connsiteY2" fmla="*/ 0 h 3148013"/>
              <a:gd name="connsiteX3" fmla="*/ 319088 w 1428751"/>
              <a:gd name="connsiteY3" fmla="*/ 0 h 3148013"/>
              <a:gd name="connsiteX4" fmla="*/ 361950 w 1428751"/>
              <a:gd name="connsiteY4" fmla="*/ 0 h 3148013"/>
              <a:gd name="connsiteX5" fmla="*/ 361951 w 1428751"/>
              <a:gd name="connsiteY5" fmla="*/ 0 h 3148013"/>
              <a:gd name="connsiteX6" fmla="*/ 404813 w 1428751"/>
              <a:gd name="connsiteY6" fmla="*/ 0 h 3148013"/>
              <a:gd name="connsiteX7" fmla="*/ 446088 w 1428751"/>
              <a:gd name="connsiteY7" fmla="*/ 0 h 3148013"/>
              <a:gd name="connsiteX8" fmla="*/ 488950 w 1428751"/>
              <a:gd name="connsiteY8" fmla="*/ 0 h 3148013"/>
              <a:gd name="connsiteX9" fmla="*/ 488951 w 1428751"/>
              <a:gd name="connsiteY9" fmla="*/ 0 h 3148013"/>
              <a:gd name="connsiteX10" fmla="*/ 531813 w 1428751"/>
              <a:gd name="connsiteY10" fmla="*/ 0 h 3148013"/>
              <a:gd name="connsiteX11" fmla="*/ 576263 w 1428751"/>
              <a:gd name="connsiteY11" fmla="*/ 0 h 3148013"/>
              <a:gd name="connsiteX12" fmla="*/ 617538 w 1428751"/>
              <a:gd name="connsiteY12" fmla="*/ 0 h 3148013"/>
              <a:gd name="connsiteX13" fmla="*/ 660400 w 1428751"/>
              <a:gd name="connsiteY13" fmla="*/ 0 h 3148013"/>
              <a:gd name="connsiteX14" fmla="*/ 660401 w 1428751"/>
              <a:gd name="connsiteY14" fmla="*/ 0 h 3148013"/>
              <a:gd name="connsiteX15" fmla="*/ 703263 w 1428751"/>
              <a:gd name="connsiteY15" fmla="*/ 0 h 3148013"/>
              <a:gd name="connsiteX16" fmla="*/ 744538 w 1428751"/>
              <a:gd name="connsiteY16" fmla="*/ 0 h 3148013"/>
              <a:gd name="connsiteX17" fmla="*/ 787400 w 1428751"/>
              <a:gd name="connsiteY17" fmla="*/ 0 h 3148013"/>
              <a:gd name="connsiteX18" fmla="*/ 787401 w 1428751"/>
              <a:gd name="connsiteY18" fmla="*/ 0 h 3148013"/>
              <a:gd name="connsiteX19" fmla="*/ 830263 w 1428751"/>
              <a:gd name="connsiteY19" fmla="*/ 0 h 3148013"/>
              <a:gd name="connsiteX20" fmla="*/ 873125 w 1428751"/>
              <a:gd name="connsiteY20" fmla="*/ 0 h 3148013"/>
              <a:gd name="connsiteX21" fmla="*/ 873126 w 1428751"/>
              <a:gd name="connsiteY21" fmla="*/ 0 h 3148013"/>
              <a:gd name="connsiteX22" fmla="*/ 914400 w 1428751"/>
              <a:gd name="connsiteY22" fmla="*/ 0 h 3148013"/>
              <a:gd name="connsiteX23" fmla="*/ 958850 w 1428751"/>
              <a:gd name="connsiteY23" fmla="*/ 0 h 3148013"/>
              <a:gd name="connsiteX24" fmla="*/ 990600 w 1428751"/>
              <a:gd name="connsiteY24" fmla="*/ 0 h 3148013"/>
              <a:gd name="connsiteX25" fmla="*/ 1001713 w 1428751"/>
              <a:gd name="connsiteY25" fmla="*/ 0 h 3148013"/>
              <a:gd name="connsiteX26" fmla="*/ 1039813 w 1428751"/>
              <a:gd name="connsiteY26" fmla="*/ 4762 h 3148013"/>
              <a:gd name="connsiteX27" fmla="*/ 1044576 w 1428751"/>
              <a:gd name="connsiteY27" fmla="*/ 6350 h 3148013"/>
              <a:gd name="connsiteX28" fmla="*/ 1044576 w 1428751"/>
              <a:gd name="connsiteY28" fmla="*/ 6350 h 3148013"/>
              <a:gd name="connsiteX29" fmla="*/ 1084262 w 1428751"/>
              <a:gd name="connsiteY29" fmla="*/ 15875 h 3148013"/>
              <a:gd name="connsiteX30" fmla="*/ 1085850 w 1428751"/>
              <a:gd name="connsiteY30" fmla="*/ 17462 h 3148013"/>
              <a:gd name="connsiteX31" fmla="*/ 1085850 w 1428751"/>
              <a:gd name="connsiteY31" fmla="*/ 17462 h 3148013"/>
              <a:gd name="connsiteX32" fmla="*/ 1123950 w 1428751"/>
              <a:gd name="connsiteY32" fmla="*/ 34924 h 3148013"/>
              <a:gd name="connsiteX33" fmla="*/ 1128713 w 1428751"/>
              <a:gd name="connsiteY33" fmla="*/ 38099 h 3148013"/>
              <a:gd name="connsiteX34" fmla="*/ 1128713 w 1428751"/>
              <a:gd name="connsiteY34" fmla="*/ 38100 h 3148013"/>
              <a:gd name="connsiteX35" fmla="*/ 1160463 w 1428751"/>
              <a:gd name="connsiteY35" fmla="*/ 60325 h 3148013"/>
              <a:gd name="connsiteX36" fmla="*/ 1171576 w 1428751"/>
              <a:gd name="connsiteY36" fmla="*/ 73025 h 3148013"/>
              <a:gd name="connsiteX37" fmla="*/ 1171576 w 1428751"/>
              <a:gd name="connsiteY37" fmla="*/ 73026 h 3148013"/>
              <a:gd name="connsiteX38" fmla="*/ 1189037 w 1428751"/>
              <a:gd name="connsiteY38" fmla="*/ 92075 h 3148013"/>
              <a:gd name="connsiteX39" fmla="*/ 1211263 w 1428751"/>
              <a:gd name="connsiteY39" fmla="*/ 128587 h 3148013"/>
              <a:gd name="connsiteX40" fmla="*/ 1214438 w 1428751"/>
              <a:gd name="connsiteY40" fmla="*/ 136525 h 3148013"/>
              <a:gd name="connsiteX41" fmla="*/ 1225550 w 1428751"/>
              <a:gd name="connsiteY41" fmla="*/ 166687 h 3148013"/>
              <a:gd name="connsiteX42" fmla="*/ 1230313 w 1428751"/>
              <a:gd name="connsiteY42" fmla="*/ 209550 h 3148013"/>
              <a:gd name="connsiteX43" fmla="*/ 1230313 w 1428751"/>
              <a:gd name="connsiteY43" fmla="*/ 617537 h 3148013"/>
              <a:gd name="connsiteX44" fmla="*/ 1255713 w 1428751"/>
              <a:gd name="connsiteY44" fmla="*/ 638175 h 3148013"/>
              <a:gd name="connsiteX45" fmla="*/ 1411289 w 1428751"/>
              <a:gd name="connsiteY45" fmla="*/ 755650 h 3148013"/>
              <a:gd name="connsiteX46" fmla="*/ 1425576 w 1428751"/>
              <a:gd name="connsiteY46" fmla="*/ 769938 h 3148013"/>
              <a:gd name="connsiteX47" fmla="*/ 1428751 w 1428751"/>
              <a:gd name="connsiteY47" fmla="*/ 787400 h 3148013"/>
              <a:gd name="connsiteX48" fmla="*/ 1425576 w 1428751"/>
              <a:gd name="connsiteY48" fmla="*/ 803275 h 3148013"/>
              <a:gd name="connsiteX49" fmla="*/ 1411289 w 1428751"/>
              <a:gd name="connsiteY49" fmla="*/ 817563 h 3148013"/>
              <a:gd name="connsiteX50" fmla="*/ 1255713 w 1428751"/>
              <a:gd name="connsiteY50" fmla="*/ 935038 h 3148013"/>
              <a:gd name="connsiteX51" fmla="*/ 1255713 w 1428751"/>
              <a:gd name="connsiteY51" fmla="*/ 935038 h 3148013"/>
              <a:gd name="connsiteX52" fmla="*/ 1230313 w 1428751"/>
              <a:gd name="connsiteY52" fmla="*/ 955675 h 3148013"/>
              <a:gd name="connsiteX53" fmla="*/ 1230313 w 1428751"/>
              <a:gd name="connsiteY53" fmla="*/ 2940051 h 3148013"/>
              <a:gd name="connsiteX54" fmla="*/ 1225550 w 1428751"/>
              <a:gd name="connsiteY54" fmla="*/ 2982913 h 3148013"/>
              <a:gd name="connsiteX55" fmla="*/ 1214438 w 1428751"/>
              <a:gd name="connsiteY55" fmla="*/ 3011488 h 3148013"/>
              <a:gd name="connsiteX56" fmla="*/ 1211263 w 1428751"/>
              <a:gd name="connsiteY56" fmla="*/ 3021013 h 3148013"/>
              <a:gd name="connsiteX57" fmla="*/ 1189037 w 1428751"/>
              <a:gd name="connsiteY57" fmla="*/ 3055938 h 3148013"/>
              <a:gd name="connsiteX58" fmla="*/ 1171576 w 1428751"/>
              <a:gd name="connsiteY58" fmla="*/ 3074987 h 3148013"/>
              <a:gd name="connsiteX59" fmla="*/ 1171576 w 1428751"/>
              <a:gd name="connsiteY59" fmla="*/ 3074988 h 3148013"/>
              <a:gd name="connsiteX60" fmla="*/ 1160463 w 1428751"/>
              <a:gd name="connsiteY60" fmla="*/ 3087688 h 3148013"/>
              <a:gd name="connsiteX61" fmla="*/ 1128713 w 1428751"/>
              <a:gd name="connsiteY61" fmla="*/ 3109913 h 3148013"/>
              <a:gd name="connsiteX62" fmla="*/ 1128713 w 1428751"/>
              <a:gd name="connsiteY62" fmla="*/ 3109913 h 3148013"/>
              <a:gd name="connsiteX63" fmla="*/ 1123950 w 1428751"/>
              <a:gd name="connsiteY63" fmla="*/ 3113088 h 3148013"/>
              <a:gd name="connsiteX64" fmla="*/ 1085850 w 1428751"/>
              <a:gd name="connsiteY64" fmla="*/ 3130550 h 3148013"/>
              <a:gd name="connsiteX65" fmla="*/ 1084262 w 1428751"/>
              <a:gd name="connsiteY65" fmla="*/ 3132138 h 3148013"/>
              <a:gd name="connsiteX66" fmla="*/ 1044576 w 1428751"/>
              <a:gd name="connsiteY66" fmla="*/ 3143250 h 3148013"/>
              <a:gd name="connsiteX67" fmla="*/ 1044576 w 1428751"/>
              <a:gd name="connsiteY67" fmla="*/ 3143251 h 3148013"/>
              <a:gd name="connsiteX68" fmla="*/ 1039813 w 1428751"/>
              <a:gd name="connsiteY68" fmla="*/ 3144838 h 3148013"/>
              <a:gd name="connsiteX69" fmla="*/ 1001713 w 1428751"/>
              <a:gd name="connsiteY69" fmla="*/ 3148013 h 3148013"/>
              <a:gd name="connsiteX70" fmla="*/ 990600 w 1428751"/>
              <a:gd name="connsiteY70" fmla="*/ 3148013 h 3148013"/>
              <a:gd name="connsiteX71" fmla="*/ 958850 w 1428751"/>
              <a:gd name="connsiteY71" fmla="*/ 3148013 h 3148013"/>
              <a:gd name="connsiteX72" fmla="*/ 914400 w 1428751"/>
              <a:gd name="connsiteY72" fmla="*/ 3148013 h 3148013"/>
              <a:gd name="connsiteX73" fmla="*/ 873126 w 1428751"/>
              <a:gd name="connsiteY73" fmla="*/ 3148013 h 3148013"/>
              <a:gd name="connsiteX74" fmla="*/ 873125 w 1428751"/>
              <a:gd name="connsiteY74" fmla="*/ 3148013 h 3148013"/>
              <a:gd name="connsiteX75" fmla="*/ 830263 w 1428751"/>
              <a:gd name="connsiteY75" fmla="*/ 3148013 h 3148013"/>
              <a:gd name="connsiteX76" fmla="*/ 787401 w 1428751"/>
              <a:gd name="connsiteY76" fmla="*/ 3148013 h 3148013"/>
              <a:gd name="connsiteX77" fmla="*/ 787400 w 1428751"/>
              <a:gd name="connsiteY77" fmla="*/ 3148013 h 3148013"/>
              <a:gd name="connsiteX78" fmla="*/ 744538 w 1428751"/>
              <a:gd name="connsiteY78" fmla="*/ 3148013 h 3148013"/>
              <a:gd name="connsiteX79" fmla="*/ 703263 w 1428751"/>
              <a:gd name="connsiteY79" fmla="*/ 3148013 h 3148013"/>
              <a:gd name="connsiteX80" fmla="*/ 660401 w 1428751"/>
              <a:gd name="connsiteY80" fmla="*/ 3148013 h 3148013"/>
              <a:gd name="connsiteX81" fmla="*/ 660400 w 1428751"/>
              <a:gd name="connsiteY81" fmla="*/ 3148013 h 3148013"/>
              <a:gd name="connsiteX82" fmla="*/ 617538 w 1428751"/>
              <a:gd name="connsiteY82" fmla="*/ 3148013 h 3148013"/>
              <a:gd name="connsiteX83" fmla="*/ 576263 w 1428751"/>
              <a:gd name="connsiteY83" fmla="*/ 3148013 h 3148013"/>
              <a:gd name="connsiteX84" fmla="*/ 531813 w 1428751"/>
              <a:gd name="connsiteY84" fmla="*/ 3148013 h 3148013"/>
              <a:gd name="connsiteX85" fmla="*/ 488951 w 1428751"/>
              <a:gd name="connsiteY85" fmla="*/ 3148013 h 3148013"/>
              <a:gd name="connsiteX86" fmla="*/ 488950 w 1428751"/>
              <a:gd name="connsiteY86" fmla="*/ 3148013 h 3148013"/>
              <a:gd name="connsiteX87" fmla="*/ 446088 w 1428751"/>
              <a:gd name="connsiteY87" fmla="*/ 3148013 h 3148013"/>
              <a:gd name="connsiteX88" fmla="*/ 404813 w 1428751"/>
              <a:gd name="connsiteY88" fmla="*/ 3148013 h 3148013"/>
              <a:gd name="connsiteX89" fmla="*/ 361951 w 1428751"/>
              <a:gd name="connsiteY89" fmla="*/ 3148013 h 3148013"/>
              <a:gd name="connsiteX90" fmla="*/ 361950 w 1428751"/>
              <a:gd name="connsiteY90" fmla="*/ 3148013 h 3148013"/>
              <a:gd name="connsiteX91" fmla="*/ 319088 w 1428751"/>
              <a:gd name="connsiteY91" fmla="*/ 3148013 h 3148013"/>
              <a:gd name="connsiteX92" fmla="*/ 276225 w 1428751"/>
              <a:gd name="connsiteY92" fmla="*/ 3148013 h 3148013"/>
              <a:gd name="connsiteX93" fmla="*/ 239712 w 1428751"/>
              <a:gd name="connsiteY93" fmla="*/ 3148013 h 3148013"/>
              <a:gd name="connsiteX94" fmla="*/ 234950 w 1428751"/>
              <a:gd name="connsiteY94" fmla="*/ 3148013 h 3148013"/>
              <a:gd name="connsiteX95" fmla="*/ 190500 w 1428751"/>
              <a:gd name="connsiteY95" fmla="*/ 3144838 h 3148013"/>
              <a:gd name="connsiteX96" fmla="*/ 190500 w 1428751"/>
              <a:gd name="connsiteY96" fmla="*/ 3144837 h 3148013"/>
              <a:gd name="connsiteX97" fmla="*/ 147638 w 1428751"/>
              <a:gd name="connsiteY97" fmla="*/ 3132137 h 3148013"/>
              <a:gd name="connsiteX98" fmla="*/ 147638 w 1428751"/>
              <a:gd name="connsiteY98" fmla="*/ 3132138 h 3148013"/>
              <a:gd name="connsiteX99" fmla="*/ 146050 w 1428751"/>
              <a:gd name="connsiteY99" fmla="*/ 3132138 h 3148013"/>
              <a:gd name="connsiteX100" fmla="*/ 104775 w 1428751"/>
              <a:gd name="connsiteY100" fmla="*/ 3113088 h 3148013"/>
              <a:gd name="connsiteX101" fmla="*/ 71437 w 1428751"/>
              <a:gd name="connsiteY101" fmla="*/ 3087688 h 3148013"/>
              <a:gd name="connsiteX102" fmla="*/ 63500 w 1428751"/>
              <a:gd name="connsiteY102" fmla="*/ 3081338 h 3148013"/>
              <a:gd name="connsiteX103" fmla="*/ 63500 w 1428751"/>
              <a:gd name="connsiteY103" fmla="*/ 3081336 h 3148013"/>
              <a:gd name="connsiteX104" fmla="*/ 41276 w 1428751"/>
              <a:gd name="connsiteY104" fmla="*/ 3055937 h 3148013"/>
              <a:gd name="connsiteX105" fmla="*/ 20638 w 1428751"/>
              <a:gd name="connsiteY105" fmla="*/ 3024187 h 3148013"/>
              <a:gd name="connsiteX106" fmla="*/ 19050 w 1428751"/>
              <a:gd name="connsiteY106" fmla="*/ 3021012 h 3148013"/>
              <a:gd name="connsiteX107" fmla="*/ 4762 w 1428751"/>
              <a:gd name="connsiteY107" fmla="*/ 2982912 h 3148013"/>
              <a:gd name="connsiteX108" fmla="*/ 0 w 1428751"/>
              <a:gd name="connsiteY108" fmla="*/ 2940050 h 3148013"/>
              <a:gd name="connsiteX109" fmla="*/ 0 w 1428751"/>
              <a:gd name="connsiteY109" fmla="*/ 209549 h 3148013"/>
              <a:gd name="connsiteX110" fmla="*/ 4762 w 1428751"/>
              <a:gd name="connsiteY110" fmla="*/ 166687 h 3148013"/>
              <a:gd name="connsiteX111" fmla="*/ 19050 w 1428751"/>
              <a:gd name="connsiteY111" fmla="*/ 128587 h 3148013"/>
              <a:gd name="connsiteX112" fmla="*/ 20638 w 1428751"/>
              <a:gd name="connsiteY112" fmla="*/ 125412 h 3148013"/>
              <a:gd name="connsiteX113" fmla="*/ 41276 w 1428751"/>
              <a:gd name="connsiteY113" fmla="*/ 92074 h 3148013"/>
              <a:gd name="connsiteX114" fmla="*/ 63500 w 1428751"/>
              <a:gd name="connsiteY114" fmla="*/ 68263 h 3148013"/>
              <a:gd name="connsiteX115" fmla="*/ 63500 w 1428751"/>
              <a:gd name="connsiteY115" fmla="*/ 68262 h 3148013"/>
              <a:gd name="connsiteX116" fmla="*/ 71437 w 1428751"/>
              <a:gd name="connsiteY116" fmla="*/ 60325 h 3148013"/>
              <a:gd name="connsiteX117" fmla="*/ 104775 w 1428751"/>
              <a:gd name="connsiteY117" fmla="*/ 34925 h 3148013"/>
              <a:gd name="connsiteX118" fmla="*/ 146050 w 1428751"/>
              <a:gd name="connsiteY118" fmla="*/ 15875 h 3148013"/>
              <a:gd name="connsiteX119" fmla="*/ 147638 w 1428751"/>
              <a:gd name="connsiteY119" fmla="*/ 15875 h 3148013"/>
              <a:gd name="connsiteX120" fmla="*/ 147638 w 1428751"/>
              <a:gd name="connsiteY120" fmla="*/ 15874 h 3148013"/>
              <a:gd name="connsiteX121" fmla="*/ 190501 w 1428751"/>
              <a:gd name="connsiteY121" fmla="*/ 4762 h 3148013"/>
              <a:gd name="connsiteX122" fmla="*/ 190501 w 1428751"/>
              <a:gd name="connsiteY122" fmla="*/ 4762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1428751" h="3148013">
                <a:moveTo>
                  <a:pt x="234950" y="0"/>
                </a:moveTo>
                <a:lnTo>
                  <a:pt x="239712" y="0"/>
                </a:lnTo>
                <a:lnTo>
                  <a:pt x="276225" y="0"/>
                </a:lnTo>
                <a:lnTo>
                  <a:pt x="319088" y="0"/>
                </a:lnTo>
                <a:lnTo>
                  <a:pt x="361950" y="0"/>
                </a:lnTo>
                <a:lnTo>
                  <a:pt x="361951" y="0"/>
                </a:lnTo>
                <a:lnTo>
                  <a:pt x="404813" y="0"/>
                </a:lnTo>
                <a:lnTo>
                  <a:pt x="446088" y="0"/>
                </a:lnTo>
                <a:lnTo>
                  <a:pt x="488950" y="0"/>
                </a:lnTo>
                <a:lnTo>
                  <a:pt x="488951" y="0"/>
                </a:lnTo>
                <a:lnTo>
                  <a:pt x="531813" y="0"/>
                </a:lnTo>
                <a:lnTo>
                  <a:pt x="576263" y="0"/>
                </a:lnTo>
                <a:lnTo>
                  <a:pt x="617538" y="0"/>
                </a:lnTo>
                <a:lnTo>
                  <a:pt x="660400" y="0"/>
                </a:lnTo>
                <a:lnTo>
                  <a:pt x="660401" y="0"/>
                </a:lnTo>
                <a:lnTo>
                  <a:pt x="703263" y="0"/>
                </a:lnTo>
                <a:lnTo>
                  <a:pt x="744538" y="0"/>
                </a:lnTo>
                <a:lnTo>
                  <a:pt x="787400" y="0"/>
                </a:lnTo>
                <a:lnTo>
                  <a:pt x="787401" y="0"/>
                </a:lnTo>
                <a:lnTo>
                  <a:pt x="830263" y="0"/>
                </a:lnTo>
                <a:lnTo>
                  <a:pt x="873125" y="0"/>
                </a:lnTo>
                <a:lnTo>
                  <a:pt x="873126" y="0"/>
                </a:lnTo>
                <a:lnTo>
                  <a:pt x="914400" y="0"/>
                </a:lnTo>
                <a:lnTo>
                  <a:pt x="958850" y="0"/>
                </a:lnTo>
                <a:lnTo>
                  <a:pt x="990600" y="0"/>
                </a:lnTo>
                <a:lnTo>
                  <a:pt x="1001713" y="0"/>
                </a:lnTo>
                <a:lnTo>
                  <a:pt x="1039813" y="4762"/>
                </a:lnTo>
                <a:lnTo>
                  <a:pt x="1044576" y="6350"/>
                </a:lnTo>
                <a:lnTo>
                  <a:pt x="1044576" y="6350"/>
                </a:lnTo>
                <a:lnTo>
                  <a:pt x="1084262" y="15875"/>
                </a:lnTo>
                <a:lnTo>
                  <a:pt x="1085850" y="17462"/>
                </a:lnTo>
                <a:lnTo>
                  <a:pt x="1085850" y="17462"/>
                </a:lnTo>
                <a:lnTo>
                  <a:pt x="1123950" y="34924"/>
                </a:lnTo>
                <a:lnTo>
                  <a:pt x="1128713" y="38099"/>
                </a:lnTo>
                <a:lnTo>
                  <a:pt x="1128713" y="38100"/>
                </a:lnTo>
                <a:lnTo>
                  <a:pt x="1160463" y="60325"/>
                </a:lnTo>
                <a:lnTo>
                  <a:pt x="1171576" y="73025"/>
                </a:lnTo>
                <a:lnTo>
                  <a:pt x="1171576" y="73026"/>
                </a:lnTo>
                <a:lnTo>
                  <a:pt x="1189037" y="92075"/>
                </a:lnTo>
                <a:lnTo>
                  <a:pt x="1211263" y="128587"/>
                </a:lnTo>
                <a:lnTo>
                  <a:pt x="1214438" y="136525"/>
                </a:lnTo>
                <a:lnTo>
                  <a:pt x="1225550" y="166687"/>
                </a:lnTo>
                <a:lnTo>
                  <a:pt x="1230313" y="209550"/>
                </a:lnTo>
                <a:lnTo>
                  <a:pt x="1230313" y="617537"/>
                </a:lnTo>
                <a:lnTo>
                  <a:pt x="1255713" y="638175"/>
                </a:lnTo>
                <a:lnTo>
                  <a:pt x="1411289" y="755650"/>
                </a:lnTo>
                <a:lnTo>
                  <a:pt x="1425576" y="769938"/>
                </a:lnTo>
                <a:lnTo>
                  <a:pt x="1428751" y="787400"/>
                </a:lnTo>
                <a:lnTo>
                  <a:pt x="1425576" y="803275"/>
                </a:lnTo>
                <a:lnTo>
                  <a:pt x="1411289" y="817563"/>
                </a:lnTo>
                <a:lnTo>
                  <a:pt x="1255713" y="935038"/>
                </a:lnTo>
                <a:lnTo>
                  <a:pt x="1255713" y="935038"/>
                </a:lnTo>
                <a:lnTo>
                  <a:pt x="1230313" y="955675"/>
                </a:lnTo>
                <a:lnTo>
                  <a:pt x="1230313" y="2940051"/>
                </a:lnTo>
                <a:lnTo>
                  <a:pt x="1225550" y="2982913"/>
                </a:lnTo>
                <a:lnTo>
                  <a:pt x="1214438" y="3011488"/>
                </a:lnTo>
                <a:lnTo>
                  <a:pt x="1211263" y="3021013"/>
                </a:lnTo>
                <a:lnTo>
                  <a:pt x="1189037" y="3055938"/>
                </a:lnTo>
                <a:lnTo>
                  <a:pt x="1171576" y="3074987"/>
                </a:lnTo>
                <a:lnTo>
                  <a:pt x="1171576" y="3074988"/>
                </a:lnTo>
                <a:lnTo>
                  <a:pt x="1160463" y="3087688"/>
                </a:lnTo>
                <a:lnTo>
                  <a:pt x="1128713" y="3109913"/>
                </a:lnTo>
                <a:lnTo>
                  <a:pt x="1128713" y="3109913"/>
                </a:lnTo>
                <a:lnTo>
                  <a:pt x="1123950" y="3113088"/>
                </a:lnTo>
                <a:lnTo>
                  <a:pt x="1085850" y="3130550"/>
                </a:lnTo>
                <a:lnTo>
                  <a:pt x="1084262" y="3132138"/>
                </a:lnTo>
                <a:lnTo>
                  <a:pt x="1044576" y="3143250"/>
                </a:lnTo>
                <a:lnTo>
                  <a:pt x="1044576" y="3143251"/>
                </a:lnTo>
                <a:lnTo>
                  <a:pt x="1039813" y="3144838"/>
                </a:lnTo>
                <a:lnTo>
                  <a:pt x="1001713" y="3148013"/>
                </a:lnTo>
                <a:lnTo>
                  <a:pt x="990600" y="3148013"/>
                </a:lnTo>
                <a:lnTo>
                  <a:pt x="958850" y="3148013"/>
                </a:lnTo>
                <a:lnTo>
                  <a:pt x="914400" y="3148013"/>
                </a:lnTo>
                <a:lnTo>
                  <a:pt x="873126" y="3148013"/>
                </a:lnTo>
                <a:lnTo>
                  <a:pt x="873125" y="3148013"/>
                </a:lnTo>
                <a:lnTo>
                  <a:pt x="830263" y="3148013"/>
                </a:lnTo>
                <a:lnTo>
                  <a:pt x="787401" y="3148013"/>
                </a:lnTo>
                <a:lnTo>
                  <a:pt x="787400" y="3148013"/>
                </a:lnTo>
                <a:lnTo>
                  <a:pt x="744538" y="3148013"/>
                </a:lnTo>
                <a:lnTo>
                  <a:pt x="703263" y="3148013"/>
                </a:lnTo>
                <a:lnTo>
                  <a:pt x="660401" y="3148013"/>
                </a:lnTo>
                <a:lnTo>
                  <a:pt x="660400" y="3148013"/>
                </a:lnTo>
                <a:lnTo>
                  <a:pt x="617538" y="3148013"/>
                </a:lnTo>
                <a:lnTo>
                  <a:pt x="576263" y="3148013"/>
                </a:lnTo>
                <a:lnTo>
                  <a:pt x="531813" y="3148013"/>
                </a:lnTo>
                <a:lnTo>
                  <a:pt x="488951" y="3148013"/>
                </a:lnTo>
                <a:lnTo>
                  <a:pt x="488950" y="3148013"/>
                </a:lnTo>
                <a:lnTo>
                  <a:pt x="446088" y="3148013"/>
                </a:lnTo>
                <a:lnTo>
                  <a:pt x="404813" y="3148013"/>
                </a:lnTo>
                <a:lnTo>
                  <a:pt x="361951" y="3148013"/>
                </a:lnTo>
                <a:lnTo>
                  <a:pt x="361950" y="3148013"/>
                </a:lnTo>
                <a:lnTo>
                  <a:pt x="319088" y="3148013"/>
                </a:lnTo>
                <a:lnTo>
                  <a:pt x="276225" y="3148013"/>
                </a:lnTo>
                <a:lnTo>
                  <a:pt x="239712" y="3148013"/>
                </a:lnTo>
                <a:lnTo>
                  <a:pt x="234950" y="3148013"/>
                </a:lnTo>
                <a:lnTo>
                  <a:pt x="190500" y="3144838"/>
                </a:lnTo>
                <a:lnTo>
                  <a:pt x="190500" y="3144837"/>
                </a:lnTo>
                <a:lnTo>
                  <a:pt x="147638" y="3132137"/>
                </a:lnTo>
                <a:lnTo>
                  <a:pt x="147638" y="3132138"/>
                </a:lnTo>
                <a:lnTo>
                  <a:pt x="146050" y="3132138"/>
                </a:lnTo>
                <a:lnTo>
                  <a:pt x="104775" y="3113088"/>
                </a:lnTo>
                <a:lnTo>
                  <a:pt x="71437" y="3087688"/>
                </a:lnTo>
                <a:lnTo>
                  <a:pt x="63500" y="3081338"/>
                </a:lnTo>
                <a:lnTo>
                  <a:pt x="63500" y="3081336"/>
                </a:lnTo>
                <a:lnTo>
                  <a:pt x="41276" y="3055937"/>
                </a:lnTo>
                <a:lnTo>
                  <a:pt x="20638" y="3024187"/>
                </a:lnTo>
                <a:lnTo>
                  <a:pt x="19050" y="3021012"/>
                </a:lnTo>
                <a:lnTo>
                  <a:pt x="4762" y="2982912"/>
                </a:lnTo>
                <a:lnTo>
                  <a:pt x="0" y="2940050"/>
                </a:lnTo>
                <a:lnTo>
                  <a:pt x="0" y="209549"/>
                </a:lnTo>
                <a:lnTo>
                  <a:pt x="4762" y="166687"/>
                </a:lnTo>
                <a:lnTo>
                  <a:pt x="19050" y="128587"/>
                </a:lnTo>
                <a:lnTo>
                  <a:pt x="20638" y="125412"/>
                </a:lnTo>
                <a:lnTo>
                  <a:pt x="41276" y="92074"/>
                </a:lnTo>
                <a:lnTo>
                  <a:pt x="63500" y="68263"/>
                </a:lnTo>
                <a:lnTo>
                  <a:pt x="63500" y="68262"/>
                </a:lnTo>
                <a:lnTo>
                  <a:pt x="71437" y="60325"/>
                </a:lnTo>
                <a:lnTo>
                  <a:pt x="104775" y="34925"/>
                </a:lnTo>
                <a:lnTo>
                  <a:pt x="146050" y="15875"/>
                </a:lnTo>
                <a:lnTo>
                  <a:pt x="147638" y="15875"/>
                </a:lnTo>
                <a:lnTo>
                  <a:pt x="147638" y="15874"/>
                </a:lnTo>
                <a:lnTo>
                  <a:pt x="190501" y="4762"/>
                </a:lnTo>
                <a:lnTo>
                  <a:pt x="190501" y="4762"/>
                </a:lnTo>
                <a:close/>
              </a:path>
            </a:pathLst>
          </a:custGeom>
          <a:solidFill>
            <a:schemeClr val="accent1"/>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任意多边形 187"/>
          <p:cNvSpPr>
            <a:spLocks noChangeArrowheads="1"/>
          </p:cNvSpPr>
          <p:nvPr/>
        </p:nvSpPr>
        <p:spPr bwMode="auto">
          <a:xfrm>
            <a:off x="4828312" y="1735551"/>
            <a:ext cx="1361344" cy="2999495"/>
          </a:xfrm>
          <a:custGeom>
            <a:avLst/>
            <a:gdLst>
              <a:gd name="connsiteX0" fmla="*/ 238125 w 1428750"/>
              <a:gd name="connsiteY0" fmla="*/ 0 h 3148013"/>
              <a:gd name="connsiteX1" fmla="*/ 258762 w 1428750"/>
              <a:gd name="connsiteY1" fmla="*/ 0 h 3148013"/>
              <a:gd name="connsiteX2" fmla="*/ 258763 w 1428750"/>
              <a:gd name="connsiteY2" fmla="*/ 0 h 3148013"/>
              <a:gd name="connsiteX3" fmla="*/ 303212 w 1428750"/>
              <a:gd name="connsiteY3" fmla="*/ 0 h 3148013"/>
              <a:gd name="connsiteX4" fmla="*/ 346075 w 1428750"/>
              <a:gd name="connsiteY4" fmla="*/ 0 h 3148013"/>
              <a:gd name="connsiteX5" fmla="*/ 388937 w 1428750"/>
              <a:gd name="connsiteY5" fmla="*/ 0 h 3148013"/>
              <a:gd name="connsiteX6" fmla="*/ 388938 w 1428750"/>
              <a:gd name="connsiteY6" fmla="*/ 0 h 3148013"/>
              <a:gd name="connsiteX7" fmla="*/ 431800 w 1428750"/>
              <a:gd name="connsiteY7" fmla="*/ 0 h 3148013"/>
              <a:gd name="connsiteX8" fmla="*/ 476250 w 1428750"/>
              <a:gd name="connsiteY8" fmla="*/ 0 h 3148013"/>
              <a:gd name="connsiteX9" fmla="*/ 519112 w 1428750"/>
              <a:gd name="connsiteY9" fmla="*/ 0 h 3148013"/>
              <a:gd name="connsiteX10" fmla="*/ 519113 w 1428750"/>
              <a:gd name="connsiteY10" fmla="*/ 0 h 3148013"/>
              <a:gd name="connsiteX11" fmla="*/ 563562 w 1428750"/>
              <a:gd name="connsiteY11" fmla="*/ 0 h 3148013"/>
              <a:gd name="connsiteX12" fmla="*/ 606425 w 1428750"/>
              <a:gd name="connsiteY12" fmla="*/ 0 h 3148013"/>
              <a:gd name="connsiteX13" fmla="*/ 649287 w 1428750"/>
              <a:gd name="connsiteY13" fmla="*/ 0 h 3148013"/>
              <a:gd name="connsiteX14" fmla="*/ 649288 w 1428750"/>
              <a:gd name="connsiteY14" fmla="*/ 0 h 3148013"/>
              <a:gd name="connsiteX15" fmla="*/ 692150 w 1428750"/>
              <a:gd name="connsiteY15" fmla="*/ 0 h 3148013"/>
              <a:gd name="connsiteX16" fmla="*/ 735012 w 1428750"/>
              <a:gd name="connsiteY16" fmla="*/ 0 h 3148013"/>
              <a:gd name="connsiteX17" fmla="*/ 735013 w 1428750"/>
              <a:gd name="connsiteY17" fmla="*/ 0 h 3148013"/>
              <a:gd name="connsiteX18" fmla="*/ 777875 w 1428750"/>
              <a:gd name="connsiteY18" fmla="*/ 0 h 3148013"/>
              <a:gd name="connsiteX19" fmla="*/ 822325 w 1428750"/>
              <a:gd name="connsiteY19" fmla="*/ 0 h 3148013"/>
              <a:gd name="connsiteX20" fmla="*/ 866775 w 1428750"/>
              <a:gd name="connsiteY20" fmla="*/ 0 h 3148013"/>
              <a:gd name="connsiteX21" fmla="*/ 909637 w 1428750"/>
              <a:gd name="connsiteY21" fmla="*/ 0 h 3148013"/>
              <a:gd name="connsiteX22" fmla="*/ 909638 w 1428750"/>
              <a:gd name="connsiteY22" fmla="*/ 0 h 3148013"/>
              <a:gd name="connsiteX23" fmla="*/ 952500 w 1428750"/>
              <a:gd name="connsiteY23" fmla="*/ 0 h 3148013"/>
              <a:gd name="connsiteX24" fmla="*/ 990600 w 1428750"/>
              <a:gd name="connsiteY24" fmla="*/ 0 h 3148013"/>
              <a:gd name="connsiteX25" fmla="*/ 995362 w 1428750"/>
              <a:gd name="connsiteY25" fmla="*/ 0 h 3148013"/>
              <a:gd name="connsiteX26" fmla="*/ 995363 w 1428750"/>
              <a:gd name="connsiteY26" fmla="*/ 0 h 3148013"/>
              <a:gd name="connsiteX27" fmla="*/ 995363 w 1428750"/>
              <a:gd name="connsiteY27" fmla="*/ 0 h 3148013"/>
              <a:gd name="connsiteX28" fmla="*/ 1038225 w 1428750"/>
              <a:gd name="connsiteY28" fmla="*/ 4762 h 3148013"/>
              <a:gd name="connsiteX29" fmla="*/ 1038225 w 1428750"/>
              <a:gd name="connsiteY29" fmla="*/ 4762 h 3148013"/>
              <a:gd name="connsiteX30" fmla="*/ 1081088 w 1428750"/>
              <a:gd name="connsiteY30" fmla="*/ 15874 h 3148013"/>
              <a:gd name="connsiteX31" fmla="*/ 1081088 w 1428750"/>
              <a:gd name="connsiteY31" fmla="*/ 15875 h 3148013"/>
              <a:gd name="connsiteX32" fmla="*/ 1082674 w 1428750"/>
              <a:gd name="connsiteY32" fmla="*/ 15875 h 3148013"/>
              <a:gd name="connsiteX33" fmla="*/ 1123950 w 1428750"/>
              <a:gd name="connsiteY33" fmla="*/ 34925 h 3148013"/>
              <a:gd name="connsiteX34" fmla="*/ 1123950 w 1428750"/>
              <a:gd name="connsiteY34" fmla="*/ 36512 h 3148013"/>
              <a:gd name="connsiteX35" fmla="*/ 1158875 w 1428750"/>
              <a:gd name="connsiteY35" fmla="*/ 60324 h 3148013"/>
              <a:gd name="connsiteX36" fmla="*/ 1169988 w 1428750"/>
              <a:gd name="connsiteY36" fmla="*/ 71437 h 3148013"/>
              <a:gd name="connsiteX37" fmla="*/ 1169988 w 1428750"/>
              <a:gd name="connsiteY37" fmla="*/ 71438 h 3148013"/>
              <a:gd name="connsiteX38" fmla="*/ 1189037 w 1428750"/>
              <a:gd name="connsiteY38" fmla="*/ 92074 h 3148013"/>
              <a:gd name="connsiteX39" fmla="*/ 1211262 w 1428750"/>
              <a:gd name="connsiteY39" fmla="*/ 128587 h 3148013"/>
              <a:gd name="connsiteX40" fmla="*/ 1212850 w 1428750"/>
              <a:gd name="connsiteY40" fmla="*/ 131762 h 3148013"/>
              <a:gd name="connsiteX41" fmla="*/ 1223962 w 1428750"/>
              <a:gd name="connsiteY41" fmla="*/ 166687 h 3148013"/>
              <a:gd name="connsiteX42" fmla="*/ 1230312 w 1428750"/>
              <a:gd name="connsiteY42" fmla="*/ 209549 h 3148013"/>
              <a:gd name="connsiteX43" fmla="*/ 1230312 w 1428750"/>
              <a:gd name="connsiteY43" fmla="*/ 617537 h 3148013"/>
              <a:gd name="connsiteX44" fmla="*/ 1255713 w 1428750"/>
              <a:gd name="connsiteY44" fmla="*/ 636587 h 3148013"/>
              <a:gd name="connsiteX45" fmla="*/ 1255713 w 1428750"/>
              <a:gd name="connsiteY45" fmla="*/ 636588 h 3148013"/>
              <a:gd name="connsiteX46" fmla="*/ 1298575 w 1428750"/>
              <a:gd name="connsiteY46" fmla="*/ 669924 h 3148013"/>
              <a:gd name="connsiteX47" fmla="*/ 1298575 w 1428750"/>
              <a:gd name="connsiteY47" fmla="*/ 669925 h 3148013"/>
              <a:gd name="connsiteX48" fmla="*/ 1341438 w 1428750"/>
              <a:gd name="connsiteY48" fmla="*/ 703262 h 3148013"/>
              <a:gd name="connsiteX49" fmla="*/ 1341438 w 1428750"/>
              <a:gd name="connsiteY49" fmla="*/ 703263 h 3148013"/>
              <a:gd name="connsiteX50" fmla="*/ 1384300 w 1428750"/>
              <a:gd name="connsiteY50" fmla="*/ 735012 h 3148013"/>
              <a:gd name="connsiteX51" fmla="*/ 1411288 w 1428750"/>
              <a:gd name="connsiteY51" fmla="*/ 755649 h 3148013"/>
              <a:gd name="connsiteX52" fmla="*/ 1423988 w 1428750"/>
              <a:gd name="connsiteY52" fmla="*/ 769937 h 3148013"/>
              <a:gd name="connsiteX53" fmla="*/ 1427163 w 1428750"/>
              <a:gd name="connsiteY53" fmla="*/ 787400 h 3148013"/>
              <a:gd name="connsiteX54" fmla="*/ 1427163 w 1428750"/>
              <a:gd name="connsiteY54" fmla="*/ 787400 h 3148013"/>
              <a:gd name="connsiteX55" fmla="*/ 1428750 w 1428750"/>
              <a:gd name="connsiteY55" fmla="*/ 787400 h 3148013"/>
              <a:gd name="connsiteX56" fmla="*/ 1428750 w 1428750"/>
              <a:gd name="connsiteY56" fmla="*/ 788988 h 3148013"/>
              <a:gd name="connsiteX57" fmla="*/ 1427162 w 1428750"/>
              <a:gd name="connsiteY57" fmla="*/ 788988 h 3148013"/>
              <a:gd name="connsiteX58" fmla="*/ 1427162 w 1428750"/>
              <a:gd name="connsiteY58" fmla="*/ 787405 h 3148013"/>
              <a:gd name="connsiteX59" fmla="*/ 1423988 w 1428750"/>
              <a:gd name="connsiteY59" fmla="*/ 803275 h 3148013"/>
              <a:gd name="connsiteX60" fmla="*/ 1411288 w 1428750"/>
              <a:gd name="connsiteY60" fmla="*/ 817563 h 3148013"/>
              <a:gd name="connsiteX61" fmla="*/ 1384300 w 1428750"/>
              <a:gd name="connsiteY61" fmla="*/ 838200 h 3148013"/>
              <a:gd name="connsiteX62" fmla="*/ 1384300 w 1428750"/>
              <a:gd name="connsiteY62" fmla="*/ 838200 h 3148013"/>
              <a:gd name="connsiteX63" fmla="*/ 1341438 w 1428750"/>
              <a:gd name="connsiteY63" fmla="*/ 871536 h 3148013"/>
              <a:gd name="connsiteX64" fmla="*/ 1341438 w 1428750"/>
              <a:gd name="connsiteY64" fmla="*/ 871538 h 3148013"/>
              <a:gd name="connsiteX65" fmla="*/ 1298575 w 1428750"/>
              <a:gd name="connsiteY65" fmla="*/ 904875 h 3148013"/>
              <a:gd name="connsiteX66" fmla="*/ 1255713 w 1428750"/>
              <a:gd name="connsiteY66" fmla="*/ 936624 h 3148013"/>
              <a:gd name="connsiteX67" fmla="*/ 1255713 w 1428750"/>
              <a:gd name="connsiteY67" fmla="*/ 936625 h 3148013"/>
              <a:gd name="connsiteX68" fmla="*/ 1230312 w 1428750"/>
              <a:gd name="connsiteY68" fmla="*/ 955675 h 3148013"/>
              <a:gd name="connsiteX69" fmla="*/ 1230312 w 1428750"/>
              <a:gd name="connsiteY69" fmla="*/ 2940050 h 3148013"/>
              <a:gd name="connsiteX70" fmla="*/ 1223962 w 1428750"/>
              <a:gd name="connsiteY70" fmla="*/ 2982913 h 3148013"/>
              <a:gd name="connsiteX71" fmla="*/ 1212850 w 1428750"/>
              <a:gd name="connsiteY71" fmla="*/ 3016250 h 3148013"/>
              <a:gd name="connsiteX72" fmla="*/ 1211262 w 1428750"/>
              <a:gd name="connsiteY72" fmla="*/ 3021013 h 3148013"/>
              <a:gd name="connsiteX73" fmla="*/ 1189037 w 1428750"/>
              <a:gd name="connsiteY73" fmla="*/ 3055938 h 3148013"/>
              <a:gd name="connsiteX74" fmla="*/ 1169988 w 1428750"/>
              <a:gd name="connsiteY74" fmla="*/ 3076574 h 3148013"/>
              <a:gd name="connsiteX75" fmla="*/ 1169988 w 1428750"/>
              <a:gd name="connsiteY75" fmla="*/ 3076575 h 3148013"/>
              <a:gd name="connsiteX76" fmla="*/ 1158875 w 1428750"/>
              <a:gd name="connsiteY76" fmla="*/ 3087688 h 3148013"/>
              <a:gd name="connsiteX77" fmla="*/ 1123950 w 1428750"/>
              <a:gd name="connsiteY77" fmla="*/ 3111500 h 3148013"/>
              <a:gd name="connsiteX78" fmla="*/ 1123950 w 1428750"/>
              <a:gd name="connsiteY78" fmla="*/ 3111501 h 3148013"/>
              <a:gd name="connsiteX79" fmla="*/ 1123950 w 1428750"/>
              <a:gd name="connsiteY79" fmla="*/ 3113088 h 3148013"/>
              <a:gd name="connsiteX80" fmla="*/ 1082674 w 1428750"/>
              <a:gd name="connsiteY80" fmla="*/ 3132138 h 3148013"/>
              <a:gd name="connsiteX81" fmla="*/ 1081087 w 1428750"/>
              <a:gd name="connsiteY81" fmla="*/ 3132138 h 3148013"/>
              <a:gd name="connsiteX82" fmla="*/ 1081087 w 1428750"/>
              <a:gd name="connsiteY82" fmla="*/ 3132138 h 3148013"/>
              <a:gd name="connsiteX83" fmla="*/ 1038225 w 1428750"/>
              <a:gd name="connsiteY83" fmla="*/ 3144837 h 3148013"/>
              <a:gd name="connsiteX84" fmla="*/ 1038225 w 1428750"/>
              <a:gd name="connsiteY84" fmla="*/ 3144838 h 3148013"/>
              <a:gd name="connsiteX85" fmla="*/ 995363 w 1428750"/>
              <a:gd name="connsiteY85" fmla="*/ 3148013 h 3148013"/>
              <a:gd name="connsiteX86" fmla="*/ 995362 w 1428750"/>
              <a:gd name="connsiteY86" fmla="*/ 3148013 h 3148013"/>
              <a:gd name="connsiteX87" fmla="*/ 990600 w 1428750"/>
              <a:gd name="connsiteY87" fmla="*/ 3148013 h 3148013"/>
              <a:gd name="connsiteX88" fmla="*/ 952500 w 1428750"/>
              <a:gd name="connsiteY88" fmla="*/ 3148013 h 3148013"/>
              <a:gd name="connsiteX89" fmla="*/ 909638 w 1428750"/>
              <a:gd name="connsiteY89" fmla="*/ 3148013 h 3148013"/>
              <a:gd name="connsiteX90" fmla="*/ 909637 w 1428750"/>
              <a:gd name="connsiteY90" fmla="*/ 3148013 h 3148013"/>
              <a:gd name="connsiteX91" fmla="*/ 866775 w 1428750"/>
              <a:gd name="connsiteY91" fmla="*/ 3148013 h 3148013"/>
              <a:gd name="connsiteX92" fmla="*/ 822325 w 1428750"/>
              <a:gd name="connsiteY92" fmla="*/ 3148013 h 3148013"/>
              <a:gd name="connsiteX93" fmla="*/ 777875 w 1428750"/>
              <a:gd name="connsiteY93" fmla="*/ 3148013 h 3148013"/>
              <a:gd name="connsiteX94" fmla="*/ 735013 w 1428750"/>
              <a:gd name="connsiteY94" fmla="*/ 3148013 h 3148013"/>
              <a:gd name="connsiteX95" fmla="*/ 735012 w 1428750"/>
              <a:gd name="connsiteY95" fmla="*/ 3148013 h 3148013"/>
              <a:gd name="connsiteX96" fmla="*/ 692150 w 1428750"/>
              <a:gd name="connsiteY96" fmla="*/ 3148013 h 3148013"/>
              <a:gd name="connsiteX97" fmla="*/ 649288 w 1428750"/>
              <a:gd name="connsiteY97" fmla="*/ 3148013 h 3148013"/>
              <a:gd name="connsiteX98" fmla="*/ 649287 w 1428750"/>
              <a:gd name="connsiteY98" fmla="*/ 3148013 h 3148013"/>
              <a:gd name="connsiteX99" fmla="*/ 606425 w 1428750"/>
              <a:gd name="connsiteY99" fmla="*/ 3148013 h 3148013"/>
              <a:gd name="connsiteX100" fmla="*/ 563562 w 1428750"/>
              <a:gd name="connsiteY100" fmla="*/ 3148013 h 3148013"/>
              <a:gd name="connsiteX101" fmla="*/ 519113 w 1428750"/>
              <a:gd name="connsiteY101" fmla="*/ 3148013 h 3148013"/>
              <a:gd name="connsiteX102" fmla="*/ 519112 w 1428750"/>
              <a:gd name="connsiteY102" fmla="*/ 3148013 h 3148013"/>
              <a:gd name="connsiteX103" fmla="*/ 476250 w 1428750"/>
              <a:gd name="connsiteY103" fmla="*/ 3148013 h 3148013"/>
              <a:gd name="connsiteX104" fmla="*/ 431800 w 1428750"/>
              <a:gd name="connsiteY104" fmla="*/ 3148013 h 3148013"/>
              <a:gd name="connsiteX105" fmla="*/ 388938 w 1428750"/>
              <a:gd name="connsiteY105" fmla="*/ 3148013 h 3148013"/>
              <a:gd name="connsiteX106" fmla="*/ 388937 w 1428750"/>
              <a:gd name="connsiteY106" fmla="*/ 3148013 h 3148013"/>
              <a:gd name="connsiteX107" fmla="*/ 346075 w 1428750"/>
              <a:gd name="connsiteY107" fmla="*/ 3148013 h 3148013"/>
              <a:gd name="connsiteX108" fmla="*/ 303212 w 1428750"/>
              <a:gd name="connsiteY108" fmla="*/ 3148013 h 3148013"/>
              <a:gd name="connsiteX109" fmla="*/ 258763 w 1428750"/>
              <a:gd name="connsiteY109" fmla="*/ 3148013 h 3148013"/>
              <a:gd name="connsiteX110" fmla="*/ 258762 w 1428750"/>
              <a:gd name="connsiteY110" fmla="*/ 3148013 h 3148013"/>
              <a:gd name="connsiteX111" fmla="*/ 238125 w 1428750"/>
              <a:gd name="connsiteY111" fmla="*/ 3148013 h 3148013"/>
              <a:gd name="connsiteX112" fmla="*/ 215900 w 1428750"/>
              <a:gd name="connsiteY112" fmla="*/ 3146426 h 3148013"/>
              <a:gd name="connsiteX113" fmla="*/ 215900 w 1428750"/>
              <a:gd name="connsiteY113" fmla="*/ 3146425 h 3148013"/>
              <a:gd name="connsiteX114" fmla="*/ 190499 w 1428750"/>
              <a:gd name="connsiteY114" fmla="*/ 3144838 h 3148013"/>
              <a:gd name="connsiteX115" fmla="*/ 173037 w 1428750"/>
              <a:gd name="connsiteY115" fmla="*/ 3140075 h 3148013"/>
              <a:gd name="connsiteX116" fmla="*/ 173037 w 1428750"/>
              <a:gd name="connsiteY116" fmla="*/ 3140075 h 3148013"/>
              <a:gd name="connsiteX117" fmla="*/ 146050 w 1428750"/>
              <a:gd name="connsiteY117" fmla="*/ 3132138 h 3148013"/>
              <a:gd name="connsiteX118" fmla="*/ 130175 w 1428750"/>
              <a:gd name="connsiteY118" fmla="*/ 3124200 h 3148013"/>
              <a:gd name="connsiteX119" fmla="*/ 106362 w 1428750"/>
              <a:gd name="connsiteY119" fmla="*/ 3113088 h 3148013"/>
              <a:gd name="connsiteX120" fmla="*/ 85725 w 1428750"/>
              <a:gd name="connsiteY120" fmla="*/ 3100388 h 3148013"/>
              <a:gd name="connsiteX121" fmla="*/ 85725 w 1428750"/>
              <a:gd name="connsiteY121" fmla="*/ 3100387 h 3148013"/>
              <a:gd name="connsiteX122" fmla="*/ 69850 w 1428750"/>
              <a:gd name="connsiteY122" fmla="*/ 3087687 h 3148013"/>
              <a:gd name="connsiteX123" fmla="*/ 42862 w 1428750"/>
              <a:gd name="connsiteY123" fmla="*/ 3059112 h 3148013"/>
              <a:gd name="connsiteX124" fmla="*/ 42862 w 1428750"/>
              <a:gd name="connsiteY124" fmla="*/ 3059110 h 3148013"/>
              <a:gd name="connsiteX125" fmla="*/ 41275 w 1428750"/>
              <a:gd name="connsiteY125" fmla="*/ 3055937 h 3148013"/>
              <a:gd name="connsiteX126" fmla="*/ 19050 w 1428750"/>
              <a:gd name="connsiteY126" fmla="*/ 3021012 h 3148013"/>
              <a:gd name="connsiteX127" fmla="*/ 4762 w 1428750"/>
              <a:gd name="connsiteY127" fmla="*/ 2982912 h 3148013"/>
              <a:gd name="connsiteX128" fmla="*/ 0 w 1428750"/>
              <a:gd name="connsiteY128" fmla="*/ 2940050 h 3148013"/>
              <a:gd name="connsiteX129" fmla="*/ 0 w 1428750"/>
              <a:gd name="connsiteY129" fmla="*/ 1049337 h 3148013"/>
              <a:gd name="connsiteX130" fmla="*/ 0 w 1428750"/>
              <a:gd name="connsiteY130" fmla="*/ 209549 h 3148013"/>
              <a:gd name="connsiteX131" fmla="*/ 4762 w 1428750"/>
              <a:gd name="connsiteY131" fmla="*/ 166687 h 3148013"/>
              <a:gd name="connsiteX132" fmla="*/ 19050 w 1428750"/>
              <a:gd name="connsiteY132" fmla="*/ 128587 h 3148013"/>
              <a:gd name="connsiteX133" fmla="*/ 41275 w 1428750"/>
              <a:gd name="connsiteY133" fmla="*/ 92074 h 3148013"/>
              <a:gd name="connsiteX134" fmla="*/ 42862 w 1428750"/>
              <a:gd name="connsiteY134" fmla="*/ 90488 h 3148013"/>
              <a:gd name="connsiteX135" fmla="*/ 42862 w 1428750"/>
              <a:gd name="connsiteY135" fmla="*/ 90487 h 3148013"/>
              <a:gd name="connsiteX136" fmla="*/ 69850 w 1428750"/>
              <a:gd name="connsiteY136" fmla="*/ 60324 h 3148013"/>
              <a:gd name="connsiteX137" fmla="*/ 85725 w 1428750"/>
              <a:gd name="connsiteY137" fmla="*/ 49212 h 3148013"/>
              <a:gd name="connsiteX138" fmla="*/ 85725 w 1428750"/>
              <a:gd name="connsiteY138" fmla="*/ 49212 h 3148013"/>
              <a:gd name="connsiteX139" fmla="*/ 106362 w 1428750"/>
              <a:gd name="connsiteY139" fmla="*/ 34925 h 3148013"/>
              <a:gd name="connsiteX140" fmla="*/ 130175 w 1428750"/>
              <a:gd name="connsiteY140" fmla="*/ 25400 h 3148013"/>
              <a:gd name="connsiteX141" fmla="*/ 146050 w 1428750"/>
              <a:gd name="connsiteY141" fmla="*/ 15875 h 3148013"/>
              <a:gd name="connsiteX142" fmla="*/ 173037 w 1428750"/>
              <a:gd name="connsiteY142" fmla="*/ 9525 h 3148013"/>
              <a:gd name="connsiteX143" fmla="*/ 173037 w 1428750"/>
              <a:gd name="connsiteY143" fmla="*/ 9525 h 3148013"/>
              <a:gd name="connsiteX144" fmla="*/ 190499 w 1428750"/>
              <a:gd name="connsiteY144" fmla="*/ 4762 h 3148013"/>
              <a:gd name="connsiteX145" fmla="*/ 215900 w 1428750"/>
              <a:gd name="connsiteY145"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428750" h="3148013">
                <a:moveTo>
                  <a:pt x="238125" y="0"/>
                </a:moveTo>
                <a:lnTo>
                  <a:pt x="258762" y="0"/>
                </a:lnTo>
                <a:lnTo>
                  <a:pt x="258763" y="0"/>
                </a:lnTo>
                <a:lnTo>
                  <a:pt x="303212" y="0"/>
                </a:lnTo>
                <a:lnTo>
                  <a:pt x="346075" y="0"/>
                </a:lnTo>
                <a:lnTo>
                  <a:pt x="388937" y="0"/>
                </a:lnTo>
                <a:lnTo>
                  <a:pt x="388938" y="0"/>
                </a:lnTo>
                <a:lnTo>
                  <a:pt x="431800" y="0"/>
                </a:lnTo>
                <a:lnTo>
                  <a:pt x="476250" y="0"/>
                </a:lnTo>
                <a:lnTo>
                  <a:pt x="519112" y="0"/>
                </a:lnTo>
                <a:lnTo>
                  <a:pt x="519113" y="0"/>
                </a:lnTo>
                <a:lnTo>
                  <a:pt x="563562" y="0"/>
                </a:lnTo>
                <a:lnTo>
                  <a:pt x="606425" y="0"/>
                </a:lnTo>
                <a:lnTo>
                  <a:pt x="649287" y="0"/>
                </a:lnTo>
                <a:lnTo>
                  <a:pt x="649288" y="0"/>
                </a:lnTo>
                <a:lnTo>
                  <a:pt x="692150" y="0"/>
                </a:lnTo>
                <a:lnTo>
                  <a:pt x="735012" y="0"/>
                </a:lnTo>
                <a:lnTo>
                  <a:pt x="735013" y="0"/>
                </a:lnTo>
                <a:lnTo>
                  <a:pt x="777875" y="0"/>
                </a:lnTo>
                <a:lnTo>
                  <a:pt x="822325" y="0"/>
                </a:lnTo>
                <a:lnTo>
                  <a:pt x="866775" y="0"/>
                </a:lnTo>
                <a:lnTo>
                  <a:pt x="909637" y="0"/>
                </a:lnTo>
                <a:lnTo>
                  <a:pt x="909638" y="0"/>
                </a:lnTo>
                <a:lnTo>
                  <a:pt x="952500" y="0"/>
                </a:lnTo>
                <a:lnTo>
                  <a:pt x="990600" y="0"/>
                </a:lnTo>
                <a:lnTo>
                  <a:pt x="995362" y="0"/>
                </a:lnTo>
                <a:lnTo>
                  <a:pt x="995363" y="0"/>
                </a:lnTo>
                <a:lnTo>
                  <a:pt x="995363" y="0"/>
                </a:lnTo>
                <a:lnTo>
                  <a:pt x="1038225" y="4762"/>
                </a:lnTo>
                <a:lnTo>
                  <a:pt x="1038225" y="4762"/>
                </a:lnTo>
                <a:lnTo>
                  <a:pt x="1081088" y="15874"/>
                </a:lnTo>
                <a:lnTo>
                  <a:pt x="1081088" y="15875"/>
                </a:lnTo>
                <a:lnTo>
                  <a:pt x="1082674" y="15875"/>
                </a:lnTo>
                <a:lnTo>
                  <a:pt x="1123950" y="34925"/>
                </a:lnTo>
                <a:lnTo>
                  <a:pt x="1123950" y="36512"/>
                </a:lnTo>
                <a:lnTo>
                  <a:pt x="1158875" y="60324"/>
                </a:lnTo>
                <a:lnTo>
                  <a:pt x="1169988" y="71437"/>
                </a:lnTo>
                <a:lnTo>
                  <a:pt x="1169988" y="71438"/>
                </a:lnTo>
                <a:lnTo>
                  <a:pt x="1189037" y="92074"/>
                </a:lnTo>
                <a:lnTo>
                  <a:pt x="1211262" y="128587"/>
                </a:lnTo>
                <a:lnTo>
                  <a:pt x="1212850" y="131762"/>
                </a:lnTo>
                <a:lnTo>
                  <a:pt x="1223962" y="166687"/>
                </a:lnTo>
                <a:lnTo>
                  <a:pt x="1230312" y="209549"/>
                </a:lnTo>
                <a:lnTo>
                  <a:pt x="1230312" y="617537"/>
                </a:lnTo>
                <a:lnTo>
                  <a:pt x="1255713" y="636587"/>
                </a:lnTo>
                <a:lnTo>
                  <a:pt x="1255713" y="636588"/>
                </a:lnTo>
                <a:lnTo>
                  <a:pt x="1298575" y="669924"/>
                </a:lnTo>
                <a:lnTo>
                  <a:pt x="1298575" y="669925"/>
                </a:lnTo>
                <a:lnTo>
                  <a:pt x="1341438" y="703262"/>
                </a:lnTo>
                <a:lnTo>
                  <a:pt x="1341438" y="703263"/>
                </a:lnTo>
                <a:lnTo>
                  <a:pt x="1384300" y="735012"/>
                </a:lnTo>
                <a:lnTo>
                  <a:pt x="1411288" y="755649"/>
                </a:lnTo>
                <a:lnTo>
                  <a:pt x="1423988" y="769937"/>
                </a:lnTo>
                <a:lnTo>
                  <a:pt x="1427163" y="787400"/>
                </a:lnTo>
                <a:lnTo>
                  <a:pt x="1427163" y="787400"/>
                </a:lnTo>
                <a:lnTo>
                  <a:pt x="1428750" y="787400"/>
                </a:lnTo>
                <a:lnTo>
                  <a:pt x="1428750" y="788988"/>
                </a:lnTo>
                <a:lnTo>
                  <a:pt x="1427162" y="788988"/>
                </a:lnTo>
                <a:lnTo>
                  <a:pt x="1427162" y="787405"/>
                </a:lnTo>
                <a:lnTo>
                  <a:pt x="1423988" y="803275"/>
                </a:lnTo>
                <a:lnTo>
                  <a:pt x="1411288" y="817563"/>
                </a:lnTo>
                <a:lnTo>
                  <a:pt x="1384300" y="838200"/>
                </a:lnTo>
                <a:lnTo>
                  <a:pt x="1384300" y="838200"/>
                </a:lnTo>
                <a:lnTo>
                  <a:pt x="1341438" y="871536"/>
                </a:lnTo>
                <a:lnTo>
                  <a:pt x="1341438" y="871538"/>
                </a:lnTo>
                <a:lnTo>
                  <a:pt x="1298575" y="904875"/>
                </a:lnTo>
                <a:lnTo>
                  <a:pt x="1255713" y="936624"/>
                </a:lnTo>
                <a:lnTo>
                  <a:pt x="1255713" y="936625"/>
                </a:lnTo>
                <a:lnTo>
                  <a:pt x="1230312" y="955675"/>
                </a:lnTo>
                <a:lnTo>
                  <a:pt x="1230312" y="2940050"/>
                </a:lnTo>
                <a:lnTo>
                  <a:pt x="1223962" y="2982913"/>
                </a:lnTo>
                <a:lnTo>
                  <a:pt x="1212850" y="3016250"/>
                </a:lnTo>
                <a:lnTo>
                  <a:pt x="1211262" y="3021013"/>
                </a:lnTo>
                <a:lnTo>
                  <a:pt x="1189037" y="3055938"/>
                </a:lnTo>
                <a:lnTo>
                  <a:pt x="1169988" y="3076574"/>
                </a:lnTo>
                <a:lnTo>
                  <a:pt x="1169988" y="3076575"/>
                </a:lnTo>
                <a:lnTo>
                  <a:pt x="1158875" y="3087688"/>
                </a:lnTo>
                <a:lnTo>
                  <a:pt x="1123950" y="3111500"/>
                </a:lnTo>
                <a:lnTo>
                  <a:pt x="1123950" y="3111501"/>
                </a:lnTo>
                <a:lnTo>
                  <a:pt x="1123950" y="3113088"/>
                </a:lnTo>
                <a:lnTo>
                  <a:pt x="1082674" y="3132138"/>
                </a:lnTo>
                <a:lnTo>
                  <a:pt x="1081087" y="3132138"/>
                </a:lnTo>
                <a:lnTo>
                  <a:pt x="1081087" y="3132138"/>
                </a:lnTo>
                <a:lnTo>
                  <a:pt x="1038225" y="3144837"/>
                </a:lnTo>
                <a:lnTo>
                  <a:pt x="1038225" y="3144838"/>
                </a:lnTo>
                <a:lnTo>
                  <a:pt x="995363" y="3148013"/>
                </a:lnTo>
                <a:lnTo>
                  <a:pt x="995362" y="3148013"/>
                </a:lnTo>
                <a:lnTo>
                  <a:pt x="990600" y="3148013"/>
                </a:lnTo>
                <a:lnTo>
                  <a:pt x="952500" y="3148013"/>
                </a:lnTo>
                <a:lnTo>
                  <a:pt x="909638" y="3148013"/>
                </a:lnTo>
                <a:lnTo>
                  <a:pt x="909637" y="3148013"/>
                </a:lnTo>
                <a:lnTo>
                  <a:pt x="866775" y="3148013"/>
                </a:lnTo>
                <a:lnTo>
                  <a:pt x="822325" y="3148013"/>
                </a:lnTo>
                <a:lnTo>
                  <a:pt x="777875" y="3148013"/>
                </a:lnTo>
                <a:lnTo>
                  <a:pt x="735013" y="3148013"/>
                </a:lnTo>
                <a:lnTo>
                  <a:pt x="735012" y="3148013"/>
                </a:lnTo>
                <a:lnTo>
                  <a:pt x="692150" y="3148013"/>
                </a:lnTo>
                <a:lnTo>
                  <a:pt x="649288" y="3148013"/>
                </a:lnTo>
                <a:lnTo>
                  <a:pt x="649287" y="3148013"/>
                </a:lnTo>
                <a:lnTo>
                  <a:pt x="606425" y="3148013"/>
                </a:lnTo>
                <a:lnTo>
                  <a:pt x="563562" y="3148013"/>
                </a:lnTo>
                <a:lnTo>
                  <a:pt x="519113" y="3148013"/>
                </a:lnTo>
                <a:lnTo>
                  <a:pt x="519112" y="3148013"/>
                </a:lnTo>
                <a:lnTo>
                  <a:pt x="476250" y="3148013"/>
                </a:lnTo>
                <a:lnTo>
                  <a:pt x="431800" y="3148013"/>
                </a:lnTo>
                <a:lnTo>
                  <a:pt x="388938" y="3148013"/>
                </a:lnTo>
                <a:lnTo>
                  <a:pt x="388937" y="3148013"/>
                </a:lnTo>
                <a:lnTo>
                  <a:pt x="346075" y="3148013"/>
                </a:lnTo>
                <a:lnTo>
                  <a:pt x="303212" y="3148013"/>
                </a:lnTo>
                <a:lnTo>
                  <a:pt x="258763" y="3148013"/>
                </a:lnTo>
                <a:lnTo>
                  <a:pt x="258762" y="3148013"/>
                </a:lnTo>
                <a:lnTo>
                  <a:pt x="238125" y="3148013"/>
                </a:lnTo>
                <a:lnTo>
                  <a:pt x="215900" y="3146426"/>
                </a:lnTo>
                <a:lnTo>
                  <a:pt x="215900" y="3146425"/>
                </a:lnTo>
                <a:lnTo>
                  <a:pt x="190499" y="3144838"/>
                </a:lnTo>
                <a:lnTo>
                  <a:pt x="173037" y="3140075"/>
                </a:lnTo>
                <a:lnTo>
                  <a:pt x="173037" y="3140075"/>
                </a:lnTo>
                <a:lnTo>
                  <a:pt x="146050" y="3132138"/>
                </a:lnTo>
                <a:lnTo>
                  <a:pt x="130175" y="3124200"/>
                </a:lnTo>
                <a:lnTo>
                  <a:pt x="106362" y="3113088"/>
                </a:lnTo>
                <a:lnTo>
                  <a:pt x="85725" y="3100388"/>
                </a:lnTo>
                <a:lnTo>
                  <a:pt x="85725" y="3100387"/>
                </a:lnTo>
                <a:lnTo>
                  <a:pt x="69850" y="3087687"/>
                </a:lnTo>
                <a:lnTo>
                  <a:pt x="42862" y="3059112"/>
                </a:lnTo>
                <a:lnTo>
                  <a:pt x="42862" y="3059110"/>
                </a:lnTo>
                <a:lnTo>
                  <a:pt x="41275" y="3055937"/>
                </a:lnTo>
                <a:lnTo>
                  <a:pt x="19050" y="3021012"/>
                </a:lnTo>
                <a:lnTo>
                  <a:pt x="4762" y="2982912"/>
                </a:lnTo>
                <a:lnTo>
                  <a:pt x="0" y="2940050"/>
                </a:lnTo>
                <a:lnTo>
                  <a:pt x="0" y="1049337"/>
                </a:lnTo>
                <a:lnTo>
                  <a:pt x="0" y="209549"/>
                </a:lnTo>
                <a:lnTo>
                  <a:pt x="4762" y="166687"/>
                </a:lnTo>
                <a:lnTo>
                  <a:pt x="19050" y="128587"/>
                </a:lnTo>
                <a:lnTo>
                  <a:pt x="41275" y="92074"/>
                </a:lnTo>
                <a:lnTo>
                  <a:pt x="42862" y="90488"/>
                </a:lnTo>
                <a:lnTo>
                  <a:pt x="42862" y="90487"/>
                </a:lnTo>
                <a:lnTo>
                  <a:pt x="69850" y="60324"/>
                </a:lnTo>
                <a:lnTo>
                  <a:pt x="85725" y="49212"/>
                </a:lnTo>
                <a:lnTo>
                  <a:pt x="85725" y="49212"/>
                </a:lnTo>
                <a:lnTo>
                  <a:pt x="106362" y="34925"/>
                </a:lnTo>
                <a:lnTo>
                  <a:pt x="130175" y="25400"/>
                </a:lnTo>
                <a:lnTo>
                  <a:pt x="146050" y="15875"/>
                </a:lnTo>
                <a:lnTo>
                  <a:pt x="173037" y="9525"/>
                </a:lnTo>
                <a:lnTo>
                  <a:pt x="173037" y="9525"/>
                </a:lnTo>
                <a:lnTo>
                  <a:pt x="190499" y="4762"/>
                </a:lnTo>
                <a:lnTo>
                  <a:pt x="215900" y="3175"/>
                </a:lnTo>
                <a:close/>
              </a:path>
            </a:pathLst>
          </a:custGeom>
          <a:solidFill>
            <a:schemeClr val="accent2"/>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任意多边形 168"/>
          <p:cNvSpPr>
            <a:spLocks/>
          </p:cNvSpPr>
          <p:nvPr/>
        </p:nvSpPr>
        <p:spPr bwMode="auto">
          <a:xfrm>
            <a:off x="8910649" y="1735551"/>
            <a:ext cx="1170755" cy="2999495"/>
          </a:xfrm>
          <a:custGeom>
            <a:avLst/>
            <a:gdLst>
              <a:gd name="connsiteX0" fmla="*/ 239712 w 1228725"/>
              <a:gd name="connsiteY0" fmla="*/ 0 h 3148013"/>
              <a:gd name="connsiteX1" fmla="*/ 252412 w 1228725"/>
              <a:gd name="connsiteY1" fmla="*/ 0 h 3148013"/>
              <a:gd name="connsiteX2" fmla="*/ 296862 w 1228725"/>
              <a:gd name="connsiteY2" fmla="*/ 0 h 3148013"/>
              <a:gd name="connsiteX3" fmla="*/ 339725 w 1228725"/>
              <a:gd name="connsiteY3" fmla="*/ 0 h 3148013"/>
              <a:gd name="connsiteX4" fmla="*/ 381000 w 1228725"/>
              <a:gd name="connsiteY4" fmla="*/ 0 h 3148013"/>
              <a:gd name="connsiteX5" fmla="*/ 423862 w 1228725"/>
              <a:gd name="connsiteY5" fmla="*/ 0 h 3148013"/>
              <a:gd name="connsiteX6" fmla="*/ 423863 w 1228725"/>
              <a:gd name="connsiteY6" fmla="*/ 0 h 3148013"/>
              <a:gd name="connsiteX7" fmla="*/ 465137 w 1228725"/>
              <a:gd name="connsiteY7" fmla="*/ 0 h 3148013"/>
              <a:gd name="connsiteX8" fmla="*/ 508000 w 1228725"/>
              <a:gd name="connsiteY8" fmla="*/ 0 h 3148013"/>
              <a:gd name="connsiteX9" fmla="*/ 550862 w 1228725"/>
              <a:gd name="connsiteY9" fmla="*/ 0 h 3148013"/>
              <a:gd name="connsiteX10" fmla="*/ 550863 w 1228725"/>
              <a:gd name="connsiteY10" fmla="*/ 0 h 3148013"/>
              <a:gd name="connsiteX11" fmla="*/ 592137 w 1228725"/>
              <a:gd name="connsiteY11" fmla="*/ 0 h 3148013"/>
              <a:gd name="connsiteX12" fmla="*/ 635000 w 1228725"/>
              <a:gd name="connsiteY12" fmla="*/ 0 h 3148013"/>
              <a:gd name="connsiteX13" fmla="*/ 676275 w 1228725"/>
              <a:gd name="connsiteY13" fmla="*/ 0 h 3148013"/>
              <a:gd name="connsiteX14" fmla="*/ 720725 w 1228725"/>
              <a:gd name="connsiteY14" fmla="*/ 0 h 3148013"/>
              <a:gd name="connsiteX15" fmla="*/ 763587 w 1228725"/>
              <a:gd name="connsiteY15" fmla="*/ 0 h 3148013"/>
              <a:gd name="connsiteX16" fmla="*/ 763588 w 1228725"/>
              <a:gd name="connsiteY16" fmla="*/ 0 h 3148013"/>
              <a:gd name="connsiteX17" fmla="*/ 804862 w 1228725"/>
              <a:gd name="connsiteY17" fmla="*/ 0 h 3148013"/>
              <a:gd name="connsiteX18" fmla="*/ 847725 w 1228725"/>
              <a:gd name="connsiteY18" fmla="*/ 0 h 3148013"/>
              <a:gd name="connsiteX19" fmla="*/ 889000 w 1228725"/>
              <a:gd name="connsiteY19" fmla="*/ 0 h 3148013"/>
              <a:gd name="connsiteX20" fmla="*/ 931862 w 1228725"/>
              <a:gd name="connsiteY20" fmla="*/ 0 h 3148013"/>
              <a:gd name="connsiteX21" fmla="*/ 931863 w 1228725"/>
              <a:gd name="connsiteY21" fmla="*/ 0 h 3148013"/>
              <a:gd name="connsiteX22" fmla="*/ 974725 w 1228725"/>
              <a:gd name="connsiteY22" fmla="*/ 0 h 3148013"/>
              <a:gd name="connsiteX23" fmla="*/ 989013 w 1228725"/>
              <a:gd name="connsiteY23" fmla="*/ 0 h 3148013"/>
              <a:gd name="connsiteX24" fmla="*/ 1016000 w 1228725"/>
              <a:gd name="connsiteY24" fmla="*/ 3175 h 3148013"/>
              <a:gd name="connsiteX25" fmla="*/ 1036638 w 1228725"/>
              <a:gd name="connsiteY25" fmla="*/ 4762 h 3148013"/>
              <a:gd name="connsiteX26" fmla="*/ 1058862 w 1228725"/>
              <a:gd name="connsiteY26" fmla="*/ 11112 h 3148013"/>
              <a:gd name="connsiteX27" fmla="*/ 1058862 w 1228725"/>
              <a:gd name="connsiteY27" fmla="*/ 11112 h 3148013"/>
              <a:gd name="connsiteX28" fmla="*/ 1081087 w 1228725"/>
              <a:gd name="connsiteY28" fmla="*/ 15874 h 3148013"/>
              <a:gd name="connsiteX29" fmla="*/ 1100137 w 1228725"/>
              <a:gd name="connsiteY29" fmla="*/ 25399 h 3148013"/>
              <a:gd name="connsiteX30" fmla="*/ 1100137 w 1228725"/>
              <a:gd name="connsiteY30" fmla="*/ 25400 h 3148013"/>
              <a:gd name="connsiteX31" fmla="*/ 1123949 w 1228725"/>
              <a:gd name="connsiteY31" fmla="*/ 34925 h 3148013"/>
              <a:gd name="connsiteX32" fmla="*/ 1144587 w 1228725"/>
              <a:gd name="connsiteY32" fmla="*/ 50800 h 3148013"/>
              <a:gd name="connsiteX33" fmla="*/ 1158875 w 1228725"/>
              <a:gd name="connsiteY33" fmla="*/ 60325 h 3148013"/>
              <a:gd name="connsiteX34" fmla="*/ 1187450 w 1228725"/>
              <a:gd name="connsiteY34" fmla="*/ 90488 h 3148013"/>
              <a:gd name="connsiteX35" fmla="*/ 1187450 w 1228725"/>
              <a:gd name="connsiteY35" fmla="*/ 90487 h 3148013"/>
              <a:gd name="connsiteX36" fmla="*/ 1189037 w 1228725"/>
              <a:gd name="connsiteY36" fmla="*/ 92075 h 3148013"/>
              <a:gd name="connsiteX37" fmla="*/ 1209675 w 1228725"/>
              <a:gd name="connsiteY37" fmla="*/ 128587 h 3148013"/>
              <a:gd name="connsiteX38" fmla="*/ 1222375 w 1228725"/>
              <a:gd name="connsiteY38" fmla="*/ 166687 h 3148013"/>
              <a:gd name="connsiteX39" fmla="*/ 1228725 w 1228725"/>
              <a:gd name="connsiteY39" fmla="*/ 209550 h 3148013"/>
              <a:gd name="connsiteX40" fmla="*/ 1228725 w 1228725"/>
              <a:gd name="connsiteY40" fmla="*/ 2940050 h 3148013"/>
              <a:gd name="connsiteX41" fmla="*/ 1222375 w 1228725"/>
              <a:gd name="connsiteY41" fmla="*/ 2982912 h 3148013"/>
              <a:gd name="connsiteX42" fmla="*/ 1209675 w 1228725"/>
              <a:gd name="connsiteY42" fmla="*/ 3021012 h 3148013"/>
              <a:gd name="connsiteX43" fmla="*/ 1189037 w 1228725"/>
              <a:gd name="connsiteY43" fmla="*/ 3055937 h 3148013"/>
              <a:gd name="connsiteX44" fmla="*/ 1187450 w 1228725"/>
              <a:gd name="connsiteY44" fmla="*/ 3059112 h 3148013"/>
              <a:gd name="connsiteX45" fmla="*/ 1187450 w 1228725"/>
              <a:gd name="connsiteY45" fmla="*/ 3059113 h 3148013"/>
              <a:gd name="connsiteX46" fmla="*/ 1158875 w 1228725"/>
              <a:gd name="connsiteY46" fmla="*/ 3087688 h 3148013"/>
              <a:gd name="connsiteX47" fmla="*/ 1144587 w 1228725"/>
              <a:gd name="connsiteY47" fmla="*/ 3097213 h 3148013"/>
              <a:gd name="connsiteX48" fmla="*/ 1144587 w 1228725"/>
              <a:gd name="connsiteY48" fmla="*/ 3097213 h 3148013"/>
              <a:gd name="connsiteX49" fmla="*/ 1123949 w 1228725"/>
              <a:gd name="connsiteY49" fmla="*/ 3113088 h 3148013"/>
              <a:gd name="connsiteX50" fmla="*/ 1100137 w 1228725"/>
              <a:gd name="connsiteY50" fmla="*/ 3124200 h 3148013"/>
              <a:gd name="connsiteX51" fmla="*/ 1081087 w 1228725"/>
              <a:gd name="connsiteY51" fmla="*/ 3132138 h 3148013"/>
              <a:gd name="connsiteX52" fmla="*/ 1058863 w 1228725"/>
              <a:gd name="connsiteY52" fmla="*/ 3136900 h 3148013"/>
              <a:gd name="connsiteX53" fmla="*/ 1036638 w 1228725"/>
              <a:gd name="connsiteY53" fmla="*/ 3144838 h 3148013"/>
              <a:gd name="connsiteX54" fmla="*/ 1016000 w 1228725"/>
              <a:gd name="connsiteY54" fmla="*/ 3146425 h 3148013"/>
              <a:gd name="connsiteX55" fmla="*/ 1016000 w 1228725"/>
              <a:gd name="connsiteY55" fmla="*/ 3146426 h 3148013"/>
              <a:gd name="connsiteX56" fmla="*/ 989013 w 1228725"/>
              <a:gd name="connsiteY56" fmla="*/ 3148013 h 3148013"/>
              <a:gd name="connsiteX57" fmla="*/ 974725 w 1228725"/>
              <a:gd name="connsiteY57" fmla="*/ 3148013 h 3148013"/>
              <a:gd name="connsiteX58" fmla="*/ 931863 w 1228725"/>
              <a:gd name="connsiteY58" fmla="*/ 3148013 h 3148013"/>
              <a:gd name="connsiteX59" fmla="*/ 931862 w 1228725"/>
              <a:gd name="connsiteY59" fmla="*/ 3148013 h 3148013"/>
              <a:gd name="connsiteX60" fmla="*/ 889000 w 1228725"/>
              <a:gd name="connsiteY60" fmla="*/ 3148013 h 3148013"/>
              <a:gd name="connsiteX61" fmla="*/ 847725 w 1228725"/>
              <a:gd name="connsiteY61" fmla="*/ 3148013 h 3148013"/>
              <a:gd name="connsiteX62" fmla="*/ 804862 w 1228725"/>
              <a:gd name="connsiteY62" fmla="*/ 3148013 h 3148013"/>
              <a:gd name="connsiteX63" fmla="*/ 763588 w 1228725"/>
              <a:gd name="connsiteY63" fmla="*/ 3148013 h 3148013"/>
              <a:gd name="connsiteX64" fmla="*/ 763587 w 1228725"/>
              <a:gd name="connsiteY64" fmla="*/ 3148013 h 3148013"/>
              <a:gd name="connsiteX65" fmla="*/ 720725 w 1228725"/>
              <a:gd name="connsiteY65" fmla="*/ 3148013 h 3148013"/>
              <a:gd name="connsiteX66" fmla="*/ 676275 w 1228725"/>
              <a:gd name="connsiteY66" fmla="*/ 3148013 h 3148013"/>
              <a:gd name="connsiteX67" fmla="*/ 635000 w 1228725"/>
              <a:gd name="connsiteY67" fmla="*/ 3148013 h 3148013"/>
              <a:gd name="connsiteX68" fmla="*/ 592137 w 1228725"/>
              <a:gd name="connsiteY68" fmla="*/ 3148013 h 3148013"/>
              <a:gd name="connsiteX69" fmla="*/ 550863 w 1228725"/>
              <a:gd name="connsiteY69" fmla="*/ 3148013 h 3148013"/>
              <a:gd name="connsiteX70" fmla="*/ 550862 w 1228725"/>
              <a:gd name="connsiteY70" fmla="*/ 3148013 h 3148013"/>
              <a:gd name="connsiteX71" fmla="*/ 508000 w 1228725"/>
              <a:gd name="connsiteY71" fmla="*/ 3148013 h 3148013"/>
              <a:gd name="connsiteX72" fmla="*/ 465137 w 1228725"/>
              <a:gd name="connsiteY72" fmla="*/ 3148013 h 3148013"/>
              <a:gd name="connsiteX73" fmla="*/ 423863 w 1228725"/>
              <a:gd name="connsiteY73" fmla="*/ 3148013 h 3148013"/>
              <a:gd name="connsiteX74" fmla="*/ 423862 w 1228725"/>
              <a:gd name="connsiteY74" fmla="*/ 3148013 h 3148013"/>
              <a:gd name="connsiteX75" fmla="*/ 381000 w 1228725"/>
              <a:gd name="connsiteY75" fmla="*/ 3148013 h 3148013"/>
              <a:gd name="connsiteX76" fmla="*/ 339725 w 1228725"/>
              <a:gd name="connsiteY76" fmla="*/ 3148013 h 3148013"/>
              <a:gd name="connsiteX77" fmla="*/ 296862 w 1228725"/>
              <a:gd name="connsiteY77" fmla="*/ 3148013 h 3148013"/>
              <a:gd name="connsiteX78" fmla="*/ 252412 w 1228725"/>
              <a:gd name="connsiteY78" fmla="*/ 3148013 h 3148013"/>
              <a:gd name="connsiteX79" fmla="*/ 239712 w 1228725"/>
              <a:gd name="connsiteY79" fmla="*/ 3148013 h 3148013"/>
              <a:gd name="connsiteX80" fmla="*/ 211137 w 1228725"/>
              <a:gd name="connsiteY80" fmla="*/ 3146426 h 3148013"/>
              <a:gd name="connsiteX81" fmla="*/ 211137 w 1228725"/>
              <a:gd name="connsiteY81" fmla="*/ 3146425 h 3148013"/>
              <a:gd name="connsiteX82" fmla="*/ 190500 w 1228725"/>
              <a:gd name="connsiteY82" fmla="*/ 3144838 h 3148013"/>
              <a:gd name="connsiteX83" fmla="*/ 168275 w 1228725"/>
              <a:gd name="connsiteY83" fmla="*/ 3136900 h 3148013"/>
              <a:gd name="connsiteX84" fmla="*/ 146049 w 1228725"/>
              <a:gd name="connsiteY84" fmla="*/ 3132138 h 3148013"/>
              <a:gd name="connsiteX85" fmla="*/ 125412 w 1228725"/>
              <a:gd name="connsiteY85" fmla="*/ 3124200 h 3148013"/>
              <a:gd name="connsiteX86" fmla="*/ 104774 w 1228725"/>
              <a:gd name="connsiteY86" fmla="*/ 3113088 h 3148013"/>
              <a:gd name="connsiteX87" fmla="*/ 84137 w 1228725"/>
              <a:gd name="connsiteY87" fmla="*/ 3097213 h 3148013"/>
              <a:gd name="connsiteX88" fmla="*/ 68263 w 1228725"/>
              <a:gd name="connsiteY88" fmla="*/ 3087688 h 3148013"/>
              <a:gd name="connsiteX89" fmla="*/ 41275 w 1228725"/>
              <a:gd name="connsiteY89" fmla="*/ 3059113 h 3148013"/>
              <a:gd name="connsiteX90" fmla="*/ 41275 w 1228725"/>
              <a:gd name="connsiteY90" fmla="*/ 3059112 h 3148013"/>
              <a:gd name="connsiteX91" fmla="*/ 39687 w 1228725"/>
              <a:gd name="connsiteY91" fmla="*/ 3055937 h 3148013"/>
              <a:gd name="connsiteX92" fmla="*/ 19050 w 1228725"/>
              <a:gd name="connsiteY92" fmla="*/ 3021012 h 3148013"/>
              <a:gd name="connsiteX93" fmla="*/ 3175 w 1228725"/>
              <a:gd name="connsiteY93" fmla="*/ 2982912 h 3148013"/>
              <a:gd name="connsiteX94" fmla="*/ 0 w 1228725"/>
              <a:gd name="connsiteY94" fmla="*/ 2940050 h 3148013"/>
              <a:gd name="connsiteX95" fmla="*/ 0 w 1228725"/>
              <a:gd name="connsiteY95" fmla="*/ 209550 h 3148013"/>
              <a:gd name="connsiteX96" fmla="*/ 3175 w 1228725"/>
              <a:gd name="connsiteY96" fmla="*/ 166687 h 3148013"/>
              <a:gd name="connsiteX97" fmla="*/ 19050 w 1228725"/>
              <a:gd name="connsiteY97" fmla="*/ 128587 h 3148013"/>
              <a:gd name="connsiteX98" fmla="*/ 39687 w 1228725"/>
              <a:gd name="connsiteY98" fmla="*/ 92075 h 3148013"/>
              <a:gd name="connsiteX99" fmla="*/ 41275 w 1228725"/>
              <a:gd name="connsiteY99" fmla="*/ 90487 h 3148013"/>
              <a:gd name="connsiteX100" fmla="*/ 41275 w 1228725"/>
              <a:gd name="connsiteY100" fmla="*/ 90488 h 3148013"/>
              <a:gd name="connsiteX101" fmla="*/ 68263 w 1228725"/>
              <a:gd name="connsiteY101" fmla="*/ 60325 h 3148013"/>
              <a:gd name="connsiteX102" fmla="*/ 84137 w 1228725"/>
              <a:gd name="connsiteY102" fmla="*/ 50801 h 3148013"/>
              <a:gd name="connsiteX103" fmla="*/ 84137 w 1228725"/>
              <a:gd name="connsiteY103" fmla="*/ 50800 h 3148013"/>
              <a:gd name="connsiteX104" fmla="*/ 104774 w 1228725"/>
              <a:gd name="connsiteY104" fmla="*/ 34925 h 3148013"/>
              <a:gd name="connsiteX105" fmla="*/ 125412 w 1228725"/>
              <a:gd name="connsiteY105" fmla="*/ 25400 h 3148013"/>
              <a:gd name="connsiteX106" fmla="*/ 125412 w 1228725"/>
              <a:gd name="connsiteY106" fmla="*/ 25399 h 3148013"/>
              <a:gd name="connsiteX107" fmla="*/ 146049 w 1228725"/>
              <a:gd name="connsiteY107" fmla="*/ 15874 h 3148013"/>
              <a:gd name="connsiteX108" fmla="*/ 168275 w 1228725"/>
              <a:gd name="connsiteY108" fmla="*/ 11112 h 3148013"/>
              <a:gd name="connsiteX109" fmla="*/ 168275 w 1228725"/>
              <a:gd name="connsiteY109" fmla="*/ 11112 h 3148013"/>
              <a:gd name="connsiteX110" fmla="*/ 190500 w 1228725"/>
              <a:gd name="connsiteY110" fmla="*/ 4762 h 3148013"/>
              <a:gd name="connsiteX111" fmla="*/ 211137 w 1228725"/>
              <a:gd name="connsiteY111"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28725" h="3148013">
                <a:moveTo>
                  <a:pt x="239712" y="0"/>
                </a:moveTo>
                <a:lnTo>
                  <a:pt x="252412" y="0"/>
                </a:lnTo>
                <a:lnTo>
                  <a:pt x="296862" y="0"/>
                </a:lnTo>
                <a:lnTo>
                  <a:pt x="339725" y="0"/>
                </a:lnTo>
                <a:lnTo>
                  <a:pt x="381000" y="0"/>
                </a:lnTo>
                <a:lnTo>
                  <a:pt x="423862" y="0"/>
                </a:lnTo>
                <a:lnTo>
                  <a:pt x="423863" y="0"/>
                </a:lnTo>
                <a:lnTo>
                  <a:pt x="465137" y="0"/>
                </a:lnTo>
                <a:lnTo>
                  <a:pt x="508000" y="0"/>
                </a:lnTo>
                <a:lnTo>
                  <a:pt x="550862" y="0"/>
                </a:lnTo>
                <a:lnTo>
                  <a:pt x="550863" y="0"/>
                </a:lnTo>
                <a:lnTo>
                  <a:pt x="592137" y="0"/>
                </a:lnTo>
                <a:lnTo>
                  <a:pt x="635000" y="0"/>
                </a:lnTo>
                <a:lnTo>
                  <a:pt x="676275" y="0"/>
                </a:lnTo>
                <a:lnTo>
                  <a:pt x="720725" y="0"/>
                </a:lnTo>
                <a:lnTo>
                  <a:pt x="763587" y="0"/>
                </a:lnTo>
                <a:lnTo>
                  <a:pt x="763588" y="0"/>
                </a:lnTo>
                <a:lnTo>
                  <a:pt x="804862" y="0"/>
                </a:lnTo>
                <a:lnTo>
                  <a:pt x="847725" y="0"/>
                </a:lnTo>
                <a:lnTo>
                  <a:pt x="889000" y="0"/>
                </a:lnTo>
                <a:lnTo>
                  <a:pt x="931862" y="0"/>
                </a:lnTo>
                <a:lnTo>
                  <a:pt x="931863" y="0"/>
                </a:lnTo>
                <a:lnTo>
                  <a:pt x="974725" y="0"/>
                </a:lnTo>
                <a:lnTo>
                  <a:pt x="989013" y="0"/>
                </a:lnTo>
                <a:lnTo>
                  <a:pt x="1016000" y="3175"/>
                </a:lnTo>
                <a:lnTo>
                  <a:pt x="1036638" y="4762"/>
                </a:lnTo>
                <a:lnTo>
                  <a:pt x="1058862" y="11112"/>
                </a:lnTo>
                <a:lnTo>
                  <a:pt x="1058862" y="11112"/>
                </a:lnTo>
                <a:lnTo>
                  <a:pt x="1081087" y="15874"/>
                </a:lnTo>
                <a:lnTo>
                  <a:pt x="1100137" y="25399"/>
                </a:lnTo>
                <a:lnTo>
                  <a:pt x="1100137" y="25400"/>
                </a:lnTo>
                <a:lnTo>
                  <a:pt x="1123949" y="34925"/>
                </a:lnTo>
                <a:lnTo>
                  <a:pt x="1144587" y="50800"/>
                </a:lnTo>
                <a:lnTo>
                  <a:pt x="1158875" y="60325"/>
                </a:lnTo>
                <a:lnTo>
                  <a:pt x="1187450" y="90488"/>
                </a:lnTo>
                <a:lnTo>
                  <a:pt x="1187450" y="90487"/>
                </a:lnTo>
                <a:lnTo>
                  <a:pt x="1189037" y="92075"/>
                </a:lnTo>
                <a:lnTo>
                  <a:pt x="1209675" y="128587"/>
                </a:lnTo>
                <a:lnTo>
                  <a:pt x="1222375" y="166687"/>
                </a:lnTo>
                <a:lnTo>
                  <a:pt x="1228725" y="209550"/>
                </a:lnTo>
                <a:lnTo>
                  <a:pt x="1228725" y="2940050"/>
                </a:lnTo>
                <a:lnTo>
                  <a:pt x="1222375" y="2982912"/>
                </a:lnTo>
                <a:lnTo>
                  <a:pt x="1209675" y="3021012"/>
                </a:lnTo>
                <a:lnTo>
                  <a:pt x="1189037" y="3055937"/>
                </a:lnTo>
                <a:lnTo>
                  <a:pt x="1187450" y="3059112"/>
                </a:lnTo>
                <a:lnTo>
                  <a:pt x="1187450" y="3059113"/>
                </a:lnTo>
                <a:lnTo>
                  <a:pt x="1158875" y="3087688"/>
                </a:lnTo>
                <a:lnTo>
                  <a:pt x="1144587" y="3097213"/>
                </a:lnTo>
                <a:lnTo>
                  <a:pt x="1144587" y="3097213"/>
                </a:lnTo>
                <a:lnTo>
                  <a:pt x="1123949" y="3113088"/>
                </a:lnTo>
                <a:lnTo>
                  <a:pt x="1100137" y="3124200"/>
                </a:lnTo>
                <a:lnTo>
                  <a:pt x="1081087" y="3132138"/>
                </a:lnTo>
                <a:lnTo>
                  <a:pt x="1058863" y="3136900"/>
                </a:lnTo>
                <a:lnTo>
                  <a:pt x="1036638" y="3144838"/>
                </a:lnTo>
                <a:lnTo>
                  <a:pt x="1016000" y="3146425"/>
                </a:lnTo>
                <a:lnTo>
                  <a:pt x="1016000" y="3146426"/>
                </a:lnTo>
                <a:lnTo>
                  <a:pt x="989013" y="3148013"/>
                </a:lnTo>
                <a:lnTo>
                  <a:pt x="974725" y="3148013"/>
                </a:lnTo>
                <a:lnTo>
                  <a:pt x="931863" y="3148013"/>
                </a:lnTo>
                <a:lnTo>
                  <a:pt x="931862" y="3148013"/>
                </a:lnTo>
                <a:lnTo>
                  <a:pt x="889000" y="3148013"/>
                </a:lnTo>
                <a:lnTo>
                  <a:pt x="847725" y="3148013"/>
                </a:lnTo>
                <a:lnTo>
                  <a:pt x="804862" y="3148013"/>
                </a:lnTo>
                <a:lnTo>
                  <a:pt x="763588" y="3148013"/>
                </a:lnTo>
                <a:lnTo>
                  <a:pt x="763587" y="3148013"/>
                </a:lnTo>
                <a:lnTo>
                  <a:pt x="720725" y="3148013"/>
                </a:lnTo>
                <a:lnTo>
                  <a:pt x="676275" y="3148013"/>
                </a:lnTo>
                <a:lnTo>
                  <a:pt x="635000" y="3148013"/>
                </a:lnTo>
                <a:lnTo>
                  <a:pt x="592137" y="3148013"/>
                </a:lnTo>
                <a:lnTo>
                  <a:pt x="550863" y="3148013"/>
                </a:lnTo>
                <a:lnTo>
                  <a:pt x="550862" y="3148013"/>
                </a:lnTo>
                <a:lnTo>
                  <a:pt x="508000" y="3148013"/>
                </a:lnTo>
                <a:lnTo>
                  <a:pt x="465137" y="3148013"/>
                </a:lnTo>
                <a:lnTo>
                  <a:pt x="423863" y="3148013"/>
                </a:lnTo>
                <a:lnTo>
                  <a:pt x="423862" y="3148013"/>
                </a:lnTo>
                <a:lnTo>
                  <a:pt x="381000" y="3148013"/>
                </a:lnTo>
                <a:lnTo>
                  <a:pt x="339725" y="3148013"/>
                </a:lnTo>
                <a:lnTo>
                  <a:pt x="296862" y="3148013"/>
                </a:lnTo>
                <a:lnTo>
                  <a:pt x="252412" y="3148013"/>
                </a:lnTo>
                <a:lnTo>
                  <a:pt x="239712" y="3148013"/>
                </a:lnTo>
                <a:lnTo>
                  <a:pt x="211137" y="3146426"/>
                </a:lnTo>
                <a:lnTo>
                  <a:pt x="211137" y="3146425"/>
                </a:lnTo>
                <a:lnTo>
                  <a:pt x="190500" y="3144838"/>
                </a:lnTo>
                <a:lnTo>
                  <a:pt x="168275" y="3136900"/>
                </a:lnTo>
                <a:lnTo>
                  <a:pt x="146049" y="3132138"/>
                </a:lnTo>
                <a:lnTo>
                  <a:pt x="125412" y="3124200"/>
                </a:lnTo>
                <a:lnTo>
                  <a:pt x="104774" y="3113088"/>
                </a:lnTo>
                <a:lnTo>
                  <a:pt x="84137" y="3097213"/>
                </a:lnTo>
                <a:lnTo>
                  <a:pt x="68263" y="3087688"/>
                </a:lnTo>
                <a:lnTo>
                  <a:pt x="41275" y="3059113"/>
                </a:lnTo>
                <a:lnTo>
                  <a:pt x="41275" y="3059112"/>
                </a:lnTo>
                <a:lnTo>
                  <a:pt x="39687" y="3055937"/>
                </a:lnTo>
                <a:lnTo>
                  <a:pt x="19050" y="3021012"/>
                </a:lnTo>
                <a:lnTo>
                  <a:pt x="3175" y="2982912"/>
                </a:lnTo>
                <a:lnTo>
                  <a:pt x="0" y="2940050"/>
                </a:lnTo>
                <a:lnTo>
                  <a:pt x="0" y="209550"/>
                </a:lnTo>
                <a:lnTo>
                  <a:pt x="3175" y="166687"/>
                </a:lnTo>
                <a:lnTo>
                  <a:pt x="19050" y="128587"/>
                </a:lnTo>
                <a:lnTo>
                  <a:pt x="39687" y="92075"/>
                </a:lnTo>
                <a:lnTo>
                  <a:pt x="41275" y="90487"/>
                </a:lnTo>
                <a:lnTo>
                  <a:pt x="41275" y="90488"/>
                </a:lnTo>
                <a:lnTo>
                  <a:pt x="68263" y="60325"/>
                </a:lnTo>
                <a:lnTo>
                  <a:pt x="84137" y="50801"/>
                </a:lnTo>
                <a:lnTo>
                  <a:pt x="84137" y="50800"/>
                </a:lnTo>
                <a:lnTo>
                  <a:pt x="104774" y="34925"/>
                </a:lnTo>
                <a:lnTo>
                  <a:pt x="125412" y="25400"/>
                </a:lnTo>
                <a:lnTo>
                  <a:pt x="125412" y="25399"/>
                </a:lnTo>
                <a:lnTo>
                  <a:pt x="146049" y="15874"/>
                </a:lnTo>
                <a:lnTo>
                  <a:pt x="168275" y="11112"/>
                </a:lnTo>
                <a:lnTo>
                  <a:pt x="168275" y="11112"/>
                </a:lnTo>
                <a:lnTo>
                  <a:pt x="190500" y="4762"/>
                </a:lnTo>
                <a:lnTo>
                  <a:pt x="211137" y="3175"/>
                </a:lnTo>
                <a:close/>
              </a:path>
            </a:pathLst>
          </a:custGeom>
          <a:solidFill>
            <a:schemeClr val="accent4"/>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任意多边形 198"/>
          <p:cNvSpPr>
            <a:spLocks noChangeArrowheads="1"/>
          </p:cNvSpPr>
          <p:nvPr/>
        </p:nvSpPr>
        <p:spPr bwMode="auto">
          <a:xfrm>
            <a:off x="6895829" y="1735551"/>
            <a:ext cx="1362857" cy="2999495"/>
          </a:xfrm>
          <a:custGeom>
            <a:avLst/>
            <a:gdLst>
              <a:gd name="connsiteX0" fmla="*/ 1428750 w 1430338"/>
              <a:gd name="connsiteY0" fmla="*/ 787400 h 3148013"/>
              <a:gd name="connsiteX1" fmla="*/ 1430338 w 1430338"/>
              <a:gd name="connsiteY1" fmla="*/ 787400 h 3148013"/>
              <a:gd name="connsiteX2" fmla="*/ 1430338 w 1430338"/>
              <a:gd name="connsiteY2" fmla="*/ 788988 h 3148013"/>
              <a:gd name="connsiteX3" fmla="*/ 1428750 w 1430338"/>
              <a:gd name="connsiteY3" fmla="*/ 788988 h 3148013"/>
              <a:gd name="connsiteX4" fmla="*/ 239712 w 1430338"/>
              <a:gd name="connsiteY4" fmla="*/ 0 h 3148013"/>
              <a:gd name="connsiteX5" fmla="*/ 260350 w 1430338"/>
              <a:gd name="connsiteY5" fmla="*/ 0 h 3148013"/>
              <a:gd name="connsiteX6" fmla="*/ 303212 w 1430338"/>
              <a:gd name="connsiteY6" fmla="*/ 0 h 3148013"/>
              <a:gd name="connsiteX7" fmla="*/ 303213 w 1430338"/>
              <a:gd name="connsiteY7" fmla="*/ 0 h 3148013"/>
              <a:gd name="connsiteX8" fmla="*/ 346075 w 1430338"/>
              <a:gd name="connsiteY8" fmla="*/ 0 h 3148013"/>
              <a:gd name="connsiteX9" fmla="*/ 392112 w 1430338"/>
              <a:gd name="connsiteY9" fmla="*/ 0 h 3148013"/>
              <a:gd name="connsiteX10" fmla="*/ 392113 w 1430338"/>
              <a:gd name="connsiteY10" fmla="*/ 0 h 3148013"/>
              <a:gd name="connsiteX11" fmla="*/ 434975 w 1430338"/>
              <a:gd name="connsiteY11" fmla="*/ 0 h 3148013"/>
              <a:gd name="connsiteX12" fmla="*/ 477837 w 1430338"/>
              <a:gd name="connsiteY12" fmla="*/ 0 h 3148013"/>
              <a:gd name="connsiteX13" fmla="*/ 477838 w 1430338"/>
              <a:gd name="connsiteY13" fmla="*/ 0 h 3148013"/>
              <a:gd name="connsiteX14" fmla="*/ 520700 w 1430338"/>
              <a:gd name="connsiteY14" fmla="*/ 0 h 3148013"/>
              <a:gd name="connsiteX15" fmla="*/ 563562 w 1430338"/>
              <a:gd name="connsiteY15" fmla="*/ 0 h 3148013"/>
              <a:gd name="connsiteX16" fmla="*/ 563563 w 1430338"/>
              <a:gd name="connsiteY16" fmla="*/ 0 h 3148013"/>
              <a:gd name="connsiteX17" fmla="*/ 606425 w 1430338"/>
              <a:gd name="connsiteY17" fmla="*/ 0 h 3148013"/>
              <a:gd name="connsiteX18" fmla="*/ 649287 w 1430338"/>
              <a:gd name="connsiteY18" fmla="*/ 0 h 3148013"/>
              <a:gd name="connsiteX19" fmla="*/ 649288 w 1430338"/>
              <a:gd name="connsiteY19" fmla="*/ 0 h 3148013"/>
              <a:gd name="connsiteX20" fmla="*/ 693737 w 1430338"/>
              <a:gd name="connsiteY20" fmla="*/ 0 h 3148013"/>
              <a:gd name="connsiteX21" fmla="*/ 738187 w 1430338"/>
              <a:gd name="connsiteY21" fmla="*/ 0 h 3148013"/>
              <a:gd name="connsiteX22" fmla="*/ 781050 w 1430338"/>
              <a:gd name="connsiteY22" fmla="*/ 0 h 3148013"/>
              <a:gd name="connsiteX23" fmla="*/ 823912 w 1430338"/>
              <a:gd name="connsiteY23" fmla="*/ 0 h 3148013"/>
              <a:gd name="connsiteX24" fmla="*/ 823913 w 1430338"/>
              <a:gd name="connsiteY24" fmla="*/ 0 h 3148013"/>
              <a:gd name="connsiteX25" fmla="*/ 866775 w 1430338"/>
              <a:gd name="connsiteY25" fmla="*/ 0 h 3148013"/>
              <a:gd name="connsiteX26" fmla="*/ 909637 w 1430338"/>
              <a:gd name="connsiteY26" fmla="*/ 0 h 3148013"/>
              <a:gd name="connsiteX27" fmla="*/ 909638 w 1430338"/>
              <a:gd name="connsiteY27" fmla="*/ 0 h 3148013"/>
              <a:gd name="connsiteX28" fmla="*/ 952500 w 1430338"/>
              <a:gd name="connsiteY28" fmla="*/ 0 h 3148013"/>
              <a:gd name="connsiteX29" fmla="*/ 990600 w 1430338"/>
              <a:gd name="connsiteY29" fmla="*/ 0 h 3148013"/>
              <a:gd name="connsiteX30" fmla="*/ 996950 w 1430338"/>
              <a:gd name="connsiteY30" fmla="*/ 0 h 3148013"/>
              <a:gd name="connsiteX31" fmla="*/ 1039812 w 1430338"/>
              <a:gd name="connsiteY31" fmla="*/ 4762 h 3148013"/>
              <a:gd name="connsiteX32" fmla="*/ 1039812 w 1430338"/>
              <a:gd name="connsiteY32" fmla="*/ 4762 h 3148013"/>
              <a:gd name="connsiteX33" fmla="*/ 1082675 w 1430338"/>
              <a:gd name="connsiteY33" fmla="*/ 15874 h 3148013"/>
              <a:gd name="connsiteX34" fmla="*/ 1082675 w 1430338"/>
              <a:gd name="connsiteY34" fmla="*/ 15875 h 3148013"/>
              <a:gd name="connsiteX35" fmla="*/ 1084262 w 1430338"/>
              <a:gd name="connsiteY35" fmla="*/ 15875 h 3148013"/>
              <a:gd name="connsiteX36" fmla="*/ 1125537 w 1430338"/>
              <a:gd name="connsiteY36" fmla="*/ 34925 h 3148013"/>
              <a:gd name="connsiteX37" fmla="*/ 1127125 w 1430338"/>
              <a:gd name="connsiteY37" fmla="*/ 36512 h 3148013"/>
              <a:gd name="connsiteX38" fmla="*/ 1127125 w 1430338"/>
              <a:gd name="connsiteY38" fmla="*/ 36512 h 3148013"/>
              <a:gd name="connsiteX39" fmla="*/ 1160463 w 1430338"/>
              <a:gd name="connsiteY39" fmla="*/ 60324 h 3148013"/>
              <a:gd name="connsiteX40" fmla="*/ 1169988 w 1430338"/>
              <a:gd name="connsiteY40" fmla="*/ 71437 h 3148013"/>
              <a:gd name="connsiteX41" fmla="*/ 1169988 w 1430338"/>
              <a:gd name="connsiteY41" fmla="*/ 71438 h 3148013"/>
              <a:gd name="connsiteX42" fmla="*/ 1189037 w 1430338"/>
              <a:gd name="connsiteY42" fmla="*/ 92074 h 3148013"/>
              <a:gd name="connsiteX43" fmla="*/ 1211262 w 1430338"/>
              <a:gd name="connsiteY43" fmla="*/ 128587 h 3148013"/>
              <a:gd name="connsiteX44" fmla="*/ 1212850 w 1430338"/>
              <a:gd name="connsiteY44" fmla="*/ 131762 h 3148013"/>
              <a:gd name="connsiteX45" fmla="*/ 1225550 w 1430338"/>
              <a:gd name="connsiteY45" fmla="*/ 166687 h 3148013"/>
              <a:gd name="connsiteX46" fmla="*/ 1230312 w 1430338"/>
              <a:gd name="connsiteY46" fmla="*/ 209549 h 3148013"/>
              <a:gd name="connsiteX47" fmla="*/ 1230312 w 1430338"/>
              <a:gd name="connsiteY47" fmla="*/ 617537 h 3148013"/>
              <a:gd name="connsiteX48" fmla="*/ 1255713 w 1430338"/>
              <a:gd name="connsiteY48" fmla="*/ 636587 h 3148013"/>
              <a:gd name="connsiteX49" fmla="*/ 1255713 w 1430338"/>
              <a:gd name="connsiteY49" fmla="*/ 636588 h 3148013"/>
              <a:gd name="connsiteX50" fmla="*/ 1300162 w 1430338"/>
              <a:gd name="connsiteY50" fmla="*/ 669924 h 3148013"/>
              <a:gd name="connsiteX51" fmla="*/ 1300162 w 1430338"/>
              <a:gd name="connsiteY51" fmla="*/ 669925 h 3148013"/>
              <a:gd name="connsiteX52" fmla="*/ 1343025 w 1430338"/>
              <a:gd name="connsiteY52" fmla="*/ 703262 h 3148013"/>
              <a:gd name="connsiteX53" fmla="*/ 1343025 w 1430338"/>
              <a:gd name="connsiteY53" fmla="*/ 703262 h 3148013"/>
              <a:gd name="connsiteX54" fmla="*/ 1385888 w 1430338"/>
              <a:gd name="connsiteY54" fmla="*/ 735012 h 3148013"/>
              <a:gd name="connsiteX55" fmla="*/ 1385888 w 1430338"/>
              <a:gd name="connsiteY55" fmla="*/ 735013 h 3148013"/>
              <a:gd name="connsiteX56" fmla="*/ 1412875 w 1430338"/>
              <a:gd name="connsiteY56" fmla="*/ 755649 h 3148013"/>
              <a:gd name="connsiteX57" fmla="*/ 1425575 w 1430338"/>
              <a:gd name="connsiteY57" fmla="*/ 769937 h 3148013"/>
              <a:gd name="connsiteX58" fmla="*/ 1428750 w 1430338"/>
              <a:gd name="connsiteY58" fmla="*/ 787399 h 3148013"/>
              <a:gd name="connsiteX59" fmla="*/ 1425575 w 1430338"/>
              <a:gd name="connsiteY59" fmla="*/ 803275 h 3148013"/>
              <a:gd name="connsiteX60" fmla="*/ 1412875 w 1430338"/>
              <a:gd name="connsiteY60" fmla="*/ 817562 h 3148013"/>
              <a:gd name="connsiteX61" fmla="*/ 1385888 w 1430338"/>
              <a:gd name="connsiteY61" fmla="*/ 836611 h 3148013"/>
              <a:gd name="connsiteX62" fmla="*/ 1385888 w 1430338"/>
              <a:gd name="connsiteY62" fmla="*/ 836612 h 3148013"/>
              <a:gd name="connsiteX63" fmla="*/ 1343025 w 1430338"/>
              <a:gd name="connsiteY63" fmla="*/ 871537 h 3148013"/>
              <a:gd name="connsiteX64" fmla="*/ 1343025 w 1430338"/>
              <a:gd name="connsiteY64" fmla="*/ 871538 h 3148013"/>
              <a:gd name="connsiteX65" fmla="*/ 1300162 w 1430338"/>
              <a:gd name="connsiteY65" fmla="*/ 904875 h 3148013"/>
              <a:gd name="connsiteX66" fmla="*/ 1255713 w 1430338"/>
              <a:gd name="connsiteY66" fmla="*/ 936624 h 3148013"/>
              <a:gd name="connsiteX67" fmla="*/ 1255713 w 1430338"/>
              <a:gd name="connsiteY67" fmla="*/ 936625 h 3148013"/>
              <a:gd name="connsiteX68" fmla="*/ 1230312 w 1430338"/>
              <a:gd name="connsiteY68" fmla="*/ 955675 h 3148013"/>
              <a:gd name="connsiteX69" fmla="*/ 1230312 w 1430338"/>
              <a:gd name="connsiteY69" fmla="*/ 2940050 h 3148013"/>
              <a:gd name="connsiteX70" fmla="*/ 1225550 w 1430338"/>
              <a:gd name="connsiteY70" fmla="*/ 2982913 h 3148013"/>
              <a:gd name="connsiteX71" fmla="*/ 1212850 w 1430338"/>
              <a:gd name="connsiteY71" fmla="*/ 3016250 h 3148013"/>
              <a:gd name="connsiteX72" fmla="*/ 1211262 w 1430338"/>
              <a:gd name="connsiteY72" fmla="*/ 3021013 h 3148013"/>
              <a:gd name="connsiteX73" fmla="*/ 1189037 w 1430338"/>
              <a:gd name="connsiteY73" fmla="*/ 3055938 h 3148013"/>
              <a:gd name="connsiteX74" fmla="*/ 1169988 w 1430338"/>
              <a:gd name="connsiteY74" fmla="*/ 3076574 h 3148013"/>
              <a:gd name="connsiteX75" fmla="*/ 1169988 w 1430338"/>
              <a:gd name="connsiteY75" fmla="*/ 3076575 h 3148013"/>
              <a:gd name="connsiteX76" fmla="*/ 1160463 w 1430338"/>
              <a:gd name="connsiteY76" fmla="*/ 3087688 h 3148013"/>
              <a:gd name="connsiteX77" fmla="*/ 1127125 w 1430338"/>
              <a:gd name="connsiteY77" fmla="*/ 3111500 h 3148013"/>
              <a:gd name="connsiteX78" fmla="*/ 1127125 w 1430338"/>
              <a:gd name="connsiteY78" fmla="*/ 3111501 h 3148013"/>
              <a:gd name="connsiteX79" fmla="*/ 1125537 w 1430338"/>
              <a:gd name="connsiteY79" fmla="*/ 3113088 h 3148013"/>
              <a:gd name="connsiteX80" fmla="*/ 1084262 w 1430338"/>
              <a:gd name="connsiteY80" fmla="*/ 3132138 h 3148013"/>
              <a:gd name="connsiteX81" fmla="*/ 1082675 w 1430338"/>
              <a:gd name="connsiteY81" fmla="*/ 3132138 h 3148013"/>
              <a:gd name="connsiteX82" fmla="*/ 1082675 w 1430338"/>
              <a:gd name="connsiteY82" fmla="*/ 3132137 h 3148013"/>
              <a:gd name="connsiteX83" fmla="*/ 1039813 w 1430338"/>
              <a:gd name="connsiteY83" fmla="*/ 3144837 h 3148013"/>
              <a:gd name="connsiteX84" fmla="*/ 1039813 w 1430338"/>
              <a:gd name="connsiteY84" fmla="*/ 3144838 h 3148013"/>
              <a:gd name="connsiteX85" fmla="*/ 996950 w 1430338"/>
              <a:gd name="connsiteY85" fmla="*/ 3148013 h 3148013"/>
              <a:gd name="connsiteX86" fmla="*/ 990600 w 1430338"/>
              <a:gd name="connsiteY86" fmla="*/ 3148013 h 3148013"/>
              <a:gd name="connsiteX87" fmla="*/ 952500 w 1430338"/>
              <a:gd name="connsiteY87" fmla="*/ 3148013 h 3148013"/>
              <a:gd name="connsiteX88" fmla="*/ 909638 w 1430338"/>
              <a:gd name="connsiteY88" fmla="*/ 3148013 h 3148013"/>
              <a:gd name="connsiteX89" fmla="*/ 909637 w 1430338"/>
              <a:gd name="connsiteY89" fmla="*/ 3148013 h 3148013"/>
              <a:gd name="connsiteX90" fmla="*/ 866775 w 1430338"/>
              <a:gd name="connsiteY90" fmla="*/ 3148013 h 3148013"/>
              <a:gd name="connsiteX91" fmla="*/ 823913 w 1430338"/>
              <a:gd name="connsiteY91" fmla="*/ 3148013 h 3148013"/>
              <a:gd name="connsiteX92" fmla="*/ 823912 w 1430338"/>
              <a:gd name="connsiteY92" fmla="*/ 3148013 h 3148013"/>
              <a:gd name="connsiteX93" fmla="*/ 781050 w 1430338"/>
              <a:gd name="connsiteY93" fmla="*/ 3148013 h 3148013"/>
              <a:gd name="connsiteX94" fmla="*/ 738187 w 1430338"/>
              <a:gd name="connsiteY94" fmla="*/ 3148013 h 3148013"/>
              <a:gd name="connsiteX95" fmla="*/ 693737 w 1430338"/>
              <a:gd name="connsiteY95" fmla="*/ 3148013 h 3148013"/>
              <a:gd name="connsiteX96" fmla="*/ 649288 w 1430338"/>
              <a:gd name="connsiteY96" fmla="*/ 3148013 h 3148013"/>
              <a:gd name="connsiteX97" fmla="*/ 649287 w 1430338"/>
              <a:gd name="connsiteY97" fmla="*/ 3148013 h 3148013"/>
              <a:gd name="connsiteX98" fmla="*/ 606425 w 1430338"/>
              <a:gd name="connsiteY98" fmla="*/ 3148013 h 3148013"/>
              <a:gd name="connsiteX99" fmla="*/ 563563 w 1430338"/>
              <a:gd name="connsiteY99" fmla="*/ 3148013 h 3148013"/>
              <a:gd name="connsiteX100" fmla="*/ 563562 w 1430338"/>
              <a:gd name="connsiteY100" fmla="*/ 3148013 h 3148013"/>
              <a:gd name="connsiteX101" fmla="*/ 520700 w 1430338"/>
              <a:gd name="connsiteY101" fmla="*/ 3148013 h 3148013"/>
              <a:gd name="connsiteX102" fmla="*/ 477838 w 1430338"/>
              <a:gd name="connsiteY102" fmla="*/ 3148013 h 3148013"/>
              <a:gd name="connsiteX103" fmla="*/ 477837 w 1430338"/>
              <a:gd name="connsiteY103" fmla="*/ 3148013 h 3148013"/>
              <a:gd name="connsiteX104" fmla="*/ 434975 w 1430338"/>
              <a:gd name="connsiteY104" fmla="*/ 3148013 h 3148013"/>
              <a:gd name="connsiteX105" fmla="*/ 392113 w 1430338"/>
              <a:gd name="connsiteY105" fmla="*/ 3148013 h 3148013"/>
              <a:gd name="connsiteX106" fmla="*/ 392112 w 1430338"/>
              <a:gd name="connsiteY106" fmla="*/ 3148013 h 3148013"/>
              <a:gd name="connsiteX107" fmla="*/ 346075 w 1430338"/>
              <a:gd name="connsiteY107" fmla="*/ 3148013 h 3148013"/>
              <a:gd name="connsiteX108" fmla="*/ 303213 w 1430338"/>
              <a:gd name="connsiteY108" fmla="*/ 3148013 h 3148013"/>
              <a:gd name="connsiteX109" fmla="*/ 303212 w 1430338"/>
              <a:gd name="connsiteY109" fmla="*/ 3148013 h 3148013"/>
              <a:gd name="connsiteX110" fmla="*/ 260350 w 1430338"/>
              <a:gd name="connsiteY110" fmla="*/ 3148013 h 3148013"/>
              <a:gd name="connsiteX111" fmla="*/ 239712 w 1430338"/>
              <a:gd name="connsiteY111" fmla="*/ 3148013 h 3148013"/>
              <a:gd name="connsiteX112" fmla="*/ 217487 w 1430338"/>
              <a:gd name="connsiteY112" fmla="*/ 3146426 h 3148013"/>
              <a:gd name="connsiteX113" fmla="*/ 217487 w 1430338"/>
              <a:gd name="connsiteY113" fmla="*/ 3146425 h 3148013"/>
              <a:gd name="connsiteX114" fmla="*/ 192087 w 1430338"/>
              <a:gd name="connsiteY114" fmla="*/ 3144838 h 3148013"/>
              <a:gd name="connsiteX115" fmla="*/ 174625 w 1430338"/>
              <a:gd name="connsiteY115" fmla="*/ 3140075 h 3148013"/>
              <a:gd name="connsiteX116" fmla="*/ 146049 w 1430338"/>
              <a:gd name="connsiteY116" fmla="*/ 3132138 h 3148013"/>
              <a:gd name="connsiteX117" fmla="*/ 131762 w 1430338"/>
              <a:gd name="connsiteY117" fmla="*/ 3124200 h 3148013"/>
              <a:gd name="connsiteX118" fmla="*/ 131762 w 1430338"/>
              <a:gd name="connsiteY118" fmla="*/ 3124200 h 3148013"/>
              <a:gd name="connsiteX119" fmla="*/ 106362 w 1430338"/>
              <a:gd name="connsiteY119" fmla="*/ 3113088 h 3148013"/>
              <a:gd name="connsiteX120" fmla="*/ 88900 w 1430338"/>
              <a:gd name="connsiteY120" fmla="*/ 3100388 h 3148013"/>
              <a:gd name="connsiteX121" fmla="*/ 88900 w 1430338"/>
              <a:gd name="connsiteY121" fmla="*/ 3100387 h 3148013"/>
              <a:gd name="connsiteX122" fmla="*/ 71437 w 1430338"/>
              <a:gd name="connsiteY122" fmla="*/ 3087687 h 3148013"/>
              <a:gd name="connsiteX123" fmla="*/ 44450 w 1430338"/>
              <a:gd name="connsiteY123" fmla="*/ 3059112 h 3148013"/>
              <a:gd name="connsiteX124" fmla="*/ 41275 w 1430338"/>
              <a:gd name="connsiteY124" fmla="*/ 3055937 h 3148013"/>
              <a:gd name="connsiteX125" fmla="*/ 19050 w 1430338"/>
              <a:gd name="connsiteY125" fmla="*/ 3021012 h 3148013"/>
              <a:gd name="connsiteX126" fmla="*/ 4762 w 1430338"/>
              <a:gd name="connsiteY126" fmla="*/ 2982912 h 3148013"/>
              <a:gd name="connsiteX127" fmla="*/ 0 w 1430338"/>
              <a:gd name="connsiteY127" fmla="*/ 2940050 h 3148013"/>
              <a:gd name="connsiteX128" fmla="*/ 0 w 1430338"/>
              <a:gd name="connsiteY128" fmla="*/ 209549 h 3148013"/>
              <a:gd name="connsiteX129" fmla="*/ 4762 w 1430338"/>
              <a:gd name="connsiteY129" fmla="*/ 166687 h 3148013"/>
              <a:gd name="connsiteX130" fmla="*/ 19050 w 1430338"/>
              <a:gd name="connsiteY130" fmla="*/ 128587 h 3148013"/>
              <a:gd name="connsiteX131" fmla="*/ 41275 w 1430338"/>
              <a:gd name="connsiteY131" fmla="*/ 92074 h 3148013"/>
              <a:gd name="connsiteX132" fmla="*/ 44450 w 1430338"/>
              <a:gd name="connsiteY132" fmla="*/ 90487 h 3148013"/>
              <a:gd name="connsiteX133" fmla="*/ 71437 w 1430338"/>
              <a:gd name="connsiteY133" fmla="*/ 60324 h 3148013"/>
              <a:gd name="connsiteX134" fmla="*/ 88900 w 1430338"/>
              <a:gd name="connsiteY134" fmla="*/ 49212 h 3148013"/>
              <a:gd name="connsiteX135" fmla="*/ 88900 w 1430338"/>
              <a:gd name="connsiteY135" fmla="*/ 49212 h 3148013"/>
              <a:gd name="connsiteX136" fmla="*/ 106362 w 1430338"/>
              <a:gd name="connsiteY136" fmla="*/ 34925 h 3148013"/>
              <a:gd name="connsiteX137" fmla="*/ 131762 w 1430338"/>
              <a:gd name="connsiteY137" fmla="*/ 25400 h 3148013"/>
              <a:gd name="connsiteX138" fmla="*/ 131762 w 1430338"/>
              <a:gd name="connsiteY138" fmla="*/ 25400 h 3148013"/>
              <a:gd name="connsiteX139" fmla="*/ 146049 w 1430338"/>
              <a:gd name="connsiteY139" fmla="*/ 15875 h 3148013"/>
              <a:gd name="connsiteX140" fmla="*/ 174625 w 1430338"/>
              <a:gd name="connsiteY140" fmla="*/ 9525 h 3148013"/>
              <a:gd name="connsiteX141" fmla="*/ 192087 w 1430338"/>
              <a:gd name="connsiteY141" fmla="*/ 4762 h 3148013"/>
              <a:gd name="connsiteX142" fmla="*/ 217487 w 1430338"/>
              <a:gd name="connsiteY142"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430338" h="3148013">
                <a:moveTo>
                  <a:pt x="1428750" y="787400"/>
                </a:moveTo>
                <a:lnTo>
                  <a:pt x="1430338" y="787400"/>
                </a:lnTo>
                <a:lnTo>
                  <a:pt x="1430338" y="788988"/>
                </a:lnTo>
                <a:lnTo>
                  <a:pt x="1428750" y="788988"/>
                </a:lnTo>
                <a:close/>
                <a:moveTo>
                  <a:pt x="239712" y="0"/>
                </a:moveTo>
                <a:lnTo>
                  <a:pt x="260350" y="0"/>
                </a:lnTo>
                <a:lnTo>
                  <a:pt x="303212" y="0"/>
                </a:lnTo>
                <a:lnTo>
                  <a:pt x="303213" y="0"/>
                </a:lnTo>
                <a:lnTo>
                  <a:pt x="346075" y="0"/>
                </a:lnTo>
                <a:lnTo>
                  <a:pt x="392112" y="0"/>
                </a:lnTo>
                <a:lnTo>
                  <a:pt x="392113" y="0"/>
                </a:lnTo>
                <a:lnTo>
                  <a:pt x="434975" y="0"/>
                </a:lnTo>
                <a:lnTo>
                  <a:pt x="477837" y="0"/>
                </a:lnTo>
                <a:lnTo>
                  <a:pt x="477838" y="0"/>
                </a:lnTo>
                <a:lnTo>
                  <a:pt x="520700" y="0"/>
                </a:lnTo>
                <a:lnTo>
                  <a:pt x="563562" y="0"/>
                </a:lnTo>
                <a:lnTo>
                  <a:pt x="563563" y="0"/>
                </a:lnTo>
                <a:lnTo>
                  <a:pt x="606425" y="0"/>
                </a:lnTo>
                <a:lnTo>
                  <a:pt x="649287" y="0"/>
                </a:lnTo>
                <a:lnTo>
                  <a:pt x="649288" y="0"/>
                </a:lnTo>
                <a:lnTo>
                  <a:pt x="693737" y="0"/>
                </a:lnTo>
                <a:lnTo>
                  <a:pt x="738187" y="0"/>
                </a:lnTo>
                <a:lnTo>
                  <a:pt x="781050" y="0"/>
                </a:lnTo>
                <a:lnTo>
                  <a:pt x="823912" y="0"/>
                </a:lnTo>
                <a:lnTo>
                  <a:pt x="823913" y="0"/>
                </a:lnTo>
                <a:lnTo>
                  <a:pt x="866775" y="0"/>
                </a:lnTo>
                <a:lnTo>
                  <a:pt x="909637" y="0"/>
                </a:lnTo>
                <a:lnTo>
                  <a:pt x="909638" y="0"/>
                </a:lnTo>
                <a:lnTo>
                  <a:pt x="952500" y="0"/>
                </a:lnTo>
                <a:lnTo>
                  <a:pt x="990600" y="0"/>
                </a:lnTo>
                <a:lnTo>
                  <a:pt x="996950" y="0"/>
                </a:lnTo>
                <a:lnTo>
                  <a:pt x="1039812" y="4762"/>
                </a:lnTo>
                <a:lnTo>
                  <a:pt x="1039812" y="4762"/>
                </a:lnTo>
                <a:lnTo>
                  <a:pt x="1082675" y="15874"/>
                </a:lnTo>
                <a:lnTo>
                  <a:pt x="1082675" y="15875"/>
                </a:lnTo>
                <a:lnTo>
                  <a:pt x="1084262" y="15875"/>
                </a:lnTo>
                <a:lnTo>
                  <a:pt x="1125537" y="34925"/>
                </a:lnTo>
                <a:lnTo>
                  <a:pt x="1127125" y="36512"/>
                </a:lnTo>
                <a:lnTo>
                  <a:pt x="1127125" y="36512"/>
                </a:lnTo>
                <a:lnTo>
                  <a:pt x="1160463" y="60324"/>
                </a:lnTo>
                <a:lnTo>
                  <a:pt x="1169988" y="71437"/>
                </a:lnTo>
                <a:lnTo>
                  <a:pt x="1169988" y="71438"/>
                </a:lnTo>
                <a:lnTo>
                  <a:pt x="1189037" y="92074"/>
                </a:lnTo>
                <a:lnTo>
                  <a:pt x="1211262" y="128587"/>
                </a:lnTo>
                <a:lnTo>
                  <a:pt x="1212850" y="131762"/>
                </a:lnTo>
                <a:lnTo>
                  <a:pt x="1225550" y="166687"/>
                </a:lnTo>
                <a:lnTo>
                  <a:pt x="1230312" y="209549"/>
                </a:lnTo>
                <a:lnTo>
                  <a:pt x="1230312" y="617537"/>
                </a:lnTo>
                <a:lnTo>
                  <a:pt x="1255713" y="636587"/>
                </a:lnTo>
                <a:lnTo>
                  <a:pt x="1255713" y="636588"/>
                </a:lnTo>
                <a:lnTo>
                  <a:pt x="1300162" y="669924"/>
                </a:lnTo>
                <a:lnTo>
                  <a:pt x="1300162" y="669925"/>
                </a:lnTo>
                <a:lnTo>
                  <a:pt x="1343025" y="703262"/>
                </a:lnTo>
                <a:lnTo>
                  <a:pt x="1343025" y="703262"/>
                </a:lnTo>
                <a:lnTo>
                  <a:pt x="1385888" y="735012"/>
                </a:lnTo>
                <a:lnTo>
                  <a:pt x="1385888" y="735013"/>
                </a:lnTo>
                <a:lnTo>
                  <a:pt x="1412875" y="755649"/>
                </a:lnTo>
                <a:lnTo>
                  <a:pt x="1425575" y="769937"/>
                </a:lnTo>
                <a:lnTo>
                  <a:pt x="1428750" y="787399"/>
                </a:lnTo>
                <a:lnTo>
                  <a:pt x="1425575" y="803275"/>
                </a:lnTo>
                <a:lnTo>
                  <a:pt x="1412875" y="817562"/>
                </a:lnTo>
                <a:lnTo>
                  <a:pt x="1385888" y="836611"/>
                </a:lnTo>
                <a:lnTo>
                  <a:pt x="1385888" y="836612"/>
                </a:lnTo>
                <a:lnTo>
                  <a:pt x="1343025" y="871537"/>
                </a:lnTo>
                <a:lnTo>
                  <a:pt x="1343025" y="871538"/>
                </a:lnTo>
                <a:lnTo>
                  <a:pt x="1300162" y="904875"/>
                </a:lnTo>
                <a:lnTo>
                  <a:pt x="1255713" y="936624"/>
                </a:lnTo>
                <a:lnTo>
                  <a:pt x="1255713" y="936625"/>
                </a:lnTo>
                <a:lnTo>
                  <a:pt x="1230312" y="955675"/>
                </a:lnTo>
                <a:lnTo>
                  <a:pt x="1230312" y="2940050"/>
                </a:lnTo>
                <a:lnTo>
                  <a:pt x="1225550" y="2982913"/>
                </a:lnTo>
                <a:lnTo>
                  <a:pt x="1212850" y="3016250"/>
                </a:lnTo>
                <a:lnTo>
                  <a:pt x="1211262" y="3021013"/>
                </a:lnTo>
                <a:lnTo>
                  <a:pt x="1189037" y="3055938"/>
                </a:lnTo>
                <a:lnTo>
                  <a:pt x="1169988" y="3076574"/>
                </a:lnTo>
                <a:lnTo>
                  <a:pt x="1169988" y="3076575"/>
                </a:lnTo>
                <a:lnTo>
                  <a:pt x="1160463" y="3087688"/>
                </a:lnTo>
                <a:lnTo>
                  <a:pt x="1127125" y="3111500"/>
                </a:lnTo>
                <a:lnTo>
                  <a:pt x="1127125" y="3111501"/>
                </a:lnTo>
                <a:lnTo>
                  <a:pt x="1125537" y="3113088"/>
                </a:lnTo>
                <a:lnTo>
                  <a:pt x="1084262" y="3132138"/>
                </a:lnTo>
                <a:lnTo>
                  <a:pt x="1082675" y="3132138"/>
                </a:lnTo>
                <a:lnTo>
                  <a:pt x="1082675" y="3132137"/>
                </a:lnTo>
                <a:lnTo>
                  <a:pt x="1039813" y="3144837"/>
                </a:lnTo>
                <a:lnTo>
                  <a:pt x="1039813" y="3144838"/>
                </a:lnTo>
                <a:lnTo>
                  <a:pt x="996950" y="3148013"/>
                </a:lnTo>
                <a:lnTo>
                  <a:pt x="990600" y="3148013"/>
                </a:lnTo>
                <a:lnTo>
                  <a:pt x="952500" y="3148013"/>
                </a:lnTo>
                <a:lnTo>
                  <a:pt x="909638" y="3148013"/>
                </a:lnTo>
                <a:lnTo>
                  <a:pt x="909637" y="3148013"/>
                </a:lnTo>
                <a:lnTo>
                  <a:pt x="866775" y="3148013"/>
                </a:lnTo>
                <a:lnTo>
                  <a:pt x="823913" y="3148013"/>
                </a:lnTo>
                <a:lnTo>
                  <a:pt x="823912" y="3148013"/>
                </a:lnTo>
                <a:lnTo>
                  <a:pt x="781050" y="3148013"/>
                </a:lnTo>
                <a:lnTo>
                  <a:pt x="738187" y="3148013"/>
                </a:lnTo>
                <a:lnTo>
                  <a:pt x="693737" y="3148013"/>
                </a:lnTo>
                <a:lnTo>
                  <a:pt x="649288" y="3148013"/>
                </a:lnTo>
                <a:lnTo>
                  <a:pt x="649287" y="3148013"/>
                </a:lnTo>
                <a:lnTo>
                  <a:pt x="606425" y="3148013"/>
                </a:lnTo>
                <a:lnTo>
                  <a:pt x="563563" y="3148013"/>
                </a:lnTo>
                <a:lnTo>
                  <a:pt x="563562" y="3148013"/>
                </a:lnTo>
                <a:lnTo>
                  <a:pt x="520700" y="3148013"/>
                </a:lnTo>
                <a:lnTo>
                  <a:pt x="477838" y="3148013"/>
                </a:lnTo>
                <a:lnTo>
                  <a:pt x="477837" y="3148013"/>
                </a:lnTo>
                <a:lnTo>
                  <a:pt x="434975" y="3148013"/>
                </a:lnTo>
                <a:lnTo>
                  <a:pt x="392113" y="3148013"/>
                </a:lnTo>
                <a:lnTo>
                  <a:pt x="392112" y="3148013"/>
                </a:lnTo>
                <a:lnTo>
                  <a:pt x="346075" y="3148013"/>
                </a:lnTo>
                <a:lnTo>
                  <a:pt x="303213" y="3148013"/>
                </a:lnTo>
                <a:lnTo>
                  <a:pt x="303212" y="3148013"/>
                </a:lnTo>
                <a:lnTo>
                  <a:pt x="260350" y="3148013"/>
                </a:lnTo>
                <a:lnTo>
                  <a:pt x="239712" y="3148013"/>
                </a:lnTo>
                <a:lnTo>
                  <a:pt x="217487" y="3146426"/>
                </a:lnTo>
                <a:lnTo>
                  <a:pt x="217487" y="3146425"/>
                </a:lnTo>
                <a:lnTo>
                  <a:pt x="192087" y="3144838"/>
                </a:lnTo>
                <a:lnTo>
                  <a:pt x="174625" y="3140075"/>
                </a:lnTo>
                <a:lnTo>
                  <a:pt x="146049" y="3132138"/>
                </a:lnTo>
                <a:lnTo>
                  <a:pt x="131762" y="3124200"/>
                </a:lnTo>
                <a:lnTo>
                  <a:pt x="131762" y="3124200"/>
                </a:lnTo>
                <a:lnTo>
                  <a:pt x="106362" y="3113088"/>
                </a:lnTo>
                <a:lnTo>
                  <a:pt x="88900" y="3100388"/>
                </a:lnTo>
                <a:lnTo>
                  <a:pt x="88900" y="3100387"/>
                </a:lnTo>
                <a:lnTo>
                  <a:pt x="71437" y="3087687"/>
                </a:lnTo>
                <a:lnTo>
                  <a:pt x="44450" y="3059112"/>
                </a:lnTo>
                <a:lnTo>
                  <a:pt x="41275" y="3055937"/>
                </a:lnTo>
                <a:lnTo>
                  <a:pt x="19050" y="3021012"/>
                </a:lnTo>
                <a:lnTo>
                  <a:pt x="4762" y="2982912"/>
                </a:lnTo>
                <a:lnTo>
                  <a:pt x="0" y="2940050"/>
                </a:lnTo>
                <a:lnTo>
                  <a:pt x="0" y="209549"/>
                </a:lnTo>
                <a:lnTo>
                  <a:pt x="4762" y="166687"/>
                </a:lnTo>
                <a:lnTo>
                  <a:pt x="19050" y="128587"/>
                </a:lnTo>
                <a:lnTo>
                  <a:pt x="41275" y="92074"/>
                </a:lnTo>
                <a:lnTo>
                  <a:pt x="44450" y="90487"/>
                </a:lnTo>
                <a:lnTo>
                  <a:pt x="71437" y="60324"/>
                </a:lnTo>
                <a:lnTo>
                  <a:pt x="88900" y="49212"/>
                </a:lnTo>
                <a:lnTo>
                  <a:pt x="88900" y="49212"/>
                </a:lnTo>
                <a:lnTo>
                  <a:pt x="106362" y="34925"/>
                </a:lnTo>
                <a:lnTo>
                  <a:pt x="131762" y="25400"/>
                </a:lnTo>
                <a:lnTo>
                  <a:pt x="131762" y="25400"/>
                </a:lnTo>
                <a:lnTo>
                  <a:pt x="146049" y="15875"/>
                </a:lnTo>
                <a:lnTo>
                  <a:pt x="174625" y="9525"/>
                </a:lnTo>
                <a:lnTo>
                  <a:pt x="192087" y="4762"/>
                </a:lnTo>
                <a:lnTo>
                  <a:pt x="217487" y="3175"/>
                </a:lnTo>
                <a:close/>
              </a:path>
            </a:pathLst>
          </a:custGeom>
          <a:solidFill>
            <a:schemeClr val="accent3"/>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组合 8"/>
          <p:cNvGrpSpPr/>
          <p:nvPr/>
        </p:nvGrpSpPr>
        <p:grpSpPr>
          <a:xfrm>
            <a:off x="8910649" y="1935217"/>
            <a:ext cx="568739" cy="1692604"/>
            <a:chOff x="9286715" y="1680422"/>
            <a:chExt cx="654939" cy="1949140"/>
          </a:xfrm>
          <a:solidFill>
            <a:schemeClr val="accent4"/>
          </a:solidFill>
        </p:grpSpPr>
        <p:sp>
          <p:nvSpPr>
            <p:cNvPr id="171" name="Freeform 137"/>
            <p:cNvSpPr>
              <a:spLocks/>
            </p:cNvSpPr>
            <p:nvPr/>
          </p:nvSpPr>
          <p:spPr bwMode="auto">
            <a:xfrm>
              <a:off x="9286715" y="1680422"/>
              <a:ext cx="654939" cy="1949140"/>
            </a:xfrm>
            <a:custGeom>
              <a:avLst/>
              <a:gdLst>
                <a:gd name="T0" fmla="*/ 0 w 376"/>
                <a:gd name="T1" fmla="*/ 0 h 1119"/>
                <a:gd name="T2" fmla="*/ 259 w 376"/>
                <a:gd name="T3" fmla="*/ 37 h 1119"/>
                <a:gd name="T4" fmla="*/ 283 w 376"/>
                <a:gd name="T5" fmla="*/ 42 h 1119"/>
                <a:gd name="T6" fmla="*/ 305 w 376"/>
                <a:gd name="T7" fmla="*/ 50 h 1119"/>
                <a:gd name="T8" fmla="*/ 325 w 376"/>
                <a:gd name="T9" fmla="*/ 60 h 1119"/>
                <a:gd name="T10" fmla="*/ 343 w 376"/>
                <a:gd name="T11" fmla="*/ 72 h 1119"/>
                <a:gd name="T12" fmla="*/ 357 w 376"/>
                <a:gd name="T13" fmla="*/ 86 h 1119"/>
                <a:gd name="T14" fmla="*/ 368 w 376"/>
                <a:gd name="T15" fmla="*/ 101 h 1119"/>
                <a:gd name="T16" fmla="*/ 374 w 376"/>
                <a:gd name="T17" fmla="*/ 119 h 1119"/>
                <a:gd name="T18" fmla="*/ 376 w 376"/>
                <a:gd name="T19" fmla="*/ 140 h 1119"/>
                <a:gd name="T20" fmla="*/ 376 w 376"/>
                <a:gd name="T21" fmla="*/ 968 h 1119"/>
                <a:gd name="T22" fmla="*/ 374 w 376"/>
                <a:gd name="T23" fmla="*/ 988 h 1119"/>
                <a:gd name="T24" fmla="*/ 368 w 376"/>
                <a:gd name="T25" fmla="*/ 1007 h 1119"/>
                <a:gd name="T26" fmla="*/ 358 w 376"/>
                <a:gd name="T27" fmla="*/ 1022 h 1119"/>
                <a:gd name="T28" fmla="*/ 344 w 376"/>
                <a:gd name="T29" fmla="*/ 1036 h 1119"/>
                <a:gd name="T30" fmla="*/ 327 w 376"/>
                <a:gd name="T31" fmla="*/ 1048 h 1119"/>
                <a:gd name="T32" fmla="*/ 306 w 376"/>
                <a:gd name="T33" fmla="*/ 1058 h 1119"/>
                <a:gd name="T34" fmla="*/ 284 w 376"/>
                <a:gd name="T35" fmla="*/ 1066 h 1119"/>
                <a:gd name="T36" fmla="*/ 259 w 376"/>
                <a:gd name="T37" fmla="*/ 1071 h 1119"/>
                <a:gd name="T38" fmla="*/ 0 w 376"/>
                <a:gd name="T39" fmla="*/ 1119 h 1119"/>
                <a:gd name="T40" fmla="*/ 0 w 376"/>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6" h="1119">
                  <a:moveTo>
                    <a:pt x="0" y="0"/>
                  </a:moveTo>
                  <a:lnTo>
                    <a:pt x="259" y="37"/>
                  </a:lnTo>
                  <a:lnTo>
                    <a:pt x="283" y="42"/>
                  </a:lnTo>
                  <a:lnTo>
                    <a:pt x="305" y="50"/>
                  </a:lnTo>
                  <a:lnTo>
                    <a:pt x="325" y="60"/>
                  </a:lnTo>
                  <a:lnTo>
                    <a:pt x="343" y="72"/>
                  </a:lnTo>
                  <a:lnTo>
                    <a:pt x="357" y="86"/>
                  </a:lnTo>
                  <a:lnTo>
                    <a:pt x="368" y="101"/>
                  </a:lnTo>
                  <a:lnTo>
                    <a:pt x="374" y="119"/>
                  </a:lnTo>
                  <a:lnTo>
                    <a:pt x="376" y="140"/>
                  </a:lnTo>
                  <a:lnTo>
                    <a:pt x="376" y="968"/>
                  </a:lnTo>
                  <a:lnTo>
                    <a:pt x="374" y="988"/>
                  </a:lnTo>
                  <a:lnTo>
                    <a:pt x="368" y="1007"/>
                  </a:lnTo>
                  <a:lnTo>
                    <a:pt x="358" y="1022"/>
                  </a:lnTo>
                  <a:lnTo>
                    <a:pt x="344" y="1036"/>
                  </a:lnTo>
                  <a:lnTo>
                    <a:pt x="327" y="1048"/>
                  </a:lnTo>
                  <a:lnTo>
                    <a:pt x="306"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9380775" y="2482548"/>
              <a:ext cx="362307" cy="344889"/>
              <a:chOff x="8289913" y="3162328"/>
              <a:chExt cx="362307" cy="344889"/>
            </a:xfrm>
            <a:grpFill/>
          </p:grpSpPr>
          <p:sp>
            <p:nvSpPr>
              <p:cNvPr id="177" name="Freeform 162"/>
              <p:cNvSpPr>
                <a:spLocks noEditPoints="1"/>
              </p:cNvSpPr>
              <p:nvPr/>
            </p:nvSpPr>
            <p:spPr bwMode="auto">
              <a:xfrm>
                <a:off x="8289913" y="3218068"/>
                <a:ext cx="362307" cy="289149"/>
              </a:xfrm>
              <a:custGeom>
                <a:avLst/>
                <a:gdLst>
                  <a:gd name="T0" fmla="*/ 174 w 208"/>
                  <a:gd name="T1" fmla="*/ 62 h 166"/>
                  <a:gd name="T2" fmla="*/ 175 w 208"/>
                  <a:gd name="T3" fmla="*/ 43 h 166"/>
                  <a:gd name="T4" fmla="*/ 122 w 208"/>
                  <a:gd name="T5" fmla="*/ 50 h 166"/>
                  <a:gd name="T6" fmla="*/ 116 w 208"/>
                  <a:gd name="T7" fmla="*/ 53 h 166"/>
                  <a:gd name="T8" fmla="*/ 80 w 208"/>
                  <a:gd name="T9" fmla="*/ 53 h 166"/>
                  <a:gd name="T10" fmla="*/ 75 w 208"/>
                  <a:gd name="T11" fmla="*/ 51 h 166"/>
                  <a:gd name="T12" fmla="*/ 72 w 208"/>
                  <a:gd name="T13" fmla="*/ 51 h 166"/>
                  <a:gd name="T14" fmla="*/ 48 w 208"/>
                  <a:gd name="T15" fmla="*/ 51 h 166"/>
                  <a:gd name="T16" fmla="*/ 48 w 208"/>
                  <a:gd name="T17" fmla="*/ 54 h 166"/>
                  <a:gd name="T18" fmla="*/ 55 w 208"/>
                  <a:gd name="T19" fmla="*/ 58 h 166"/>
                  <a:gd name="T20" fmla="*/ 58 w 208"/>
                  <a:gd name="T21" fmla="*/ 60 h 166"/>
                  <a:gd name="T22" fmla="*/ 127 w 208"/>
                  <a:gd name="T23" fmla="*/ 62 h 166"/>
                  <a:gd name="T24" fmla="*/ 10 w 208"/>
                  <a:gd name="T25" fmla="*/ 6 h 166"/>
                  <a:gd name="T26" fmla="*/ 70 w 208"/>
                  <a:gd name="T27" fmla="*/ 41 h 166"/>
                  <a:gd name="T28" fmla="*/ 10 w 208"/>
                  <a:gd name="T29" fmla="*/ 6 h 166"/>
                  <a:gd name="T30" fmla="*/ 71 w 208"/>
                  <a:gd name="T31" fmla="*/ 0 h 166"/>
                  <a:gd name="T32" fmla="*/ 75 w 208"/>
                  <a:gd name="T33" fmla="*/ 2 h 166"/>
                  <a:gd name="T34" fmla="*/ 76 w 208"/>
                  <a:gd name="T35" fmla="*/ 39 h 166"/>
                  <a:gd name="T36" fmla="*/ 80 w 208"/>
                  <a:gd name="T37" fmla="*/ 38 h 166"/>
                  <a:gd name="T38" fmla="*/ 126 w 208"/>
                  <a:gd name="T39" fmla="*/ 14 h 166"/>
                  <a:gd name="T40" fmla="*/ 131 w 208"/>
                  <a:gd name="T41" fmla="*/ 9 h 166"/>
                  <a:gd name="T42" fmla="*/ 166 w 208"/>
                  <a:gd name="T43" fmla="*/ 8 h 166"/>
                  <a:gd name="T44" fmla="*/ 169 w 208"/>
                  <a:gd name="T45" fmla="*/ 9 h 166"/>
                  <a:gd name="T46" fmla="*/ 172 w 208"/>
                  <a:gd name="T47" fmla="*/ 10 h 166"/>
                  <a:gd name="T48" fmla="*/ 175 w 208"/>
                  <a:gd name="T49" fmla="*/ 14 h 166"/>
                  <a:gd name="T50" fmla="*/ 207 w 208"/>
                  <a:gd name="T51" fmla="*/ 67 h 166"/>
                  <a:gd name="T52" fmla="*/ 208 w 208"/>
                  <a:gd name="T53" fmla="*/ 74 h 166"/>
                  <a:gd name="T54" fmla="*/ 206 w 208"/>
                  <a:gd name="T55" fmla="*/ 80 h 166"/>
                  <a:gd name="T56" fmla="*/ 201 w 208"/>
                  <a:gd name="T57" fmla="*/ 85 h 166"/>
                  <a:gd name="T58" fmla="*/ 194 w 208"/>
                  <a:gd name="T59" fmla="*/ 86 h 166"/>
                  <a:gd name="T60" fmla="*/ 193 w 208"/>
                  <a:gd name="T61" fmla="*/ 163 h 166"/>
                  <a:gd name="T62" fmla="*/ 189 w 208"/>
                  <a:gd name="T63" fmla="*/ 166 h 166"/>
                  <a:gd name="T64" fmla="*/ 185 w 208"/>
                  <a:gd name="T65" fmla="*/ 163 h 166"/>
                  <a:gd name="T66" fmla="*/ 184 w 208"/>
                  <a:gd name="T67" fmla="*/ 86 h 166"/>
                  <a:gd name="T68" fmla="*/ 171 w 208"/>
                  <a:gd name="T69" fmla="*/ 157 h 166"/>
                  <a:gd name="T70" fmla="*/ 168 w 208"/>
                  <a:gd name="T71" fmla="*/ 163 h 166"/>
                  <a:gd name="T72" fmla="*/ 162 w 208"/>
                  <a:gd name="T73" fmla="*/ 166 h 166"/>
                  <a:gd name="T74" fmla="*/ 155 w 208"/>
                  <a:gd name="T75" fmla="*/ 163 h 166"/>
                  <a:gd name="T76" fmla="*/ 153 w 208"/>
                  <a:gd name="T77" fmla="*/ 157 h 166"/>
                  <a:gd name="T78" fmla="*/ 147 w 208"/>
                  <a:gd name="T79" fmla="*/ 86 h 166"/>
                  <a:gd name="T80" fmla="*/ 147 w 208"/>
                  <a:gd name="T81" fmla="*/ 161 h 166"/>
                  <a:gd name="T82" fmla="*/ 141 w 208"/>
                  <a:gd name="T83" fmla="*/ 165 h 166"/>
                  <a:gd name="T84" fmla="*/ 135 w 208"/>
                  <a:gd name="T85" fmla="*/ 165 h 166"/>
                  <a:gd name="T86" fmla="*/ 130 w 208"/>
                  <a:gd name="T87" fmla="*/ 161 h 166"/>
                  <a:gd name="T88" fmla="*/ 129 w 208"/>
                  <a:gd name="T89" fmla="*/ 86 h 166"/>
                  <a:gd name="T90" fmla="*/ 29 w 208"/>
                  <a:gd name="T91" fmla="*/ 161 h 166"/>
                  <a:gd name="T92" fmla="*/ 26 w 208"/>
                  <a:gd name="T93" fmla="*/ 165 h 166"/>
                  <a:gd name="T94" fmla="*/ 21 w 208"/>
                  <a:gd name="T95" fmla="*/ 165 h 166"/>
                  <a:gd name="T96" fmla="*/ 19 w 208"/>
                  <a:gd name="T97" fmla="*/ 161 h 166"/>
                  <a:gd name="T98" fmla="*/ 11 w 208"/>
                  <a:gd name="T99" fmla="*/ 86 h 166"/>
                  <a:gd name="T100" fmla="*/ 4 w 208"/>
                  <a:gd name="T101" fmla="*/ 83 h 166"/>
                  <a:gd name="T102" fmla="*/ 0 w 208"/>
                  <a:gd name="T103" fmla="*/ 77 h 166"/>
                  <a:gd name="T104" fmla="*/ 0 w 208"/>
                  <a:gd name="T105" fmla="*/ 69 h 166"/>
                  <a:gd name="T106" fmla="*/ 4 w 208"/>
                  <a:gd name="T107" fmla="*/ 64 h 166"/>
                  <a:gd name="T108" fmla="*/ 11 w 208"/>
                  <a:gd name="T109" fmla="*/ 62 h 166"/>
                  <a:gd name="T110" fmla="*/ 22 w 208"/>
                  <a:gd name="T111" fmla="*/ 60 h 166"/>
                  <a:gd name="T112" fmla="*/ 23 w 208"/>
                  <a:gd name="T113" fmla="*/ 58 h 166"/>
                  <a:gd name="T114" fmla="*/ 30 w 208"/>
                  <a:gd name="T115" fmla="*/ 54 h 166"/>
                  <a:gd name="T116" fmla="*/ 32 w 208"/>
                  <a:gd name="T117" fmla="*/ 54 h 166"/>
                  <a:gd name="T118" fmla="*/ 9 w 208"/>
                  <a:gd name="T119" fmla="*/ 51 h 166"/>
                  <a:gd name="T120" fmla="*/ 4 w 208"/>
                  <a:gd name="T121" fmla="*/ 48 h 166"/>
                  <a:gd name="T122" fmla="*/ 3 w 208"/>
                  <a:gd name="T123" fmla="*/ 5 h 166"/>
                  <a:gd name="T124" fmla="*/ 7 w 208"/>
                  <a:gd name="T125"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8" h="166">
                    <a:moveTo>
                      <a:pt x="175" y="43"/>
                    </a:moveTo>
                    <a:lnTo>
                      <a:pt x="174" y="62"/>
                    </a:lnTo>
                    <a:lnTo>
                      <a:pt x="186" y="62"/>
                    </a:lnTo>
                    <a:lnTo>
                      <a:pt x="175" y="43"/>
                    </a:lnTo>
                    <a:close/>
                    <a:moveTo>
                      <a:pt x="126" y="42"/>
                    </a:moveTo>
                    <a:lnTo>
                      <a:pt x="122" y="50"/>
                    </a:lnTo>
                    <a:lnTo>
                      <a:pt x="119" y="52"/>
                    </a:lnTo>
                    <a:lnTo>
                      <a:pt x="116" y="53"/>
                    </a:lnTo>
                    <a:lnTo>
                      <a:pt x="115" y="53"/>
                    </a:lnTo>
                    <a:lnTo>
                      <a:pt x="80" y="53"/>
                    </a:lnTo>
                    <a:lnTo>
                      <a:pt x="77" y="53"/>
                    </a:lnTo>
                    <a:lnTo>
                      <a:pt x="75" y="51"/>
                    </a:lnTo>
                    <a:lnTo>
                      <a:pt x="74" y="50"/>
                    </a:lnTo>
                    <a:lnTo>
                      <a:pt x="72" y="51"/>
                    </a:lnTo>
                    <a:lnTo>
                      <a:pt x="71" y="51"/>
                    </a:lnTo>
                    <a:lnTo>
                      <a:pt x="48" y="51"/>
                    </a:lnTo>
                    <a:lnTo>
                      <a:pt x="48" y="54"/>
                    </a:lnTo>
                    <a:lnTo>
                      <a:pt x="48" y="54"/>
                    </a:lnTo>
                    <a:lnTo>
                      <a:pt x="48" y="54"/>
                    </a:lnTo>
                    <a:lnTo>
                      <a:pt x="55" y="58"/>
                    </a:lnTo>
                    <a:lnTo>
                      <a:pt x="57" y="59"/>
                    </a:lnTo>
                    <a:lnTo>
                      <a:pt x="58" y="60"/>
                    </a:lnTo>
                    <a:lnTo>
                      <a:pt x="57" y="62"/>
                    </a:lnTo>
                    <a:lnTo>
                      <a:pt x="127" y="62"/>
                    </a:lnTo>
                    <a:lnTo>
                      <a:pt x="126" y="42"/>
                    </a:lnTo>
                    <a:close/>
                    <a:moveTo>
                      <a:pt x="10" y="6"/>
                    </a:moveTo>
                    <a:lnTo>
                      <a:pt x="10" y="41"/>
                    </a:lnTo>
                    <a:lnTo>
                      <a:pt x="70" y="41"/>
                    </a:lnTo>
                    <a:lnTo>
                      <a:pt x="70" y="6"/>
                    </a:lnTo>
                    <a:lnTo>
                      <a:pt x="10" y="6"/>
                    </a:lnTo>
                    <a:close/>
                    <a:moveTo>
                      <a:pt x="9" y="0"/>
                    </a:moveTo>
                    <a:lnTo>
                      <a:pt x="71" y="0"/>
                    </a:lnTo>
                    <a:lnTo>
                      <a:pt x="73" y="0"/>
                    </a:lnTo>
                    <a:lnTo>
                      <a:pt x="75" y="2"/>
                    </a:lnTo>
                    <a:lnTo>
                      <a:pt x="76" y="5"/>
                    </a:lnTo>
                    <a:lnTo>
                      <a:pt x="76" y="39"/>
                    </a:lnTo>
                    <a:lnTo>
                      <a:pt x="78" y="38"/>
                    </a:lnTo>
                    <a:lnTo>
                      <a:pt x="80" y="38"/>
                    </a:lnTo>
                    <a:lnTo>
                      <a:pt x="111" y="38"/>
                    </a:lnTo>
                    <a:lnTo>
                      <a:pt x="126" y="14"/>
                    </a:lnTo>
                    <a:lnTo>
                      <a:pt x="128" y="11"/>
                    </a:lnTo>
                    <a:lnTo>
                      <a:pt x="131" y="9"/>
                    </a:lnTo>
                    <a:lnTo>
                      <a:pt x="135" y="8"/>
                    </a:lnTo>
                    <a:lnTo>
                      <a:pt x="166" y="8"/>
                    </a:lnTo>
                    <a:lnTo>
                      <a:pt x="168" y="9"/>
                    </a:lnTo>
                    <a:lnTo>
                      <a:pt x="169" y="9"/>
                    </a:lnTo>
                    <a:lnTo>
                      <a:pt x="169" y="9"/>
                    </a:lnTo>
                    <a:lnTo>
                      <a:pt x="172" y="10"/>
                    </a:lnTo>
                    <a:lnTo>
                      <a:pt x="173" y="11"/>
                    </a:lnTo>
                    <a:lnTo>
                      <a:pt x="175" y="14"/>
                    </a:lnTo>
                    <a:lnTo>
                      <a:pt x="205" y="65"/>
                    </a:lnTo>
                    <a:lnTo>
                      <a:pt x="207" y="67"/>
                    </a:lnTo>
                    <a:lnTo>
                      <a:pt x="208" y="71"/>
                    </a:lnTo>
                    <a:lnTo>
                      <a:pt x="208" y="74"/>
                    </a:lnTo>
                    <a:lnTo>
                      <a:pt x="208" y="77"/>
                    </a:lnTo>
                    <a:lnTo>
                      <a:pt x="206" y="80"/>
                    </a:lnTo>
                    <a:lnTo>
                      <a:pt x="204" y="83"/>
                    </a:lnTo>
                    <a:lnTo>
                      <a:pt x="201" y="85"/>
                    </a:lnTo>
                    <a:lnTo>
                      <a:pt x="198" y="86"/>
                    </a:lnTo>
                    <a:lnTo>
                      <a:pt x="194" y="86"/>
                    </a:lnTo>
                    <a:lnTo>
                      <a:pt x="194" y="161"/>
                    </a:lnTo>
                    <a:lnTo>
                      <a:pt x="193" y="163"/>
                    </a:lnTo>
                    <a:lnTo>
                      <a:pt x="191" y="165"/>
                    </a:lnTo>
                    <a:lnTo>
                      <a:pt x="189" y="166"/>
                    </a:lnTo>
                    <a:lnTo>
                      <a:pt x="186" y="165"/>
                    </a:lnTo>
                    <a:lnTo>
                      <a:pt x="185" y="163"/>
                    </a:lnTo>
                    <a:lnTo>
                      <a:pt x="184" y="161"/>
                    </a:lnTo>
                    <a:lnTo>
                      <a:pt x="184" y="86"/>
                    </a:lnTo>
                    <a:lnTo>
                      <a:pt x="171" y="86"/>
                    </a:lnTo>
                    <a:lnTo>
                      <a:pt x="171" y="157"/>
                    </a:lnTo>
                    <a:lnTo>
                      <a:pt x="169" y="161"/>
                    </a:lnTo>
                    <a:lnTo>
                      <a:pt x="168" y="163"/>
                    </a:lnTo>
                    <a:lnTo>
                      <a:pt x="165" y="165"/>
                    </a:lnTo>
                    <a:lnTo>
                      <a:pt x="162" y="166"/>
                    </a:lnTo>
                    <a:lnTo>
                      <a:pt x="159" y="165"/>
                    </a:lnTo>
                    <a:lnTo>
                      <a:pt x="155" y="163"/>
                    </a:lnTo>
                    <a:lnTo>
                      <a:pt x="154" y="161"/>
                    </a:lnTo>
                    <a:lnTo>
                      <a:pt x="153" y="157"/>
                    </a:lnTo>
                    <a:lnTo>
                      <a:pt x="153" y="86"/>
                    </a:lnTo>
                    <a:lnTo>
                      <a:pt x="147" y="86"/>
                    </a:lnTo>
                    <a:lnTo>
                      <a:pt x="147" y="157"/>
                    </a:lnTo>
                    <a:lnTo>
                      <a:pt x="147" y="161"/>
                    </a:lnTo>
                    <a:lnTo>
                      <a:pt x="144" y="163"/>
                    </a:lnTo>
                    <a:lnTo>
                      <a:pt x="141" y="165"/>
                    </a:lnTo>
                    <a:lnTo>
                      <a:pt x="138" y="166"/>
                    </a:lnTo>
                    <a:lnTo>
                      <a:pt x="135" y="165"/>
                    </a:lnTo>
                    <a:lnTo>
                      <a:pt x="133" y="163"/>
                    </a:lnTo>
                    <a:lnTo>
                      <a:pt x="130" y="161"/>
                    </a:lnTo>
                    <a:lnTo>
                      <a:pt x="129" y="157"/>
                    </a:lnTo>
                    <a:lnTo>
                      <a:pt x="129" y="86"/>
                    </a:lnTo>
                    <a:lnTo>
                      <a:pt x="29" y="86"/>
                    </a:lnTo>
                    <a:lnTo>
                      <a:pt x="29" y="161"/>
                    </a:lnTo>
                    <a:lnTo>
                      <a:pt x="28" y="163"/>
                    </a:lnTo>
                    <a:lnTo>
                      <a:pt x="26" y="165"/>
                    </a:lnTo>
                    <a:lnTo>
                      <a:pt x="24" y="166"/>
                    </a:lnTo>
                    <a:lnTo>
                      <a:pt x="21" y="165"/>
                    </a:lnTo>
                    <a:lnTo>
                      <a:pt x="20" y="163"/>
                    </a:lnTo>
                    <a:lnTo>
                      <a:pt x="19" y="161"/>
                    </a:lnTo>
                    <a:lnTo>
                      <a:pt x="19" y="86"/>
                    </a:lnTo>
                    <a:lnTo>
                      <a:pt x="11" y="86"/>
                    </a:lnTo>
                    <a:lnTo>
                      <a:pt x="8" y="85"/>
                    </a:lnTo>
                    <a:lnTo>
                      <a:pt x="4" y="83"/>
                    </a:lnTo>
                    <a:lnTo>
                      <a:pt x="2" y="80"/>
                    </a:lnTo>
                    <a:lnTo>
                      <a:pt x="0" y="77"/>
                    </a:lnTo>
                    <a:lnTo>
                      <a:pt x="0" y="74"/>
                    </a:lnTo>
                    <a:lnTo>
                      <a:pt x="0" y="69"/>
                    </a:lnTo>
                    <a:lnTo>
                      <a:pt x="2" y="66"/>
                    </a:lnTo>
                    <a:lnTo>
                      <a:pt x="4" y="64"/>
                    </a:lnTo>
                    <a:lnTo>
                      <a:pt x="8" y="62"/>
                    </a:lnTo>
                    <a:lnTo>
                      <a:pt x="11" y="62"/>
                    </a:lnTo>
                    <a:lnTo>
                      <a:pt x="22" y="62"/>
                    </a:lnTo>
                    <a:lnTo>
                      <a:pt x="22" y="60"/>
                    </a:lnTo>
                    <a:lnTo>
                      <a:pt x="22" y="59"/>
                    </a:lnTo>
                    <a:lnTo>
                      <a:pt x="23" y="58"/>
                    </a:lnTo>
                    <a:lnTo>
                      <a:pt x="23" y="58"/>
                    </a:lnTo>
                    <a:lnTo>
                      <a:pt x="30" y="54"/>
                    </a:lnTo>
                    <a:lnTo>
                      <a:pt x="30" y="54"/>
                    </a:lnTo>
                    <a:lnTo>
                      <a:pt x="32" y="54"/>
                    </a:lnTo>
                    <a:lnTo>
                      <a:pt x="32" y="51"/>
                    </a:lnTo>
                    <a:lnTo>
                      <a:pt x="9" y="51"/>
                    </a:lnTo>
                    <a:lnTo>
                      <a:pt x="7" y="50"/>
                    </a:lnTo>
                    <a:lnTo>
                      <a:pt x="4" y="48"/>
                    </a:lnTo>
                    <a:lnTo>
                      <a:pt x="3" y="46"/>
                    </a:lnTo>
                    <a:lnTo>
                      <a:pt x="3" y="5"/>
                    </a:lnTo>
                    <a:lnTo>
                      <a:pt x="4" y="2"/>
                    </a:lnTo>
                    <a:lnTo>
                      <a:pt x="7" y="0"/>
                    </a:lnTo>
                    <a:lnTo>
                      <a:pt x="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63"/>
              <p:cNvSpPr>
                <a:spLocks/>
              </p:cNvSpPr>
              <p:nvPr/>
            </p:nvSpPr>
            <p:spPr bwMode="auto">
              <a:xfrm>
                <a:off x="8518096" y="3162328"/>
                <a:ext cx="66191" cy="64449"/>
              </a:xfrm>
              <a:custGeom>
                <a:avLst/>
                <a:gdLst>
                  <a:gd name="T0" fmla="*/ 19 w 38"/>
                  <a:gd name="T1" fmla="*/ 0 h 37"/>
                  <a:gd name="T2" fmla="*/ 29 w 38"/>
                  <a:gd name="T3" fmla="*/ 3 h 37"/>
                  <a:gd name="T4" fmla="*/ 35 w 38"/>
                  <a:gd name="T5" fmla="*/ 9 h 37"/>
                  <a:gd name="T6" fmla="*/ 38 w 38"/>
                  <a:gd name="T7" fmla="*/ 19 h 37"/>
                  <a:gd name="T8" fmla="*/ 35 w 38"/>
                  <a:gd name="T9" fmla="*/ 28 h 37"/>
                  <a:gd name="T10" fmla="*/ 29 w 38"/>
                  <a:gd name="T11" fmla="*/ 34 h 37"/>
                  <a:gd name="T12" fmla="*/ 19 w 38"/>
                  <a:gd name="T13" fmla="*/ 37 h 37"/>
                  <a:gd name="T14" fmla="*/ 10 w 38"/>
                  <a:gd name="T15" fmla="*/ 34 h 37"/>
                  <a:gd name="T16" fmla="*/ 4 w 38"/>
                  <a:gd name="T17" fmla="*/ 28 h 37"/>
                  <a:gd name="T18" fmla="*/ 0 w 38"/>
                  <a:gd name="T19" fmla="*/ 19 h 37"/>
                  <a:gd name="T20" fmla="*/ 4 w 38"/>
                  <a:gd name="T21" fmla="*/ 9 h 37"/>
                  <a:gd name="T22" fmla="*/ 10 w 38"/>
                  <a:gd name="T23" fmla="*/ 3 h 37"/>
                  <a:gd name="T24" fmla="*/ 19 w 3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37">
                    <a:moveTo>
                      <a:pt x="19" y="0"/>
                    </a:moveTo>
                    <a:lnTo>
                      <a:pt x="29" y="3"/>
                    </a:lnTo>
                    <a:lnTo>
                      <a:pt x="35" y="9"/>
                    </a:lnTo>
                    <a:lnTo>
                      <a:pt x="38" y="19"/>
                    </a:lnTo>
                    <a:lnTo>
                      <a:pt x="35" y="28"/>
                    </a:lnTo>
                    <a:lnTo>
                      <a:pt x="29" y="34"/>
                    </a:lnTo>
                    <a:lnTo>
                      <a:pt x="19" y="37"/>
                    </a:lnTo>
                    <a:lnTo>
                      <a:pt x="10" y="34"/>
                    </a:lnTo>
                    <a:lnTo>
                      <a:pt x="4" y="28"/>
                    </a:lnTo>
                    <a:lnTo>
                      <a:pt x="0" y="19"/>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 name="组合 5"/>
          <p:cNvGrpSpPr/>
          <p:nvPr/>
        </p:nvGrpSpPr>
        <p:grpSpPr>
          <a:xfrm>
            <a:off x="2815007" y="1935217"/>
            <a:ext cx="571765" cy="1692604"/>
            <a:chOff x="2267202" y="1680422"/>
            <a:chExt cx="658423" cy="1949140"/>
          </a:xfrm>
          <a:solidFill>
            <a:schemeClr val="accent1"/>
          </a:solidFill>
        </p:grpSpPr>
        <p:sp>
          <p:nvSpPr>
            <p:cNvPr id="180" name="Freeform 37"/>
            <p:cNvSpPr>
              <a:spLocks/>
            </p:cNvSpPr>
            <p:nvPr/>
          </p:nvSpPr>
          <p:spPr bwMode="auto">
            <a:xfrm>
              <a:off x="2267202" y="1680422"/>
              <a:ext cx="658423" cy="1949140"/>
            </a:xfrm>
            <a:custGeom>
              <a:avLst/>
              <a:gdLst>
                <a:gd name="T0" fmla="*/ 0 w 378"/>
                <a:gd name="T1" fmla="*/ 0 h 1119"/>
                <a:gd name="T2" fmla="*/ 259 w 378"/>
                <a:gd name="T3" fmla="*/ 37 h 1119"/>
                <a:gd name="T4" fmla="*/ 283 w 378"/>
                <a:gd name="T5" fmla="*/ 42 h 1119"/>
                <a:gd name="T6" fmla="*/ 306 w 378"/>
                <a:gd name="T7" fmla="*/ 50 h 1119"/>
                <a:gd name="T8" fmla="*/ 326 w 378"/>
                <a:gd name="T9" fmla="*/ 60 h 1119"/>
                <a:gd name="T10" fmla="*/ 343 w 378"/>
                <a:gd name="T11" fmla="*/ 72 h 1119"/>
                <a:gd name="T12" fmla="*/ 357 w 378"/>
                <a:gd name="T13" fmla="*/ 86 h 1119"/>
                <a:gd name="T14" fmla="*/ 368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8 w 378"/>
                <a:gd name="T27" fmla="*/ 1022 h 1119"/>
                <a:gd name="T28" fmla="*/ 344 w 378"/>
                <a:gd name="T29" fmla="*/ 1036 h 1119"/>
                <a:gd name="T30" fmla="*/ 327 w 378"/>
                <a:gd name="T31" fmla="*/ 1048 h 1119"/>
                <a:gd name="T32" fmla="*/ 307 w 378"/>
                <a:gd name="T33" fmla="*/ 1058 h 1119"/>
                <a:gd name="T34" fmla="*/ 284 w 378"/>
                <a:gd name="T35" fmla="*/ 1066 h 1119"/>
                <a:gd name="T36" fmla="*/ 259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59" y="37"/>
                  </a:lnTo>
                  <a:lnTo>
                    <a:pt x="283" y="42"/>
                  </a:lnTo>
                  <a:lnTo>
                    <a:pt x="306" y="50"/>
                  </a:lnTo>
                  <a:lnTo>
                    <a:pt x="326" y="60"/>
                  </a:lnTo>
                  <a:lnTo>
                    <a:pt x="343" y="72"/>
                  </a:lnTo>
                  <a:lnTo>
                    <a:pt x="357" y="86"/>
                  </a:lnTo>
                  <a:lnTo>
                    <a:pt x="368" y="101"/>
                  </a:lnTo>
                  <a:lnTo>
                    <a:pt x="376" y="119"/>
                  </a:lnTo>
                  <a:lnTo>
                    <a:pt x="378" y="140"/>
                  </a:lnTo>
                  <a:lnTo>
                    <a:pt x="378" y="968"/>
                  </a:lnTo>
                  <a:lnTo>
                    <a:pt x="376"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2462290" y="2482548"/>
              <a:ext cx="165477" cy="344888"/>
              <a:chOff x="3505027" y="3162328"/>
              <a:chExt cx="165477" cy="344888"/>
            </a:xfrm>
            <a:grpFill/>
          </p:grpSpPr>
          <p:sp>
            <p:nvSpPr>
              <p:cNvPr id="186" name="Freeform 157"/>
              <p:cNvSpPr>
                <a:spLocks/>
              </p:cNvSpPr>
              <p:nvPr/>
            </p:nvSpPr>
            <p:spPr bwMode="auto">
              <a:xfrm>
                <a:off x="3557283" y="3162328"/>
                <a:ext cx="62707" cy="62707"/>
              </a:xfrm>
              <a:custGeom>
                <a:avLst/>
                <a:gdLst>
                  <a:gd name="T0" fmla="*/ 19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9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9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9" y="0"/>
                    </a:moveTo>
                    <a:lnTo>
                      <a:pt x="27" y="3"/>
                    </a:lnTo>
                    <a:lnTo>
                      <a:pt x="34" y="9"/>
                    </a:lnTo>
                    <a:lnTo>
                      <a:pt x="36" y="18"/>
                    </a:lnTo>
                    <a:lnTo>
                      <a:pt x="34" y="28"/>
                    </a:lnTo>
                    <a:lnTo>
                      <a:pt x="27" y="34"/>
                    </a:lnTo>
                    <a:lnTo>
                      <a:pt x="19" y="36"/>
                    </a:lnTo>
                    <a:lnTo>
                      <a:pt x="9" y="34"/>
                    </a:lnTo>
                    <a:lnTo>
                      <a:pt x="2" y="28"/>
                    </a:lnTo>
                    <a:lnTo>
                      <a:pt x="0" y="18"/>
                    </a:lnTo>
                    <a:lnTo>
                      <a:pt x="2" y="9"/>
                    </a:lnTo>
                    <a:lnTo>
                      <a:pt x="9"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158"/>
              <p:cNvSpPr>
                <a:spLocks noEditPoints="1"/>
              </p:cNvSpPr>
              <p:nvPr/>
            </p:nvSpPr>
            <p:spPr bwMode="auto">
              <a:xfrm>
                <a:off x="3505027" y="3176263"/>
                <a:ext cx="165477" cy="330953"/>
              </a:xfrm>
              <a:custGeom>
                <a:avLst/>
                <a:gdLst>
                  <a:gd name="T0" fmla="*/ 71 w 95"/>
                  <a:gd name="T1" fmla="*/ 21 h 190"/>
                  <a:gd name="T2" fmla="*/ 73 w 95"/>
                  <a:gd name="T3" fmla="*/ 23 h 190"/>
                  <a:gd name="T4" fmla="*/ 77 w 95"/>
                  <a:gd name="T5" fmla="*/ 23 h 190"/>
                  <a:gd name="T6" fmla="*/ 77 w 95"/>
                  <a:gd name="T7" fmla="*/ 21 h 190"/>
                  <a:gd name="T8" fmla="*/ 70 w 95"/>
                  <a:gd name="T9" fmla="*/ 3 h 190"/>
                  <a:gd name="T10" fmla="*/ 69 w 95"/>
                  <a:gd name="T11" fmla="*/ 15 h 190"/>
                  <a:gd name="T12" fmla="*/ 73 w 95"/>
                  <a:gd name="T13" fmla="*/ 17 h 190"/>
                  <a:gd name="T14" fmla="*/ 79 w 95"/>
                  <a:gd name="T15" fmla="*/ 16 h 190"/>
                  <a:gd name="T16" fmla="*/ 79 w 95"/>
                  <a:gd name="T17" fmla="*/ 4 h 190"/>
                  <a:gd name="T18" fmla="*/ 73 w 95"/>
                  <a:gd name="T19" fmla="*/ 2 h 190"/>
                  <a:gd name="T20" fmla="*/ 76 w 95"/>
                  <a:gd name="T21" fmla="*/ 1 h 190"/>
                  <a:gd name="T22" fmla="*/ 75 w 95"/>
                  <a:gd name="T23" fmla="*/ 0 h 190"/>
                  <a:gd name="T24" fmla="*/ 75 w 95"/>
                  <a:gd name="T25" fmla="*/ 1 h 190"/>
                  <a:gd name="T26" fmla="*/ 73 w 95"/>
                  <a:gd name="T27" fmla="*/ 1 h 190"/>
                  <a:gd name="T28" fmla="*/ 74 w 95"/>
                  <a:gd name="T29" fmla="*/ 0 h 190"/>
                  <a:gd name="T30" fmla="*/ 79 w 95"/>
                  <a:gd name="T31" fmla="*/ 1 h 190"/>
                  <a:gd name="T32" fmla="*/ 81 w 95"/>
                  <a:gd name="T33" fmla="*/ 21 h 190"/>
                  <a:gd name="T34" fmla="*/ 82 w 95"/>
                  <a:gd name="T35" fmla="*/ 22 h 190"/>
                  <a:gd name="T36" fmla="*/ 90 w 95"/>
                  <a:gd name="T37" fmla="*/ 25 h 190"/>
                  <a:gd name="T38" fmla="*/ 95 w 95"/>
                  <a:gd name="T39" fmla="*/ 60 h 190"/>
                  <a:gd name="T40" fmla="*/ 89 w 95"/>
                  <a:gd name="T41" fmla="*/ 65 h 190"/>
                  <a:gd name="T42" fmla="*/ 82 w 95"/>
                  <a:gd name="T43" fmla="*/ 63 h 190"/>
                  <a:gd name="T44" fmla="*/ 70 w 95"/>
                  <a:gd name="T45" fmla="*/ 101 h 190"/>
                  <a:gd name="T46" fmla="*/ 68 w 95"/>
                  <a:gd name="T47" fmla="*/ 185 h 190"/>
                  <a:gd name="T48" fmla="*/ 61 w 95"/>
                  <a:gd name="T49" fmla="*/ 190 h 190"/>
                  <a:gd name="T50" fmla="*/ 52 w 95"/>
                  <a:gd name="T51" fmla="*/ 185 h 190"/>
                  <a:gd name="T52" fmla="*/ 45 w 95"/>
                  <a:gd name="T53" fmla="*/ 108 h 190"/>
                  <a:gd name="T54" fmla="*/ 42 w 95"/>
                  <a:gd name="T55" fmla="*/ 187 h 190"/>
                  <a:gd name="T56" fmla="*/ 33 w 95"/>
                  <a:gd name="T57" fmla="*/ 189 h 190"/>
                  <a:gd name="T58" fmla="*/ 28 w 95"/>
                  <a:gd name="T59" fmla="*/ 181 h 190"/>
                  <a:gd name="T60" fmla="*/ 26 w 95"/>
                  <a:gd name="T61" fmla="*/ 98 h 190"/>
                  <a:gd name="T62" fmla="*/ 12 w 95"/>
                  <a:gd name="T63" fmla="*/ 110 h 190"/>
                  <a:gd name="T64" fmla="*/ 4 w 95"/>
                  <a:gd name="T65" fmla="*/ 112 h 190"/>
                  <a:gd name="T66" fmla="*/ 0 w 95"/>
                  <a:gd name="T67" fmla="*/ 104 h 190"/>
                  <a:gd name="T68" fmla="*/ 25 w 95"/>
                  <a:gd name="T69" fmla="*/ 37 h 190"/>
                  <a:gd name="T70" fmla="*/ 29 w 95"/>
                  <a:gd name="T71" fmla="*/ 32 h 190"/>
                  <a:gd name="T72" fmla="*/ 64 w 95"/>
                  <a:gd name="T73" fmla="*/ 30 h 190"/>
                  <a:gd name="T74" fmla="*/ 70 w 95"/>
                  <a:gd name="T75" fmla="*/ 33 h 190"/>
                  <a:gd name="T76" fmla="*/ 76 w 95"/>
                  <a:gd name="T77" fmla="*/ 27 h 190"/>
                  <a:gd name="T78" fmla="*/ 77 w 95"/>
                  <a:gd name="T79" fmla="*/ 25 h 190"/>
                  <a:gd name="T80" fmla="*/ 68 w 95"/>
                  <a:gd name="T81" fmla="*/ 23 h 190"/>
                  <a:gd name="T82" fmla="*/ 68 w 95"/>
                  <a:gd name="T83"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90">
                    <a:moveTo>
                      <a:pt x="73" y="21"/>
                    </a:moveTo>
                    <a:lnTo>
                      <a:pt x="71" y="21"/>
                    </a:lnTo>
                    <a:lnTo>
                      <a:pt x="71" y="21"/>
                    </a:lnTo>
                    <a:lnTo>
                      <a:pt x="71" y="23"/>
                    </a:lnTo>
                    <a:lnTo>
                      <a:pt x="71" y="23"/>
                    </a:lnTo>
                    <a:lnTo>
                      <a:pt x="73" y="23"/>
                    </a:lnTo>
                    <a:lnTo>
                      <a:pt x="77" y="23"/>
                    </a:lnTo>
                    <a:lnTo>
                      <a:pt x="77" y="23"/>
                    </a:lnTo>
                    <a:lnTo>
                      <a:pt x="77" y="23"/>
                    </a:lnTo>
                    <a:lnTo>
                      <a:pt x="77" y="21"/>
                    </a:lnTo>
                    <a:lnTo>
                      <a:pt x="77" y="21"/>
                    </a:lnTo>
                    <a:lnTo>
                      <a:pt x="77" y="21"/>
                    </a:lnTo>
                    <a:lnTo>
                      <a:pt x="73" y="21"/>
                    </a:lnTo>
                    <a:close/>
                    <a:moveTo>
                      <a:pt x="73" y="2"/>
                    </a:moveTo>
                    <a:lnTo>
                      <a:pt x="70" y="3"/>
                    </a:lnTo>
                    <a:lnTo>
                      <a:pt x="69" y="4"/>
                    </a:lnTo>
                    <a:lnTo>
                      <a:pt x="69" y="5"/>
                    </a:lnTo>
                    <a:lnTo>
                      <a:pt x="69" y="15"/>
                    </a:lnTo>
                    <a:lnTo>
                      <a:pt x="69" y="16"/>
                    </a:lnTo>
                    <a:lnTo>
                      <a:pt x="70" y="17"/>
                    </a:lnTo>
                    <a:lnTo>
                      <a:pt x="73" y="17"/>
                    </a:lnTo>
                    <a:lnTo>
                      <a:pt x="76" y="17"/>
                    </a:lnTo>
                    <a:lnTo>
                      <a:pt x="78" y="17"/>
                    </a:lnTo>
                    <a:lnTo>
                      <a:pt x="79" y="16"/>
                    </a:lnTo>
                    <a:lnTo>
                      <a:pt x="79" y="15"/>
                    </a:lnTo>
                    <a:lnTo>
                      <a:pt x="79" y="5"/>
                    </a:lnTo>
                    <a:lnTo>
                      <a:pt x="79" y="4"/>
                    </a:lnTo>
                    <a:lnTo>
                      <a:pt x="78" y="3"/>
                    </a:lnTo>
                    <a:lnTo>
                      <a:pt x="76" y="2"/>
                    </a:lnTo>
                    <a:lnTo>
                      <a:pt x="73" y="2"/>
                    </a:lnTo>
                    <a:close/>
                    <a:moveTo>
                      <a:pt x="76" y="0"/>
                    </a:moveTo>
                    <a:lnTo>
                      <a:pt x="75" y="1"/>
                    </a:lnTo>
                    <a:lnTo>
                      <a:pt x="76" y="1"/>
                    </a:lnTo>
                    <a:lnTo>
                      <a:pt x="76" y="1"/>
                    </a:lnTo>
                    <a:lnTo>
                      <a:pt x="76" y="0"/>
                    </a:lnTo>
                    <a:close/>
                    <a:moveTo>
                      <a:pt x="75" y="0"/>
                    </a:moveTo>
                    <a:lnTo>
                      <a:pt x="74" y="1"/>
                    </a:lnTo>
                    <a:lnTo>
                      <a:pt x="75" y="1"/>
                    </a:lnTo>
                    <a:lnTo>
                      <a:pt x="75" y="1"/>
                    </a:lnTo>
                    <a:lnTo>
                      <a:pt x="75" y="0"/>
                    </a:lnTo>
                    <a:close/>
                    <a:moveTo>
                      <a:pt x="74" y="0"/>
                    </a:moveTo>
                    <a:lnTo>
                      <a:pt x="73" y="1"/>
                    </a:lnTo>
                    <a:lnTo>
                      <a:pt x="74" y="1"/>
                    </a:lnTo>
                    <a:lnTo>
                      <a:pt x="74" y="1"/>
                    </a:lnTo>
                    <a:lnTo>
                      <a:pt x="74" y="0"/>
                    </a:lnTo>
                    <a:close/>
                    <a:moveTo>
                      <a:pt x="71" y="0"/>
                    </a:moveTo>
                    <a:lnTo>
                      <a:pt x="77" y="0"/>
                    </a:lnTo>
                    <a:lnTo>
                      <a:pt x="79" y="1"/>
                    </a:lnTo>
                    <a:lnTo>
                      <a:pt x="80" y="2"/>
                    </a:lnTo>
                    <a:lnTo>
                      <a:pt x="81" y="4"/>
                    </a:lnTo>
                    <a:lnTo>
                      <a:pt x="81" y="21"/>
                    </a:lnTo>
                    <a:lnTo>
                      <a:pt x="81" y="22"/>
                    </a:lnTo>
                    <a:lnTo>
                      <a:pt x="81" y="22"/>
                    </a:lnTo>
                    <a:lnTo>
                      <a:pt x="82" y="22"/>
                    </a:lnTo>
                    <a:lnTo>
                      <a:pt x="86" y="22"/>
                    </a:lnTo>
                    <a:lnTo>
                      <a:pt x="88" y="23"/>
                    </a:lnTo>
                    <a:lnTo>
                      <a:pt x="90" y="25"/>
                    </a:lnTo>
                    <a:lnTo>
                      <a:pt x="91" y="28"/>
                    </a:lnTo>
                    <a:lnTo>
                      <a:pt x="95" y="57"/>
                    </a:lnTo>
                    <a:lnTo>
                      <a:pt x="95" y="60"/>
                    </a:lnTo>
                    <a:lnTo>
                      <a:pt x="94" y="63"/>
                    </a:lnTo>
                    <a:lnTo>
                      <a:pt x="92" y="64"/>
                    </a:lnTo>
                    <a:lnTo>
                      <a:pt x="89" y="65"/>
                    </a:lnTo>
                    <a:lnTo>
                      <a:pt x="87" y="65"/>
                    </a:lnTo>
                    <a:lnTo>
                      <a:pt x="84" y="64"/>
                    </a:lnTo>
                    <a:lnTo>
                      <a:pt x="82" y="63"/>
                    </a:lnTo>
                    <a:lnTo>
                      <a:pt x="73" y="54"/>
                    </a:lnTo>
                    <a:lnTo>
                      <a:pt x="70" y="98"/>
                    </a:lnTo>
                    <a:lnTo>
                      <a:pt x="70" y="101"/>
                    </a:lnTo>
                    <a:lnTo>
                      <a:pt x="69" y="103"/>
                    </a:lnTo>
                    <a:lnTo>
                      <a:pt x="69" y="181"/>
                    </a:lnTo>
                    <a:lnTo>
                      <a:pt x="68" y="185"/>
                    </a:lnTo>
                    <a:lnTo>
                      <a:pt x="66" y="187"/>
                    </a:lnTo>
                    <a:lnTo>
                      <a:pt x="64" y="189"/>
                    </a:lnTo>
                    <a:lnTo>
                      <a:pt x="61" y="190"/>
                    </a:lnTo>
                    <a:lnTo>
                      <a:pt x="57" y="189"/>
                    </a:lnTo>
                    <a:lnTo>
                      <a:pt x="54" y="187"/>
                    </a:lnTo>
                    <a:lnTo>
                      <a:pt x="52" y="185"/>
                    </a:lnTo>
                    <a:lnTo>
                      <a:pt x="52" y="181"/>
                    </a:lnTo>
                    <a:lnTo>
                      <a:pt x="52" y="108"/>
                    </a:lnTo>
                    <a:lnTo>
                      <a:pt x="45" y="108"/>
                    </a:lnTo>
                    <a:lnTo>
                      <a:pt x="45" y="181"/>
                    </a:lnTo>
                    <a:lnTo>
                      <a:pt x="44" y="185"/>
                    </a:lnTo>
                    <a:lnTo>
                      <a:pt x="42" y="187"/>
                    </a:lnTo>
                    <a:lnTo>
                      <a:pt x="40" y="189"/>
                    </a:lnTo>
                    <a:lnTo>
                      <a:pt x="37" y="190"/>
                    </a:lnTo>
                    <a:lnTo>
                      <a:pt x="33" y="189"/>
                    </a:lnTo>
                    <a:lnTo>
                      <a:pt x="30" y="187"/>
                    </a:lnTo>
                    <a:lnTo>
                      <a:pt x="28" y="185"/>
                    </a:lnTo>
                    <a:lnTo>
                      <a:pt x="28" y="181"/>
                    </a:lnTo>
                    <a:lnTo>
                      <a:pt x="28" y="103"/>
                    </a:lnTo>
                    <a:lnTo>
                      <a:pt x="26" y="101"/>
                    </a:lnTo>
                    <a:lnTo>
                      <a:pt x="26" y="98"/>
                    </a:lnTo>
                    <a:lnTo>
                      <a:pt x="25" y="77"/>
                    </a:lnTo>
                    <a:lnTo>
                      <a:pt x="14" y="108"/>
                    </a:lnTo>
                    <a:lnTo>
                      <a:pt x="12" y="110"/>
                    </a:lnTo>
                    <a:lnTo>
                      <a:pt x="10" y="112"/>
                    </a:lnTo>
                    <a:lnTo>
                      <a:pt x="7" y="112"/>
                    </a:lnTo>
                    <a:lnTo>
                      <a:pt x="4" y="112"/>
                    </a:lnTo>
                    <a:lnTo>
                      <a:pt x="2" y="110"/>
                    </a:lnTo>
                    <a:lnTo>
                      <a:pt x="0" y="108"/>
                    </a:lnTo>
                    <a:lnTo>
                      <a:pt x="0" y="104"/>
                    </a:lnTo>
                    <a:lnTo>
                      <a:pt x="0" y="102"/>
                    </a:lnTo>
                    <a:lnTo>
                      <a:pt x="24" y="38"/>
                    </a:lnTo>
                    <a:lnTo>
                      <a:pt x="25" y="37"/>
                    </a:lnTo>
                    <a:lnTo>
                      <a:pt x="26" y="35"/>
                    </a:lnTo>
                    <a:lnTo>
                      <a:pt x="27" y="33"/>
                    </a:lnTo>
                    <a:lnTo>
                      <a:pt x="29" y="32"/>
                    </a:lnTo>
                    <a:lnTo>
                      <a:pt x="31" y="32"/>
                    </a:lnTo>
                    <a:lnTo>
                      <a:pt x="33" y="30"/>
                    </a:lnTo>
                    <a:lnTo>
                      <a:pt x="64" y="30"/>
                    </a:lnTo>
                    <a:lnTo>
                      <a:pt x="65" y="30"/>
                    </a:lnTo>
                    <a:lnTo>
                      <a:pt x="68" y="32"/>
                    </a:lnTo>
                    <a:lnTo>
                      <a:pt x="70" y="33"/>
                    </a:lnTo>
                    <a:lnTo>
                      <a:pt x="78" y="39"/>
                    </a:lnTo>
                    <a:lnTo>
                      <a:pt x="76" y="30"/>
                    </a:lnTo>
                    <a:lnTo>
                      <a:pt x="76" y="27"/>
                    </a:lnTo>
                    <a:lnTo>
                      <a:pt x="77" y="25"/>
                    </a:lnTo>
                    <a:lnTo>
                      <a:pt x="77" y="25"/>
                    </a:lnTo>
                    <a:lnTo>
                      <a:pt x="77" y="25"/>
                    </a:lnTo>
                    <a:lnTo>
                      <a:pt x="71" y="25"/>
                    </a:lnTo>
                    <a:lnTo>
                      <a:pt x="69" y="25"/>
                    </a:lnTo>
                    <a:lnTo>
                      <a:pt x="68" y="23"/>
                    </a:lnTo>
                    <a:lnTo>
                      <a:pt x="67" y="21"/>
                    </a:lnTo>
                    <a:lnTo>
                      <a:pt x="67" y="4"/>
                    </a:lnTo>
                    <a:lnTo>
                      <a:pt x="68" y="2"/>
                    </a:lnTo>
                    <a:lnTo>
                      <a:pt x="69" y="1"/>
                    </a:lnTo>
                    <a:lnTo>
                      <a:pt x="7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组合 6"/>
          <p:cNvGrpSpPr/>
          <p:nvPr/>
        </p:nvGrpSpPr>
        <p:grpSpPr>
          <a:xfrm>
            <a:off x="4828313" y="1935217"/>
            <a:ext cx="570252" cy="1692604"/>
            <a:chOff x="4585650" y="1680422"/>
            <a:chExt cx="656681" cy="1949140"/>
          </a:xfrm>
          <a:solidFill>
            <a:schemeClr val="accent2"/>
          </a:solidFill>
        </p:grpSpPr>
        <p:sp>
          <p:nvSpPr>
            <p:cNvPr id="189" name="Freeform 72"/>
            <p:cNvSpPr>
              <a:spLocks/>
            </p:cNvSpPr>
            <p:nvPr/>
          </p:nvSpPr>
          <p:spPr bwMode="auto">
            <a:xfrm>
              <a:off x="4585650" y="1680422"/>
              <a:ext cx="656681" cy="1949140"/>
            </a:xfrm>
            <a:custGeom>
              <a:avLst/>
              <a:gdLst>
                <a:gd name="T0" fmla="*/ 0 w 377"/>
                <a:gd name="T1" fmla="*/ 0 h 1119"/>
                <a:gd name="T2" fmla="*/ 259 w 377"/>
                <a:gd name="T3" fmla="*/ 37 h 1119"/>
                <a:gd name="T4" fmla="*/ 283 w 377"/>
                <a:gd name="T5" fmla="*/ 42 h 1119"/>
                <a:gd name="T6" fmla="*/ 306 w 377"/>
                <a:gd name="T7" fmla="*/ 50 h 1119"/>
                <a:gd name="T8" fmla="*/ 326 w 377"/>
                <a:gd name="T9" fmla="*/ 60 h 1119"/>
                <a:gd name="T10" fmla="*/ 344 w 377"/>
                <a:gd name="T11" fmla="*/ 72 h 1119"/>
                <a:gd name="T12" fmla="*/ 358 w 377"/>
                <a:gd name="T13" fmla="*/ 86 h 1119"/>
                <a:gd name="T14" fmla="*/ 369 w 377"/>
                <a:gd name="T15" fmla="*/ 101 h 1119"/>
                <a:gd name="T16" fmla="*/ 375 w 377"/>
                <a:gd name="T17" fmla="*/ 119 h 1119"/>
                <a:gd name="T18" fmla="*/ 377 w 377"/>
                <a:gd name="T19" fmla="*/ 140 h 1119"/>
                <a:gd name="T20" fmla="*/ 377 w 377"/>
                <a:gd name="T21" fmla="*/ 968 h 1119"/>
                <a:gd name="T22" fmla="*/ 375 w 377"/>
                <a:gd name="T23" fmla="*/ 988 h 1119"/>
                <a:gd name="T24" fmla="*/ 369 w 377"/>
                <a:gd name="T25" fmla="*/ 1007 h 1119"/>
                <a:gd name="T26" fmla="*/ 358 w 377"/>
                <a:gd name="T27" fmla="*/ 1022 h 1119"/>
                <a:gd name="T28" fmla="*/ 344 w 377"/>
                <a:gd name="T29" fmla="*/ 1036 h 1119"/>
                <a:gd name="T30" fmla="*/ 327 w 377"/>
                <a:gd name="T31" fmla="*/ 1048 h 1119"/>
                <a:gd name="T32" fmla="*/ 307 w 377"/>
                <a:gd name="T33" fmla="*/ 1058 h 1119"/>
                <a:gd name="T34" fmla="*/ 284 w 377"/>
                <a:gd name="T35" fmla="*/ 1066 h 1119"/>
                <a:gd name="T36" fmla="*/ 259 w 377"/>
                <a:gd name="T37" fmla="*/ 1071 h 1119"/>
                <a:gd name="T38" fmla="*/ 0 w 377"/>
                <a:gd name="T39" fmla="*/ 1119 h 1119"/>
                <a:gd name="T40" fmla="*/ 0 w 377"/>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7" h="1119">
                  <a:moveTo>
                    <a:pt x="0" y="0"/>
                  </a:moveTo>
                  <a:lnTo>
                    <a:pt x="259" y="37"/>
                  </a:lnTo>
                  <a:lnTo>
                    <a:pt x="283" y="42"/>
                  </a:lnTo>
                  <a:lnTo>
                    <a:pt x="306" y="50"/>
                  </a:lnTo>
                  <a:lnTo>
                    <a:pt x="326" y="60"/>
                  </a:lnTo>
                  <a:lnTo>
                    <a:pt x="344" y="72"/>
                  </a:lnTo>
                  <a:lnTo>
                    <a:pt x="358" y="86"/>
                  </a:lnTo>
                  <a:lnTo>
                    <a:pt x="369" y="101"/>
                  </a:lnTo>
                  <a:lnTo>
                    <a:pt x="375" y="119"/>
                  </a:lnTo>
                  <a:lnTo>
                    <a:pt x="377" y="140"/>
                  </a:lnTo>
                  <a:lnTo>
                    <a:pt x="377" y="968"/>
                  </a:lnTo>
                  <a:lnTo>
                    <a:pt x="375"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组合 2"/>
            <p:cNvGrpSpPr/>
            <p:nvPr/>
          </p:nvGrpSpPr>
          <p:grpSpPr>
            <a:xfrm>
              <a:off x="4745901" y="2482548"/>
              <a:ext cx="224700" cy="344888"/>
              <a:chOff x="5098828" y="3162328"/>
              <a:chExt cx="224700" cy="344888"/>
            </a:xfrm>
            <a:grpFill/>
          </p:grpSpPr>
          <p:sp>
            <p:nvSpPr>
              <p:cNvPr id="196" name="Freeform 164"/>
              <p:cNvSpPr>
                <a:spLocks/>
              </p:cNvSpPr>
              <p:nvPr/>
            </p:nvSpPr>
            <p:spPr bwMode="auto">
              <a:xfrm>
                <a:off x="5152825" y="3162328"/>
                <a:ext cx="62707" cy="62707"/>
              </a:xfrm>
              <a:custGeom>
                <a:avLst/>
                <a:gdLst>
                  <a:gd name="T0" fmla="*/ 18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8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8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8" y="0"/>
                    </a:moveTo>
                    <a:lnTo>
                      <a:pt x="27" y="3"/>
                    </a:lnTo>
                    <a:lnTo>
                      <a:pt x="34" y="9"/>
                    </a:lnTo>
                    <a:lnTo>
                      <a:pt x="36" y="18"/>
                    </a:lnTo>
                    <a:lnTo>
                      <a:pt x="34" y="28"/>
                    </a:lnTo>
                    <a:lnTo>
                      <a:pt x="27" y="34"/>
                    </a:lnTo>
                    <a:lnTo>
                      <a:pt x="18" y="36"/>
                    </a:lnTo>
                    <a:lnTo>
                      <a:pt x="9" y="34"/>
                    </a:lnTo>
                    <a:lnTo>
                      <a:pt x="2" y="28"/>
                    </a:lnTo>
                    <a:lnTo>
                      <a:pt x="0" y="18"/>
                    </a:lnTo>
                    <a:lnTo>
                      <a:pt x="2" y="9"/>
                    </a:lnTo>
                    <a:lnTo>
                      <a:pt x="9" y="3"/>
                    </a:lnTo>
                    <a:lnTo>
                      <a:pt x="1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165"/>
              <p:cNvSpPr>
                <a:spLocks noEditPoints="1"/>
              </p:cNvSpPr>
              <p:nvPr/>
            </p:nvSpPr>
            <p:spPr bwMode="auto">
              <a:xfrm>
                <a:off x="5257337" y="3211100"/>
                <a:ext cx="59223" cy="41805"/>
              </a:xfrm>
              <a:custGeom>
                <a:avLst/>
                <a:gdLst>
                  <a:gd name="T0" fmla="*/ 4 w 34"/>
                  <a:gd name="T1" fmla="*/ 3 h 24"/>
                  <a:gd name="T2" fmla="*/ 4 w 34"/>
                  <a:gd name="T3" fmla="*/ 19 h 24"/>
                  <a:gd name="T4" fmla="*/ 28 w 34"/>
                  <a:gd name="T5" fmla="*/ 19 h 24"/>
                  <a:gd name="T6" fmla="*/ 28 w 34"/>
                  <a:gd name="T7" fmla="*/ 3 h 24"/>
                  <a:gd name="T8" fmla="*/ 4 w 34"/>
                  <a:gd name="T9" fmla="*/ 3 h 24"/>
                  <a:gd name="T10" fmla="*/ 2 w 34"/>
                  <a:gd name="T11" fmla="*/ 0 h 24"/>
                  <a:gd name="T12" fmla="*/ 30 w 34"/>
                  <a:gd name="T13" fmla="*/ 0 h 24"/>
                  <a:gd name="T14" fmla="*/ 33 w 34"/>
                  <a:gd name="T15" fmla="*/ 0 h 24"/>
                  <a:gd name="T16" fmla="*/ 34 w 34"/>
                  <a:gd name="T17" fmla="*/ 2 h 24"/>
                  <a:gd name="T18" fmla="*/ 34 w 34"/>
                  <a:gd name="T19" fmla="*/ 20 h 24"/>
                  <a:gd name="T20" fmla="*/ 33 w 34"/>
                  <a:gd name="T21" fmla="*/ 22 h 24"/>
                  <a:gd name="T22" fmla="*/ 30 w 34"/>
                  <a:gd name="T23" fmla="*/ 24 h 24"/>
                  <a:gd name="T24" fmla="*/ 2 w 34"/>
                  <a:gd name="T25" fmla="*/ 24 h 24"/>
                  <a:gd name="T26" fmla="*/ 0 w 34"/>
                  <a:gd name="T27" fmla="*/ 22 h 24"/>
                  <a:gd name="T28" fmla="*/ 0 w 34"/>
                  <a:gd name="T29" fmla="*/ 20 h 24"/>
                  <a:gd name="T30" fmla="*/ 0 w 34"/>
                  <a:gd name="T31" fmla="*/ 2 h 24"/>
                  <a:gd name="T32" fmla="*/ 0 w 34"/>
                  <a:gd name="T33" fmla="*/ 0 h 24"/>
                  <a:gd name="T34" fmla="*/ 2 w 34"/>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24">
                    <a:moveTo>
                      <a:pt x="4" y="3"/>
                    </a:moveTo>
                    <a:lnTo>
                      <a:pt x="4" y="19"/>
                    </a:lnTo>
                    <a:lnTo>
                      <a:pt x="28" y="19"/>
                    </a:lnTo>
                    <a:lnTo>
                      <a:pt x="28" y="3"/>
                    </a:lnTo>
                    <a:lnTo>
                      <a:pt x="4" y="3"/>
                    </a:lnTo>
                    <a:close/>
                    <a:moveTo>
                      <a:pt x="2" y="0"/>
                    </a:moveTo>
                    <a:lnTo>
                      <a:pt x="30" y="0"/>
                    </a:lnTo>
                    <a:lnTo>
                      <a:pt x="33" y="0"/>
                    </a:lnTo>
                    <a:lnTo>
                      <a:pt x="34" y="2"/>
                    </a:lnTo>
                    <a:lnTo>
                      <a:pt x="34" y="20"/>
                    </a:lnTo>
                    <a:lnTo>
                      <a:pt x="33" y="22"/>
                    </a:lnTo>
                    <a:lnTo>
                      <a:pt x="30" y="24"/>
                    </a:lnTo>
                    <a:lnTo>
                      <a:pt x="2" y="24"/>
                    </a:lnTo>
                    <a:lnTo>
                      <a:pt x="0" y="22"/>
                    </a:lnTo>
                    <a:lnTo>
                      <a:pt x="0" y="20"/>
                    </a:lnTo>
                    <a:lnTo>
                      <a:pt x="0" y="2"/>
                    </a:lnTo>
                    <a:lnTo>
                      <a:pt x="0" y="0"/>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166"/>
              <p:cNvSpPr>
                <a:spLocks/>
              </p:cNvSpPr>
              <p:nvPr/>
            </p:nvSpPr>
            <p:spPr bwMode="auto">
              <a:xfrm>
                <a:off x="5098828" y="3228519"/>
                <a:ext cx="224700" cy="278697"/>
              </a:xfrm>
              <a:custGeom>
                <a:avLst/>
                <a:gdLst>
                  <a:gd name="T0" fmla="*/ 64 w 129"/>
                  <a:gd name="T1" fmla="*/ 0 h 160"/>
                  <a:gd name="T2" fmla="*/ 70 w 129"/>
                  <a:gd name="T3" fmla="*/ 4 h 160"/>
                  <a:gd name="T4" fmla="*/ 73 w 129"/>
                  <a:gd name="T5" fmla="*/ 5 h 160"/>
                  <a:gd name="T6" fmla="*/ 98 w 129"/>
                  <a:gd name="T7" fmla="*/ 20 h 160"/>
                  <a:gd name="T8" fmla="*/ 87 w 129"/>
                  <a:gd name="T9" fmla="*/ 20 h 160"/>
                  <a:gd name="T10" fmla="*/ 86 w 129"/>
                  <a:gd name="T11" fmla="*/ 18 h 160"/>
                  <a:gd name="T12" fmla="*/ 87 w 129"/>
                  <a:gd name="T13" fmla="*/ 17 h 160"/>
                  <a:gd name="T14" fmla="*/ 92 w 129"/>
                  <a:gd name="T15" fmla="*/ 14 h 160"/>
                  <a:gd name="T16" fmla="*/ 124 w 129"/>
                  <a:gd name="T17" fmla="*/ 15 h 160"/>
                  <a:gd name="T18" fmla="*/ 129 w 129"/>
                  <a:gd name="T19" fmla="*/ 18 h 160"/>
                  <a:gd name="T20" fmla="*/ 128 w 129"/>
                  <a:gd name="T21" fmla="*/ 20 h 160"/>
                  <a:gd name="T22" fmla="*/ 114 w 129"/>
                  <a:gd name="T23" fmla="*/ 20 h 160"/>
                  <a:gd name="T24" fmla="*/ 114 w 129"/>
                  <a:gd name="T25" fmla="*/ 25 h 160"/>
                  <a:gd name="T26" fmla="*/ 93 w 129"/>
                  <a:gd name="T27" fmla="*/ 46 h 160"/>
                  <a:gd name="T28" fmla="*/ 92 w 129"/>
                  <a:gd name="T29" fmla="*/ 46 h 160"/>
                  <a:gd name="T30" fmla="*/ 89 w 129"/>
                  <a:gd name="T31" fmla="*/ 47 h 160"/>
                  <a:gd name="T32" fmla="*/ 83 w 129"/>
                  <a:gd name="T33" fmla="*/ 46 h 160"/>
                  <a:gd name="T34" fmla="*/ 73 w 129"/>
                  <a:gd name="T35" fmla="*/ 32 h 160"/>
                  <a:gd name="T36" fmla="*/ 71 w 129"/>
                  <a:gd name="T37" fmla="*/ 71 h 160"/>
                  <a:gd name="T38" fmla="*/ 69 w 129"/>
                  <a:gd name="T39" fmla="*/ 151 h 160"/>
                  <a:gd name="T40" fmla="*/ 67 w 129"/>
                  <a:gd name="T41" fmla="*/ 157 h 160"/>
                  <a:gd name="T42" fmla="*/ 61 w 129"/>
                  <a:gd name="T43" fmla="*/ 160 h 160"/>
                  <a:gd name="T44" fmla="*/ 55 w 129"/>
                  <a:gd name="T45" fmla="*/ 157 h 160"/>
                  <a:gd name="T46" fmla="*/ 52 w 129"/>
                  <a:gd name="T47" fmla="*/ 151 h 160"/>
                  <a:gd name="T48" fmla="*/ 45 w 129"/>
                  <a:gd name="T49" fmla="*/ 78 h 160"/>
                  <a:gd name="T50" fmla="*/ 45 w 129"/>
                  <a:gd name="T51" fmla="*/ 155 h 160"/>
                  <a:gd name="T52" fmla="*/ 41 w 129"/>
                  <a:gd name="T53" fmla="*/ 159 h 160"/>
                  <a:gd name="T54" fmla="*/ 33 w 129"/>
                  <a:gd name="T55" fmla="*/ 159 h 160"/>
                  <a:gd name="T56" fmla="*/ 29 w 129"/>
                  <a:gd name="T57" fmla="*/ 155 h 160"/>
                  <a:gd name="T58" fmla="*/ 28 w 129"/>
                  <a:gd name="T59" fmla="*/ 73 h 160"/>
                  <a:gd name="T60" fmla="*/ 27 w 129"/>
                  <a:gd name="T61" fmla="*/ 68 h 160"/>
                  <a:gd name="T62" fmla="*/ 15 w 129"/>
                  <a:gd name="T63" fmla="*/ 78 h 160"/>
                  <a:gd name="T64" fmla="*/ 11 w 129"/>
                  <a:gd name="T65" fmla="*/ 82 h 160"/>
                  <a:gd name="T66" fmla="*/ 5 w 129"/>
                  <a:gd name="T67" fmla="*/ 82 h 160"/>
                  <a:gd name="T68" fmla="*/ 1 w 129"/>
                  <a:gd name="T69" fmla="*/ 78 h 160"/>
                  <a:gd name="T70" fmla="*/ 1 w 129"/>
                  <a:gd name="T71" fmla="*/ 72 h 160"/>
                  <a:gd name="T72" fmla="*/ 26 w 129"/>
                  <a:gd name="T73" fmla="*/ 7 h 160"/>
                  <a:gd name="T74" fmla="*/ 28 w 129"/>
                  <a:gd name="T75" fmla="*/ 3 h 160"/>
                  <a:gd name="T76" fmla="*/ 31 w 129"/>
                  <a:gd name="T77"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9" h="160">
                    <a:moveTo>
                      <a:pt x="35" y="0"/>
                    </a:moveTo>
                    <a:lnTo>
                      <a:pt x="64" y="0"/>
                    </a:lnTo>
                    <a:lnTo>
                      <a:pt x="67" y="2"/>
                    </a:lnTo>
                    <a:lnTo>
                      <a:pt x="70" y="4"/>
                    </a:lnTo>
                    <a:lnTo>
                      <a:pt x="70" y="4"/>
                    </a:lnTo>
                    <a:lnTo>
                      <a:pt x="73" y="5"/>
                    </a:lnTo>
                    <a:lnTo>
                      <a:pt x="89" y="29"/>
                    </a:lnTo>
                    <a:lnTo>
                      <a:pt x="98" y="20"/>
                    </a:lnTo>
                    <a:lnTo>
                      <a:pt x="88" y="20"/>
                    </a:lnTo>
                    <a:lnTo>
                      <a:pt x="87" y="20"/>
                    </a:lnTo>
                    <a:lnTo>
                      <a:pt x="86" y="18"/>
                    </a:lnTo>
                    <a:lnTo>
                      <a:pt x="86" y="18"/>
                    </a:lnTo>
                    <a:lnTo>
                      <a:pt x="87" y="17"/>
                    </a:lnTo>
                    <a:lnTo>
                      <a:pt x="87" y="17"/>
                    </a:lnTo>
                    <a:lnTo>
                      <a:pt x="91" y="15"/>
                    </a:lnTo>
                    <a:lnTo>
                      <a:pt x="92" y="14"/>
                    </a:lnTo>
                    <a:lnTo>
                      <a:pt x="122" y="14"/>
                    </a:lnTo>
                    <a:lnTo>
                      <a:pt x="124" y="15"/>
                    </a:lnTo>
                    <a:lnTo>
                      <a:pt x="128" y="17"/>
                    </a:lnTo>
                    <a:lnTo>
                      <a:pt x="129" y="18"/>
                    </a:lnTo>
                    <a:lnTo>
                      <a:pt x="129" y="18"/>
                    </a:lnTo>
                    <a:lnTo>
                      <a:pt x="128" y="20"/>
                    </a:lnTo>
                    <a:lnTo>
                      <a:pt x="127" y="20"/>
                    </a:lnTo>
                    <a:lnTo>
                      <a:pt x="114" y="20"/>
                    </a:lnTo>
                    <a:lnTo>
                      <a:pt x="114" y="23"/>
                    </a:lnTo>
                    <a:lnTo>
                      <a:pt x="114" y="25"/>
                    </a:lnTo>
                    <a:lnTo>
                      <a:pt x="112" y="27"/>
                    </a:lnTo>
                    <a:lnTo>
                      <a:pt x="93" y="46"/>
                    </a:lnTo>
                    <a:lnTo>
                      <a:pt x="92" y="46"/>
                    </a:lnTo>
                    <a:lnTo>
                      <a:pt x="92" y="46"/>
                    </a:lnTo>
                    <a:lnTo>
                      <a:pt x="91" y="47"/>
                    </a:lnTo>
                    <a:lnTo>
                      <a:pt x="89" y="47"/>
                    </a:lnTo>
                    <a:lnTo>
                      <a:pt x="86" y="47"/>
                    </a:lnTo>
                    <a:lnTo>
                      <a:pt x="83" y="46"/>
                    </a:lnTo>
                    <a:lnTo>
                      <a:pt x="81" y="45"/>
                    </a:lnTo>
                    <a:lnTo>
                      <a:pt x="73" y="32"/>
                    </a:lnTo>
                    <a:lnTo>
                      <a:pt x="71" y="68"/>
                    </a:lnTo>
                    <a:lnTo>
                      <a:pt x="71" y="71"/>
                    </a:lnTo>
                    <a:lnTo>
                      <a:pt x="69" y="73"/>
                    </a:lnTo>
                    <a:lnTo>
                      <a:pt x="69" y="151"/>
                    </a:lnTo>
                    <a:lnTo>
                      <a:pt x="69" y="155"/>
                    </a:lnTo>
                    <a:lnTo>
                      <a:pt x="67" y="157"/>
                    </a:lnTo>
                    <a:lnTo>
                      <a:pt x="65" y="159"/>
                    </a:lnTo>
                    <a:lnTo>
                      <a:pt x="61" y="160"/>
                    </a:lnTo>
                    <a:lnTo>
                      <a:pt x="57" y="159"/>
                    </a:lnTo>
                    <a:lnTo>
                      <a:pt x="55" y="157"/>
                    </a:lnTo>
                    <a:lnTo>
                      <a:pt x="53" y="155"/>
                    </a:lnTo>
                    <a:lnTo>
                      <a:pt x="52" y="151"/>
                    </a:lnTo>
                    <a:lnTo>
                      <a:pt x="52" y="78"/>
                    </a:lnTo>
                    <a:lnTo>
                      <a:pt x="45" y="78"/>
                    </a:lnTo>
                    <a:lnTo>
                      <a:pt x="45" y="151"/>
                    </a:lnTo>
                    <a:lnTo>
                      <a:pt x="45" y="155"/>
                    </a:lnTo>
                    <a:lnTo>
                      <a:pt x="43" y="157"/>
                    </a:lnTo>
                    <a:lnTo>
                      <a:pt x="41" y="159"/>
                    </a:lnTo>
                    <a:lnTo>
                      <a:pt x="37" y="160"/>
                    </a:lnTo>
                    <a:lnTo>
                      <a:pt x="33" y="159"/>
                    </a:lnTo>
                    <a:lnTo>
                      <a:pt x="31" y="157"/>
                    </a:lnTo>
                    <a:lnTo>
                      <a:pt x="29" y="155"/>
                    </a:lnTo>
                    <a:lnTo>
                      <a:pt x="28" y="151"/>
                    </a:lnTo>
                    <a:lnTo>
                      <a:pt x="28" y="73"/>
                    </a:lnTo>
                    <a:lnTo>
                      <a:pt x="27" y="71"/>
                    </a:lnTo>
                    <a:lnTo>
                      <a:pt x="27" y="68"/>
                    </a:lnTo>
                    <a:lnTo>
                      <a:pt x="26" y="47"/>
                    </a:lnTo>
                    <a:lnTo>
                      <a:pt x="15" y="78"/>
                    </a:lnTo>
                    <a:lnTo>
                      <a:pt x="13" y="80"/>
                    </a:lnTo>
                    <a:lnTo>
                      <a:pt x="11" y="82"/>
                    </a:lnTo>
                    <a:lnTo>
                      <a:pt x="7" y="82"/>
                    </a:lnTo>
                    <a:lnTo>
                      <a:pt x="5" y="82"/>
                    </a:lnTo>
                    <a:lnTo>
                      <a:pt x="2" y="80"/>
                    </a:lnTo>
                    <a:lnTo>
                      <a:pt x="1" y="78"/>
                    </a:lnTo>
                    <a:lnTo>
                      <a:pt x="0" y="74"/>
                    </a:lnTo>
                    <a:lnTo>
                      <a:pt x="1" y="72"/>
                    </a:lnTo>
                    <a:lnTo>
                      <a:pt x="25" y="8"/>
                    </a:lnTo>
                    <a:lnTo>
                      <a:pt x="26" y="7"/>
                    </a:lnTo>
                    <a:lnTo>
                      <a:pt x="26" y="5"/>
                    </a:lnTo>
                    <a:lnTo>
                      <a:pt x="28" y="3"/>
                    </a:lnTo>
                    <a:lnTo>
                      <a:pt x="29" y="2"/>
                    </a:lnTo>
                    <a:lnTo>
                      <a:pt x="31" y="2"/>
                    </a:lnTo>
                    <a:lnTo>
                      <a:pt x="3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 name="组合 9"/>
          <p:cNvGrpSpPr/>
          <p:nvPr/>
        </p:nvGrpSpPr>
        <p:grpSpPr>
          <a:xfrm>
            <a:off x="3184715" y="4033200"/>
            <a:ext cx="6547582" cy="570252"/>
            <a:chOff x="2692946" y="4096380"/>
            <a:chExt cx="7539950" cy="656681"/>
          </a:xfrm>
          <a:solidFill>
            <a:schemeClr val="bg1"/>
          </a:solidFill>
        </p:grpSpPr>
        <p:grpSp>
          <p:nvGrpSpPr>
            <p:cNvPr id="207" name="组合 206"/>
            <p:cNvGrpSpPr/>
            <p:nvPr/>
          </p:nvGrpSpPr>
          <p:grpSpPr>
            <a:xfrm>
              <a:off x="9717306" y="4108573"/>
              <a:ext cx="515590" cy="606167"/>
              <a:chOff x="8418513" y="4619626"/>
              <a:chExt cx="469900" cy="552450"/>
            </a:xfrm>
            <a:grpFill/>
          </p:grpSpPr>
          <p:sp>
            <p:nvSpPr>
              <p:cNvPr id="172" name="Freeform 152"/>
              <p:cNvSpPr>
                <a:spLocks noEditPoints="1"/>
              </p:cNvSpPr>
              <p:nvPr/>
            </p:nvSpPr>
            <p:spPr bwMode="auto">
              <a:xfrm>
                <a:off x="8520113" y="4921251"/>
                <a:ext cx="52388" cy="85725"/>
              </a:xfrm>
              <a:custGeom>
                <a:avLst/>
                <a:gdLst>
                  <a:gd name="T0" fmla="*/ 15 w 33"/>
                  <a:gd name="T1" fmla="*/ 5 h 54"/>
                  <a:gd name="T2" fmla="*/ 12 w 33"/>
                  <a:gd name="T3" fmla="*/ 6 h 54"/>
                  <a:gd name="T4" fmla="*/ 8 w 33"/>
                  <a:gd name="T5" fmla="*/ 8 h 54"/>
                  <a:gd name="T6" fmla="*/ 6 w 33"/>
                  <a:gd name="T7" fmla="*/ 12 h 54"/>
                  <a:gd name="T8" fmla="*/ 5 w 33"/>
                  <a:gd name="T9" fmla="*/ 16 h 54"/>
                  <a:gd name="T10" fmla="*/ 5 w 33"/>
                  <a:gd name="T11" fmla="*/ 48 h 54"/>
                  <a:gd name="T12" fmla="*/ 28 w 33"/>
                  <a:gd name="T13" fmla="*/ 48 h 54"/>
                  <a:gd name="T14" fmla="*/ 28 w 33"/>
                  <a:gd name="T15" fmla="*/ 16 h 54"/>
                  <a:gd name="T16" fmla="*/ 27 w 33"/>
                  <a:gd name="T17" fmla="*/ 12 h 54"/>
                  <a:gd name="T18" fmla="*/ 25 w 33"/>
                  <a:gd name="T19" fmla="*/ 8 h 54"/>
                  <a:gd name="T20" fmla="*/ 21 w 33"/>
                  <a:gd name="T21" fmla="*/ 6 h 54"/>
                  <a:gd name="T22" fmla="*/ 17 w 33"/>
                  <a:gd name="T23" fmla="*/ 5 h 54"/>
                  <a:gd name="T24" fmla="*/ 15 w 33"/>
                  <a:gd name="T25" fmla="*/ 5 h 54"/>
                  <a:gd name="T26" fmla="*/ 15 w 33"/>
                  <a:gd name="T27" fmla="*/ 0 h 54"/>
                  <a:gd name="T28" fmla="*/ 17 w 33"/>
                  <a:gd name="T29" fmla="*/ 0 h 54"/>
                  <a:gd name="T30" fmla="*/ 22 w 33"/>
                  <a:gd name="T31" fmla="*/ 0 h 54"/>
                  <a:gd name="T32" fmla="*/ 27 w 33"/>
                  <a:gd name="T33" fmla="*/ 2 h 54"/>
                  <a:gd name="T34" fmla="*/ 30 w 33"/>
                  <a:gd name="T35" fmla="*/ 6 h 54"/>
                  <a:gd name="T36" fmla="*/ 32 w 33"/>
                  <a:gd name="T37" fmla="*/ 11 h 54"/>
                  <a:gd name="T38" fmla="*/ 33 w 33"/>
                  <a:gd name="T39" fmla="*/ 16 h 54"/>
                  <a:gd name="T40" fmla="*/ 33 w 33"/>
                  <a:gd name="T41" fmla="*/ 54 h 54"/>
                  <a:gd name="T42" fmla="*/ 0 w 33"/>
                  <a:gd name="T43" fmla="*/ 54 h 54"/>
                  <a:gd name="T44" fmla="*/ 0 w 33"/>
                  <a:gd name="T45" fmla="*/ 16 h 54"/>
                  <a:gd name="T46" fmla="*/ 0 w 33"/>
                  <a:gd name="T47" fmla="*/ 11 h 54"/>
                  <a:gd name="T48" fmla="*/ 2 w 33"/>
                  <a:gd name="T49" fmla="*/ 6 h 54"/>
                  <a:gd name="T50" fmla="*/ 6 w 33"/>
                  <a:gd name="T51" fmla="*/ 2 h 54"/>
                  <a:gd name="T52" fmla="*/ 11 w 33"/>
                  <a:gd name="T53" fmla="*/ 0 h 54"/>
                  <a:gd name="T54" fmla="*/ 15 w 33"/>
                  <a:gd name="T5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54">
                    <a:moveTo>
                      <a:pt x="15" y="5"/>
                    </a:moveTo>
                    <a:lnTo>
                      <a:pt x="12" y="6"/>
                    </a:lnTo>
                    <a:lnTo>
                      <a:pt x="8" y="8"/>
                    </a:lnTo>
                    <a:lnTo>
                      <a:pt x="6" y="12"/>
                    </a:lnTo>
                    <a:lnTo>
                      <a:pt x="5" y="16"/>
                    </a:lnTo>
                    <a:lnTo>
                      <a:pt x="5" y="48"/>
                    </a:lnTo>
                    <a:lnTo>
                      <a:pt x="28" y="48"/>
                    </a:lnTo>
                    <a:lnTo>
                      <a:pt x="28" y="16"/>
                    </a:lnTo>
                    <a:lnTo>
                      <a:pt x="27" y="12"/>
                    </a:lnTo>
                    <a:lnTo>
                      <a:pt x="25" y="8"/>
                    </a:lnTo>
                    <a:lnTo>
                      <a:pt x="21" y="6"/>
                    </a:lnTo>
                    <a:lnTo>
                      <a:pt x="17" y="5"/>
                    </a:lnTo>
                    <a:lnTo>
                      <a:pt x="15" y="5"/>
                    </a:lnTo>
                    <a:close/>
                    <a:moveTo>
                      <a:pt x="15" y="0"/>
                    </a:moveTo>
                    <a:lnTo>
                      <a:pt x="17" y="0"/>
                    </a:lnTo>
                    <a:lnTo>
                      <a:pt x="22" y="0"/>
                    </a:lnTo>
                    <a:lnTo>
                      <a:pt x="27" y="2"/>
                    </a:lnTo>
                    <a:lnTo>
                      <a:pt x="30" y="6"/>
                    </a:lnTo>
                    <a:lnTo>
                      <a:pt x="32" y="11"/>
                    </a:lnTo>
                    <a:lnTo>
                      <a:pt x="33" y="16"/>
                    </a:lnTo>
                    <a:lnTo>
                      <a:pt x="33" y="54"/>
                    </a:lnTo>
                    <a:lnTo>
                      <a:pt x="0" y="54"/>
                    </a:lnTo>
                    <a:lnTo>
                      <a:pt x="0" y="16"/>
                    </a:lnTo>
                    <a:lnTo>
                      <a:pt x="0" y="11"/>
                    </a:lnTo>
                    <a:lnTo>
                      <a:pt x="2" y="6"/>
                    </a:lnTo>
                    <a:lnTo>
                      <a:pt x="6" y="2"/>
                    </a:lnTo>
                    <a:lnTo>
                      <a:pt x="11" y="0"/>
                    </a:lnTo>
                    <a:lnTo>
                      <a:pt x="1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53"/>
              <p:cNvSpPr>
                <a:spLocks noEditPoints="1"/>
              </p:cNvSpPr>
              <p:nvPr/>
            </p:nvSpPr>
            <p:spPr bwMode="auto">
              <a:xfrm>
                <a:off x="8589963" y="4883151"/>
                <a:ext cx="55563" cy="123825"/>
              </a:xfrm>
              <a:custGeom>
                <a:avLst/>
                <a:gdLst>
                  <a:gd name="T0" fmla="*/ 16 w 35"/>
                  <a:gd name="T1" fmla="*/ 6 h 78"/>
                  <a:gd name="T2" fmla="*/ 12 w 35"/>
                  <a:gd name="T3" fmla="*/ 7 h 78"/>
                  <a:gd name="T4" fmla="*/ 9 w 35"/>
                  <a:gd name="T5" fmla="*/ 10 h 78"/>
                  <a:gd name="T6" fmla="*/ 7 w 35"/>
                  <a:gd name="T7" fmla="*/ 13 h 78"/>
                  <a:gd name="T8" fmla="*/ 7 w 35"/>
                  <a:gd name="T9" fmla="*/ 16 h 78"/>
                  <a:gd name="T10" fmla="*/ 7 w 35"/>
                  <a:gd name="T11" fmla="*/ 72 h 78"/>
                  <a:gd name="T12" fmla="*/ 28 w 35"/>
                  <a:gd name="T13" fmla="*/ 72 h 78"/>
                  <a:gd name="T14" fmla="*/ 28 w 35"/>
                  <a:gd name="T15" fmla="*/ 16 h 78"/>
                  <a:gd name="T16" fmla="*/ 27 w 35"/>
                  <a:gd name="T17" fmla="*/ 13 h 78"/>
                  <a:gd name="T18" fmla="*/ 25 w 35"/>
                  <a:gd name="T19" fmla="*/ 10 h 78"/>
                  <a:gd name="T20" fmla="*/ 22 w 35"/>
                  <a:gd name="T21" fmla="*/ 7 h 78"/>
                  <a:gd name="T22" fmla="*/ 19 w 35"/>
                  <a:gd name="T23" fmla="*/ 6 h 78"/>
                  <a:gd name="T24" fmla="*/ 16 w 35"/>
                  <a:gd name="T25" fmla="*/ 6 h 78"/>
                  <a:gd name="T26" fmla="*/ 16 w 35"/>
                  <a:gd name="T27" fmla="*/ 0 h 78"/>
                  <a:gd name="T28" fmla="*/ 19 w 35"/>
                  <a:gd name="T29" fmla="*/ 0 h 78"/>
                  <a:gd name="T30" fmla="*/ 23 w 35"/>
                  <a:gd name="T31" fmla="*/ 1 h 78"/>
                  <a:gd name="T32" fmla="*/ 28 w 35"/>
                  <a:gd name="T33" fmla="*/ 3 h 78"/>
                  <a:gd name="T34" fmla="*/ 32 w 35"/>
                  <a:gd name="T35" fmla="*/ 7 h 78"/>
                  <a:gd name="T36" fmla="*/ 34 w 35"/>
                  <a:gd name="T37" fmla="*/ 12 h 78"/>
                  <a:gd name="T38" fmla="*/ 35 w 35"/>
                  <a:gd name="T39" fmla="*/ 16 h 78"/>
                  <a:gd name="T40" fmla="*/ 35 w 35"/>
                  <a:gd name="T41" fmla="*/ 78 h 78"/>
                  <a:gd name="T42" fmla="*/ 0 w 35"/>
                  <a:gd name="T43" fmla="*/ 78 h 78"/>
                  <a:gd name="T44" fmla="*/ 0 w 35"/>
                  <a:gd name="T45" fmla="*/ 16 h 78"/>
                  <a:gd name="T46" fmla="*/ 1 w 35"/>
                  <a:gd name="T47" fmla="*/ 12 h 78"/>
                  <a:gd name="T48" fmla="*/ 3 w 35"/>
                  <a:gd name="T49" fmla="*/ 7 h 78"/>
                  <a:gd name="T50" fmla="*/ 7 w 35"/>
                  <a:gd name="T51" fmla="*/ 3 h 78"/>
                  <a:gd name="T52" fmla="*/ 11 w 35"/>
                  <a:gd name="T53" fmla="*/ 1 h 78"/>
                  <a:gd name="T54" fmla="*/ 16 w 35"/>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78">
                    <a:moveTo>
                      <a:pt x="16" y="6"/>
                    </a:moveTo>
                    <a:lnTo>
                      <a:pt x="12" y="7"/>
                    </a:lnTo>
                    <a:lnTo>
                      <a:pt x="9" y="10"/>
                    </a:lnTo>
                    <a:lnTo>
                      <a:pt x="7" y="13"/>
                    </a:lnTo>
                    <a:lnTo>
                      <a:pt x="7" y="16"/>
                    </a:lnTo>
                    <a:lnTo>
                      <a:pt x="7" y="72"/>
                    </a:lnTo>
                    <a:lnTo>
                      <a:pt x="28" y="72"/>
                    </a:lnTo>
                    <a:lnTo>
                      <a:pt x="28" y="16"/>
                    </a:lnTo>
                    <a:lnTo>
                      <a:pt x="27" y="13"/>
                    </a:lnTo>
                    <a:lnTo>
                      <a:pt x="25" y="10"/>
                    </a:lnTo>
                    <a:lnTo>
                      <a:pt x="22" y="7"/>
                    </a:lnTo>
                    <a:lnTo>
                      <a:pt x="19" y="6"/>
                    </a:lnTo>
                    <a:lnTo>
                      <a:pt x="16" y="6"/>
                    </a:lnTo>
                    <a:close/>
                    <a:moveTo>
                      <a:pt x="16" y="0"/>
                    </a:moveTo>
                    <a:lnTo>
                      <a:pt x="19" y="0"/>
                    </a:lnTo>
                    <a:lnTo>
                      <a:pt x="23" y="1"/>
                    </a:lnTo>
                    <a:lnTo>
                      <a:pt x="28" y="3"/>
                    </a:lnTo>
                    <a:lnTo>
                      <a:pt x="32" y="7"/>
                    </a:lnTo>
                    <a:lnTo>
                      <a:pt x="34" y="12"/>
                    </a:lnTo>
                    <a:lnTo>
                      <a:pt x="35" y="16"/>
                    </a:lnTo>
                    <a:lnTo>
                      <a:pt x="35" y="78"/>
                    </a:lnTo>
                    <a:lnTo>
                      <a:pt x="0" y="78"/>
                    </a:lnTo>
                    <a:lnTo>
                      <a:pt x="0" y="16"/>
                    </a:lnTo>
                    <a:lnTo>
                      <a:pt x="1" y="12"/>
                    </a:lnTo>
                    <a:lnTo>
                      <a:pt x="3" y="7"/>
                    </a:lnTo>
                    <a:lnTo>
                      <a:pt x="7"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54"/>
              <p:cNvSpPr>
                <a:spLocks noEditPoints="1"/>
              </p:cNvSpPr>
              <p:nvPr/>
            </p:nvSpPr>
            <p:spPr bwMode="auto">
              <a:xfrm>
                <a:off x="8662988" y="4846638"/>
                <a:ext cx="52388" cy="160338"/>
              </a:xfrm>
              <a:custGeom>
                <a:avLst/>
                <a:gdLst>
                  <a:gd name="T0" fmla="*/ 16 w 33"/>
                  <a:gd name="T1" fmla="*/ 7 h 101"/>
                  <a:gd name="T2" fmla="*/ 12 w 33"/>
                  <a:gd name="T3" fmla="*/ 8 h 101"/>
                  <a:gd name="T4" fmla="*/ 8 w 33"/>
                  <a:gd name="T5" fmla="*/ 10 h 101"/>
                  <a:gd name="T6" fmla="*/ 6 w 33"/>
                  <a:gd name="T7" fmla="*/ 13 h 101"/>
                  <a:gd name="T8" fmla="*/ 5 w 33"/>
                  <a:gd name="T9" fmla="*/ 16 h 101"/>
                  <a:gd name="T10" fmla="*/ 5 w 33"/>
                  <a:gd name="T11" fmla="*/ 95 h 101"/>
                  <a:gd name="T12" fmla="*/ 28 w 33"/>
                  <a:gd name="T13" fmla="*/ 95 h 101"/>
                  <a:gd name="T14" fmla="*/ 28 w 33"/>
                  <a:gd name="T15" fmla="*/ 16 h 101"/>
                  <a:gd name="T16" fmla="*/ 27 w 33"/>
                  <a:gd name="T17" fmla="*/ 13 h 101"/>
                  <a:gd name="T18" fmla="*/ 25 w 33"/>
                  <a:gd name="T19" fmla="*/ 10 h 101"/>
                  <a:gd name="T20" fmla="*/ 21 w 33"/>
                  <a:gd name="T21" fmla="*/ 8 h 101"/>
                  <a:gd name="T22" fmla="*/ 17 w 33"/>
                  <a:gd name="T23" fmla="*/ 7 h 101"/>
                  <a:gd name="T24" fmla="*/ 16 w 33"/>
                  <a:gd name="T25" fmla="*/ 7 h 101"/>
                  <a:gd name="T26" fmla="*/ 16 w 33"/>
                  <a:gd name="T27" fmla="*/ 0 h 101"/>
                  <a:gd name="T28" fmla="*/ 17 w 33"/>
                  <a:gd name="T29" fmla="*/ 0 h 101"/>
                  <a:gd name="T30" fmla="*/ 23 w 33"/>
                  <a:gd name="T31" fmla="*/ 1 h 101"/>
                  <a:gd name="T32" fmla="*/ 27 w 33"/>
                  <a:gd name="T33" fmla="*/ 3 h 101"/>
                  <a:gd name="T34" fmla="*/ 30 w 33"/>
                  <a:gd name="T35" fmla="*/ 8 h 101"/>
                  <a:gd name="T36" fmla="*/ 32 w 33"/>
                  <a:gd name="T37" fmla="*/ 12 h 101"/>
                  <a:gd name="T38" fmla="*/ 33 w 33"/>
                  <a:gd name="T39" fmla="*/ 16 h 101"/>
                  <a:gd name="T40" fmla="*/ 33 w 33"/>
                  <a:gd name="T41" fmla="*/ 101 h 101"/>
                  <a:gd name="T42" fmla="*/ 0 w 33"/>
                  <a:gd name="T43" fmla="*/ 101 h 101"/>
                  <a:gd name="T44" fmla="*/ 0 w 33"/>
                  <a:gd name="T45" fmla="*/ 16 h 101"/>
                  <a:gd name="T46" fmla="*/ 0 w 33"/>
                  <a:gd name="T47" fmla="*/ 12 h 101"/>
                  <a:gd name="T48" fmla="*/ 2 w 33"/>
                  <a:gd name="T49" fmla="*/ 8 h 101"/>
                  <a:gd name="T50" fmla="*/ 6 w 33"/>
                  <a:gd name="T51" fmla="*/ 3 h 101"/>
                  <a:gd name="T52" fmla="*/ 11 w 33"/>
                  <a:gd name="T53" fmla="*/ 1 h 101"/>
                  <a:gd name="T54" fmla="*/ 16 w 33"/>
                  <a:gd name="T55"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101">
                    <a:moveTo>
                      <a:pt x="16" y="7"/>
                    </a:moveTo>
                    <a:lnTo>
                      <a:pt x="12" y="8"/>
                    </a:lnTo>
                    <a:lnTo>
                      <a:pt x="8" y="10"/>
                    </a:lnTo>
                    <a:lnTo>
                      <a:pt x="6" y="13"/>
                    </a:lnTo>
                    <a:lnTo>
                      <a:pt x="5" y="16"/>
                    </a:lnTo>
                    <a:lnTo>
                      <a:pt x="5" y="95"/>
                    </a:lnTo>
                    <a:lnTo>
                      <a:pt x="28" y="95"/>
                    </a:lnTo>
                    <a:lnTo>
                      <a:pt x="28" y="16"/>
                    </a:lnTo>
                    <a:lnTo>
                      <a:pt x="27" y="13"/>
                    </a:lnTo>
                    <a:lnTo>
                      <a:pt x="25" y="10"/>
                    </a:lnTo>
                    <a:lnTo>
                      <a:pt x="21" y="8"/>
                    </a:lnTo>
                    <a:lnTo>
                      <a:pt x="17" y="7"/>
                    </a:lnTo>
                    <a:lnTo>
                      <a:pt x="16" y="7"/>
                    </a:lnTo>
                    <a:close/>
                    <a:moveTo>
                      <a:pt x="16" y="0"/>
                    </a:moveTo>
                    <a:lnTo>
                      <a:pt x="17" y="0"/>
                    </a:lnTo>
                    <a:lnTo>
                      <a:pt x="23" y="1"/>
                    </a:lnTo>
                    <a:lnTo>
                      <a:pt x="27" y="3"/>
                    </a:lnTo>
                    <a:lnTo>
                      <a:pt x="30" y="8"/>
                    </a:lnTo>
                    <a:lnTo>
                      <a:pt x="32" y="12"/>
                    </a:lnTo>
                    <a:lnTo>
                      <a:pt x="33" y="16"/>
                    </a:lnTo>
                    <a:lnTo>
                      <a:pt x="33" y="101"/>
                    </a:lnTo>
                    <a:lnTo>
                      <a:pt x="0" y="101"/>
                    </a:lnTo>
                    <a:lnTo>
                      <a:pt x="0" y="16"/>
                    </a:lnTo>
                    <a:lnTo>
                      <a:pt x="0" y="12"/>
                    </a:lnTo>
                    <a:lnTo>
                      <a:pt x="2" y="8"/>
                    </a:lnTo>
                    <a:lnTo>
                      <a:pt x="6"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55"/>
              <p:cNvSpPr>
                <a:spLocks noEditPoints="1"/>
              </p:cNvSpPr>
              <p:nvPr/>
            </p:nvSpPr>
            <p:spPr bwMode="auto">
              <a:xfrm>
                <a:off x="8732838" y="4810126"/>
                <a:ext cx="55563" cy="196850"/>
              </a:xfrm>
              <a:custGeom>
                <a:avLst/>
                <a:gdLst>
                  <a:gd name="T0" fmla="*/ 17 w 35"/>
                  <a:gd name="T1" fmla="*/ 6 h 124"/>
                  <a:gd name="T2" fmla="*/ 12 w 35"/>
                  <a:gd name="T3" fmla="*/ 7 h 124"/>
                  <a:gd name="T4" fmla="*/ 9 w 35"/>
                  <a:gd name="T5" fmla="*/ 9 h 124"/>
                  <a:gd name="T6" fmla="*/ 7 w 35"/>
                  <a:gd name="T7" fmla="*/ 12 h 124"/>
                  <a:gd name="T8" fmla="*/ 7 w 35"/>
                  <a:gd name="T9" fmla="*/ 17 h 124"/>
                  <a:gd name="T10" fmla="*/ 7 w 35"/>
                  <a:gd name="T11" fmla="*/ 118 h 124"/>
                  <a:gd name="T12" fmla="*/ 28 w 35"/>
                  <a:gd name="T13" fmla="*/ 118 h 124"/>
                  <a:gd name="T14" fmla="*/ 28 w 35"/>
                  <a:gd name="T15" fmla="*/ 17 h 124"/>
                  <a:gd name="T16" fmla="*/ 27 w 35"/>
                  <a:gd name="T17" fmla="*/ 12 h 124"/>
                  <a:gd name="T18" fmla="*/ 25 w 35"/>
                  <a:gd name="T19" fmla="*/ 9 h 124"/>
                  <a:gd name="T20" fmla="*/ 22 w 35"/>
                  <a:gd name="T21" fmla="*/ 7 h 124"/>
                  <a:gd name="T22" fmla="*/ 19 w 35"/>
                  <a:gd name="T23" fmla="*/ 6 h 124"/>
                  <a:gd name="T24" fmla="*/ 17 w 35"/>
                  <a:gd name="T25" fmla="*/ 6 h 124"/>
                  <a:gd name="T26" fmla="*/ 17 w 35"/>
                  <a:gd name="T27" fmla="*/ 0 h 124"/>
                  <a:gd name="T28" fmla="*/ 19 w 35"/>
                  <a:gd name="T29" fmla="*/ 0 h 124"/>
                  <a:gd name="T30" fmla="*/ 24 w 35"/>
                  <a:gd name="T31" fmla="*/ 0 h 124"/>
                  <a:gd name="T32" fmla="*/ 28 w 35"/>
                  <a:gd name="T33" fmla="*/ 2 h 124"/>
                  <a:gd name="T34" fmla="*/ 32 w 35"/>
                  <a:gd name="T35" fmla="*/ 7 h 124"/>
                  <a:gd name="T36" fmla="*/ 34 w 35"/>
                  <a:gd name="T37" fmla="*/ 11 h 124"/>
                  <a:gd name="T38" fmla="*/ 35 w 35"/>
                  <a:gd name="T39" fmla="*/ 17 h 124"/>
                  <a:gd name="T40" fmla="*/ 35 w 35"/>
                  <a:gd name="T41" fmla="*/ 124 h 124"/>
                  <a:gd name="T42" fmla="*/ 0 w 35"/>
                  <a:gd name="T43" fmla="*/ 124 h 124"/>
                  <a:gd name="T44" fmla="*/ 0 w 35"/>
                  <a:gd name="T45" fmla="*/ 17 h 124"/>
                  <a:gd name="T46" fmla="*/ 1 w 35"/>
                  <a:gd name="T47" fmla="*/ 11 h 124"/>
                  <a:gd name="T48" fmla="*/ 4 w 35"/>
                  <a:gd name="T49" fmla="*/ 7 h 124"/>
                  <a:gd name="T50" fmla="*/ 7 w 35"/>
                  <a:gd name="T51" fmla="*/ 2 h 124"/>
                  <a:gd name="T52" fmla="*/ 11 w 35"/>
                  <a:gd name="T53" fmla="*/ 0 h 124"/>
                  <a:gd name="T54" fmla="*/ 17 w 35"/>
                  <a:gd name="T5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124">
                    <a:moveTo>
                      <a:pt x="17" y="6"/>
                    </a:moveTo>
                    <a:lnTo>
                      <a:pt x="12" y="7"/>
                    </a:lnTo>
                    <a:lnTo>
                      <a:pt x="9" y="9"/>
                    </a:lnTo>
                    <a:lnTo>
                      <a:pt x="7" y="12"/>
                    </a:lnTo>
                    <a:lnTo>
                      <a:pt x="7" y="17"/>
                    </a:lnTo>
                    <a:lnTo>
                      <a:pt x="7" y="118"/>
                    </a:lnTo>
                    <a:lnTo>
                      <a:pt x="28" y="118"/>
                    </a:lnTo>
                    <a:lnTo>
                      <a:pt x="28" y="17"/>
                    </a:lnTo>
                    <a:lnTo>
                      <a:pt x="27" y="12"/>
                    </a:lnTo>
                    <a:lnTo>
                      <a:pt x="25" y="9"/>
                    </a:lnTo>
                    <a:lnTo>
                      <a:pt x="22" y="7"/>
                    </a:lnTo>
                    <a:lnTo>
                      <a:pt x="19" y="6"/>
                    </a:lnTo>
                    <a:lnTo>
                      <a:pt x="17" y="6"/>
                    </a:lnTo>
                    <a:close/>
                    <a:moveTo>
                      <a:pt x="17" y="0"/>
                    </a:moveTo>
                    <a:lnTo>
                      <a:pt x="19" y="0"/>
                    </a:lnTo>
                    <a:lnTo>
                      <a:pt x="24" y="0"/>
                    </a:lnTo>
                    <a:lnTo>
                      <a:pt x="28" y="2"/>
                    </a:lnTo>
                    <a:lnTo>
                      <a:pt x="32" y="7"/>
                    </a:lnTo>
                    <a:lnTo>
                      <a:pt x="34" y="11"/>
                    </a:lnTo>
                    <a:lnTo>
                      <a:pt x="35" y="17"/>
                    </a:lnTo>
                    <a:lnTo>
                      <a:pt x="35" y="124"/>
                    </a:lnTo>
                    <a:lnTo>
                      <a:pt x="0" y="124"/>
                    </a:lnTo>
                    <a:lnTo>
                      <a:pt x="0" y="17"/>
                    </a:lnTo>
                    <a:lnTo>
                      <a:pt x="1" y="11"/>
                    </a:lnTo>
                    <a:lnTo>
                      <a:pt x="4" y="7"/>
                    </a:lnTo>
                    <a:lnTo>
                      <a:pt x="7" y="2"/>
                    </a:lnTo>
                    <a:lnTo>
                      <a:pt x="11" y="0"/>
                    </a:lnTo>
                    <a:lnTo>
                      <a:pt x="1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56"/>
              <p:cNvSpPr>
                <a:spLocks noEditPoints="1"/>
              </p:cNvSpPr>
              <p:nvPr/>
            </p:nvSpPr>
            <p:spPr bwMode="auto">
              <a:xfrm>
                <a:off x="8418513" y="4619626"/>
                <a:ext cx="469900" cy="552450"/>
              </a:xfrm>
              <a:custGeom>
                <a:avLst/>
                <a:gdLst>
                  <a:gd name="T0" fmla="*/ 82 w 296"/>
                  <a:gd name="T1" fmla="*/ 330 h 348"/>
                  <a:gd name="T2" fmla="*/ 80 w 296"/>
                  <a:gd name="T3" fmla="*/ 335 h 348"/>
                  <a:gd name="T4" fmla="*/ 84 w 296"/>
                  <a:gd name="T5" fmla="*/ 342 h 348"/>
                  <a:gd name="T6" fmla="*/ 211 w 296"/>
                  <a:gd name="T7" fmla="*/ 342 h 348"/>
                  <a:gd name="T8" fmla="*/ 216 w 296"/>
                  <a:gd name="T9" fmla="*/ 335 h 348"/>
                  <a:gd name="T10" fmla="*/ 213 w 296"/>
                  <a:gd name="T11" fmla="*/ 330 h 348"/>
                  <a:gd name="T12" fmla="*/ 86 w 296"/>
                  <a:gd name="T13" fmla="*/ 328 h 348"/>
                  <a:gd name="T14" fmla="*/ 183 w 296"/>
                  <a:gd name="T15" fmla="*/ 321 h 348"/>
                  <a:gd name="T16" fmla="*/ 29 w 296"/>
                  <a:gd name="T17" fmla="*/ 109 h 348"/>
                  <a:gd name="T18" fmla="*/ 267 w 296"/>
                  <a:gd name="T19" fmla="*/ 109 h 348"/>
                  <a:gd name="T20" fmla="*/ 137 w 296"/>
                  <a:gd name="T21" fmla="*/ 143 h 348"/>
                  <a:gd name="T22" fmla="*/ 88 w 296"/>
                  <a:gd name="T23" fmla="*/ 121 h 348"/>
                  <a:gd name="T24" fmla="*/ 39 w 296"/>
                  <a:gd name="T25" fmla="*/ 109 h 348"/>
                  <a:gd name="T26" fmla="*/ 10 w 296"/>
                  <a:gd name="T27" fmla="*/ 92 h 348"/>
                  <a:gd name="T28" fmla="*/ 6 w 296"/>
                  <a:gd name="T29" fmla="*/ 99 h 348"/>
                  <a:gd name="T30" fmla="*/ 7 w 296"/>
                  <a:gd name="T31" fmla="*/ 271 h 348"/>
                  <a:gd name="T32" fmla="*/ 283 w 296"/>
                  <a:gd name="T33" fmla="*/ 273 h 348"/>
                  <a:gd name="T34" fmla="*/ 289 w 296"/>
                  <a:gd name="T35" fmla="*/ 269 h 348"/>
                  <a:gd name="T36" fmla="*/ 289 w 296"/>
                  <a:gd name="T37" fmla="*/ 95 h 348"/>
                  <a:gd name="T38" fmla="*/ 283 w 296"/>
                  <a:gd name="T39" fmla="*/ 91 h 348"/>
                  <a:gd name="T40" fmla="*/ 147 w 296"/>
                  <a:gd name="T41" fmla="*/ 104 h 348"/>
                  <a:gd name="T42" fmla="*/ 23 w 296"/>
                  <a:gd name="T43" fmla="*/ 261 h 348"/>
                  <a:gd name="T44" fmla="*/ 22 w 296"/>
                  <a:gd name="T45" fmla="*/ 97 h 348"/>
                  <a:gd name="T46" fmla="*/ 88 w 296"/>
                  <a:gd name="T47" fmla="*/ 5 h 348"/>
                  <a:gd name="T48" fmla="*/ 33 w 296"/>
                  <a:gd name="T49" fmla="*/ 21 h 348"/>
                  <a:gd name="T50" fmla="*/ 10 w 296"/>
                  <a:gd name="T51" fmla="*/ 60 h 348"/>
                  <a:gd name="T52" fmla="*/ 33 w 296"/>
                  <a:gd name="T53" fmla="*/ 99 h 348"/>
                  <a:gd name="T54" fmla="*/ 88 w 296"/>
                  <a:gd name="T55" fmla="*/ 115 h 348"/>
                  <a:gd name="T56" fmla="*/ 105 w 296"/>
                  <a:gd name="T57" fmla="*/ 114 h 348"/>
                  <a:gd name="T58" fmla="*/ 129 w 296"/>
                  <a:gd name="T59" fmla="*/ 107 h 348"/>
                  <a:gd name="T60" fmla="*/ 164 w 296"/>
                  <a:gd name="T61" fmla="*/ 75 h 348"/>
                  <a:gd name="T62" fmla="*/ 155 w 296"/>
                  <a:gd name="T63" fmla="*/ 32 h 348"/>
                  <a:gd name="T64" fmla="*/ 108 w 296"/>
                  <a:gd name="T65" fmla="*/ 7 h 348"/>
                  <a:gd name="T66" fmla="*/ 110 w 296"/>
                  <a:gd name="T67" fmla="*/ 2 h 348"/>
                  <a:gd name="T68" fmla="*/ 160 w 296"/>
                  <a:gd name="T69" fmla="*/ 29 h 348"/>
                  <a:gd name="T70" fmla="*/ 170 w 296"/>
                  <a:gd name="T71" fmla="*/ 74 h 348"/>
                  <a:gd name="T72" fmla="*/ 287 w 296"/>
                  <a:gd name="T73" fmla="*/ 85 h 348"/>
                  <a:gd name="T74" fmla="*/ 295 w 296"/>
                  <a:gd name="T75" fmla="*/ 94 h 348"/>
                  <a:gd name="T76" fmla="*/ 295 w 296"/>
                  <a:gd name="T77" fmla="*/ 270 h 348"/>
                  <a:gd name="T78" fmla="*/ 287 w 296"/>
                  <a:gd name="T79" fmla="*/ 279 h 348"/>
                  <a:gd name="T80" fmla="*/ 190 w 296"/>
                  <a:gd name="T81" fmla="*/ 321 h 348"/>
                  <a:gd name="T82" fmla="*/ 217 w 296"/>
                  <a:gd name="T83" fmla="*/ 323 h 348"/>
                  <a:gd name="T84" fmla="*/ 222 w 296"/>
                  <a:gd name="T85" fmla="*/ 334 h 348"/>
                  <a:gd name="T86" fmla="*/ 219 w 296"/>
                  <a:gd name="T87" fmla="*/ 343 h 348"/>
                  <a:gd name="T88" fmla="*/ 209 w 296"/>
                  <a:gd name="T89" fmla="*/ 348 h 348"/>
                  <a:gd name="T90" fmla="*/ 79 w 296"/>
                  <a:gd name="T91" fmla="*/ 346 h 348"/>
                  <a:gd name="T92" fmla="*/ 73 w 296"/>
                  <a:gd name="T93" fmla="*/ 335 h 348"/>
                  <a:gd name="T94" fmla="*/ 77 w 296"/>
                  <a:gd name="T95" fmla="*/ 327 h 348"/>
                  <a:gd name="T96" fmla="*/ 86 w 296"/>
                  <a:gd name="T97" fmla="*/ 321 h 348"/>
                  <a:gd name="T98" fmla="*/ 13 w 296"/>
                  <a:gd name="T99" fmla="*/ 279 h 348"/>
                  <a:gd name="T100" fmla="*/ 2 w 296"/>
                  <a:gd name="T101" fmla="*/ 274 h 348"/>
                  <a:gd name="T102" fmla="*/ 0 w 296"/>
                  <a:gd name="T103" fmla="*/ 99 h 348"/>
                  <a:gd name="T104" fmla="*/ 5 w 296"/>
                  <a:gd name="T105" fmla="*/ 88 h 348"/>
                  <a:gd name="T106" fmla="*/ 6 w 296"/>
                  <a:gd name="T107" fmla="*/ 74 h 348"/>
                  <a:gd name="T108" fmla="*/ 16 w 296"/>
                  <a:gd name="T109" fmla="*/ 29 h 348"/>
                  <a:gd name="T110" fmla="*/ 66 w 296"/>
                  <a:gd name="T111" fmla="*/ 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6" h="348">
                    <a:moveTo>
                      <a:pt x="86" y="328"/>
                    </a:moveTo>
                    <a:lnTo>
                      <a:pt x="84" y="328"/>
                    </a:lnTo>
                    <a:lnTo>
                      <a:pt x="82" y="330"/>
                    </a:lnTo>
                    <a:lnTo>
                      <a:pt x="80" y="332"/>
                    </a:lnTo>
                    <a:lnTo>
                      <a:pt x="80" y="334"/>
                    </a:lnTo>
                    <a:lnTo>
                      <a:pt x="80" y="335"/>
                    </a:lnTo>
                    <a:lnTo>
                      <a:pt x="80" y="339"/>
                    </a:lnTo>
                    <a:lnTo>
                      <a:pt x="82" y="341"/>
                    </a:lnTo>
                    <a:lnTo>
                      <a:pt x="84" y="342"/>
                    </a:lnTo>
                    <a:lnTo>
                      <a:pt x="86" y="343"/>
                    </a:lnTo>
                    <a:lnTo>
                      <a:pt x="209" y="343"/>
                    </a:lnTo>
                    <a:lnTo>
                      <a:pt x="211" y="342"/>
                    </a:lnTo>
                    <a:lnTo>
                      <a:pt x="213" y="341"/>
                    </a:lnTo>
                    <a:lnTo>
                      <a:pt x="216" y="339"/>
                    </a:lnTo>
                    <a:lnTo>
                      <a:pt x="216" y="335"/>
                    </a:lnTo>
                    <a:lnTo>
                      <a:pt x="216" y="334"/>
                    </a:lnTo>
                    <a:lnTo>
                      <a:pt x="216" y="332"/>
                    </a:lnTo>
                    <a:lnTo>
                      <a:pt x="213" y="330"/>
                    </a:lnTo>
                    <a:lnTo>
                      <a:pt x="211" y="328"/>
                    </a:lnTo>
                    <a:lnTo>
                      <a:pt x="209" y="328"/>
                    </a:lnTo>
                    <a:lnTo>
                      <a:pt x="86" y="328"/>
                    </a:lnTo>
                    <a:close/>
                    <a:moveTo>
                      <a:pt x="113" y="279"/>
                    </a:moveTo>
                    <a:lnTo>
                      <a:pt x="113" y="321"/>
                    </a:lnTo>
                    <a:lnTo>
                      <a:pt x="183" y="321"/>
                    </a:lnTo>
                    <a:lnTo>
                      <a:pt x="183" y="279"/>
                    </a:lnTo>
                    <a:lnTo>
                      <a:pt x="113" y="279"/>
                    </a:lnTo>
                    <a:close/>
                    <a:moveTo>
                      <a:pt x="29" y="109"/>
                    </a:moveTo>
                    <a:lnTo>
                      <a:pt x="29" y="255"/>
                    </a:lnTo>
                    <a:lnTo>
                      <a:pt x="267" y="255"/>
                    </a:lnTo>
                    <a:lnTo>
                      <a:pt x="267" y="109"/>
                    </a:lnTo>
                    <a:lnTo>
                      <a:pt x="137" y="109"/>
                    </a:lnTo>
                    <a:lnTo>
                      <a:pt x="133" y="112"/>
                    </a:lnTo>
                    <a:lnTo>
                      <a:pt x="137" y="143"/>
                    </a:lnTo>
                    <a:lnTo>
                      <a:pt x="104" y="120"/>
                    </a:lnTo>
                    <a:lnTo>
                      <a:pt x="95" y="121"/>
                    </a:lnTo>
                    <a:lnTo>
                      <a:pt x="88" y="121"/>
                    </a:lnTo>
                    <a:lnTo>
                      <a:pt x="70" y="120"/>
                    </a:lnTo>
                    <a:lnTo>
                      <a:pt x="54" y="116"/>
                    </a:lnTo>
                    <a:lnTo>
                      <a:pt x="39" y="109"/>
                    </a:lnTo>
                    <a:lnTo>
                      <a:pt x="29" y="109"/>
                    </a:lnTo>
                    <a:close/>
                    <a:moveTo>
                      <a:pt x="13" y="91"/>
                    </a:moveTo>
                    <a:lnTo>
                      <a:pt x="10" y="92"/>
                    </a:lnTo>
                    <a:lnTo>
                      <a:pt x="7" y="93"/>
                    </a:lnTo>
                    <a:lnTo>
                      <a:pt x="6" y="95"/>
                    </a:lnTo>
                    <a:lnTo>
                      <a:pt x="6" y="99"/>
                    </a:lnTo>
                    <a:lnTo>
                      <a:pt x="6" y="266"/>
                    </a:lnTo>
                    <a:lnTo>
                      <a:pt x="6" y="269"/>
                    </a:lnTo>
                    <a:lnTo>
                      <a:pt x="7" y="271"/>
                    </a:lnTo>
                    <a:lnTo>
                      <a:pt x="10" y="272"/>
                    </a:lnTo>
                    <a:lnTo>
                      <a:pt x="13" y="273"/>
                    </a:lnTo>
                    <a:lnTo>
                      <a:pt x="283" y="273"/>
                    </a:lnTo>
                    <a:lnTo>
                      <a:pt x="285" y="272"/>
                    </a:lnTo>
                    <a:lnTo>
                      <a:pt x="287" y="271"/>
                    </a:lnTo>
                    <a:lnTo>
                      <a:pt x="289" y="269"/>
                    </a:lnTo>
                    <a:lnTo>
                      <a:pt x="289" y="266"/>
                    </a:lnTo>
                    <a:lnTo>
                      <a:pt x="289" y="99"/>
                    </a:lnTo>
                    <a:lnTo>
                      <a:pt x="289" y="95"/>
                    </a:lnTo>
                    <a:lnTo>
                      <a:pt x="287" y="93"/>
                    </a:lnTo>
                    <a:lnTo>
                      <a:pt x="285" y="92"/>
                    </a:lnTo>
                    <a:lnTo>
                      <a:pt x="283" y="91"/>
                    </a:lnTo>
                    <a:lnTo>
                      <a:pt x="160" y="91"/>
                    </a:lnTo>
                    <a:lnTo>
                      <a:pt x="154" y="97"/>
                    </a:lnTo>
                    <a:lnTo>
                      <a:pt x="147" y="104"/>
                    </a:lnTo>
                    <a:lnTo>
                      <a:pt x="272" y="104"/>
                    </a:lnTo>
                    <a:lnTo>
                      <a:pt x="272" y="261"/>
                    </a:lnTo>
                    <a:lnTo>
                      <a:pt x="23" y="261"/>
                    </a:lnTo>
                    <a:lnTo>
                      <a:pt x="23" y="104"/>
                    </a:lnTo>
                    <a:lnTo>
                      <a:pt x="29" y="104"/>
                    </a:lnTo>
                    <a:lnTo>
                      <a:pt x="22" y="97"/>
                    </a:lnTo>
                    <a:lnTo>
                      <a:pt x="16" y="91"/>
                    </a:lnTo>
                    <a:lnTo>
                      <a:pt x="13" y="91"/>
                    </a:lnTo>
                    <a:close/>
                    <a:moveTo>
                      <a:pt x="88" y="5"/>
                    </a:moveTo>
                    <a:lnTo>
                      <a:pt x="67" y="7"/>
                    </a:lnTo>
                    <a:lnTo>
                      <a:pt x="48" y="13"/>
                    </a:lnTo>
                    <a:lnTo>
                      <a:pt x="33" y="21"/>
                    </a:lnTo>
                    <a:lnTo>
                      <a:pt x="21" y="32"/>
                    </a:lnTo>
                    <a:lnTo>
                      <a:pt x="13" y="45"/>
                    </a:lnTo>
                    <a:lnTo>
                      <a:pt x="10" y="60"/>
                    </a:lnTo>
                    <a:lnTo>
                      <a:pt x="13" y="75"/>
                    </a:lnTo>
                    <a:lnTo>
                      <a:pt x="21" y="88"/>
                    </a:lnTo>
                    <a:lnTo>
                      <a:pt x="33" y="99"/>
                    </a:lnTo>
                    <a:lnTo>
                      <a:pt x="48" y="107"/>
                    </a:lnTo>
                    <a:lnTo>
                      <a:pt x="67" y="113"/>
                    </a:lnTo>
                    <a:lnTo>
                      <a:pt x="88" y="115"/>
                    </a:lnTo>
                    <a:lnTo>
                      <a:pt x="96" y="115"/>
                    </a:lnTo>
                    <a:lnTo>
                      <a:pt x="104" y="114"/>
                    </a:lnTo>
                    <a:lnTo>
                      <a:pt x="105" y="114"/>
                    </a:lnTo>
                    <a:lnTo>
                      <a:pt x="130" y="131"/>
                    </a:lnTo>
                    <a:lnTo>
                      <a:pt x="127" y="108"/>
                    </a:lnTo>
                    <a:lnTo>
                      <a:pt x="129" y="107"/>
                    </a:lnTo>
                    <a:lnTo>
                      <a:pt x="144" y="99"/>
                    </a:lnTo>
                    <a:lnTo>
                      <a:pt x="156" y="87"/>
                    </a:lnTo>
                    <a:lnTo>
                      <a:pt x="164" y="75"/>
                    </a:lnTo>
                    <a:lnTo>
                      <a:pt x="166" y="60"/>
                    </a:lnTo>
                    <a:lnTo>
                      <a:pt x="162" y="45"/>
                    </a:lnTo>
                    <a:lnTo>
                      <a:pt x="155" y="32"/>
                    </a:lnTo>
                    <a:lnTo>
                      <a:pt x="143" y="21"/>
                    </a:lnTo>
                    <a:lnTo>
                      <a:pt x="127" y="13"/>
                    </a:lnTo>
                    <a:lnTo>
                      <a:pt x="108" y="7"/>
                    </a:lnTo>
                    <a:lnTo>
                      <a:pt x="88" y="5"/>
                    </a:lnTo>
                    <a:close/>
                    <a:moveTo>
                      <a:pt x="88" y="0"/>
                    </a:moveTo>
                    <a:lnTo>
                      <a:pt x="110" y="2"/>
                    </a:lnTo>
                    <a:lnTo>
                      <a:pt x="130" y="7"/>
                    </a:lnTo>
                    <a:lnTo>
                      <a:pt x="147" y="17"/>
                    </a:lnTo>
                    <a:lnTo>
                      <a:pt x="160" y="29"/>
                    </a:lnTo>
                    <a:lnTo>
                      <a:pt x="169" y="44"/>
                    </a:lnTo>
                    <a:lnTo>
                      <a:pt x="171" y="60"/>
                    </a:lnTo>
                    <a:lnTo>
                      <a:pt x="170" y="74"/>
                    </a:lnTo>
                    <a:lnTo>
                      <a:pt x="165" y="85"/>
                    </a:lnTo>
                    <a:lnTo>
                      <a:pt x="283" y="85"/>
                    </a:lnTo>
                    <a:lnTo>
                      <a:pt x="287" y="85"/>
                    </a:lnTo>
                    <a:lnTo>
                      <a:pt x="291" y="88"/>
                    </a:lnTo>
                    <a:lnTo>
                      <a:pt x="294" y="91"/>
                    </a:lnTo>
                    <a:lnTo>
                      <a:pt x="295" y="94"/>
                    </a:lnTo>
                    <a:lnTo>
                      <a:pt x="296" y="99"/>
                    </a:lnTo>
                    <a:lnTo>
                      <a:pt x="296" y="266"/>
                    </a:lnTo>
                    <a:lnTo>
                      <a:pt x="295" y="270"/>
                    </a:lnTo>
                    <a:lnTo>
                      <a:pt x="294" y="274"/>
                    </a:lnTo>
                    <a:lnTo>
                      <a:pt x="291" y="277"/>
                    </a:lnTo>
                    <a:lnTo>
                      <a:pt x="287" y="279"/>
                    </a:lnTo>
                    <a:lnTo>
                      <a:pt x="283" y="279"/>
                    </a:lnTo>
                    <a:lnTo>
                      <a:pt x="190" y="279"/>
                    </a:lnTo>
                    <a:lnTo>
                      <a:pt x="190" y="321"/>
                    </a:lnTo>
                    <a:lnTo>
                      <a:pt x="209" y="321"/>
                    </a:lnTo>
                    <a:lnTo>
                      <a:pt x="212" y="322"/>
                    </a:lnTo>
                    <a:lnTo>
                      <a:pt x="217" y="323"/>
                    </a:lnTo>
                    <a:lnTo>
                      <a:pt x="219" y="327"/>
                    </a:lnTo>
                    <a:lnTo>
                      <a:pt x="221" y="330"/>
                    </a:lnTo>
                    <a:lnTo>
                      <a:pt x="222" y="334"/>
                    </a:lnTo>
                    <a:lnTo>
                      <a:pt x="222" y="335"/>
                    </a:lnTo>
                    <a:lnTo>
                      <a:pt x="221" y="340"/>
                    </a:lnTo>
                    <a:lnTo>
                      <a:pt x="219" y="343"/>
                    </a:lnTo>
                    <a:lnTo>
                      <a:pt x="217" y="346"/>
                    </a:lnTo>
                    <a:lnTo>
                      <a:pt x="212" y="348"/>
                    </a:lnTo>
                    <a:lnTo>
                      <a:pt x="209" y="348"/>
                    </a:lnTo>
                    <a:lnTo>
                      <a:pt x="86" y="348"/>
                    </a:lnTo>
                    <a:lnTo>
                      <a:pt x="82" y="348"/>
                    </a:lnTo>
                    <a:lnTo>
                      <a:pt x="79" y="346"/>
                    </a:lnTo>
                    <a:lnTo>
                      <a:pt x="77" y="343"/>
                    </a:lnTo>
                    <a:lnTo>
                      <a:pt x="75" y="340"/>
                    </a:lnTo>
                    <a:lnTo>
                      <a:pt x="73" y="335"/>
                    </a:lnTo>
                    <a:lnTo>
                      <a:pt x="73" y="334"/>
                    </a:lnTo>
                    <a:lnTo>
                      <a:pt x="75" y="330"/>
                    </a:lnTo>
                    <a:lnTo>
                      <a:pt x="77" y="327"/>
                    </a:lnTo>
                    <a:lnTo>
                      <a:pt x="79" y="323"/>
                    </a:lnTo>
                    <a:lnTo>
                      <a:pt x="82" y="322"/>
                    </a:lnTo>
                    <a:lnTo>
                      <a:pt x="86" y="321"/>
                    </a:lnTo>
                    <a:lnTo>
                      <a:pt x="106" y="321"/>
                    </a:lnTo>
                    <a:lnTo>
                      <a:pt x="106" y="279"/>
                    </a:lnTo>
                    <a:lnTo>
                      <a:pt x="13" y="279"/>
                    </a:lnTo>
                    <a:lnTo>
                      <a:pt x="8" y="279"/>
                    </a:lnTo>
                    <a:lnTo>
                      <a:pt x="5" y="277"/>
                    </a:lnTo>
                    <a:lnTo>
                      <a:pt x="2" y="274"/>
                    </a:lnTo>
                    <a:lnTo>
                      <a:pt x="1" y="270"/>
                    </a:lnTo>
                    <a:lnTo>
                      <a:pt x="0" y="266"/>
                    </a:lnTo>
                    <a:lnTo>
                      <a:pt x="0" y="99"/>
                    </a:lnTo>
                    <a:lnTo>
                      <a:pt x="1" y="94"/>
                    </a:lnTo>
                    <a:lnTo>
                      <a:pt x="2" y="91"/>
                    </a:lnTo>
                    <a:lnTo>
                      <a:pt x="5" y="88"/>
                    </a:lnTo>
                    <a:lnTo>
                      <a:pt x="8" y="87"/>
                    </a:lnTo>
                    <a:lnTo>
                      <a:pt x="12" y="85"/>
                    </a:lnTo>
                    <a:lnTo>
                      <a:pt x="6" y="74"/>
                    </a:lnTo>
                    <a:lnTo>
                      <a:pt x="4" y="60"/>
                    </a:lnTo>
                    <a:lnTo>
                      <a:pt x="7" y="44"/>
                    </a:lnTo>
                    <a:lnTo>
                      <a:pt x="16" y="29"/>
                    </a:lnTo>
                    <a:lnTo>
                      <a:pt x="29" y="17"/>
                    </a:lnTo>
                    <a:lnTo>
                      <a:pt x="45" y="7"/>
                    </a:lnTo>
                    <a:lnTo>
                      <a:pt x="66" y="2"/>
                    </a:lnTo>
                    <a:lnTo>
                      <a:pt x="8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组合 208"/>
            <p:cNvGrpSpPr/>
            <p:nvPr/>
          </p:nvGrpSpPr>
          <p:grpSpPr>
            <a:xfrm>
              <a:off x="2692946" y="4096380"/>
              <a:ext cx="496430" cy="656681"/>
              <a:chOff x="3883026" y="4608513"/>
              <a:chExt cx="452438" cy="598488"/>
            </a:xfrm>
            <a:grpFill/>
          </p:grpSpPr>
          <p:sp>
            <p:nvSpPr>
              <p:cNvPr id="181" name="Freeform 138"/>
              <p:cNvSpPr>
                <a:spLocks noEditPoints="1"/>
              </p:cNvSpPr>
              <p:nvPr/>
            </p:nvSpPr>
            <p:spPr bwMode="auto">
              <a:xfrm>
                <a:off x="3883026" y="4760913"/>
                <a:ext cx="354013" cy="446088"/>
              </a:xfrm>
              <a:custGeom>
                <a:avLst/>
                <a:gdLst>
                  <a:gd name="T0" fmla="*/ 103 w 223"/>
                  <a:gd name="T1" fmla="*/ 10 h 281"/>
                  <a:gd name="T2" fmla="*/ 64 w 223"/>
                  <a:gd name="T3" fmla="*/ 32 h 281"/>
                  <a:gd name="T4" fmla="*/ 41 w 223"/>
                  <a:gd name="T5" fmla="*/ 71 h 281"/>
                  <a:gd name="T6" fmla="*/ 37 w 223"/>
                  <a:gd name="T7" fmla="*/ 120 h 281"/>
                  <a:gd name="T8" fmla="*/ 37 w 223"/>
                  <a:gd name="T9" fmla="*/ 169 h 281"/>
                  <a:gd name="T10" fmla="*/ 43 w 223"/>
                  <a:gd name="T11" fmla="*/ 228 h 281"/>
                  <a:gd name="T12" fmla="*/ 72 w 223"/>
                  <a:gd name="T13" fmla="*/ 228 h 281"/>
                  <a:gd name="T14" fmla="*/ 92 w 223"/>
                  <a:gd name="T15" fmla="*/ 227 h 281"/>
                  <a:gd name="T16" fmla="*/ 216 w 223"/>
                  <a:gd name="T17" fmla="*/ 276 h 281"/>
                  <a:gd name="T18" fmla="*/ 190 w 223"/>
                  <a:gd name="T19" fmla="*/ 174 h 281"/>
                  <a:gd name="T20" fmla="*/ 198 w 223"/>
                  <a:gd name="T21" fmla="*/ 159 h 281"/>
                  <a:gd name="T22" fmla="*/ 210 w 223"/>
                  <a:gd name="T23" fmla="*/ 132 h 281"/>
                  <a:gd name="T24" fmla="*/ 216 w 223"/>
                  <a:gd name="T25" fmla="*/ 95 h 281"/>
                  <a:gd name="T26" fmla="*/ 204 w 223"/>
                  <a:gd name="T27" fmla="*/ 50 h 281"/>
                  <a:gd name="T28" fmla="*/ 171 w 223"/>
                  <a:gd name="T29" fmla="*/ 18 h 281"/>
                  <a:gd name="T30" fmla="*/ 127 w 223"/>
                  <a:gd name="T31" fmla="*/ 6 h 281"/>
                  <a:gd name="T32" fmla="*/ 148 w 223"/>
                  <a:gd name="T33" fmla="*/ 2 h 281"/>
                  <a:gd name="T34" fmla="*/ 186 w 223"/>
                  <a:gd name="T35" fmla="*/ 20 h 281"/>
                  <a:gd name="T36" fmla="*/ 212 w 223"/>
                  <a:gd name="T37" fmla="*/ 53 h 281"/>
                  <a:gd name="T38" fmla="*/ 222 w 223"/>
                  <a:gd name="T39" fmla="*/ 95 h 281"/>
                  <a:gd name="T40" fmla="*/ 216 w 223"/>
                  <a:gd name="T41" fmla="*/ 133 h 281"/>
                  <a:gd name="T42" fmla="*/ 204 w 223"/>
                  <a:gd name="T43" fmla="*/ 162 h 281"/>
                  <a:gd name="T44" fmla="*/ 195 w 223"/>
                  <a:gd name="T45" fmla="*/ 176 h 281"/>
                  <a:gd name="T46" fmla="*/ 96 w 223"/>
                  <a:gd name="T47" fmla="*/ 281 h 281"/>
                  <a:gd name="T48" fmla="*/ 54 w 223"/>
                  <a:gd name="T49" fmla="*/ 234 h 281"/>
                  <a:gd name="T50" fmla="*/ 36 w 223"/>
                  <a:gd name="T51" fmla="*/ 233 h 281"/>
                  <a:gd name="T52" fmla="*/ 30 w 223"/>
                  <a:gd name="T53" fmla="*/ 233 h 281"/>
                  <a:gd name="T54" fmla="*/ 0 w 223"/>
                  <a:gd name="T55" fmla="*/ 176 h 281"/>
                  <a:gd name="T56" fmla="*/ 31 w 223"/>
                  <a:gd name="T57" fmla="*/ 95 h 281"/>
                  <a:gd name="T58" fmla="*/ 41 w 223"/>
                  <a:gd name="T59" fmla="*/ 53 h 281"/>
                  <a:gd name="T60" fmla="*/ 67 w 223"/>
                  <a:gd name="T61" fmla="*/ 20 h 281"/>
                  <a:gd name="T62" fmla="*/ 105 w 223"/>
                  <a:gd name="T63" fmla="*/ 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81">
                    <a:moveTo>
                      <a:pt x="127" y="6"/>
                    </a:moveTo>
                    <a:lnTo>
                      <a:pt x="103" y="10"/>
                    </a:lnTo>
                    <a:lnTo>
                      <a:pt x="81" y="18"/>
                    </a:lnTo>
                    <a:lnTo>
                      <a:pt x="64" y="32"/>
                    </a:lnTo>
                    <a:lnTo>
                      <a:pt x="50" y="50"/>
                    </a:lnTo>
                    <a:lnTo>
                      <a:pt x="41" y="71"/>
                    </a:lnTo>
                    <a:lnTo>
                      <a:pt x="38" y="95"/>
                    </a:lnTo>
                    <a:lnTo>
                      <a:pt x="37" y="120"/>
                    </a:lnTo>
                    <a:lnTo>
                      <a:pt x="9" y="169"/>
                    </a:lnTo>
                    <a:lnTo>
                      <a:pt x="37" y="169"/>
                    </a:lnTo>
                    <a:lnTo>
                      <a:pt x="36" y="228"/>
                    </a:lnTo>
                    <a:lnTo>
                      <a:pt x="43" y="228"/>
                    </a:lnTo>
                    <a:lnTo>
                      <a:pt x="54" y="228"/>
                    </a:lnTo>
                    <a:lnTo>
                      <a:pt x="72" y="228"/>
                    </a:lnTo>
                    <a:lnTo>
                      <a:pt x="90" y="227"/>
                    </a:lnTo>
                    <a:lnTo>
                      <a:pt x="92" y="227"/>
                    </a:lnTo>
                    <a:lnTo>
                      <a:pt x="101" y="276"/>
                    </a:lnTo>
                    <a:lnTo>
                      <a:pt x="216" y="276"/>
                    </a:lnTo>
                    <a:lnTo>
                      <a:pt x="189" y="175"/>
                    </a:lnTo>
                    <a:lnTo>
                      <a:pt x="190" y="174"/>
                    </a:lnTo>
                    <a:lnTo>
                      <a:pt x="192" y="169"/>
                    </a:lnTo>
                    <a:lnTo>
                      <a:pt x="198" y="159"/>
                    </a:lnTo>
                    <a:lnTo>
                      <a:pt x="204" y="146"/>
                    </a:lnTo>
                    <a:lnTo>
                      <a:pt x="210" y="132"/>
                    </a:lnTo>
                    <a:lnTo>
                      <a:pt x="215" y="115"/>
                    </a:lnTo>
                    <a:lnTo>
                      <a:pt x="216" y="95"/>
                    </a:lnTo>
                    <a:lnTo>
                      <a:pt x="212" y="71"/>
                    </a:lnTo>
                    <a:lnTo>
                      <a:pt x="204" y="50"/>
                    </a:lnTo>
                    <a:lnTo>
                      <a:pt x="190" y="32"/>
                    </a:lnTo>
                    <a:lnTo>
                      <a:pt x="171" y="18"/>
                    </a:lnTo>
                    <a:lnTo>
                      <a:pt x="151" y="10"/>
                    </a:lnTo>
                    <a:lnTo>
                      <a:pt x="127" y="6"/>
                    </a:lnTo>
                    <a:close/>
                    <a:moveTo>
                      <a:pt x="127" y="0"/>
                    </a:moveTo>
                    <a:lnTo>
                      <a:pt x="148" y="2"/>
                    </a:lnTo>
                    <a:lnTo>
                      <a:pt x="168" y="10"/>
                    </a:lnTo>
                    <a:lnTo>
                      <a:pt x="186" y="20"/>
                    </a:lnTo>
                    <a:lnTo>
                      <a:pt x="201" y="36"/>
                    </a:lnTo>
                    <a:lnTo>
                      <a:pt x="212" y="53"/>
                    </a:lnTo>
                    <a:lnTo>
                      <a:pt x="219" y="74"/>
                    </a:lnTo>
                    <a:lnTo>
                      <a:pt x="222" y="95"/>
                    </a:lnTo>
                    <a:lnTo>
                      <a:pt x="220" y="116"/>
                    </a:lnTo>
                    <a:lnTo>
                      <a:pt x="216" y="133"/>
                    </a:lnTo>
                    <a:lnTo>
                      <a:pt x="210" y="149"/>
                    </a:lnTo>
                    <a:lnTo>
                      <a:pt x="204" y="162"/>
                    </a:lnTo>
                    <a:lnTo>
                      <a:pt x="197" y="172"/>
                    </a:lnTo>
                    <a:lnTo>
                      <a:pt x="195" y="176"/>
                    </a:lnTo>
                    <a:lnTo>
                      <a:pt x="223" y="281"/>
                    </a:lnTo>
                    <a:lnTo>
                      <a:pt x="96" y="281"/>
                    </a:lnTo>
                    <a:lnTo>
                      <a:pt x="87" y="233"/>
                    </a:lnTo>
                    <a:lnTo>
                      <a:pt x="54" y="234"/>
                    </a:lnTo>
                    <a:lnTo>
                      <a:pt x="43" y="233"/>
                    </a:lnTo>
                    <a:lnTo>
                      <a:pt x="36" y="233"/>
                    </a:lnTo>
                    <a:lnTo>
                      <a:pt x="33" y="233"/>
                    </a:lnTo>
                    <a:lnTo>
                      <a:pt x="30" y="233"/>
                    </a:lnTo>
                    <a:lnTo>
                      <a:pt x="30" y="176"/>
                    </a:lnTo>
                    <a:lnTo>
                      <a:pt x="0" y="176"/>
                    </a:lnTo>
                    <a:lnTo>
                      <a:pt x="31" y="118"/>
                    </a:lnTo>
                    <a:lnTo>
                      <a:pt x="31" y="95"/>
                    </a:lnTo>
                    <a:lnTo>
                      <a:pt x="33" y="74"/>
                    </a:lnTo>
                    <a:lnTo>
                      <a:pt x="41" y="53"/>
                    </a:lnTo>
                    <a:lnTo>
                      <a:pt x="52" y="36"/>
                    </a:lnTo>
                    <a:lnTo>
                      <a:pt x="67" y="20"/>
                    </a:lnTo>
                    <a:lnTo>
                      <a:pt x="84" y="10"/>
                    </a:lnTo>
                    <a:lnTo>
                      <a:pt x="105" y="2"/>
                    </a:lnTo>
                    <a:lnTo>
                      <a:pt x="12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39"/>
              <p:cNvSpPr>
                <a:spLocks noEditPoints="1"/>
              </p:cNvSpPr>
              <p:nvPr/>
            </p:nvSpPr>
            <p:spPr bwMode="auto">
              <a:xfrm>
                <a:off x="3973513" y="4791076"/>
                <a:ext cx="219075" cy="214313"/>
              </a:xfrm>
              <a:custGeom>
                <a:avLst/>
                <a:gdLst>
                  <a:gd name="T0" fmla="*/ 70 w 138"/>
                  <a:gd name="T1" fmla="*/ 6 h 135"/>
                  <a:gd name="T2" fmla="*/ 50 w 138"/>
                  <a:gd name="T3" fmla="*/ 9 h 135"/>
                  <a:gd name="T4" fmla="*/ 33 w 138"/>
                  <a:gd name="T5" fmla="*/ 18 h 135"/>
                  <a:gd name="T6" fmla="*/ 19 w 138"/>
                  <a:gd name="T7" fmla="*/ 32 h 135"/>
                  <a:gd name="T8" fmla="*/ 10 w 138"/>
                  <a:gd name="T9" fmla="*/ 48 h 135"/>
                  <a:gd name="T10" fmla="*/ 7 w 138"/>
                  <a:gd name="T11" fmla="*/ 68 h 135"/>
                  <a:gd name="T12" fmla="*/ 10 w 138"/>
                  <a:gd name="T13" fmla="*/ 87 h 135"/>
                  <a:gd name="T14" fmla="*/ 19 w 138"/>
                  <a:gd name="T15" fmla="*/ 103 h 135"/>
                  <a:gd name="T16" fmla="*/ 33 w 138"/>
                  <a:gd name="T17" fmla="*/ 117 h 135"/>
                  <a:gd name="T18" fmla="*/ 50 w 138"/>
                  <a:gd name="T19" fmla="*/ 125 h 135"/>
                  <a:gd name="T20" fmla="*/ 70 w 138"/>
                  <a:gd name="T21" fmla="*/ 128 h 135"/>
                  <a:gd name="T22" fmla="*/ 89 w 138"/>
                  <a:gd name="T23" fmla="*/ 125 h 135"/>
                  <a:gd name="T24" fmla="*/ 107 w 138"/>
                  <a:gd name="T25" fmla="*/ 117 h 135"/>
                  <a:gd name="T26" fmla="*/ 121 w 138"/>
                  <a:gd name="T27" fmla="*/ 103 h 135"/>
                  <a:gd name="T28" fmla="*/ 129 w 138"/>
                  <a:gd name="T29" fmla="*/ 87 h 135"/>
                  <a:gd name="T30" fmla="*/ 133 w 138"/>
                  <a:gd name="T31" fmla="*/ 68 h 135"/>
                  <a:gd name="T32" fmla="*/ 129 w 138"/>
                  <a:gd name="T33" fmla="*/ 48 h 135"/>
                  <a:gd name="T34" fmla="*/ 121 w 138"/>
                  <a:gd name="T35" fmla="*/ 32 h 135"/>
                  <a:gd name="T36" fmla="*/ 107 w 138"/>
                  <a:gd name="T37" fmla="*/ 18 h 135"/>
                  <a:gd name="T38" fmla="*/ 89 w 138"/>
                  <a:gd name="T39" fmla="*/ 9 h 135"/>
                  <a:gd name="T40" fmla="*/ 70 w 138"/>
                  <a:gd name="T41" fmla="*/ 6 h 135"/>
                  <a:gd name="T42" fmla="*/ 70 w 138"/>
                  <a:gd name="T43" fmla="*/ 0 h 135"/>
                  <a:gd name="T44" fmla="*/ 88 w 138"/>
                  <a:gd name="T45" fmla="*/ 2 h 135"/>
                  <a:gd name="T46" fmla="*/ 104 w 138"/>
                  <a:gd name="T47" fmla="*/ 9 h 135"/>
                  <a:gd name="T48" fmla="*/ 119 w 138"/>
                  <a:gd name="T49" fmla="*/ 20 h 135"/>
                  <a:gd name="T50" fmla="*/ 129 w 138"/>
                  <a:gd name="T51" fmla="*/ 34 h 135"/>
                  <a:gd name="T52" fmla="*/ 136 w 138"/>
                  <a:gd name="T53" fmla="*/ 49 h 135"/>
                  <a:gd name="T54" fmla="*/ 138 w 138"/>
                  <a:gd name="T55" fmla="*/ 68 h 135"/>
                  <a:gd name="T56" fmla="*/ 136 w 138"/>
                  <a:gd name="T57" fmla="*/ 85 h 135"/>
                  <a:gd name="T58" fmla="*/ 129 w 138"/>
                  <a:gd name="T59" fmla="*/ 101 h 135"/>
                  <a:gd name="T60" fmla="*/ 119 w 138"/>
                  <a:gd name="T61" fmla="*/ 115 h 135"/>
                  <a:gd name="T62" fmla="*/ 104 w 138"/>
                  <a:gd name="T63" fmla="*/ 125 h 135"/>
                  <a:gd name="T64" fmla="*/ 88 w 138"/>
                  <a:gd name="T65" fmla="*/ 133 h 135"/>
                  <a:gd name="T66" fmla="*/ 70 w 138"/>
                  <a:gd name="T67" fmla="*/ 135 h 135"/>
                  <a:gd name="T68" fmla="*/ 51 w 138"/>
                  <a:gd name="T69" fmla="*/ 133 h 135"/>
                  <a:gd name="T70" fmla="*/ 35 w 138"/>
                  <a:gd name="T71" fmla="*/ 125 h 135"/>
                  <a:gd name="T72" fmla="*/ 21 w 138"/>
                  <a:gd name="T73" fmla="*/ 115 h 135"/>
                  <a:gd name="T74" fmla="*/ 10 w 138"/>
                  <a:gd name="T75" fmla="*/ 101 h 135"/>
                  <a:gd name="T76" fmla="*/ 3 w 138"/>
                  <a:gd name="T77" fmla="*/ 85 h 135"/>
                  <a:gd name="T78" fmla="*/ 0 w 138"/>
                  <a:gd name="T79" fmla="*/ 68 h 135"/>
                  <a:gd name="T80" fmla="*/ 3 w 138"/>
                  <a:gd name="T81" fmla="*/ 49 h 135"/>
                  <a:gd name="T82" fmla="*/ 10 w 138"/>
                  <a:gd name="T83" fmla="*/ 34 h 135"/>
                  <a:gd name="T84" fmla="*/ 21 w 138"/>
                  <a:gd name="T85" fmla="*/ 20 h 135"/>
                  <a:gd name="T86" fmla="*/ 35 w 138"/>
                  <a:gd name="T87" fmla="*/ 9 h 135"/>
                  <a:gd name="T88" fmla="*/ 51 w 138"/>
                  <a:gd name="T89" fmla="*/ 2 h 135"/>
                  <a:gd name="T90" fmla="*/ 70 w 138"/>
                  <a:gd name="T9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135">
                    <a:moveTo>
                      <a:pt x="70" y="6"/>
                    </a:moveTo>
                    <a:lnTo>
                      <a:pt x="50" y="9"/>
                    </a:lnTo>
                    <a:lnTo>
                      <a:pt x="33" y="18"/>
                    </a:lnTo>
                    <a:lnTo>
                      <a:pt x="19" y="32"/>
                    </a:lnTo>
                    <a:lnTo>
                      <a:pt x="10" y="48"/>
                    </a:lnTo>
                    <a:lnTo>
                      <a:pt x="7" y="68"/>
                    </a:lnTo>
                    <a:lnTo>
                      <a:pt x="10" y="87"/>
                    </a:lnTo>
                    <a:lnTo>
                      <a:pt x="19" y="103"/>
                    </a:lnTo>
                    <a:lnTo>
                      <a:pt x="33" y="117"/>
                    </a:lnTo>
                    <a:lnTo>
                      <a:pt x="50" y="125"/>
                    </a:lnTo>
                    <a:lnTo>
                      <a:pt x="70" y="128"/>
                    </a:lnTo>
                    <a:lnTo>
                      <a:pt x="89" y="125"/>
                    </a:lnTo>
                    <a:lnTo>
                      <a:pt x="107" y="117"/>
                    </a:lnTo>
                    <a:lnTo>
                      <a:pt x="121" y="103"/>
                    </a:lnTo>
                    <a:lnTo>
                      <a:pt x="129" y="87"/>
                    </a:lnTo>
                    <a:lnTo>
                      <a:pt x="133" y="68"/>
                    </a:lnTo>
                    <a:lnTo>
                      <a:pt x="129" y="48"/>
                    </a:lnTo>
                    <a:lnTo>
                      <a:pt x="121" y="32"/>
                    </a:lnTo>
                    <a:lnTo>
                      <a:pt x="107" y="18"/>
                    </a:lnTo>
                    <a:lnTo>
                      <a:pt x="89" y="9"/>
                    </a:lnTo>
                    <a:lnTo>
                      <a:pt x="70" y="6"/>
                    </a:lnTo>
                    <a:close/>
                    <a:moveTo>
                      <a:pt x="70" y="0"/>
                    </a:moveTo>
                    <a:lnTo>
                      <a:pt x="88" y="2"/>
                    </a:lnTo>
                    <a:lnTo>
                      <a:pt x="104" y="9"/>
                    </a:lnTo>
                    <a:lnTo>
                      <a:pt x="119" y="20"/>
                    </a:lnTo>
                    <a:lnTo>
                      <a:pt x="129" y="34"/>
                    </a:lnTo>
                    <a:lnTo>
                      <a:pt x="136" y="49"/>
                    </a:lnTo>
                    <a:lnTo>
                      <a:pt x="138" y="68"/>
                    </a:lnTo>
                    <a:lnTo>
                      <a:pt x="136" y="85"/>
                    </a:lnTo>
                    <a:lnTo>
                      <a:pt x="129" y="101"/>
                    </a:lnTo>
                    <a:lnTo>
                      <a:pt x="119" y="115"/>
                    </a:lnTo>
                    <a:lnTo>
                      <a:pt x="104" y="125"/>
                    </a:lnTo>
                    <a:lnTo>
                      <a:pt x="88" y="133"/>
                    </a:lnTo>
                    <a:lnTo>
                      <a:pt x="70" y="135"/>
                    </a:lnTo>
                    <a:lnTo>
                      <a:pt x="51" y="133"/>
                    </a:lnTo>
                    <a:lnTo>
                      <a:pt x="35" y="125"/>
                    </a:lnTo>
                    <a:lnTo>
                      <a:pt x="21" y="115"/>
                    </a:lnTo>
                    <a:lnTo>
                      <a:pt x="10" y="101"/>
                    </a:lnTo>
                    <a:lnTo>
                      <a:pt x="3" y="85"/>
                    </a:lnTo>
                    <a:lnTo>
                      <a:pt x="0" y="68"/>
                    </a:lnTo>
                    <a:lnTo>
                      <a:pt x="3" y="49"/>
                    </a:lnTo>
                    <a:lnTo>
                      <a:pt x="10" y="34"/>
                    </a:lnTo>
                    <a:lnTo>
                      <a:pt x="21" y="20"/>
                    </a:lnTo>
                    <a:lnTo>
                      <a:pt x="35" y="9"/>
                    </a:lnTo>
                    <a:lnTo>
                      <a:pt x="51" y="2"/>
                    </a:lnTo>
                    <a:lnTo>
                      <a:pt x="7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40"/>
              <p:cNvSpPr>
                <a:spLocks noEditPoints="1"/>
              </p:cNvSpPr>
              <p:nvPr/>
            </p:nvSpPr>
            <p:spPr bwMode="auto">
              <a:xfrm>
                <a:off x="4102101" y="4608513"/>
                <a:ext cx="233363" cy="204788"/>
              </a:xfrm>
              <a:custGeom>
                <a:avLst/>
                <a:gdLst>
                  <a:gd name="T0" fmla="*/ 52 w 147"/>
                  <a:gd name="T1" fmla="*/ 8 h 129"/>
                  <a:gd name="T2" fmla="*/ 18 w 147"/>
                  <a:gd name="T3" fmla="*/ 24 h 129"/>
                  <a:gd name="T4" fmla="*/ 5 w 147"/>
                  <a:gd name="T5" fmla="*/ 50 h 129"/>
                  <a:gd name="T6" fmla="*/ 18 w 147"/>
                  <a:gd name="T7" fmla="*/ 76 h 129"/>
                  <a:gd name="T8" fmla="*/ 52 w 147"/>
                  <a:gd name="T9" fmla="*/ 92 h 129"/>
                  <a:gd name="T10" fmla="*/ 80 w 147"/>
                  <a:gd name="T11" fmla="*/ 95 h 129"/>
                  <a:gd name="T12" fmla="*/ 89 w 147"/>
                  <a:gd name="T13" fmla="*/ 94 h 129"/>
                  <a:gd name="T14" fmla="*/ 90 w 147"/>
                  <a:gd name="T15" fmla="*/ 108 h 129"/>
                  <a:gd name="T16" fmla="*/ 94 w 147"/>
                  <a:gd name="T17" fmla="*/ 115 h 129"/>
                  <a:gd name="T18" fmla="*/ 105 w 147"/>
                  <a:gd name="T19" fmla="*/ 100 h 129"/>
                  <a:gd name="T20" fmla="*/ 109 w 147"/>
                  <a:gd name="T21" fmla="*/ 88 h 129"/>
                  <a:gd name="T22" fmla="*/ 123 w 147"/>
                  <a:gd name="T23" fmla="*/ 81 h 129"/>
                  <a:gd name="T24" fmla="*/ 138 w 147"/>
                  <a:gd name="T25" fmla="*/ 61 h 129"/>
                  <a:gd name="T26" fmla="*/ 137 w 147"/>
                  <a:gd name="T27" fmla="*/ 36 h 129"/>
                  <a:gd name="T28" fmla="*/ 114 w 147"/>
                  <a:gd name="T29" fmla="*/ 14 h 129"/>
                  <a:gd name="T30" fmla="*/ 73 w 147"/>
                  <a:gd name="T31" fmla="*/ 6 h 129"/>
                  <a:gd name="T32" fmla="*/ 93 w 147"/>
                  <a:gd name="T33" fmla="*/ 1 h 129"/>
                  <a:gd name="T34" fmla="*/ 125 w 147"/>
                  <a:gd name="T35" fmla="*/ 14 h 129"/>
                  <a:gd name="T36" fmla="*/ 144 w 147"/>
                  <a:gd name="T37" fmla="*/ 37 h 129"/>
                  <a:gd name="T38" fmla="*/ 145 w 147"/>
                  <a:gd name="T39" fmla="*/ 63 h 129"/>
                  <a:gd name="T40" fmla="*/ 129 w 147"/>
                  <a:gd name="T41" fmla="*/ 84 h 129"/>
                  <a:gd name="T42" fmla="*/ 109 w 147"/>
                  <a:gd name="T43" fmla="*/ 106 h 129"/>
                  <a:gd name="T44" fmla="*/ 94 w 147"/>
                  <a:gd name="T45" fmla="*/ 123 h 129"/>
                  <a:gd name="T46" fmla="*/ 85 w 147"/>
                  <a:gd name="T47" fmla="*/ 127 h 129"/>
                  <a:gd name="T48" fmla="*/ 81 w 147"/>
                  <a:gd name="T49" fmla="*/ 124 h 129"/>
                  <a:gd name="T50" fmla="*/ 83 w 147"/>
                  <a:gd name="T51" fmla="*/ 100 h 129"/>
                  <a:gd name="T52" fmla="*/ 54 w 147"/>
                  <a:gd name="T53" fmla="*/ 99 h 129"/>
                  <a:gd name="T54" fmla="*/ 21 w 147"/>
                  <a:gd name="T55" fmla="*/ 86 h 129"/>
                  <a:gd name="T56" fmla="*/ 2 w 147"/>
                  <a:gd name="T57" fmla="*/ 64 h 129"/>
                  <a:gd name="T58" fmla="*/ 2 w 147"/>
                  <a:gd name="T59" fmla="*/ 37 h 129"/>
                  <a:gd name="T60" fmla="*/ 21 w 147"/>
                  <a:gd name="T61" fmla="*/ 14 h 129"/>
                  <a:gd name="T62" fmla="*/ 54 w 147"/>
                  <a:gd name="T63" fmla="*/ 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 h="129">
                    <a:moveTo>
                      <a:pt x="73" y="6"/>
                    </a:moveTo>
                    <a:lnTo>
                      <a:pt x="52" y="8"/>
                    </a:lnTo>
                    <a:lnTo>
                      <a:pt x="33" y="14"/>
                    </a:lnTo>
                    <a:lnTo>
                      <a:pt x="18" y="24"/>
                    </a:lnTo>
                    <a:lnTo>
                      <a:pt x="9" y="36"/>
                    </a:lnTo>
                    <a:lnTo>
                      <a:pt x="5" y="50"/>
                    </a:lnTo>
                    <a:lnTo>
                      <a:pt x="9" y="64"/>
                    </a:lnTo>
                    <a:lnTo>
                      <a:pt x="18" y="76"/>
                    </a:lnTo>
                    <a:lnTo>
                      <a:pt x="33" y="86"/>
                    </a:lnTo>
                    <a:lnTo>
                      <a:pt x="52" y="92"/>
                    </a:lnTo>
                    <a:lnTo>
                      <a:pt x="73" y="95"/>
                    </a:lnTo>
                    <a:lnTo>
                      <a:pt x="80" y="95"/>
                    </a:lnTo>
                    <a:lnTo>
                      <a:pt x="85" y="95"/>
                    </a:lnTo>
                    <a:lnTo>
                      <a:pt x="89" y="94"/>
                    </a:lnTo>
                    <a:lnTo>
                      <a:pt x="89" y="97"/>
                    </a:lnTo>
                    <a:lnTo>
                      <a:pt x="90" y="108"/>
                    </a:lnTo>
                    <a:lnTo>
                      <a:pt x="89" y="119"/>
                    </a:lnTo>
                    <a:lnTo>
                      <a:pt x="94" y="115"/>
                    </a:lnTo>
                    <a:lnTo>
                      <a:pt x="99" y="109"/>
                    </a:lnTo>
                    <a:lnTo>
                      <a:pt x="105" y="100"/>
                    </a:lnTo>
                    <a:lnTo>
                      <a:pt x="109" y="89"/>
                    </a:lnTo>
                    <a:lnTo>
                      <a:pt x="109" y="88"/>
                    </a:lnTo>
                    <a:lnTo>
                      <a:pt x="111" y="87"/>
                    </a:lnTo>
                    <a:lnTo>
                      <a:pt x="123" y="81"/>
                    </a:lnTo>
                    <a:lnTo>
                      <a:pt x="133" y="72"/>
                    </a:lnTo>
                    <a:lnTo>
                      <a:pt x="138" y="61"/>
                    </a:lnTo>
                    <a:lnTo>
                      <a:pt x="141" y="50"/>
                    </a:lnTo>
                    <a:lnTo>
                      <a:pt x="137" y="36"/>
                    </a:lnTo>
                    <a:lnTo>
                      <a:pt x="128" y="24"/>
                    </a:lnTo>
                    <a:lnTo>
                      <a:pt x="114" y="14"/>
                    </a:lnTo>
                    <a:lnTo>
                      <a:pt x="95" y="8"/>
                    </a:lnTo>
                    <a:lnTo>
                      <a:pt x="73" y="6"/>
                    </a:lnTo>
                    <a:close/>
                    <a:moveTo>
                      <a:pt x="73" y="0"/>
                    </a:moveTo>
                    <a:lnTo>
                      <a:pt x="93" y="1"/>
                    </a:lnTo>
                    <a:lnTo>
                      <a:pt x="110" y="7"/>
                    </a:lnTo>
                    <a:lnTo>
                      <a:pt x="125" y="14"/>
                    </a:lnTo>
                    <a:lnTo>
                      <a:pt x="137" y="25"/>
                    </a:lnTo>
                    <a:lnTo>
                      <a:pt x="144" y="37"/>
                    </a:lnTo>
                    <a:lnTo>
                      <a:pt x="147" y="50"/>
                    </a:lnTo>
                    <a:lnTo>
                      <a:pt x="145" y="63"/>
                    </a:lnTo>
                    <a:lnTo>
                      <a:pt x="138" y="74"/>
                    </a:lnTo>
                    <a:lnTo>
                      <a:pt x="129" y="84"/>
                    </a:lnTo>
                    <a:lnTo>
                      <a:pt x="115" y="92"/>
                    </a:lnTo>
                    <a:lnTo>
                      <a:pt x="109" y="106"/>
                    </a:lnTo>
                    <a:lnTo>
                      <a:pt x="102" y="116"/>
                    </a:lnTo>
                    <a:lnTo>
                      <a:pt x="94" y="123"/>
                    </a:lnTo>
                    <a:lnTo>
                      <a:pt x="89" y="126"/>
                    </a:lnTo>
                    <a:lnTo>
                      <a:pt x="85" y="127"/>
                    </a:lnTo>
                    <a:lnTo>
                      <a:pt x="80" y="129"/>
                    </a:lnTo>
                    <a:lnTo>
                      <a:pt x="81" y="124"/>
                    </a:lnTo>
                    <a:lnTo>
                      <a:pt x="83" y="112"/>
                    </a:lnTo>
                    <a:lnTo>
                      <a:pt x="83" y="100"/>
                    </a:lnTo>
                    <a:lnTo>
                      <a:pt x="73" y="101"/>
                    </a:lnTo>
                    <a:lnTo>
                      <a:pt x="54" y="99"/>
                    </a:lnTo>
                    <a:lnTo>
                      <a:pt x="36" y="94"/>
                    </a:lnTo>
                    <a:lnTo>
                      <a:pt x="21" y="86"/>
                    </a:lnTo>
                    <a:lnTo>
                      <a:pt x="9" y="76"/>
                    </a:lnTo>
                    <a:lnTo>
                      <a:pt x="2" y="64"/>
                    </a:lnTo>
                    <a:lnTo>
                      <a:pt x="0" y="50"/>
                    </a:lnTo>
                    <a:lnTo>
                      <a:pt x="2" y="37"/>
                    </a:lnTo>
                    <a:lnTo>
                      <a:pt x="9" y="25"/>
                    </a:lnTo>
                    <a:lnTo>
                      <a:pt x="21" y="14"/>
                    </a:lnTo>
                    <a:lnTo>
                      <a:pt x="36" y="7"/>
                    </a:lnTo>
                    <a:lnTo>
                      <a:pt x="54" y="1"/>
                    </a:lnTo>
                    <a:lnTo>
                      <a:pt x="7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Rectangle 141"/>
              <p:cNvSpPr>
                <a:spLocks noChangeArrowheads="1"/>
              </p:cNvSpPr>
              <p:nvPr/>
            </p:nvSpPr>
            <p:spPr bwMode="auto">
              <a:xfrm>
                <a:off x="4156076" y="4664076"/>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Rectangle 142"/>
              <p:cNvSpPr>
                <a:spLocks noChangeArrowheads="1"/>
              </p:cNvSpPr>
              <p:nvPr/>
            </p:nvSpPr>
            <p:spPr bwMode="auto">
              <a:xfrm>
                <a:off x="4156076" y="4705351"/>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组合 209"/>
            <p:cNvGrpSpPr/>
            <p:nvPr/>
          </p:nvGrpSpPr>
          <p:grpSpPr>
            <a:xfrm>
              <a:off x="4969565" y="4232245"/>
              <a:ext cx="531267" cy="400627"/>
              <a:chOff x="5394326" y="4732338"/>
              <a:chExt cx="484188" cy="365125"/>
            </a:xfrm>
            <a:grpFill/>
          </p:grpSpPr>
          <p:sp>
            <p:nvSpPr>
              <p:cNvPr id="190" name="Freeform 143"/>
              <p:cNvSpPr>
                <a:spLocks/>
              </p:cNvSpPr>
              <p:nvPr/>
            </p:nvSpPr>
            <p:spPr bwMode="auto">
              <a:xfrm>
                <a:off x="5394326" y="4760913"/>
                <a:ext cx="484188" cy="336550"/>
              </a:xfrm>
              <a:custGeom>
                <a:avLst/>
                <a:gdLst>
                  <a:gd name="T0" fmla="*/ 0 w 305"/>
                  <a:gd name="T1" fmla="*/ 0 h 212"/>
                  <a:gd name="T2" fmla="*/ 6 w 305"/>
                  <a:gd name="T3" fmla="*/ 0 h 212"/>
                  <a:gd name="T4" fmla="*/ 6 w 305"/>
                  <a:gd name="T5" fmla="*/ 206 h 212"/>
                  <a:gd name="T6" fmla="*/ 305 w 305"/>
                  <a:gd name="T7" fmla="*/ 206 h 212"/>
                  <a:gd name="T8" fmla="*/ 305 w 305"/>
                  <a:gd name="T9" fmla="*/ 212 h 212"/>
                  <a:gd name="T10" fmla="*/ 0 w 305"/>
                  <a:gd name="T11" fmla="*/ 212 h 212"/>
                  <a:gd name="T12" fmla="*/ 0 w 305"/>
                  <a:gd name="T13" fmla="*/ 0 h 212"/>
                </a:gdLst>
                <a:ahLst/>
                <a:cxnLst>
                  <a:cxn ang="0">
                    <a:pos x="T0" y="T1"/>
                  </a:cxn>
                  <a:cxn ang="0">
                    <a:pos x="T2" y="T3"/>
                  </a:cxn>
                  <a:cxn ang="0">
                    <a:pos x="T4" y="T5"/>
                  </a:cxn>
                  <a:cxn ang="0">
                    <a:pos x="T6" y="T7"/>
                  </a:cxn>
                  <a:cxn ang="0">
                    <a:pos x="T8" y="T9"/>
                  </a:cxn>
                  <a:cxn ang="0">
                    <a:pos x="T10" y="T11"/>
                  </a:cxn>
                  <a:cxn ang="0">
                    <a:pos x="T12" y="T13"/>
                  </a:cxn>
                </a:cxnLst>
                <a:rect l="0" t="0" r="r" b="b"/>
                <a:pathLst>
                  <a:path w="305" h="212">
                    <a:moveTo>
                      <a:pt x="0" y="0"/>
                    </a:moveTo>
                    <a:lnTo>
                      <a:pt x="6" y="0"/>
                    </a:lnTo>
                    <a:lnTo>
                      <a:pt x="6" y="206"/>
                    </a:lnTo>
                    <a:lnTo>
                      <a:pt x="305" y="206"/>
                    </a:lnTo>
                    <a:lnTo>
                      <a:pt x="305" y="212"/>
                    </a:lnTo>
                    <a:lnTo>
                      <a:pt x="0" y="212"/>
                    </a:lnTo>
                    <a:lnTo>
                      <a:pt x="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144"/>
              <p:cNvSpPr>
                <a:spLocks noEditPoints="1"/>
              </p:cNvSpPr>
              <p:nvPr/>
            </p:nvSpPr>
            <p:spPr bwMode="auto">
              <a:xfrm>
                <a:off x="5449888" y="4946651"/>
                <a:ext cx="76200" cy="123825"/>
              </a:xfrm>
              <a:custGeom>
                <a:avLst/>
                <a:gdLst>
                  <a:gd name="T0" fmla="*/ 23 w 48"/>
                  <a:gd name="T1" fmla="*/ 7 h 78"/>
                  <a:gd name="T2" fmla="*/ 19 w 48"/>
                  <a:gd name="T3" fmla="*/ 8 h 78"/>
                  <a:gd name="T4" fmla="*/ 15 w 48"/>
                  <a:gd name="T5" fmla="*/ 9 h 78"/>
                  <a:gd name="T6" fmla="*/ 11 w 48"/>
                  <a:gd name="T7" fmla="*/ 11 h 78"/>
                  <a:gd name="T8" fmla="*/ 8 w 48"/>
                  <a:gd name="T9" fmla="*/ 15 h 78"/>
                  <a:gd name="T10" fmla="*/ 7 w 48"/>
                  <a:gd name="T11" fmla="*/ 19 h 78"/>
                  <a:gd name="T12" fmla="*/ 6 w 48"/>
                  <a:gd name="T13" fmla="*/ 23 h 78"/>
                  <a:gd name="T14" fmla="*/ 6 w 48"/>
                  <a:gd name="T15" fmla="*/ 73 h 78"/>
                  <a:gd name="T16" fmla="*/ 42 w 48"/>
                  <a:gd name="T17" fmla="*/ 73 h 78"/>
                  <a:gd name="T18" fmla="*/ 42 w 48"/>
                  <a:gd name="T19" fmla="*/ 23 h 78"/>
                  <a:gd name="T20" fmla="*/ 42 w 48"/>
                  <a:gd name="T21" fmla="*/ 19 h 78"/>
                  <a:gd name="T22" fmla="*/ 40 w 48"/>
                  <a:gd name="T23" fmla="*/ 15 h 78"/>
                  <a:gd name="T24" fmla="*/ 37 w 48"/>
                  <a:gd name="T25" fmla="*/ 11 h 78"/>
                  <a:gd name="T26" fmla="*/ 34 w 48"/>
                  <a:gd name="T27" fmla="*/ 9 h 78"/>
                  <a:gd name="T28" fmla="*/ 30 w 48"/>
                  <a:gd name="T29" fmla="*/ 8 h 78"/>
                  <a:gd name="T30" fmla="*/ 25 w 48"/>
                  <a:gd name="T31" fmla="*/ 7 h 78"/>
                  <a:gd name="T32" fmla="*/ 23 w 48"/>
                  <a:gd name="T33" fmla="*/ 7 h 78"/>
                  <a:gd name="T34" fmla="*/ 23 w 48"/>
                  <a:gd name="T35" fmla="*/ 0 h 78"/>
                  <a:gd name="T36" fmla="*/ 25 w 48"/>
                  <a:gd name="T37" fmla="*/ 0 h 78"/>
                  <a:gd name="T38" fmla="*/ 37 w 48"/>
                  <a:gd name="T39" fmla="*/ 3 h 78"/>
                  <a:gd name="T40" fmla="*/ 45 w 48"/>
                  <a:gd name="T41" fmla="*/ 12 h 78"/>
                  <a:gd name="T42" fmla="*/ 48 w 48"/>
                  <a:gd name="T43" fmla="*/ 23 h 78"/>
                  <a:gd name="T44" fmla="*/ 48 w 48"/>
                  <a:gd name="T45" fmla="*/ 78 h 78"/>
                  <a:gd name="T46" fmla="*/ 0 w 48"/>
                  <a:gd name="T47" fmla="*/ 78 h 78"/>
                  <a:gd name="T48" fmla="*/ 0 w 48"/>
                  <a:gd name="T49" fmla="*/ 23 h 78"/>
                  <a:gd name="T50" fmla="*/ 4 w 48"/>
                  <a:gd name="T51" fmla="*/ 12 h 78"/>
                  <a:gd name="T52" fmla="*/ 11 w 48"/>
                  <a:gd name="T53" fmla="*/ 3 h 78"/>
                  <a:gd name="T54" fmla="*/ 23 w 48"/>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78">
                    <a:moveTo>
                      <a:pt x="23" y="7"/>
                    </a:moveTo>
                    <a:lnTo>
                      <a:pt x="19" y="8"/>
                    </a:lnTo>
                    <a:lnTo>
                      <a:pt x="15" y="9"/>
                    </a:lnTo>
                    <a:lnTo>
                      <a:pt x="11" y="11"/>
                    </a:lnTo>
                    <a:lnTo>
                      <a:pt x="8" y="15"/>
                    </a:lnTo>
                    <a:lnTo>
                      <a:pt x="7" y="19"/>
                    </a:lnTo>
                    <a:lnTo>
                      <a:pt x="6" y="23"/>
                    </a:lnTo>
                    <a:lnTo>
                      <a:pt x="6" y="73"/>
                    </a:lnTo>
                    <a:lnTo>
                      <a:pt x="42" y="73"/>
                    </a:lnTo>
                    <a:lnTo>
                      <a:pt x="42" y="23"/>
                    </a:lnTo>
                    <a:lnTo>
                      <a:pt x="42" y="19"/>
                    </a:lnTo>
                    <a:lnTo>
                      <a:pt x="40" y="15"/>
                    </a:lnTo>
                    <a:lnTo>
                      <a:pt x="37" y="11"/>
                    </a:lnTo>
                    <a:lnTo>
                      <a:pt x="34" y="9"/>
                    </a:lnTo>
                    <a:lnTo>
                      <a:pt x="30" y="8"/>
                    </a:lnTo>
                    <a:lnTo>
                      <a:pt x="25" y="7"/>
                    </a:lnTo>
                    <a:lnTo>
                      <a:pt x="23" y="7"/>
                    </a:lnTo>
                    <a:close/>
                    <a:moveTo>
                      <a:pt x="23" y="0"/>
                    </a:moveTo>
                    <a:lnTo>
                      <a:pt x="25" y="0"/>
                    </a:lnTo>
                    <a:lnTo>
                      <a:pt x="37" y="3"/>
                    </a:lnTo>
                    <a:lnTo>
                      <a:pt x="45" y="12"/>
                    </a:lnTo>
                    <a:lnTo>
                      <a:pt x="48" y="23"/>
                    </a:lnTo>
                    <a:lnTo>
                      <a:pt x="48" y="78"/>
                    </a:lnTo>
                    <a:lnTo>
                      <a:pt x="0" y="78"/>
                    </a:lnTo>
                    <a:lnTo>
                      <a:pt x="0" y="23"/>
                    </a:lnTo>
                    <a:lnTo>
                      <a:pt x="4" y="12"/>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145"/>
              <p:cNvSpPr>
                <a:spLocks noEditPoints="1"/>
              </p:cNvSpPr>
              <p:nvPr/>
            </p:nvSpPr>
            <p:spPr bwMode="auto">
              <a:xfrm>
                <a:off x="5556251" y="4892676"/>
                <a:ext cx="74613" cy="177800"/>
              </a:xfrm>
              <a:custGeom>
                <a:avLst/>
                <a:gdLst>
                  <a:gd name="T0" fmla="*/ 22 w 47"/>
                  <a:gd name="T1" fmla="*/ 7 h 112"/>
                  <a:gd name="T2" fmla="*/ 18 w 47"/>
                  <a:gd name="T3" fmla="*/ 7 h 112"/>
                  <a:gd name="T4" fmla="*/ 14 w 47"/>
                  <a:gd name="T5" fmla="*/ 9 h 112"/>
                  <a:gd name="T6" fmla="*/ 11 w 47"/>
                  <a:gd name="T7" fmla="*/ 11 h 112"/>
                  <a:gd name="T8" fmla="*/ 8 w 47"/>
                  <a:gd name="T9" fmla="*/ 15 h 112"/>
                  <a:gd name="T10" fmla="*/ 6 w 47"/>
                  <a:gd name="T11" fmla="*/ 19 h 112"/>
                  <a:gd name="T12" fmla="*/ 6 w 47"/>
                  <a:gd name="T13" fmla="*/ 23 h 112"/>
                  <a:gd name="T14" fmla="*/ 6 w 47"/>
                  <a:gd name="T15" fmla="*/ 107 h 112"/>
                  <a:gd name="T16" fmla="*/ 42 w 47"/>
                  <a:gd name="T17" fmla="*/ 107 h 112"/>
                  <a:gd name="T18" fmla="*/ 42 w 47"/>
                  <a:gd name="T19" fmla="*/ 23 h 112"/>
                  <a:gd name="T20" fmla="*/ 41 w 47"/>
                  <a:gd name="T21" fmla="*/ 19 h 112"/>
                  <a:gd name="T22" fmla="*/ 40 w 47"/>
                  <a:gd name="T23" fmla="*/ 15 h 112"/>
                  <a:gd name="T24" fmla="*/ 37 w 47"/>
                  <a:gd name="T25" fmla="*/ 11 h 112"/>
                  <a:gd name="T26" fmla="*/ 33 w 47"/>
                  <a:gd name="T27" fmla="*/ 9 h 112"/>
                  <a:gd name="T28" fmla="*/ 29 w 47"/>
                  <a:gd name="T29" fmla="*/ 7 h 112"/>
                  <a:gd name="T30" fmla="*/ 25 w 47"/>
                  <a:gd name="T31" fmla="*/ 7 h 112"/>
                  <a:gd name="T32" fmla="*/ 22 w 47"/>
                  <a:gd name="T33" fmla="*/ 7 h 112"/>
                  <a:gd name="T34" fmla="*/ 22 w 47"/>
                  <a:gd name="T35" fmla="*/ 0 h 112"/>
                  <a:gd name="T36" fmla="*/ 25 w 47"/>
                  <a:gd name="T37" fmla="*/ 0 h 112"/>
                  <a:gd name="T38" fmla="*/ 37 w 47"/>
                  <a:gd name="T39" fmla="*/ 4 h 112"/>
                  <a:gd name="T40" fmla="*/ 44 w 47"/>
                  <a:gd name="T41" fmla="*/ 12 h 112"/>
                  <a:gd name="T42" fmla="*/ 47 w 47"/>
                  <a:gd name="T43" fmla="*/ 23 h 112"/>
                  <a:gd name="T44" fmla="*/ 47 w 47"/>
                  <a:gd name="T45" fmla="*/ 112 h 112"/>
                  <a:gd name="T46" fmla="*/ 0 w 47"/>
                  <a:gd name="T47" fmla="*/ 112 h 112"/>
                  <a:gd name="T48" fmla="*/ 0 w 47"/>
                  <a:gd name="T49" fmla="*/ 23 h 112"/>
                  <a:gd name="T50" fmla="*/ 3 w 47"/>
                  <a:gd name="T51" fmla="*/ 12 h 112"/>
                  <a:gd name="T52" fmla="*/ 11 w 47"/>
                  <a:gd name="T53" fmla="*/ 4 h 112"/>
                  <a:gd name="T54" fmla="*/ 22 w 47"/>
                  <a:gd name="T5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112">
                    <a:moveTo>
                      <a:pt x="22" y="7"/>
                    </a:moveTo>
                    <a:lnTo>
                      <a:pt x="18" y="7"/>
                    </a:lnTo>
                    <a:lnTo>
                      <a:pt x="14" y="9"/>
                    </a:lnTo>
                    <a:lnTo>
                      <a:pt x="11" y="11"/>
                    </a:lnTo>
                    <a:lnTo>
                      <a:pt x="8" y="15"/>
                    </a:lnTo>
                    <a:lnTo>
                      <a:pt x="6" y="19"/>
                    </a:lnTo>
                    <a:lnTo>
                      <a:pt x="6" y="23"/>
                    </a:lnTo>
                    <a:lnTo>
                      <a:pt x="6" y="107"/>
                    </a:lnTo>
                    <a:lnTo>
                      <a:pt x="42" y="107"/>
                    </a:lnTo>
                    <a:lnTo>
                      <a:pt x="42" y="23"/>
                    </a:lnTo>
                    <a:lnTo>
                      <a:pt x="41" y="19"/>
                    </a:lnTo>
                    <a:lnTo>
                      <a:pt x="40" y="15"/>
                    </a:lnTo>
                    <a:lnTo>
                      <a:pt x="37" y="11"/>
                    </a:lnTo>
                    <a:lnTo>
                      <a:pt x="33" y="9"/>
                    </a:lnTo>
                    <a:lnTo>
                      <a:pt x="29" y="7"/>
                    </a:lnTo>
                    <a:lnTo>
                      <a:pt x="25" y="7"/>
                    </a:lnTo>
                    <a:lnTo>
                      <a:pt x="22" y="7"/>
                    </a:lnTo>
                    <a:close/>
                    <a:moveTo>
                      <a:pt x="22" y="0"/>
                    </a:moveTo>
                    <a:lnTo>
                      <a:pt x="25" y="0"/>
                    </a:lnTo>
                    <a:lnTo>
                      <a:pt x="37" y="4"/>
                    </a:lnTo>
                    <a:lnTo>
                      <a:pt x="44" y="12"/>
                    </a:lnTo>
                    <a:lnTo>
                      <a:pt x="47" y="23"/>
                    </a:lnTo>
                    <a:lnTo>
                      <a:pt x="47" y="112"/>
                    </a:lnTo>
                    <a:lnTo>
                      <a:pt x="0" y="112"/>
                    </a:lnTo>
                    <a:lnTo>
                      <a:pt x="0" y="23"/>
                    </a:lnTo>
                    <a:lnTo>
                      <a:pt x="3" y="12"/>
                    </a:lnTo>
                    <a:lnTo>
                      <a:pt x="11" y="4"/>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146"/>
              <p:cNvSpPr>
                <a:spLocks noEditPoints="1"/>
              </p:cNvSpPr>
              <p:nvPr/>
            </p:nvSpPr>
            <p:spPr bwMode="auto">
              <a:xfrm>
                <a:off x="5662613" y="4840288"/>
                <a:ext cx="76200" cy="230188"/>
              </a:xfrm>
              <a:custGeom>
                <a:avLst/>
                <a:gdLst>
                  <a:gd name="T0" fmla="*/ 22 w 48"/>
                  <a:gd name="T1" fmla="*/ 6 h 145"/>
                  <a:gd name="T2" fmla="*/ 17 w 48"/>
                  <a:gd name="T3" fmla="*/ 6 h 145"/>
                  <a:gd name="T4" fmla="*/ 14 w 48"/>
                  <a:gd name="T5" fmla="*/ 8 h 145"/>
                  <a:gd name="T6" fmla="*/ 11 w 48"/>
                  <a:gd name="T7" fmla="*/ 11 h 145"/>
                  <a:gd name="T8" fmla="*/ 8 w 48"/>
                  <a:gd name="T9" fmla="*/ 14 h 145"/>
                  <a:gd name="T10" fmla="*/ 6 w 48"/>
                  <a:gd name="T11" fmla="*/ 18 h 145"/>
                  <a:gd name="T12" fmla="*/ 5 w 48"/>
                  <a:gd name="T13" fmla="*/ 23 h 145"/>
                  <a:gd name="T14" fmla="*/ 5 w 48"/>
                  <a:gd name="T15" fmla="*/ 140 h 145"/>
                  <a:gd name="T16" fmla="*/ 41 w 48"/>
                  <a:gd name="T17" fmla="*/ 140 h 145"/>
                  <a:gd name="T18" fmla="*/ 41 w 48"/>
                  <a:gd name="T19" fmla="*/ 23 h 145"/>
                  <a:gd name="T20" fmla="*/ 40 w 48"/>
                  <a:gd name="T21" fmla="*/ 18 h 145"/>
                  <a:gd name="T22" fmla="*/ 39 w 48"/>
                  <a:gd name="T23" fmla="*/ 14 h 145"/>
                  <a:gd name="T24" fmla="*/ 36 w 48"/>
                  <a:gd name="T25" fmla="*/ 11 h 145"/>
                  <a:gd name="T26" fmla="*/ 33 w 48"/>
                  <a:gd name="T27" fmla="*/ 8 h 145"/>
                  <a:gd name="T28" fmla="*/ 29 w 48"/>
                  <a:gd name="T29" fmla="*/ 6 h 145"/>
                  <a:gd name="T30" fmla="*/ 25 w 48"/>
                  <a:gd name="T31" fmla="*/ 6 h 145"/>
                  <a:gd name="T32" fmla="*/ 22 w 48"/>
                  <a:gd name="T33" fmla="*/ 6 h 145"/>
                  <a:gd name="T34" fmla="*/ 22 w 48"/>
                  <a:gd name="T35" fmla="*/ 0 h 145"/>
                  <a:gd name="T36" fmla="*/ 25 w 48"/>
                  <a:gd name="T37" fmla="*/ 0 h 145"/>
                  <a:gd name="T38" fmla="*/ 36 w 48"/>
                  <a:gd name="T39" fmla="*/ 3 h 145"/>
                  <a:gd name="T40" fmla="*/ 44 w 48"/>
                  <a:gd name="T41" fmla="*/ 12 h 145"/>
                  <a:gd name="T42" fmla="*/ 48 w 48"/>
                  <a:gd name="T43" fmla="*/ 23 h 145"/>
                  <a:gd name="T44" fmla="*/ 48 w 48"/>
                  <a:gd name="T45" fmla="*/ 145 h 145"/>
                  <a:gd name="T46" fmla="*/ 0 w 48"/>
                  <a:gd name="T47" fmla="*/ 145 h 145"/>
                  <a:gd name="T48" fmla="*/ 0 w 48"/>
                  <a:gd name="T49" fmla="*/ 23 h 145"/>
                  <a:gd name="T50" fmla="*/ 2 w 48"/>
                  <a:gd name="T51" fmla="*/ 12 h 145"/>
                  <a:gd name="T52" fmla="*/ 11 w 48"/>
                  <a:gd name="T53" fmla="*/ 3 h 145"/>
                  <a:gd name="T54" fmla="*/ 22 w 48"/>
                  <a:gd name="T55"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5">
                    <a:moveTo>
                      <a:pt x="22" y="6"/>
                    </a:moveTo>
                    <a:lnTo>
                      <a:pt x="17" y="6"/>
                    </a:lnTo>
                    <a:lnTo>
                      <a:pt x="14" y="8"/>
                    </a:lnTo>
                    <a:lnTo>
                      <a:pt x="11" y="11"/>
                    </a:lnTo>
                    <a:lnTo>
                      <a:pt x="8" y="14"/>
                    </a:lnTo>
                    <a:lnTo>
                      <a:pt x="6" y="18"/>
                    </a:lnTo>
                    <a:lnTo>
                      <a:pt x="5" y="23"/>
                    </a:lnTo>
                    <a:lnTo>
                      <a:pt x="5" y="140"/>
                    </a:lnTo>
                    <a:lnTo>
                      <a:pt x="41" y="140"/>
                    </a:lnTo>
                    <a:lnTo>
                      <a:pt x="41" y="23"/>
                    </a:lnTo>
                    <a:lnTo>
                      <a:pt x="40" y="18"/>
                    </a:lnTo>
                    <a:lnTo>
                      <a:pt x="39" y="14"/>
                    </a:lnTo>
                    <a:lnTo>
                      <a:pt x="36" y="11"/>
                    </a:lnTo>
                    <a:lnTo>
                      <a:pt x="33" y="8"/>
                    </a:lnTo>
                    <a:lnTo>
                      <a:pt x="29" y="6"/>
                    </a:lnTo>
                    <a:lnTo>
                      <a:pt x="25" y="6"/>
                    </a:lnTo>
                    <a:lnTo>
                      <a:pt x="22" y="6"/>
                    </a:lnTo>
                    <a:close/>
                    <a:moveTo>
                      <a:pt x="22" y="0"/>
                    </a:moveTo>
                    <a:lnTo>
                      <a:pt x="25" y="0"/>
                    </a:lnTo>
                    <a:lnTo>
                      <a:pt x="36" y="3"/>
                    </a:lnTo>
                    <a:lnTo>
                      <a:pt x="44" y="12"/>
                    </a:lnTo>
                    <a:lnTo>
                      <a:pt x="48" y="23"/>
                    </a:lnTo>
                    <a:lnTo>
                      <a:pt x="48" y="145"/>
                    </a:lnTo>
                    <a:lnTo>
                      <a:pt x="0" y="145"/>
                    </a:lnTo>
                    <a:lnTo>
                      <a:pt x="0" y="23"/>
                    </a:lnTo>
                    <a:lnTo>
                      <a:pt x="2" y="12"/>
                    </a:lnTo>
                    <a:lnTo>
                      <a:pt x="11" y="3"/>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147"/>
              <p:cNvSpPr>
                <a:spLocks noEditPoints="1"/>
              </p:cNvSpPr>
              <p:nvPr/>
            </p:nvSpPr>
            <p:spPr bwMode="auto">
              <a:xfrm>
                <a:off x="5767388" y="4784726"/>
                <a:ext cx="76200" cy="285750"/>
              </a:xfrm>
              <a:custGeom>
                <a:avLst/>
                <a:gdLst>
                  <a:gd name="T0" fmla="*/ 23 w 48"/>
                  <a:gd name="T1" fmla="*/ 5 h 180"/>
                  <a:gd name="T2" fmla="*/ 19 w 48"/>
                  <a:gd name="T3" fmla="*/ 6 h 180"/>
                  <a:gd name="T4" fmla="*/ 14 w 48"/>
                  <a:gd name="T5" fmla="*/ 9 h 180"/>
                  <a:gd name="T6" fmla="*/ 11 w 48"/>
                  <a:gd name="T7" fmla="*/ 11 h 180"/>
                  <a:gd name="T8" fmla="*/ 8 w 48"/>
                  <a:gd name="T9" fmla="*/ 14 h 180"/>
                  <a:gd name="T10" fmla="*/ 7 w 48"/>
                  <a:gd name="T11" fmla="*/ 18 h 180"/>
                  <a:gd name="T12" fmla="*/ 6 w 48"/>
                  <a:gd name="T13" fmla="*/ 23 h 180"/>
                  <a:gd name="T14" fmla="*/ 6 w 48"/>
                  <a:gd name="T15" fmla="*/ 175 h 180"/>
                  <a:gd name="T16" fmla="*/ 41 w 48"/>
                  <a:gd name="T17" fmla="*/ 175 h 180"/>
                  <a:gd name="T18" fmla="*/ 41 w 48"/>
                  <a:gd name="T19" fmla="*/ 23 h 180"/>
                  <a:gd name="T20" fmla="*/ 41 w 48"/>
                  <a:gd name="T21" fmla="*/ 18 h 180"/>
                  <a:gd name="T22" fmla="*/ 39 w 48"/>
                  <a:gd name="T23" fmla="*/ 14 h 180"/>
                  <a:gd name="T24" fmla="*/ 37 w 48"/>
                  <a:gd name="T25" fmla="*/ 11 h 180"/>
                  <a:gd name="T26" fmla="*/ 34 w 48"/>
                  <a:gd name="T27" fmla="*/ 9 h 180"/>
                  <a:gd name="T28" fmla="*/ 29 w 48"/>
                  <a:gd name="T29" fmla="*/ 6 h 180"/>
                  <a:gd name="T30" fmla="*/ 25 w 48"/>
                  <a:gd name="T31" fmla="*/ 5 h 180"/>
                  <a:gd name="T32" fmla="*/ 23 w 48"/>
                  <a:gd name="T33" fmla="*/ 5 h 180"/>
                  <a:gd name="T34" fmla="*/ 23 w 48"/>
                  <a:gd name="T35" fmla="*/ 0 h 180"/>
                  <a:gd name="T36" fmla="*/ 25 w 48"/>
                  <a:gd name="T37" fmla="*/ 0 h 180"/>
                  <a:gd name="T38" fmla="*/ 37 w 48"/>
                  <a:gd name="T39" fmla="*/ 3 h 180"/>
                  <a:gd name="T40" fmla="*/ 45 w 48"/>
                  <a:gd name="T41" fmla="*/ 11 h 180"/>
                  <a:gd name="T42" fmla="*/ 48 w 48"/>
                  <a:gd name="T43" fmla="*/ 23 h 180"/>
                  <a:gd name="T44" fmla="*/ 48 w 48"/>
                  <a:gd name="T45" fmla="*/ 180 h 180"/>
                  <a:gd name="T46" fmla="*/ 0 w 48"/>
                  <a:gd name="T47" fmla="*/ 180 h 180"/>
                  <a:gd name="T48" fmla="*/ 0 w 48"/>
                  <a:gd name="T49" fmla="*/ 23 h 180"/>
                  <a:gd name="T50" fmla="*/ 3 w 48"/>
                  <a:gd name="T51" fmla="*/ 11 h 180"/>
                  <a:gd name="T52" fmla="*/ 11 w 48"/>
                  <a:gd name="T53" fmla="*/ 3 h 180"/>
                  <a:gd name="T54" fmla="*/ 23 w 48"/>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80">
                    <a:moveTo>
                      <a:pt x="23" y="5"/>
                    </a:moveTo>
                    <a:lnTo>
                      <a:pt x="19" y="6"/>
                    </a:lnTo>
                    <a:lnTo>
                      <a:pt x="14" y="9"/>
                    </a:lnTo>
                    <a:lnTo>
                      <a:pt x="11" y="11"/>
                    </a:lnTo>
                    <a:lnTo>
                      <a:pt x="8" y="14"/>
                    </a:lnTo>
                    <a:lnTo>
                      <a:pt x="7" y="18"/>
                    </a:lnTo>
                    <a:lnTo>
                      <a:pt x="6" y="23"/>
                    </a:lnTo>
                    <a:lnTo>
                      <a:pt x="6" y="175"/>
                    </a:lnTo>
                    <a:lnTo>
                      <a:pt x="41" y="175"/>
                    </a:lnTo>
                    <a:lnTo>
                      <a:pt x="41" y="23"/>
                    </a:lnTo>
                    <a:lnTo>
                      <a:pt x="41" y="18"/>
                    </a:lnTo>
                    <a:lnTo>
                      <a:pt x="39" y="14"/>
                    </a:lnTo>
                    <a:lnTo>
                      <a:pt x="37" y="11"/>
                    </a:lnTo>
                    <a:lnTo>
                      <a:pt x="34" y="9"/>
                    </a:lnTo>
                    <a:lnTo>
                      <a:pt x="29" y="6"/>
                    </a:lnTo>
                    <a:lnTo>
                      <a:pt x="25" y="5"/>
                    </a:lnTo>
                    <a:lnTo>
                      <a:pt x="23" y="5"/>
                    </a:lnTo>
                    <a:close/>
                    <a:moveTo>
                      <a:pt x="23" y="0"/>
                    </a:moveTo>
                    <a:lnTo>
                      <a:pt x="25" y="0"/>
                    </a:lnTo>
                    <a:lnTo>
                      <a:pt x="37" y="3"/>
                    </a:lnTo>
                    <a:lnTo>
                      <a:pt x="45" y="11"/>
                    </a:lnTo>
                    <a:lnTo>
                      <a:pt x="48" y="23"/>
                    </a:lnTo>
                    <a:lnTo>
                      <a:pt x="48" y="180"/>
                    </a:lnTo>
                    <a:lnTo>
                      <a:pt x="0" y="180"/>
                    </a:lnTo>
                    <a:lnTo>
                      <a:pt x="0" y="23"/>
                    </a:lnTo>
                    <a:lnTo>
                      <a:pt x="3" y="11"/>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148"/>
              <p:cNvSpPr>
                <a:spLocks/>
              </p:cNvSpPr>
              <p:nvPr/>
            </p:nvSpPr>
            <p:spPr bwMode="auto">
              <a:xfrm>
                <a:off x="5453063" y="4732338"/>
                <a:ext cx="293688" cy="153988"/>
              </a:xfrm>
              <a:custGeom>
                <a:avLst/>
                <a:gdLst>
                  <a:gd name="T0" fmla="*/ 134 w 185"/>
                  <a:gd name="T1" fmla="*/ 0 h 97"/>
                  <a:gd name="T2" fmla="*/ 185 w 185"/>
                  <a:gd name="T3" fmla="*/ 13 h 97"/>
                  <a:gd name="T4" fmla="*/ 160 w 185"/>
                  <a:gd name="T5" fmla="*/ 59 h 97"/>
                  <a:gd name="T6" fmla="*/ 155 w 185"/>
                  <a:gd name="T7" fmla="*/ 57 h 97"/>
                  <a:gd name="T8" fmla="*/ 173 w 185"/>
                  <a:gd name="T9" fmla="*/ 21 h 97"/>
                  <a:gd name="T10" fmla="*/ 2 w 185"/>
                  <a:gd name="T11" fmla="*/ 97 h 97"/>
                  <a:gd name="T12" fmla="*/ 0 w 185"/>
                  <a:gd name="T13" fmla="*/ 92 h 97"/>
                  <a:gd name="T14" fmla="*/ 171 w 185"/>
                  <a:gd name="T15" fmla="*/ 16 h 97"/>
                  <a:gd name="T16" fmla="*/ 133 w 185"/>
                  <a:gd name="T17" fmla="*/ 6 h 97"/>
                  <a:gd name="T18" fmla="*/ 134 w 185"/>
                  <a:gd name="T1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97">
                    <a:moveTo>
                      <a:pt x="134" y="0"/>
                    </a:moveTo>
                    <a:lnTo>
                      <a:pt x="185" y="13"/>
                    </a:lnTo>
                    <a:lnTo>
                      <a:pt x="160" y="59"/>
                    </a:lnTo>
                    <a:lnTo>
                      <a:pt x="155" y="57"/>
                    </a:lnTo>
                    <a:lnTo>
                      <a:pt x="173" y="21"/>
                    </a:lnTo>
                    <a:lnTo>
                      <a:pt x="2" y="97"/>
                    </a:lnTo>
                    <a:lnTo>
                      <a:pt x="0" y="92"/>
                    </a:lnTo>
                    <a:lnTo>
                      <a:pt x="171" y="16"/>
                    </a:lnTo>
                    <a:lnTo>
                      <a:pt x="133" y="6"/>
                    </a:lnTo>
                    <a:lnTo>
                      <a:pt x="1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组合 207"/>
            <p:cNvGrpSpPr/>
            <p:nvPr/>
          </p:nvGrpSpPr>
          <p:grpSpPr>
            <a:xfrm>
              <a:off x="7326383" y="4173021"/>
              <a:ext cx="607909" cy="538235"/>
              <a:chOff x="6907213" y="4678363"/>
              <a:chExt cx="554038" cy="490538"/>
            </a:xfrm>
            <a:grpFill/>
          </p:grpSpPr>
          <p:sp>
            <p:nvSpPr>
              <p:cNvPr id="201" name="Freeform 149"/>
              <p:cNvSpPr>
                <a:spLocks noEditPoints="1"/>
              </p:cNvSpPr>
              <p:nvPr/>
            </p:nvSpPr>
            <p:spPr bwMode="auto">
              <a:xfrm>
                <a:off x="6907213" y="4678363"/>
                <a:ext cx="554038" cy="490538"/>
              </a:xfrm>
              <a:custGeom>
                <a:avLst/>
                <a:gdLst>
                  <a:gd name="T0" fmla="*/ 13 w 349"/>
                  <a:gd name="T1" fmla="*/ 182 h 309"/>
                  <a:gd name="T2" fmla="*/ 193 w 349"/>
                  <a:gd name="T3" fmla="*/ 154 h 309"/>
                  <a:gd name="T4" fmla="*/ 292 w 349"/>
                  <a:gd name="T5" fmla="*/ 118 h 309"/>
                  <a:gd name="T6" fmla="*/ 338 w 349"/>
                  <a:gd name="T7" fmla="*/ 166 h 309"/>
                  <a:gd name="T8" fmla="*/ 198 w 349"/>
                  <a:gd name="T9" fmla="*/ 114 h 309"/>
                  <a:gd name="T10" fmla="*/ 343 w 349"/>
                  <a:gd name="T11" fmla="*/ 303 h 309"/>
                  <a:gd name="T12" fmla="*/ 286 w 349"/>
                  <a:gd name="T13" fmla="*/ 171 h 309"/>
                  <a:gd name="T14" fmla="*/ 198 w 349"/>
                  <a:gd name="T15" fmla="*/ 114 h 309"/>
                  <a:gd name="T16" fmla="*/ 57 w 349"/>
                  <a:gd name="T17" fmla="*/ 120 h 309"/>
                  <a:gd name="T18" fmla="*/ 193 w 349"/>
                  <a:gd name="T19" fmla="*/ 108 h 309"/>
                  <a:gd name="T20" fmla="*/ 207 w 349"/>
                  <a:gd name="T21" fmla="*/ 21 h 309"/>
                  <a:gd name="T22" fmla="*/ 54 w 349"/>
                  <a:gd name="T23" fmla="*/ 5 h 309"/>
                  <a:gd name="T24" fmla="*/ 46 w 349"/>
                  <a:gd name="T25" fmla="*/ 7 h 309"/>
                  <a:gd name="T26" fmla="*/ 42 w 349"/>
                  <a:gd name="T27" fmla="*/ 14 h 309"/>
                  <a:gd name="T28" fmla="*/ 41 w 349"/>
                  <a:gd name="T29" fmla="*/ 123 h 309"/>
                  <a:gd name="T30" fmla="*/ 44 w 349"/>
                  <a:gd name="T31" fmla="*/ 131 h 309"/>
                  <a:gd name="T32" fmla="*/ 50 w 349"/>
                  <a:gd name="T33" fmla="*/ 135 h 309"/>
                  <a:gd name="T34" fmla="*/ 193 w 349"/>
                  <a:gd name="T35" fmla="*/ 136 h 309"/>
                  <a:gd name="T36" fmla="*/ 51 w 349"/>
                  <a:gd name="T37" fmla="*/ 127 h 309"/>
                  <a:gd name="T38" fmla="*/ 212 w 349"/>
                  <a:gd name="T39" fmla="*/ 15 h 309"/>
                  <a:gd name="T40" fmla="*/ 222 w 349"/>
                  <a:gd name="T41" fmla="*/ 108 h 309"/>
                  <a:gd name="T42" fmla="*/ 222 w 349"/>
                  <a:gd name="T43" fmla="*/ 14 h 309"/>
                  <a:gd name="T44" fmla="*/ 218 w 349"/>
                  <a:gd name="T45" fmla="*/ 7 h 309"/>
                  <a:gd name="T46" fmla="*/ 210 w 349"/>
                  <a:gd name="T47" fmla="*/ 5 h 309"/>
                  <a:gd name="T48" fmla="*/ 54 w 349"/>
                  <a:gd name="T49" fmla="*/ 0 h 309"/>
                  <a:gd name="T50" fmla="*/ 219 w 349"/>
                  <a:gd name="T51" fmla="*/ 2 h 309"/>
                  <a:gd name="T52" fmla="*/ 229 w 349"/>
                  <a:gd name="T53" fmla="*/ 18 h 309"/>
                  <a:gd name="T54" fmla="*/ 291 w 349"/>
                  <a:gd name="T55" fmla="*/ 108 h 309"/>
                  <a:gd name="T56" fmla="*/ 349 w 349"/>
                  <a:gd name="T57" fmla="*/ 309 h 309"/>
                  <a:gd name="T58" fmla="*/ 193 w 349"/>
                  <a:gd name="T59" fmla="*/ 188 h 309"/>
                  <a:gd name="T60" fmla="*/ 37 w 349"/>
                  <a:gd name="T61" fmla="*/ 148 h 309"/>
                  <a:gd name="T62" fmla="*/ 193 w 349"/>
                  <a:gd name="T63" fmla="*/ 142 h 309"/>
                  <a:gd name="T64" fmla="*/ 44 w 349"/>
                  <a:gd name="T65" fmla="*/ 140 h 309"/>
                  <a:gd name="T66" fmla="*/ 35 w 349"/>
                  <a:gd name="T67" fmla="*/ 123 h 309"/>
                  <a:gd name="T68" fmla="*/ 38 w 349"/>
                  <a:gd name="T69" fmla="*/ 8 h 309"/>
                  <a:gd name="T70" fmla="*/ 54 w 349"/>
                  <a:gd name="T71"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9" h="309">
                    <a:moveTo>
                      <a:pt x="40" y="154"/>
                    </a:moveTo>
                    <a:lnTo>
                      <a:pt x="13" y="182"/>
                    </a:lnTo>
                    <a:lnTo>
                      <a:pt x="193" y="182"/>
                    </a:lnTo>
                    <a:lnTo>
                      <a:pt x="193" y="154"/>
                    </a:lnTo>
                    <a:lnTo>
                      <a:pt x="40" y="154"/>
                    </a:lnTo>
                    <a:close/>
                    <a:moveTo>
                      <a:pt x="292" y="118"/>
                    </a:moveTo>
                    <a:lnTo>
                      <a:pt x="292" y="166"/>
                    </a:lnTo>
                    <a:lnTo>
                      <a:pt x="338" y="166"/>
                    </a:lnTo>
                    <a:lnTo>
                      <a:pt x="292" y="118"/>
                    </a:lnTo>
                    <a:close/>
                    <a:moveTo>
                      <a:pt x="198" y="114"/>
                    </a:moveTo>
                    <a:lnTo>
                      <a:pt x="198" y="303"/>
                    </a:lnTo>
                    <a:lnTo>
                      <a:pt x="343" y="303"/>
                    </a:lnTo>
                    <a:lnTo>
                      <a:pt x="343" y="171"/>
                    </a:lnTo>
                    <a:lnTo>
                      <a:pt x="286" y="171"/>
                    </a:lnTo>
                    <a:lnTo>
                      <a:pt x="286" y="114"/>
                    </a:lnTo>
                    <a:lnTo>
                      <a:pt x="198" y="114"/>
                    </a:lnTo>
                    <a:close/>
                    <a:moveTo>
                      <a:pt x="57" y="21"/>
                    </a:moveTo>
                    <a:lnTo>
                      <a:pt x="57" y="120"/>
                    </a:lnTo>
                    <a:lnTo>
                      <a:pt x="193" y="120"/>
                    </a:lnTo>
                    <a:lnTo>
                      <a:pt x="193" y="108"/>
                    </a:lnTo>
                    <a:lnTo>
                      <a:pt x="207" y="108"/>
                    </a:lnTo>
                    <a:lnTo>
                      <a:pt x="207" y="21"/>
                    </a:lnTo>
                    <a:lnTo>
                      <a:pt x="57" y="21"/>
                    </a:lnTo>
                    <a:close/>
                    <a:moveTo>
                      <a:pt x="54" y="5"/>
                    </a:moveTo>
                    <a:lnTo>
                      <a:pt x="50" y="6"/>
                    </a:lnTo>
                    <a:lnTo>
                      <a:pt x="46" y="7"/>
                    </a:lnTo>
                    <a:lnTo>
                      <a:pt x="44" y="10"/>
                    </a:lnTo>
                    <a:lnTo>
                      <a:pt x="42" y="14"/>
                    </a:lnTo>
                    <a:lnTo>
                      <a:pt x="41" y="18"/>
                    </a:lnTo>
                    <a:lnTo>
                      <a:pt x="41" y="123"/>
                    </a:lnTo>
                    <a:lnTo>
                      <a:pt x="42" y="128"/>
                    </a:lnTo>
                    <a:lnTo>
                      <a:pt x="44" y="131"/>
                    </a:lnTo>
                    <a:lnTo>
                      <a:pt x="46" y="133"/>
                    </a:lnTo>
                    <a:lnTo>
                      <a:pt x="50" y="135"/>
                    </a:lnTo>
                    <a:lnTo>
                      <a:pt x="54" y="136"/>
                    </a:lnTo>
                    <a:lnTo>
                      <a:pt x="193" y="136"/>
                    </a:lnTo>
                    <a:lnTo>
                      <a:pt x="193" y="127"/>
                    </a:lnTo>
                    <a:lnTo>
                      <a:pt x="51" y="127"/>
                    </a:lnTo>
                    <a:lnTo>
                      <a:pt x="51" y="15"/>
                    </a:lnTo>
                    <a:lnTo>
                      <a:pt x="212" y="15"/>
                    </a:lnTo>
                    <a:lnTo>
                      <a:pt x="212" y="108"/>
                    </a:lnTo>
                    <a:lnTo>
                      <a:pt x="222" y="108"/>
                    </a:lnTo>
                    <a:lnTo>
                      <a:pt x="222" y="18"/>
                    </a:lnTo>
                    <a:lnTo>
                      <a:pt x="222" y="14"/>
                    </a:lnTo>
                    <a:lnTo>
                      <a:pt x="220" y="10"/>
                    </a:lnTo>
                    <a:lnTo>
                      <a:pt x="218" y="7"/>
                    </a:lnTo>
                    <a:lnTo>
                      <a:pt x="214" y="6"/>
                    </a:lnTo>
                    <a:lnTo>
                      <a:pt x="210" y="5"/>
                    </a:lnTo>
                    <a:lnTo>
                      <a:pt x="54" y="5"/>
                    </a:lnTo>
                    <a:close/>
                    <a:moveTo>
                      <a:pt x="54" y="0"/>
                    </a:moveTo>
                    <a:lnTo>
                      <a:pt x="210" y="0"/>
                    </a:lnTo>
                    <a:lnTo>
                      <a:pt x="219" y="2"/>
                    </a:lnTo>
                    <a:lnTo>
                      <a:pt x="227" y="8"/>
                    </a:lnTo>
                    <a:lnTo>
                      <a:pt x="229" y="18"/>
                    </a:lnTo>
                    <a:lnTo>
                      <a:pt x="229" y="108"/>
                    </a:lnTo>
                    <a:lnTo>
                      <a:pt x="291" y="108"/>
                    </a:lnTo>
                    <a:lnTo>
                      <a:pt x="349" y="167"/>
                    </a:lnTo>
                    <a:lnTo>
                      <a:pt x="349" y="309"/>
                    </a:lnTo>
                    <a:lnTo>
                      <a:pt x="193" y="309"/>
                    </a:lnTo>
                    <a:lnTo>
                      <a:pt x="193" y="188"/>
                    </a:lnTo>
                    <a:lnTo>
                      <a:pt x="0" y="188"/>
                    </a:lnTo>
                    <a:lnTo>
                      <a:pt x="37" y="148"/>
                    </a:lnTo>
                    <a:lnTo>
                      <a:pt x="193" y="148"/>
                    </a:lnTo>
                    <a:lnTo>
                      <a:pt x="193" y="142"/>
                    </a:lnTo>
                    <a:lnTo>
                      <a:pt x="54" y="142"/>
                    </a:lnTo>
                    <a:lnTo>
                      <a:pt x="44" y="140"/>
                    </a:lnTo>
                    <a:lnTo>
                      <a:pt x="38" y="133"/>
                    </a:lnTo>
                    <a:lnTo>
                      <a:pt x="35" y="123"/>
                    </a:lnTo>
                    <a:lnTo>
                      <a:pt x="35" y="18"/>
                    </a:lnTo>
                    <a:lnTo>
                      <a:pt x="38" y="8"/>
                    </a:lnTo>
                    <a:lnTo>
                      <a:pt x="44" y="2"/>
                    </a:lnTo>
                    <a:lnTo>
                      <a:pt x="5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150"/>
              <p:cNvSpPr>
                <a:spLocks/>
              </p:cNvSpPr>
              <p:nvPr/>
            </p:nvSpPr>
            <p:spPr bwMode="auto">
              <a:xfrm>
                <a:off x="7296151" y="4713288"/>
                <a:ext cx="161925" cy="138113"/>
              </a:xfrm>
              <a:custGeom>
                <a:avLst/>
                <a:gdLst>
                  <a:gd name="T0" fmla="*/ 1 w 102"/>
                  <a:gd name="T1" fmla="*/ 0 h 87"/>
                  <a:gd name="T2" fmla="*/ 24 w 102"/>
                  <a:gd name="T3" fmla="*/ 8 h 87"/>
                  <a:gd name="T4" fmla="*/ 44 w 102"/>
                  <a:gd name="T5" fmla="*/ 19 h 87"/>
                  <a:gd name="T6" fmla="*/ 63 w 102"/>
                  <a:gd name="T7" fmla="*/ 34 h 87"/>
                  <a:gd name="T8" fmla="*/ 78 w 102"/>
                  <a:gd name="T9" fmla="*/ 51 h 87"/>
                  <a:gd name="T10" fmla="*/ 90 w 102"/>
                  <a:gd name="T11" fmla="*/ 73 h 87"/>
                  <a:gd name="T12" fmla="*/ 97 w 102"/>
                  <a:gd name="T13" fmla="*/ 37 h 87"/>
                  <a:gd name="T14" fmla="*/ 102 w 102"/>
                  <a:gd name="T15" fmla="*/ 38 h 87"/>
                  <a:gd name="T16" fmla="*/ 93 w 102"/>
                  <a:gd name="T17" fmla="*/ 87 h 87"/>
                  <a:gd name="T18" fmla="*/ 47 w 102"/>
                  <a:gd name="T19" fmla="*/ 67 h 87"/>
                  <a:gd name="T20" fmla="*/ 50 w 102"/>
                  <a:gd name="T21" fmla="*/ 61 h 87"/>
                  <a:gd name="T22" fmla="*/ 86 w 102"/>
                  <a:gd name="T23" fmla="*/ 78 h 87"/>
                  <a:gd name="T24" fmla="*/ 74 w 102"/>
                  <a:gd name="T25" fmla="*/ 57 h 87"/>
                  <a:gd name="T26" fmla="*/ 60 w 102"/>
                  <a:gd name="T27" fmla="*/ 40 h 87"/>
                  <a:gd name="T28" fmla="*/ 42 w 102"/>
                  <a:gd name="T29" fmla="*/ 24 h 87"/>
                  <a:gd name="T30" fmla="*/ 23 w 102"/>
                  <a:gd name="T31" fmla="*/ 13 h 87"/>
                  <a:gd name="T32" fmla="*/ 0 w 102"/>
                  <a:gd name="T33" fmla="*/ 6 h 87"/>
                  <a:gd name="T34" fmla="*/ 1 w 102"/>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87">
                    <a:moveTo>
                      <a:pt x="1" y="0"/>
                    </a:moveTo>
                    <a:lnTo>
                      <a:pt x="24" y="8"/>
                    </a:lnTo>
                    <a:lnTo>
                      <a:pt x="44" y="19"/>
                    </a:lnTo>
                    <a:lnTo>
                      <a:pt x="63" y="34"/>
                    </a:lnTo>
                    <a:lnTo>
                      <a:pt x="78" y="51"/>
                    </a:lnTo>
                    <a:lnTo>
                      <a:pt x="90" y="73"/>
                    </a:lnTo>
                    <a:lnTo>
                      <a:pt x="97" y="37"/>
                    </a:lnTo>
                    <a:lnTo>
                      <a:pt x="102" y="38"/>
                    </a:lnTo>
                    <a:lnTo>
                      <a:pt x="93" y="87"/>
                    </a:lnTo>
                    <a:lnTo>
                      <a:pt x="47" y="67"/>
                    </a:lnTo>
                    <a:lnTo>
                      <a:pt x="50" y="61"/>
                    </a:lnTo>
                    <a:lnTo>
                      <a:pt x="86" y="78"/>
                    </a:lnTo>
                    <a:lnTo>
                      <a:pt x="74" y="57"/>
                    </a:lnTo>
                    <a:lnTo>
                      <a:pt x="60" y="40"/>
                    </a:lnTo>
                    <a:lnTo>
                      <a:pt x="42" y="24"/>
                    </a:lnTo>
                    <a:lnTo>
                      <a:pt x="23" y="13"/>
                    </a:lnTo>
                    <a:lnTo>
                      <a:pt x="0" y="6"/>
                    </a:lnTo>
                    <a:lnTo>
                      <a:pt x="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151"/>
              <p:cNvSpPr>
                <a:spLocks/>
              </p:cNvSpPr>
              <p:nvPr/>
            </p:nvSpPr>
            <p:spPr bwMode="auto">
              <a:xfrm>
                <a:off x="7050088" y="5016501"/>
                <a:ext cx="133350" cy="114300"/>
              </a:xfrm>
              <a:custGeom>
                <a:avLst/>
                <a:gdLst>
                  <a:gd name="T0" fmla="*/ 2 w 84"/>
                  <a:gd name="T1" fmla="*/ 0 h 72"/>
                  <a:gd name="T2" fmla="*/ 50 w 84"/>
                  <a:gd name="T3" fmla="*/ 14 h 72"/>
                  <a:gd name="T4" fmla="*/ 49 w 84"/>
                  <a:gd name="T5" fmla="*/ 19 h 72"/>
                  <a:gd name="T6" fmla="*/ 11 w 84"/>
                  <a:gd name="T7" fmla="*/ 8 h 72"/>
                  <a:gd name="T8" fmla="*/ 25 w 84"/>
                  <a:gd name="T9" fmla="*/ 28 h 72"/>
                  <a:gd name="T10" fmla="*/ 42 w 84"/>
                  <a:gd name="T11" fmla="*/ 45 h 72"/>
                  <a:gd name="T12" fmla="*/ 62 w 84"/>
                  <a:gd name="T13" fmla="*/ 57 h 72"/>
                  <a:gd name="T14" fmla="*/ 84 w 84"/>
                  <a:gd name="T15" fmla="*/ 66 h 72"/>
                  <a:gd name="T16" fmla="*/ 82 w 84"/>
                  <a:gd name="T17" fmla="*/ 72 h 72"/>
                  <a:gd name="T18" fmla="*/ 59 w 84"/>
                  <a:gd name="T19" fmla="*/ 64 h 72"/>
                  <a:gd name="T20" fmla="*/ 39 w 84"/>
                  <a:gd name="T21" fmla="*/ 51 h 72"/>
                  <a:gd name="T22" fmla="*/ 21 w 84"/>
                  <a:gd name="T23" fmla="*/ 34 h 72"/>
                  <a:gd name="T24" fmla="*/ 7 w 84"/>
                  <a:gd name="T25" fmla="*/ 15 h 72"/>
                  <a:gd name="T26" fmla="*/ 5 w 84"/>
                  <a:gd name="T27" fmla="*/ 51 h 72"/>
                  <a:gd name="T28" fmla="*/ 0 w 84"/>
                  <a:gd name="T29" fmla="*/ 51 h 72"/>
                  <a:gd name="T30" fmla="*/ 2 w 84"/>
                  <a:gd name="T3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2">
                    <a:moveTo>
                      <a:pt x="2" y="0"/>
                    </a:moveTo>
                    <a:lnTo>
                      <a:pt x="50" y="14"/>
                    </a:lnTo>
                    <a:lnTo>
                      <a:pt x="49" y="19"/>
                    </a:lnTo>
                    <a:lnTo>
                      <a:pt x="11" y="8"/>
                    </a:lnTo>
                    <a:lnTo>
                      <a:pt x="25" y="28"/>
                    </a:lnTo>
                    <a:lnTo>
                      <a:pt x="42" y="45"/>
                    </a:lnTo>
                    <a:lnTo>
                      <a:pt x="62" y="57"/>
                    </a:lnTo>
                    <a:lnTo>
                      <a:pt x="84" y="66"/>
                    </a:lnTo>
                    <a:lnTo>
                      <a:pt x="82" y="72"/>
                    </a:lnTo>
                    <a:lnTo>
                      <a:pt x="59" y="64"/>
                    </a:lnTo>
                    <a:lnTo>
                      <a:pt x="39" y="51"/>
                    </a:lnTo>
                    <a:lnTo>
                      <a:pt x="21" y="34"/>
                    </a:lnTo>
                    <a:lnTo>
                      <a:pt x="7" y="15"/>
                    </a:lnTo>
                    <a:lnTo>
                      <a:pt x="5" y="51"/>
                    </a:lnTo>
                    <a:lnTo>
                      <a:pt x="0" y="51"/>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8" name="组合 7"/>
          <p:cNvGrpSpPr/>
          <p:nvPr/>
        </p:nvGrpSpPr>
        <p:grpSpPr>
          <a:xfrm>
            <a:off x="6895830" y="1935217"/>
            <a:ext cx="571765" cy="1692604"/>
            <a:chOff x="6966525" y="1680422"/>
            <a:chExt cx="658423" cy="1949140"/>
          </a:xfrm>
          <a:solidFill>
            <a:schemeClr val="accent3"/>
          </a:solidFill>
        </p:grpSpPr>
        <p:sp>
          <p:nvSpPr>
            <p:cNvPr id="200" name="Freeform 107"/>
            <p:cNvSpPr>
              <a:spLocks/>
            </p:cNvSpPr>
            <p:nvPr/>
          </p:nvSpPr>
          <p:spPr bwMode="auto">
            <a:xfrm>
              <a:off x="6966525" y="1680422"/>
              <a:ext cx="658423" cy="1949140"/>
            </a:xfrm>
            <a:custGeom>
              <a:avLst/>
              <a:gdLst>
                <a:gd name="T0" fmla="*/ 0 w 378"/>
                <a:gd name="T1" fmla="*/ 0 h 1119"/>
                <a:gd name="T2" fmla="*/ 260 w 378"/>
                <a:gd name="T3" fmla="*/ 37 h 1119"/>
                <a:gd name="T4" fmla="*/ 285 w 378"/>
                <a:gd name="T5" fmla="*/ 42 h 1119"/>
                <a:gd name="T6" fmla="*/ 306 w 378"/>
                <a:gd name="T7" fmla="*/ 50 h 1119"/>
                <a:gd name="T8" fmla="*/ 327 w 378"/>
                <a:gd name="T9" fmla="*/ 60 h 1119"/>
                <a:gd name="T10" fmla="*/ 344 w 378"/>
                <a:gd name="T11" fmla="*/ 72 h 1119"/>
                <a:gd name="T12" fmla="*/ 358 w 378"/>
                <a:gd name="T13" fmla="*/ 86 h 1119"/>
                <a:gd name="T14" fmla="*/ 369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9 w 378"/>
                <a:gd name="T27" fmla="*/ 1022 h 1119"/>
                <a:gd name="T28" fmla="*/ 345 w 378"/>
                <a:gd name="T29" fmla="*/ 1036 h 1119"/>
                <a:gd name="T30" fmla="*/ 328 w 378"/>
                <a:gd name="T31" fmla="*/ 1048 h 1119"/>
                <a:gd name="T32" fmla="*/ 307 w 378"/>
                <a:gd name="T33" fmla="*/ 1058 h 1119"/>
                <a:gd name="T34" fmla="*/ 285 w 378"/>
                <a:gd name="T35" fmla="*/ 1066 h 1119"/>
                <a:gd name="T36" fmla="*/ 260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60" y="37"/>
                  </a:lnTo>
                  <a:lnTo>
                    <a:pt x="285" y="42"/>
                  </a:lnTo>
                  <a:lnTo>
                    <a:pt x="306" y="50"/>
                  </a:lnTo>
                  <a:lnTo>
                    <a:pt x="327" y="60"/>
                  </a:lnTo>
                  <a:lnTo>
                    <a:pt x="344" y="72"/>
                  </a:lnTo>
                  <a:lnTo>
                    <a:pt x="358" y="86"/>
                  </a:lnTo>
                  <a:lnTo>
                    <a:pt x="369" y="101"/>
                  </a:lnTo>
                  <a:lnTo>
                    <a:pt x="376" y="119"/>
                  </a:lnTo>
                  <a:lnTo>
                    <a:pt x="378" y="140"/>
                  </a:lnTo>
                  <a:lnTo>
                    <a:pt x="378" y="968"/>
                  </a:lnTo>
                  <a:lnTo>
                    <a:pt x="376" y="988"/>
                  </a:lnTo>
                  <a:lnTo>
                    <a:pt x="369" y="1007"/>
                  </a:lnTo>
                  <a:lnTo>
                    <a:pt x="359" y="1022"/>
                  </a:lnTo>
                  <a:lnTo>
                    <a:pt x="345" y="1036"/>
                  </a:lnTo>
                  <a:lnTo>
                    <a:pt x="328" y="1048"/>
                  </a:lnTo>
                  <a:lnTo>
                    <a:pt x="307" y="1058"/>
                  </a:lnTo>
                  <a:lnTo>
                    <a:pt x="285" y="1066"/>
                  </a:lnTo>
                  <a:lnTo>
                    <a:pt x="260"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7095423" y="2482548"/>
              <a:ext cx="214247" cy="344888"/>
              <a:chOff x="6694371" y="3162328"/>
              <a:chExt cx="214247" cy="344888"/>
            </a:xfrm>
            <a:grpFill/>
          </p:grpSpPr>
          <p:sp>
            <p:nvSpPr>
              <p:cNvPr id="204" name="Freeform 159"/>
              <p:cNvSpPr>
                <a:spLocks/>
              </p:cNvSpPr>
              <p:nvPr/>
            </p:nvSpPr>
            <p:spPr bwMode="auto">
              <a:xfrm>
                <a:off x="6694371" y="3228519"/>
                <a:ext cx="198572" cy="278697"/>
              </a:xfrm>
              <a:custGeom>
                <a:avLst/>
                <a:gdLst>
                  <a:gd name="T0" fmla="*/ 64 w 114"/>
                  <a:gd name="T1" fmla="*/ 0 h 160"/>
                  <a:gd name="T2" fmla="*/ 71 w 114"/>
                  <a:gd name="T3" fmla="*/ 4 h 160"/>
                  <a:gd name="T4" fmla="*/ 89 w 114"/>
                  <a:gd name="T5" fmla="*/ 29 h 160"/>
                  <a:gd name="T6" fmla="*/ 103 w 114"/>
                  <a:gd name="T7" fmla="*/ 15 h 160"/>
                  <a:gd name="T8" fmla="*/ 105 w 114"/>
                  <a:gd name="T9" fmla="*/ 15 h 160"/>
                  <a:gd name="T10" fmla="*/ 109 w 114"/>
                  <a:gd name="T11" fmla="*/ 15 h 160"/>
                  <a:gd name="T12" fmla="*/ 112 w 114"/>
                  <a:gd name="T13" fmla="*/ 17 h 160"/>
                  <a:gd name="T14" fmla="*/ 114 w 114"/>
                  <a:gd name="T15" fmla="*/ 22 h 160"/>
                  <a:gd name="T16" fmla="*/ 112 w 114"/>
                  <a:gd name="T17" fmla="*/ 27 h 160"/>
                  <a:gd name="T18" fmla="*/ 92 w 114"/>
                  <a:gd name="T19" fmla="*/ 46 h 160"/>
                  <a:gd name="T20" fmla="*/ 91 w 114"/>
                  <a:gd name="T21" fmla="*/ 47 h 160"/>
                  <a:gd name="T22" fmla="*/ 86 w 114"/>
                  <a:gd name="T23" fmla="*/ 47 h 160"/>
                  <a:gd name="T24" fmla="*/ 81 w 114"/>
                  <a:gd name="T25" fmla="*/ 45 h 160"/>
                  <a:gd name="T26" fmla="*/ 72 w 114"/>
                  <a:gd name="T27" fmla="*/ 68 h 160"/>
                  <a:gd name="T28" fmla="*/ 69 w 114"/>
                  <a:gd name="T29" fmla="*/ 73 h 160"/>
                  <a:gd name="T30" fmla="*/ 68 w 114"/>
                  <a:gd name="T31" fmla="*/ 155 h 160"/>
                  <a:gd name="T32" fmla="*/ 64 w 114"/>
                  <a:gd name="T33" fmla="*/ 159 h 160"/>
                  <a:gd name="T34" fmla="*/ 57 w 114"/>
                  <a:gd name="T35" fmla="*/ 159 h 160"/>
                  <a:gd name="T36" fmla="*/ 53 w 114"/>
                  <a:gd name="T37" fmla="*/ 155 h 160"/>
                  <a:gd name="T38" fmla="*/ 52 w 114"/>
                  <a:gd name="T39" fmla="*/ 78 h 160"/>
                  <a:gd name="T40" fmla="*/ 46 w 114"/>
                  <a:gd name="T41" fmla="*/ 151 h 160"/>
                  <a:gd name="T42" fmla="*/ 43 w 114"/>
                  <a:gd name="T43" fmla="*/ 157 h 160"/>
                  <a:gd name="T44" fmla="*/ 37 w 114"/>
                  <a:gd name="T45" fmla="*/ 160 h 160"/>
                  <a:gd name="T46" fmla="*/ 31 w 114"/>
                  <a:gd name="T47" fmla="*/ 157 h 160"/>
                  <a:gd name="T48" fmla="*/ 28 w 114"/>
                  <a:gd name="T49" fmla="*/ 151 h 160"/>
                  <a:gd name="T50" fmla="*/ 27 w 114"/>
                  <a:gd name="T51" fmla="*/ 71 h 160"/>
                  <a:gd name="T52" fmla="*/ 26 w 114"/>
                  <a:gd name="T53" fmla="*/ 47 h 160"/>
                  <a:gd name="T54" fmla="*/ 13 w 114"/>
                  <a:gd name="T55" fmla="*/ 80 h 160"/>
                  <a:gd name="T56" fmla="*/ 8 w 114"/>
                  <a:gd name="T57" fmla="*/ 82 h 160"/>
                  <a:gd name="T58" fmla="*/ 2 w 114"/>
                  <a:gd name="T59" fmla="*/ 80 h 160"/>
                  <a:gd name="T60" fmla="*/ 0 w 114"/>
                  <a:gd name="T61" fmla="*/ 74 h 160"/>
                  <a:gd name="T62" fmla="*/ 25 w 114"/>
                  <a:gd name="T63" fmla="*/ 8 h 160"/>
                  <a:gd name="T64" fmla="*/ 26 w 114"/>
                  <a:gd name="T65" fmla="*/ 5 h 160"/>
                  <a:gd name="T66" fmla="*/ 29 w 114"/>
                  <a:gd name="T67" fmla="*/ 2 h 160"/>
                  <a:gd name="T68" fmla="*/ 34 w 114"/>
                  <a:gd name="T6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4" h="160">
                    <a:moveTo>
                      <a:pt x="34" y="0"/>
                    </a:moveTo>
                    <a:lnTo>
                      <a:pt x="64" y="0"/>
                    </a:lnTo>
                    <a:lnTo>
                      <a:pt x="67" y="2"/>
                    </a:lnTo>
                    <a:lnTo>
                      <a:pt x="71" y="4"/>
                    </a:lnTo>
                    <a:lnTo>
                      <a:pt x="72" y="5"/>
                    </a:lnTo>
                    <a:lnTo>
                      <a:pt x="89" y="29"/>
                    </a:lnTo>
                    <a:lnTo>
                      <a:pt x="101" y="16"/>
                    </a:lnTo>
                    <a:lnTo>
                      <a:pt x="103" y="15"/>
                    </a:lnTo>
                    <a:lnTo>
                      <a:pt x="104" y="15"/>
                    </a:lnTo>
                    <a:lnTo>
                      <a:pt x="105" y="15"/>
                    </a:lnTo>
                    <a:lnTo>
                      <a:pt x="106" y="14"/>
                    </a:lnTo>
                    <a:lnTo>
                      <a:pt x="109" y="15"/>
                    </a:lnTo>
                    <a:lnTo>
                      <a:pt x="111" y="15"/>
                    </a:lnTo>
                    <a:lnTo>
                      <a:pt x="112" y="17"/>
                    </a:lnTo>
                    <a:lnTo>
                      <a:pt x="114" y="19"/>
                    </a:lnTo>
                    <a:lnTo>
                      <a:pt x="114" y="22"/>
                    </a:lnTo>
                    <a:lnTo>
                      <a:pt x="113" y="24"/>
                    </a:lnTo>
                    <a:lnTo>
                      <a:pt x="112" y="27"/>
                    </a:lnTo>
                    <a:lnTo>
                      <a:pt x="92" y="46"/>
                    </a:lnTo>
                    <a:lnTo>
                      <a:pt x="92" y="46"/>
                    </a:lnTo>
                    <a:lnTo>
                      <a:pt x="92" y="46"/>
                    </a:lnTo>
                    <a:lnTo>
                      <a:pt x="91" y="47"/>
                    </a:lnTo>
                    <a:lnTo>
                      <a:pt x="89" y="47"/>
                    </a:lnTo>
                    <a:lnTo>
                      <a:pt x="86" y="47"/>
                    </a:lnTo>
                    <a:lnTo>
                      <a:pt x="84" y="46"/>
                    </a:lnTo>
                    <a:lnTo>
                      <a:pt x="81" y="45"/>
                    </a:lnTo>
                    <a:lnTo>
                      <a:pt x="73" y="32"/>
                    </a:lnTo>
                    <a:lnTo>
                      <a:pt x="72" y="68"/>
                    </a:lnTo>
                    <a:lnTo>
                      <a:pt x="71" y="71"/>
                    </a:lnTo>
                    <a:lnTo>
                      <a:pt x="69" y="73"/>
                    </a:lnTo>
                    <a:lnTo>
                      <a:pt x="69" y="151"/>
                    </a:lnTo>
                    <a:lnTo>
                      <a:pt x="68" y="155"/>
                    </a:lnTo>
                    <a:lnTo>
                      <a:pt x="67" y="157"/>
                    </a:lnTo>
                    <a:lnTo>
                      <a:pt x="64" y="159"/>
                    </a:lnTo>
                    <a:lnTo>
                      <a:pt x="61" y="160"/>
                    </a:lnTo>
                    <a:lnTo>
                      <a:pt x="57" y="159"/>
                    </a:lnTo>
                    <a:lnTo>
                      <a:pt x="55" y="157"/>
                    </a:lnTo>
                    <a:lnTo>
                      <a:pt x="53" y="155"/>
                    </a:lnTo>
                    <a:lnTo>
                      <a:pt x="52" y="151"/>
                    </a:lnTo>
                    <a:lnTo>
                      <a:pt x="52" y="78"/>
                    </a:lnTo>
                    <a:lnTo>
                      <a:pt x="46" y="78"/>
                    </a:lnTo>
                    <a:lnTo>
                      <a:pt x="46" y="151"/>
                    </a:lnTo>
                    <a:lnTo>
                      <a:pt x="44" y="155"/>
                    </a:lnTo>
                    <a:lnTo>
                      <a:pt x="43" y="157"/>
                    </a:lnTo>
                    <a:lnTo>
                      <a:pt x="40" y="159"/>
                    </a:lnTo>
                    <a:lnTo>
                      <a:pt x="37" y="160"/>
                    </a:lnTo>
                    <a:lnTo>
                      <a:pt x="34" y="159"/>
                    </a:lnTo>
                    <a:lnTo>
                      <a:pt x="31" y="157"/>
                    </a:lnTo>
                    <a:lnTo>
                      <a:pt x="29" y="155"/>
                    </a:lnTo>
                    <a:lnTo>
                      <a:pt x="28" y="151"/>
                    </a:lnTo>
                    <a:lnTo>
                      <a:pt x="28" y="73"/>
                    </a:lnTo>
                    <a:lnTo>
                      <a:pt x="27" y="71"/>
                    </a:lnTo>
                    <a:lnTo>
                      <a:pt x="26" y="68"/>
                    </a:lnTo>
                    <a:lnTo>
                      <a:pt x="26" y="47"/>
                    </a:lnTo>
                    <a:lnTo>
                      <a:pt x="14" y="78"/>
                    </a:lnTo>
                    <a:lnTo>
                      <a:pt x="13" y="80"/>
                    </a:lnTo>
                    <a:lnTo>
                      <a:pt x="11" y="82"/>
                    </a:lnTo>
                    <a:lnTo>
                      <a:pt x="8" y="82"/>
                    </a:lnTo>
                    <a:lnTo>
                      <a:pt x="4" y="82"/>
                    </a:lnTo>
                    <a:lnTo>
                      <a:pt x="2" y="80"/>
                    </a:lnTo>
                    <a:lnTo>
                      <a:pt x="1" y="78"/>
                    </a:lnTo>
                    <a:lnTo>
                      <a:pt x="0" y="74"/>
                    </a:lnTo>
                    <a:lnTo>
                      <a:pt x="0" y="72"/>
                    </a:lnTo>
                    <a:lnTo>
                      <a:pt x="25" y="8"/>
                    </a:lnTo>
                    <a:lnTo>
                      <a:pt x="25" y="7"/>
                    </a:lnTo>
                    <a:lnTo>
                      <a:pt x="26" y="5"/>
                    </a:lnTo>
                    <a:lnTo>
                      <a:pt x="27" y="3"/>
                    </a:lnTo>
                    <a:lnTo>
                      <a:pt x="29" y="2"/>
                    </a:lnTo>
                    <a:lnTo>
                      <a:pt x="31" y="2"/>
                    </a:lnTo>
                    <a:lnTo>
                      <a:pt x="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160"/>
              <p:cNvSpPr>
                <a:spLocks/>
              </p:cNvSpPr>
              <p:nvPr/>
            </p:nvSpPr>
            <p:spPr bwMode="auto">
              <a:xfrm>
                <a:off x="6746626" y="3162328"/>
                <a:ext cx="64449" cy="62707"/>
              </a:xfrm>
              <a:custGeom>
                <a:avLst/>
                <a:gdLst>
                  <a:gd name="T0" fmla="*/ 19 w 37"/>
                  <a:gd name="T1" fmla="*/ 0 h 36"/>
                  <a:gd name="T2" fmla="*/ 29 w 37"/>
                  <a:gd name="T3" fmla="*/ 3 h 36"/>
                  <a:gd name="T4" fmla="*/ 35 w 37"/>
                  <a:gd name="T5" fmla="*/ 9 h 36"/>
                  <a:gd name="T6" fmla="*/ 37 w 37"/>
                  <a:gd name="T7" fmla="*/ 18 h 36"/>
                  <a:gd name="T8" fmla="*/ 35 w 37"/>
                  <a:gd name="T9" fmla="*/ 28 h 36"/>
                  <a:gd name="T10" fmla="*/ 29 w 37"/>
                  <a:gd name="T11" fmla="*/ 34 h 36"/>
                  <a:gd name="T12" fmla="*/ 19 w 37"/>
                  <a:gd name="T13" fmla="*/ 36 h 36"/>
                  <a:gd name="T14" fmla="*/ 10 w 37"/>
                  <a:gd name="T15" fmla="*/ 34 h 36"/>
                  <a:gd name="T16" fmla="*/ 4 w 37"/>
                  <a:gd name="T17" fmla="*/ 28 h 36"/>
                  <a:gd name="T18" fmla="*/ 0 w 37"/>
                  <a:gd name="T19" fmla="*/ 18 h 36"/>
                  <a:gd name="T20" fmla="*/ 4 w 37"/>
                  <a:gd name="T21" fmla="*/ 9 h 36"/>
                  <a:gd name="T22" fmla="*/ 10 w 37"/>
                  <a:gd name="T23" fmla="*/ 3 h 36"/>
                  <a:gd name="T24" fmla="*/ 19 w 37"/>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6">
                    <a:moveTo>
                      <a:pt x="19" y="0"/>
                    </a:moveTo>
                    <a:lnTo>
                      <a:pt x="29" y="3"/>
                    </a:lnTo>
                    <a:lnTo>
                      <a:pt x="35" y="9"/>
                    </a:lnTo>
                    <a:lnTo>
                      <a:pt x="37" y="18"/>
                    </a:lnTo>
                    <a:lnTo>
                      <a:pt x="35" y="28"/>
                    </a:lnTo>
                    <a:lnTo>
                      <a:pt x="29" y="34"/>
                    </a:lnTo>
                    <a:lnTo>
                      <a:pt x="19" y="36"/>
                    </a:lnTo>
                    <a:lnTo>
                      <a:pt x="10" y="34"/>
                    </a:lnTo>
                    <a:lnTo>
                      <a:pt x="4" y="28"/>
                    </a:lnTo>
                    <a:lnTo>
                      <a:pt x="0" y="18"/>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161"/>
              <p:cNvSpPr>
                <a:spLocks noEditPoints="1"/>
              </p:cNvSpPr>
              <p:nvPr/>
            </p:nvSpPr>
            <p:spPr bwMode="auto">
              <a:xfrm>
                <a:off x="6852879" y="3169296"/>
                <a:ext cx="55739" cy="76642"/>
              </a:xfrm>
              <a:custGeom>
                <a:avLst/>
                <a:gdLst>
                  <a:gd name="T0" fmla="*/ 12 w 32"/>
                  <a:gd name="T1" fmla="*/ 4 h 44"/>
                  <a:gd name="T2" fmla="*/ 7 w 32"/>
                  <a:gd name="T3" fmla="*/ 8 h 44"/>
                  <a:gd name="T4" fmla="*/ 6 w 32"/>
                  <a:gd name="T5" fmla="*/ 15 h 44"/>
                  <a:gd name="T6" fmla="*/ 8 w 32"/>
                  <a:gd name="T7" fmla="*/ 21 h 44"/>
                  <a:gd name="T8" fmla="*/ 11 w 32"/>
                  <a:gd name="T9" fmla="*/ 27 h 44"/>
                  <a:gd name="T10" fmla="*/ 14 w 32"/>
                  <a:gd name="T11" fmla="*/ 30 h 44"/>
                  <a:gd name="T12" fmla="*/ 13 w 32"/>
                  <a:gd name="T13" fmla="*/ 24 h 44"/>
                  <a:gd name="T14" fmla="*/ 13 w 32"/>
                  <a:gd name="T15" fmla="*/ 19 h 44"/>
                  <a:gd name="T16" fmla="*/ 15 w 32"/>
                  <a:gd name="T17" fmla="*/ 19 h 44"/>
                  <a:gd name="T18" fmla="*/ 18 w 32"/>
                  <a:gd name="T19" fmla="*/ 19 h 44"/>
                  <a:gd name="T20" fmla="*/ 20 w 32"/>
                  <a:gd name="T21" fmla="*/ 20 h 44"/>
                  <a:gd name="T22" fmla="*/ 18 w 32"/>
                  <a:gd name="T23" fmla="*/ 27 h 44"/>
                  <a:gd name="T24" fmla="*/ 21 w 32"/>
                  <a:gd name="T25" fmla="*/ 30 h 44"/>
                  <a:gd name="T26" fmla="*/ 23 w 32"/>
                  <a:gd name="T27" fmla="*/ 24 h 44"/>
                  <a:gd name="T28" fmla="*/ 26 w 32"/>
                  <a:gd name="T29" fmla="*/ 18 h 44"/>
                  <a:gd name="T30" fmla="*/ 26 w 32"/>
                  <a:gd name="T31" fmla="*/ 11 h 44"/>
                  <a:gd name="T32" fmla="*/ 22 w 32"/>
                  <a:gd name="T33" fmla="*/ 6 h 44"/>
                  <a:gd name="T34" fmla="*/ 16 w 32"/>
                  <a:gd name="T35" fmla="*/ 4 h 44"/>
                  <a:gd name="T36" fmla="*/ 21 w 32"/>
                  <a:gd name="T37" fmla="*/ 0 h 44"/>
                  <a:gd name="T38" fmla="*/ 28 w 32"/>
                  <a:gd name="T39" fmla="*/ 5 h 44"/>
                  <a:gd name="T40" fmla="*/ 32 w 32"/>
                  <a:gd name="T41" fmla="*/ 15 h 44"/>
                  <a:gd name="T42" fmla="*/ 27 w 32"/>
                  <a:gd name="T43" fmla="*/ 25 h 44"/>
                  <a:gd name="T44" fmla="*/ 25 w 32"/>
                  <a:gd name="T45" fmla="*/ 29 h 44"/>
                  <a:gd name="T46" fmla="*/ 24 w 32"/>
                  <a:gd name="T47" fmla="*/ 40 h 44"/>
                  <a:gd name="T48" fmla="*/ 23 w 32"/>
                  <a:gd name="T49" fmla="*/ 43 h 44"/>
                  <a:gd name="T50" fmla="*/ 19 w 32"/>
                  <a:gd name="T51" fmla="*/ 43 h 44"/>
                  <a:gd name="T52" fmla="*/ 16 w 32"/>
                  <a:gd name="T53" fmla="*/ 44 h 44"/>
                  <a:gd name="T54" fmla="*/ 13 w 32"/>
                  <a:gd name="T55" fmla="*/ 43 h 44"/>
                  <a:gd name="T56" fmla="*/ 9 w 32"/>
                  <a:gd name="T57" fmla="*/ 43 h 44"/>
                  <a:gd name="T58" fmla="*/ 8 w 32"/>
                  <a:gd name="T59" fmla="*/ 40 h 44"/>
                  <a:gd name="T60" fmla="*/ 7 w 32"/>
                  <a:gd name="T61" fmla="*/ 29 h 44"/>
                  <a:gd name="T62" fmla="*/ 4 w 32"/>
                  <a:gd name="T63" fmla="*/ 25 h 44"/>
                  <a:gd name="T64" fmla="*/ 0 w 32"/>
                  <a:gd name="T65" fmla="*/ 15 h 44"/>
                  <a:gd name="T66" fmla="*/ 3 w 32"/>
                  <a:gd name="T67" fmla="*/ 5 h 44"/>
                  <a:gd name="T68" fmla="*/ 11 w 32"/>
                  <a:gd name="T69"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44">
                    <a:moveTo>
                      <a:pt x="16" y="4"/>
                    </a:moveTo>
                    <a:lnTo>
                      <a:pt x="12" y="4"/>
                    </a:lnTo>
                    <a:lnTo>
                      <a:pt x="10" y="6"/>
                    </a:lnTo>
                    <a:lnTo>
                      <a:pt x="7" y="8"/>
                    </a:lnTo>
                    <a:lnTo>
                      <a:pt x="6" y="11"/>
                    </a:lnTo>
                    <a:lnTo>
                      <a:pt x="6" y="15"/>
                    </a:lnTo>
                    <a:lnTo>
                      <a:pt x="6" y="18"/>
                    </a:lnTo>
                    <a:lnTo>
                      <a:pt x="8" y="21"/>
                    </a:lnTo>
                    <a:lnTo>
                      <a:pt x="9" y="24"/>
                    </a:lnTo>
                    <a:lnTo>
                      <a:pt x="11" y="27"/>
                    </a:lnTo>
                    <a:lnTo>
                      <a:pt x="12" y="30"/>
                    </a:lnTo>
                    <a:lnTo>
                      <a:pt x="14" y="30"/>
                    </a:lnTo>
                    <a:lnTo>
                      <a:pt x="14" y="27"/>
                    </a:lnTo>
                    <a:lnTo>
                      <a:pt x="13" y="24"/>
                    </a:lnTo>
                    <a:lnTo>
                      <a:pt x="12" y="20"/>
                    </a:lnTo>
                    <a:lnTo>
                      <a:pt x="13" y="19"/>
                    </a:lnTo>
                    <a:lnTo>
                      <a:pt x="14" y="19"/>
                    </a:lnTo>
                    <a:lnTo>
                      <a:pt x="15" y="19"/>
                    </a:lnTo>
                    <a:lnTo>
                      <a:pt x="16" y="19"/>
                    </a:lnTo>
                    <a:lnTo>
                      <a:pt x="18" y="19"/>
                    </a:lnTo>
                    <a:lnTo>
                      <a:pt x="19" y="19"/>
                    </a:lnTo>
                    <a:lnTo>
                      <a:pt x="20" y="20"/>
                    </a:lnTo>
                    <a:lnTo>
                      <a:pt x="19" y="24"/>
                    </a:lnTo>
                    <a:lnTo>
                      <a:pt x="18" y="27"/>
                    </a:lnTo>
                    <a:lnTo>
                      <a:pt x="18" y="30"/>
                    </a:lnTo>
                    <a:lnTo>
                      <a:pt x="21" y="30"/>
                    </a:lnTo>
                    <a:lnTo>
                      <a:pt x="21" y="27"/>
                    </a:lnTo>
                    <a:lnTo>
                      <a:pt x="23" y="24"/>
                    </a:lnTo>
                    <a:lnTo>
                      <a:pt x="24" y="21"/>
                    </a:lnTo>
                    <a:lnTo>
                      <a:pt x="26" y="18"/>
                    </a:lnTo>
                    <a:lnTo>
                      <a:pt x="27" y="15"/>
                    </a:lnTo>
                    <a:lnTo>
                      <a:pt x="26" y="11"/>
                    </a:lnTo>
                    <a:lnTo>
                      <a:pt x="25" y="8"/>
                    </a:lnTo>
                    <a:lnTo>
                      <a:pt x="22" y="6"/>
                    </a:lnTo>
                    <a:lnTo>
                      <a:pt x="20" y="4"/>
                    </a:lnTo>
                    <a:lnTo>
                      <a:pt x="16" y="4"/>
                    </a:lnTo>
                    <a:close/>
                    <a:moveTo>
                      <a:pt x="16" y="0"/>
                    </a:moveTo>
                    <a:lnTo>
                      <a:pt x="21" y="0"/>
                    </a:lnTo>
                    <a:lnTo>
                      <a:pt x="25" y="2"/>
                    </a:lnTo>
                    <a:lnTo>
                      <a:pt x="28" y="5"/>
                    </a:lnTo>
                    <a:lnTo>
                      <a:pt x="31" y="9"/>
                    </a:lnTo>
                    <a:lnTo>
                      <a:pt x="32" y="15"/>
                    </a:lnTo>
                    <a:lnTo>
                      <a:pt x="31" y="19"/>
                    </a:lnTo>
                    <a:lnTo>
                      <a:pt x="27" y="25"/>
                    </a:lnTo>
                    <a:lnTo>
                      <a:pt x="26" y="27"/>
                    </a:lnTo>
                    <a:lnTo>
                      <a:pt x="25" y="29"/>
                    </a:lnTo>
                    <a:lnTo>
                      <a:pt x="24" y="31"/>
                    </a:lnTo>
                    <a:lnTo>
                      <a:pt x="24" y="40"/>
                    </a:lnTo>
                    <a:lnTo>
                      <a:pt x="24" y="42"/>
                    </a:lnTo>
                    <a:lnTo>
                      <a:pt x="23" y="43"/>
                    </a:lnTo>
                    <a:lnTo>
                      <a:pt x="21" y="43"/>
                    </a:lnTo>
                    <a:lnTo>
                      <a:pt x="19" y="43"/>
                    </a:lnTo>
                    <a:lnTo>
                      <a:pt x="18" y="44"/>
                    </a:lnTo>
                    <a:lnTo>
                      <a:pt x="16" y="44"/>
                    </a:lnTo>
                    <a:lnTo>
                      <a:pt x="14" y="44"/>
                    </a:lnTo>
                    <a:lnTo>
                      <a:pt x="13" y="43"/>
                    </a:lnTo>
                    <a:lnTo>
                      <a:pt x="11" y="43"/>
                    </a:lnTo>
                    <a:lnTo>
                      <a:pt x="9" y="43"/>
                    </a:lnTo>
                    <a:lnTo>
                      <a:pt x="8" y="42"/>
                    </a:lnTo>
                    <a:lnTo>
                      <a:pt x="8" y="40"/>
                    </a:lnTo>
                    <a:lnTo>
                      <a:pt x="8" y="31"/>
                    </a:lnTo>
                    <a:lnTo>
                      <a:pt x="7" y="29"/>
                    </a:lnTo>
                    <a:lnTo>
                      <a:pt x="6" y="27"/>
                    </a:lnTo>
                    <a:lnTo>
                      <a:pt x="4" y="25"/>
                    </a:lnTo>
                    <a:lnTo>
                      <a:pt x="1" y="19"/>
                    </a:lnTo>
                    <a:lnTo>
                      <a:pt x="0" y="15"/>
                    </a:lnTo>
                    <a:lnTo>
                      <a:pt x="1" y="9"/>
                    </a:lnTo>
                    <a:lnTo>
                      <a:pt x="3" y="5"/>
                    </a:lnTo>
                    <a:lnTo>
                      <a:pt x="7" y="2"/>
                    </a:lnTo>
                    <a:lnTo>
                      <a:pt x="11" y="0"/>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7" name="TextBox 23"/>
          <p:cNvSpPr txBox="1"/>
          <p:nvPr/>
        </p:nvSpPr>
        <p:spPr>
          <a:xfrm>
            <a:off x="1991506" y="5323990"/>
            <a:ext cx="2135561" cy="387798"/>
          </a:xfrm>
          <a:prstGeom prst="rect">
            <a:avLst/>
          </a:prstGeom>
          <a:noFill/>
        </p:spPr>
        <p:txBody>
          <a:bodyPr wrap="square" rtlCol="0">
            <a:spAutoFit/>
          </a:bodyPr>
          <a:lstStyle/>
          <a:p>
            <a:pPr>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24"/>
          <p:cNvSpPr txBox="1"/>
          <p:nvPr/>
        </p:nvSpPr>
        <p:spPr>
          <a:xfrm>
            <a:off x="199150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23"/>
          <p:cNvSpPr txBox="1"/>
          <p:nvPr/>
        </p:nvSpPr>
        <p:spPr>
          <a:xfrm>
            <a:off x="4233049" y="5323990"/>
            <a:ext cx="2135561" cy="387798"/>
          </a:xfrm>
          <a:prstGeom prst="rect">
            <a:avLst/>
          </a:prstGeom>
          <a:noFill/>
        </p:spPr>
        <p:txBody>
          <a:bodyPr wrap="square" rtlCol="0">
            <a:spAutoFit/>
          </a:bodyPr>
          <a:lstStyle/>
          <a:p>
            <a:pPr>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24"/>
          <p:cNvSpPr txBox="1"/>
          <p:nvPr/>
        </p:nvSpPr>
        <p:spPr>
          <a:xfrm>
            <a:off x="423304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23"/>
          <p:cNvSpPr txBox="1"/>
          <p:nvPr/>
        </p:nvSpPr>
        <p:spPr>
          <a:xfrm>
            <a:off x="6482860" y="5323990"/>
            <a:ext cx="2135561" cy="387798"/>
          </a:xfrm>
          <a:prstGeom prst="rect">
            <a:avLst/>
          </a:prstGeom>
          <a:noFill/>
        </p:spPr>
        <p:txBody>
          <a:bodyPr wrap="square" rtlCol="0">
            <a:spAutoFit/>
          </a:bodyPr>
          <a:lstStyle/>
          <a:p>
            <a:pPr>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24"/>
          <p:cNvSpPr txBox="1"/>
          <p:nvPr/>
        </p:nvSpPr>
        <p:spPr>
          <a:xfrm>
            <a:off x="648286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23"/>
          <p:cNvSpPr txBox="1"/>
          <p:nvPr/>
        </p:nvSpPr>
        <p:spPr>
          <a:xfrm>
            <a:off x="8724402" y="5323990"/>
            <a:ext cx="2135561" cy="387798"/>
          </a:xfrm>
          <a:prstGeom prst="rect">
            <a:avLst/>
          </a:prstGeom>
          <a:noFill/>
        </p:spPr>
        <p:txBody>
          <a:bodyPr wrap="square" rtlCol="0">
            <a:spAutoFit/>
          </a:bodyPr>
          <a:lstStyle/>
          <a:p>
            <a:pPr>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24"/>
          <p:cNvSpPr txBox="1"/>
          <p:nvPr/>
        </p:nvSpPr>
        <p:spPr>
          <a:xfrm>
            <a:off x="872440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文本框 5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437837373"/>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p:tgtEl>
                                          <p:spTgt spid="179"/>
                                        </p:tgtEl>
                                        <p:attrNameLst>
                                          <p:attrName>ppt_x</p:attrName>
                                        </p:attrNameLst>
                                      </p:cBhvr>
                                      <p:tavLst>
                                        <p:tav tm="0">
                                          <p:val>
                                            <p:strVal val="#ppt_x+#ppt_w*1.125000"/>
                                          </p:val>
                                        </p:tav>
                                        <p:tav tm="100000">
                                          <p:val>
                                            <p:strVal val="#ppt_x"/>
                                          </p:val>
                                        </p:tav>
                                      </p:tavLst>
                                    </p:anim>
                                    <p:animEffect transition="in" filter="wipe(left)">
                                      <p:cBhvr>
                                        <p:cTn id="8" dur="500"/>
                                        <p:tgtEl>
                                          <p:spTgt spid="179"/>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188"/>
                                        </p:tgtEl>
                                        <p:attrNameLst>
                                          <p:attrName>style.visibility</p:attrName>
                                        </p:attrNameLst>
                                      </p:cBhvr>
                                      <p:to>
                                        <p:strVal val="visible"/>
                                      </p:to>
                                    </p:set>
                                    <p:anim calcmode="lin" valueType="num">
                                      <p:cBhvr additive="base">
                                        <p:cTn id="11" dur="500"/>
                                        <p:tgtEl>
                                          <p:spTgt spid="188"/>
                                        </p:tgtEl>
                                        <p:attrNameLst>
                                          <p:attrName>ppt_x</p:attrName>
                                        </p:attrNameLst>
                                      </p:cBhvr>
                                      <p:tavLst>
                                        <p:tav tm="0">
                                          <p:val>
                                            <p:strVal val="#ppt_x+#ppt_w*1.125000"/>
                                          </p:val>
                                        </p:tav>
                                        <p:tav tm="100000">
                                          <p:val>
                                            <p:strVal val="#ppt_x"/>
                                          </p:val>
                                        </p:tav>
                                      </p:tavLst>
                                    </p:anim>
                                    <p:animEffect transition="in" filter="wipe(left)">
                                      <p:cBhvr>
                                        <p:cTn id="12" dur="500"/>
                                        <p:tgtEl>
                                          <p:spTgt spid="188"/>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199"/>
                                        </p:tgtEl>
                                        <p:attrNameLst>
                                          <p:attrName>style.visibility</p:attrName>
                                        </p:attrNameLst>
                                      </p:cBhvr>
                                      <p:to>
                                        <p:strVal val="visible"/>
                                      </p:to>
                                    </p:set>
                                    <p:anim calcmode="lin" valueType="num">
                                      <p:cBhvr additive="base">
                                        <p:cTn id="15" dur="500"/>
                                        <p:tgtEl>
                                          <p:spTgt spid="199"/>
                                        </p:tgtEl>
                                        <p:attrNameLst>
                                          <p:attrName>ppt_x</p:attrName>
                                        </p:attrNameLst>
                                      </p:cBhvr>
                                      <p:tavLst>
                                        <p:tav tm="0">
                                          <p:val>
                                            <p:strVal val="#ppt_x+#ppt_w*1.125000"/>
                                          </p:val>
                                        </p:tav>
                                        <p:tav tm="100000">
                                          <p:val>
                                            <p:strVal val="#ppt_x"/>
                                          </p:val>
                                        </p:tav>
                                      </p:tavLst>
                                    </p:anim>
                                    <p:animEffect transition="in" filter="wipe(left)">
                                      <p:cBhvr>
                                        <p:cTn id="16" dur="500"/>
                                        <p:tgtEl>
                                          <p:spTgt spid="199"/>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69"/>
                                        </p:tgtEl>
                                        <p:attrNameLst>
                                          <p:attrName>style.visibility</p:attrName>
                                        </p:attrNameLst>
                                      </p:cBhvr>
                                      <p:to>
                                        <p:strVal val="visible"/>
                                      </p:to>
                                    </p:set>
                                    <p:anim calcmode="lin" valueType="num">
                                      <p:cBhvr additive="base">
                                        <p:cTn id="19" dur="500"/>
                                        <p:tgtEl>
                                          <p:spTgt spid="169"/>
                                        </p:tgtEl>
                                        <p:attrNameLst>
                                          <p:attrName>ppt_x</p:attrName>
                                        </p:attrNameLst>
                                      </p:cBhvr>
                                      <p:tavLst>
                                        <p:tav tm="0">
                                          <p:val>
                                            <p:strVal val="#ppt_x+#ppt_w*1.125000"/>
                                          </p:val>
                                        </p:tav>
                                        <p:tav tm="100000">
                                          <p:val>
                                            <p:strVal val="#ppt_x"/>
                                          </p:val>
                                        </p:tav>
                                      </p:tavLst>
                                    </p:anim>
                                    <p:animEffect transition="in" filter="wipe(left)">
                                      <p:cBhvr>
                                        <p:cTn id="20" dur="500"/>
                                        <p:tgtEl>
                                          <p:spTgt spid="169"/>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par>
                                <p:cTn id="31" presetID="2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1500"/>
                            </p:stCondLst>
                            <p:childTnLst>
                              <p:par>
                                <p:cTn id="41" presetID="12" presetClass="entr" presetSubtype="4"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ppt_y</p:attrName>
                                        </p:attrNameLst>
                                      </p:cBhvr>
                                      <p:tavLst>
                                        <p:tav tm="0">
                                          <p:val>
                                            <p:strVal val="#ppt_y+#ppt_h*1.125000"/>
                                          </p:val>
                                        </p:tav>
                                        <p:tav tm="100000">
                                          <p:val>
                                            <p:strVal val="#ppt_y"/>
                                          </p:val>
                                        </p:tav>
                                      </p:tavLst>
                                    </p:anim>
                                    <p:animEffect transition="in" filter="wipe(up)">
                                      <p:cBhvr>
                                        <p:cTn id="44" dur="500"/>
                                        <p:tgtEl>
                                          <p:spTgt spid="47"/>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ppt_y</p:attrName>
                                        </p:attrNameLst>
                                      </p:cBhvr>
                                      <p:tavLst>
                                        <p:tav tm="0">
                                          <p:val>
                                            <p:strVal val="#ppt_y-#ppt_h*1.125000"/>
                                          </p:val>
                                        </p:tav>
                                        <p:tav tm="100000">
                                          <p:val>
                                            <p:strVal val="#ppt_y"/>
                                          </p:val>
                                        </p:tav>
                                      </p:tavLst>
                                    </p:anim>
                                    <p:animEffect transition="in" filter="wipe(down)">
                                      <p:cBhvr>
                                        <p:cTn id="48" dur="500"/>
                                        <p:tgtEl>
                                          <p:spTgt spid="48"/>
                                        </p:tgtEl>
                                      </p:cBhvr>
                                    </p:animEffect>
                                  </p:childTnLst>
                                </p:cTn>
                              </p:par>
                            </p:childTnLst>
                          </p:cTn>
                        </p:par>
                        <p:par>
                          <p:cTn id="49" fill="hold">
                            <p:stCondLst>
                              <p:cond delay="2000"/>
                            </p:stCondLst>
                            <p:childTnLst>
                              <p:par>
                                <p:cTn id="50" presetID="12" presetClass="entr" presetSubtype="4"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p:tgtEl>
                                          <p:spTgt spid="49"/>
                                        </p:tgtEl>
                                        <p:attrNameLst>
                                          <p:attrName>ppt_y</p:attrName>
                                        </p:attrNameLst>
                                      </p:cBhvr>
                                      <p:tavLst>
                                        <p:tav tm="0">
                                          <p:val>
                                            <p:strVal val="#ppt_y+#ppt_h*1.125000"/>
                                          </p:val>
                                        </p:tav>
                                        <p:tav tm="100000">
                                          <p:val>
                                            <p:strVal val="#ppt_y"/>
                                          </p:val>
                                        </p:tav>
                                      </p:tavLst>
                                    </p:anim>
                                    <p:animEffect transition="in" filter="wipe(up)">
                                      <p:cBhvr>
                                        <p:cTn id="53" dur="500"/>
                                        <p:tgtEl>
                                          <p:spTgt spid="49"/>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p:tgtEl>
                                          <p:spTgt spid="50"/>
                                        </p:tgtEl>
                                        <p:attrNameLst>
                                          <p:attrName>ppt_y</p:attrName>
                                        </p:attrNameLst>
                                      </p:cBhvr>
                                      <p:tavLst>
                                        <p:tav tm="0">
                                          <p:val>
                                            <p:strVal val="#ppt_y-#ppt_h*1.125000"/>
                                          </p:val>
                                        </p:tav>
                                        <p:tav tm="100000">
                                          <p:val>
                                            <p:strVal val="#ppt_y"/>
                                          </p:val>
                                        </p:tav>
                                      </p:tavLst>
                                    </p:anim>
                                    <p:animEffect transition="in" filter="wipe(down)">
                                      <p:cBhvr>
                                        <p:cTn id="57" dur="500"/>
                                        <p:tgtEl>
                                          <p:spTgt spid="50"/>
                                        </p:tgtEl>
                                      </p:cBhvr>
                                    </p:animEffect>
                                  </p:childTnLst>
                                </p:cTn>
                              </p:par>
                            </p:childTnLst>
                          </p:cTn>
                        </p:par>
                        <p:par>
                          <p:cTn id="58" fill="hold">
                            <p:stCondLst>
                              <p:cond delay="2500"/>
                            </p:stCondLst>
                            <p:childTnLst>
                              <p:par>
                                <p:cTn id="59" presetID="12" presetClass="entr" presetSubtype="4"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p:tgtEl>
                                          <p:spTgt spid="51"/>
                                        </p:tgtEl>
                                        <p:attrNameLst>
                                          <p:attrName>ppt_y</p:attrName>
                                        </p:attrNameLst>
                                      </p:cBhvr>
                                      <p:tavLst>
                                        <p:tav tm="0">
                                          <p:val>
                                            <p:strVal val="#ppt_y+#ppt_h*1.125000"/>
                                          </p:val>
                                        </p:tav>
                                        <p:tav tm="100000">
                                          <p:val>
                                            <p:strVal val="#ppt_y"/>
                                          </p:val>
                                        </p:tav>
                                      </p:tavLst>
                                    </p:anim>
                                    <p:animEffect transition="in" filter="wipe(up)">
                                      <p:cBhvr>
                                        <p:cTn id="62" dur="500"/>
                                        <p:tgtEl>
                                          <p:spTgt spid="51"/>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down)">
                                      <p:cBhvr>
                                        <p:cTn id="66" dur="500"/>
                                        <p:tgtEl>
                                          <p:spTgt spid="52"/>
                                        </p:tgtEl>
                                      </p:cBhvr>
                                    </p:animEffect>
                                  </p:childTnLst>
                                </p:cTn>
                              </p:par>
                            </p:childTnLst>
                          </p:cTn>
                        </p:par>
                        <p:par>
                          <p:cTn id="67" fill="hold">
                            <p:stCondLst>
                              <p:cond delay="3000"/>
                            </p:stCondLst>
                            <p:childTnLst>
                              <p:par>
                                <p:cTn id="68" presetID="12" presetClass="entr" presetSubtype="4"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p:tgtEl>
                                          <p:spTgt spid="53"/>
                                        </p:tgtEl>
                                        <p:attrNameLst>
                                          <p:attrName>ppt_y</p:attrName>
                                        </p:attrNameLst>
                                      </p:cBhvr>
                                      <p:tavLst>
                                        <p:tav tm="0">
                                          <p:val>
                                            <p:strVal val="#ppt_y+#ppt_h*1.125000"/>
                                          </p:val>
                                        </p:tav>
                                        <p:tav tm="100000">
                                          <p:val>
                                            <p:strVal val="#ppt_y"/>
                                          </p:val>
                                        </p:tav>
                                      </p:tavLst>
                                    </p:anim>
                                    <p:animEffect transition="in" filter="wipe(up)">
                                      <p:cBhvr>
                                        <p:cTn id="71" dur="500"/>
                                        <p:tgtEl>
                                          <p:spTgt spid="53"/>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ppt_y</p:attrName>
                                        </p:attrNameLst>
                                      </p:cBhvr>
                                      <p:tavLst>
                                        <p:tav tm="0">
                                          <p:val>
                                            <p:strVal val="#ppt_y-#ppt_h*1.125000"/>
                                          </p:val>
                                        </p:tav>
                                        <p:tav tm="100000">
                                          <p:val>
                                            <p:strVal val="#ppt_y"/>
                                          </p:val>
                                        </p:tav>
                                      </p:tavLst>
                                    </p:anim>
                                    <p:animEffect transition="in" filter="wipe(down)">
                                      <p:cBhvr>
                                        <p:cTn id="7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P spid="188" grpId="0" animBg="1"/>
      <p:bldP spid="169" grpId="0" animBg="1"/>
      <p:bldP spid="199" grpId="0" animBg="1"/>
      <p:bldP spid="47" grpId="0"/>
      <p:bldP spid="48" grpId="0"/>
      <p:bldP spid="49" grpId="0"/>
      <p:bldP spid="50" grpId="0"/>
      <p:bldP spid="51" grpId="0"/>
      <p:bldP spid="52" grpId="0"/>
      <p:bldP spid="53" grpId="0"/>
      <p:bldP spid="5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9" b="1" dirty="0" smtClean="0">
                <a:latin typeface="微软雅黑" pitchFamily="34" charset="-122"/>
                <a:ea typeface="微软雅黑" pitchFamily="34" charset="-122"/>
              </a:rPr>
              <a:t>输入标题</a:t>
            </a:r>
            <a:r>
              <a:rPr lang="en-US" altLang="zh-CN" sz="2109" b="1" dirty="0" smtClean="0">
                <a:latin typeface="微软雅黑" pitchFamily="34" charset="-122"/>
                <a:ea typeface="微软雅黑" pitchFamily="34" charset="-122"/>
              </a:rPr>
              <a:t> </a:t>
            </a:r>
            <a:r>
              <a:rPr lang="en-US" altLang="zh-CN" sz="2109" b="1" dirty="0">
                <a:latin typeface="微软雅黑" pitchFamily="34" charset="-122"/>
                <a:ea typeface="微软雅黑" pitchFamily="34" charset="-122"/>
              </a:rPr>
              <a:t>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109" b="1" dirty="0" smtClean="0">
                <a:solidFill>
                  <a:prstClr val="white"/>
                </a:solidFill>
                <a:latin typeface="微软雅黑" pitchFamily="34" charset="-122"/>
                <a:ea typeface="微软雅黑" pitchFamily="34" charset="-122"/>
              </a:rPr>
              <a:t>输入标题</a:t>
            </a:r>
            <a:r>
              <a:rPr lang="en-US" altLang="zh-CN" sz="2109" b="1" dirty="0" smtClean="0">
                <a:solidFill>
                  <a:prstClr val="white"/>
                </a:solidFill>
                <a:latin typeface="微软雅黑" pitchFamily="34" charset="-122"/>
                <a:ea typeface="微软雅黑" pitchFamily="34" charset="-122"/>
              </a:rPr>
              <a:t> </a:t>
            </a:r>
            <a:r>
              <a:rPr lang="en-US" altLang="zh-CN" sz="2109" b="1" dirty="0">
                <a:solidFill>
                  <a:prstClr val="white"/>
                </a:solidFill>
                <a:latin typeface="微软雅黑" pitchFamily="34" charset="-122"/>
                <a:ea typeface="微软雅黑" pitchFamily="34" charset="-122"/>
              </a:rPr>
              <a:t>2</a:t>
            </a:r>
            <a:endParaRPr lang="zh-CN" altLang="en-US" sz="2109" b="1" dirty="0">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109" b="1" dirty="0" smtClean="0">
                <a:solidFill>
                  <a:prstClr val="white"/>
                </a:solidFill>
                <a:latin typeface="微软雅黑" pitchFamily="34" charset="-122"/>
                <a:ea typeface="微软雅黑" pitchFamily="34" charset="-122"/>
              </a:rPr>
              <a:t>输入标题</a:t>
            </a:r>
            <a:r>
              <a:rPr lang="en-US" altLang="zh-CN" sz="2109" b="1" dirty="0" smtClean="0">
                <a:solidFill>
                  <a:prstClr val="white"/>
                </a:solidFill>
                <a:latin typeface="微软雅黑" pitchFamily="34" charset="-122"/>
                <a:ea typeface="微软雅黑" pitchFamily="34" charset="-122"/>
              </a:rPr>
              <a:t> </a:t>
            </a:r>
            <a:r>
              <a:rPr lang="en-US" altLang="zh-CN" sz="2109" b="1" dirty="0">
                <a:solidFill>
                  <a:prstClr val="white"/>
                </a:solidFill>
                <a:latin typeface="微软雅黑" pitchFamily="34" charset="-122"/>
                <a:ea typeface="微软雅黑" pitchFamily="34" charset="-122"/>
              </a:rPr>
              <a:t>3</a:t>
            </a:r>
            <a:endParaRPr lang="zh-CN" altLang="en-US" sz="2109" b="1" dirty="0">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109" b="1" dirty="0" smtClean="0">
                <a:solidFill>
                  <a:schemeClr val="bg1"/>
                </a:solidFill>
                <a:latin typeface="微软雅黑" pitchFamily="34" charset="-122"/>
                <a:ea typeface="微软雅黑" pitchFamily="34" charset="-122"/>
              </a:rPr>
              <a:t>输入标题</a:t>
            </a:r>
            <a:r>
              <a:rPr lang="en-US" altLang="zh-CN" sz="2109" b="1" dirty="0" smtClean="0">
                <a:solidFill>
                  <a:schemeClr val="bg1"/>
                </a:solidFill>
                <a:latin typeface="微软雅黑" pitchFamily="34" charset="-122"/>
                <a:ea typeface="微软雅黑" pitchFamily="34" charset="-122"/>
              </a:rPr>
              <a:t> </a:t>
            </a:r>
            <a:r>
              <a:rPr lang="en-US" altLang="zh-CN" sz="2109" b="1" dirty="0">
                <a:solidFill>
                  <a:schemeClr val="bg1"/>
                </a:solidFill>
                <a:latin typeface="微软雅黑" pitchFamily="34" charset="-122"/>
                <a:ea typeface="微软雅黑" pitchFamily="34" charset="-122"/>
              </a:rPr>
              <a:t>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30"/>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1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793035002"/>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583106" y="2642326"/>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1968409" y="2642323"/>
            <a:ext cx="2382218" cy="693581"/>
            <a:chOff x="509993" y="4146958"/>
            <a:chExt cx="2041329" cy="657691"/>
          </a:xfrm>
        </p:grpSpPr>
        <p:sp>
          <p:nvSpPr>
            <p:cNvPr id="19" name="TextBox 18"/>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509993" y="4448956"/>
              <a:ext cx="2041329" cy="355693"/>
            </a:xfrm>
            <a:prstGeom prst="rect">
              <a:avLst/>
            </a:prstGeom>
          </p:spPr>
          <p:txBody>
            <a:bodyPr wrap="square">
              <a:spAutoFit/>
            </a:bodyPr>
            <a:lstStyle/>
            <a:p>
              <a:pPr algn="just">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Box 20"/>
          <p:cNvSpPr txBox="1"/>
          <p:nvPr/>
        </p:nvSpPr>
        <p:spPr>
          <a:xfrm>
            <a:off x="1583106" y="3827485"/>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1583106" y="5012644"/>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3" name="Group 32"/>
          <p:cNvGrpSpPr/>
          <p:nvPr/>
        </p:nvGrpSpPr>
        <p:grpSpPr>
          <a:xfrm>
            <a:off x="1968409" y="5012641"/>
            <a:ext cx="2382218" cy="693581"/>
            <a:chOff x="509993" y="4146958"/>
            <a:chExt cx="2041329" cy="657691"/>
          </a:xfrm>
        </p:grpSpPr>
        <p:sp>
          <p:nvSpPr>
            <p:cNvPr id="34" name="TextBox 33"/>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509993" y="4448956"/>
              <a:ext cx="2041329" cy="355693"/>
            </a:xfrm>
            <a:prstGeom prst="rect">
              <a:avLst/>
            </a:prstGeom>
          </p:spPr>
          <p:txBody>
            <a:bodyPr wrap="square">
              <a:spAutoFit/>
            </a:bodyPr>
            <a:lstStyle/>
            <a:p>
              <a:pPr algn="just">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1968409" y="3827482"/>
            <a:ext cx="2382218" cy="706276"/>
            <a:chOff x="509993" y="4146958"/>
            <a:chExt cx="2041329" cy="669729"/>
          </a:xfrm>
        </p:grpSpPr>
        <p:sp>
          <p:nvSpPr>
            <p:cNvPr id="37" name="TextBox 36"/>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509993" y="4448956"/>
              <a:ext cx="2041329" cy="367731"/>
            </a:xfrm>
            <a:prstGeom prst="rect">
              <a:avLst/>
            </a:prstGeom>
          </p:spPr>
          <p:txBody>
            <a:bodyPr wrap="square">
              <a:spAutoFit/>
            </a:bodyPr>
            <a:lstStyle/>
            <a:p>
              <a:pPr algn="just">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4315671" y="2290278"/>
            <a:ext cx="4202009" cy="4181440"/>
            <a:chOff x="3685337" y="1514384"/>
            <a:chExt cx="4821324" cy="4797721"/>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99397" tIns="1086802" rIns="625652"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9930" tIns="3201387" rIns="1172785" bIns="515634" numCol="1" spcCol="1270" anchor="ctr" anchorCtr="0">
              <a:noAutofit/>
            </a:bodyPr>
            <a:lstStyle/>
            <a:p>
              <a:pPr algn="just" defTabSz="304659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25654" tIns="1086802" rIns="2599396"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Circular Arrow 42"/>
            <p:cNvSpPr/>
            <p:nvPr/>
          </p:nvSpPr>
          <p:spPr>
            <a:xfrm>
              <a:off x="3856462" y="1514384"/>
              <a:ext cx="4650199" cy="4650202"/>
            </a:xfrm>
            <a:prstGeom prst="circularArrow">
              <a:avLst>
                <a:gd name="adj1" fmla="val 5085"/>
                <a:gd name="adj2" fmla="val 327528"/>
                <a:gd name="adj3" fmla="val 1472472"/>
                <a:gd name="adj4" fmla="val 1619943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ircular Arrow 43"/>
            <p:cNvSpPr/>
            <p:nvPr/>
          </p:nvSpPr>
          <p:spPr>
            <a:xfrm>
              <a:off x="3770899" y="1661904"/>
              <a:ext cx="4650199" cy="4650201"/>
            </a:xfrm>
            <a:prstGeom prst="circularArrow">
              <a:avLst>
                <a:gd name="adj1" fmla="val 5085"/>
                <a:gd name="adj2" fmla="val 327528"/>
                <a:gd name="adj3" fmla="val 8671970"/>
                <a:gd name="adj4" fmla="val 180050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Circular Arrow 44"/>
            <p:cNvSpPr/>
            <p:nvPr/>
          </p:nvSpPr>
          <p:spPr>
            <a:xfrm>
              <a:off x="3685337" y="1514384"/>
              <a:ext cx="4650199" cy="4650202"/>
            </a:xfrm>
            <a:prstGeom prst="circularArrow">
              <a:avLst>
                <a:gd name="adj1" fmla="val 5085"/>
                <a:gd name="adj2" fmla="val 327528"/>
                <a:gd name="adj3" fmla="val 15873039"/>
                <a:gd name="adj4" fmla="val 9000000"/>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Freeform 45"/>
          <p:cNvSpPr>
            <a:spLocks noEditPoints="1"/>
          </p:cNvSpPr>
          <p:nvPr/>
        </p:nvSpPr>
        <p:spPr bwMode="auto">
          <a:xfrm>
            <a:off x="6022321" y="5222090"/>
            <a:ext cx="788708" cy="46104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7" name="Group 46"/>
          <p:cNvGrpSpPr/>
          <p:nvPr/>
        </p:nvGrpSpPr>
        <p:grpSpPr>
          <a:xfrm>
            <a:off x="5145581" y="3597723"/>
            <a:ext cx="693683" cy="543732"/>
            <a:chOff x="7200839" y="1790292"/>
            <a:chExt cx="795921" cy="623870"/>
          </a:xfrm>
          <a:solidFill>
            <a:schemeClr val="bg1"/>
          </a:solidFill>
        </p:grpSpPr>
        <p:sp>
          <p:nvSpPr>
            <p:cNvPr id="48" name="Freeform 47"/>
            <p:cNvSpPr>
              <a:spLocks/>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9"/>
            <p:cNvSpPr>
              <a:spLocks/>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Freeform 50"/>
          <p:cNvSpPr>
            <a:spLocks/>
          </p:cNvSpPr>
          <p:nvPr/>
        </p:nvSpPr>
        <p:spPr bwMode="auto">
          <a:xfrm>
            <a:off x="6990762" y="3459044"/>
            <a:ext cx="514191" cy="761226"/>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8551597" y="2607649"/>
            <a:ext cx="3073704" cy="1702790"/>
            <a:chOff x="8461641" y="1680432"/>
            <a:chExt cx="2914647" cy="1614675"/>
          </a:xfrm>
        </p:grpSpPr>
        <p:sp>
          <p:nvSpPr>
            <p:cNvPr id="60" name="Rectangle 59"/>
            <p:cNvSpPr/>
            <p:nvPr/>
          </p:nvSpPr>
          <p:spPr>
            <a:xfrm>
              <a:off x="8461641" y="1680432"/>
              <a:ext cx="2914647" cy="1614675"/>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8706534" y="1912546"/>
              <a:ext cx="1413952"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701390" y="2281878"/>
              <a:ext cx="2482639" cy="367730"/>
            </a:xfrm>
            <a:prstGeom prst="rect">
              <a:avLst/>
            </a:prstGeom>
          </p:spPr>
          <p:txBody>
            <a:bodyPr wrap="square">
              <a:spAutoFit/>
            </a:bodyPr>
            <a:lstStyle/>
            <a:p>
              <a:pPr algn="just">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文本内容点击输入文本内容点击输入文本内容点击输入文本内容</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8910113" y="5469167"/>
            <a:ext cx="796944" cy="796944"/>
            <a:chOff x="6895745" y="6076124"/>
            <a:chExt cx="755703" cy="755703"/>
          </a:xfrm>
        </p:grpSpPr>
        <p:sp>
          <p:nvSpPr>
            <p:cNvPr id="64" name="Oval 63"/>
            <p:cNvSpPr/>
            <p:nvPr/>
          </p:nvSpPr>
          <p:spPr>
            <a:xfrm>
              <a:off x="6895745" y="607612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7"/>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8" name="Group 67"/>
          <p:cNvGrpSpPr/>
          <p:nvPr/>
        </p:nvGrpSpPr>
        <p:grpSpPr>
          <a:xfrm>
            <a:off x="8900231" y="4526943"/>
            <a:ext cx="796944" cy="796944"/>
            <a:chOff x="1354194" y="5911456"/>
            <a:chExt cx="755703" cy="755703"/>
          </a:xfrm>
        </p:grpSpPr>
        <p:sp>
          <p:nvSpPr>
            <p:cNvPr id="69" name="Oval 68"/>
            <p:cNvSpPr/>
            <p:nvPr/>
          </p:nvSpPr>
          <p:spPr>
            <a:xfrm>
              <a:off x="1354194" y="5911456"/>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Oval 13"/>
              <p:cNvSpPr>
                <a:spLocks noChangeArrowheads="1"/>
              </p:cNvSpPr>
              <p:nvPr/>
            </p:nvSpPr>
            <p:spPr bwMode="auto">
              <a:xfrm>
                <a:off x="4511675" y="2198688"/>
                <a:ext cx="115888" cy="11588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3" name="TextBox 72"/>
          <p:cNvSpPr txBox="1"/>
          <p:nvPr/>
        </p:nvSpPr>
        <p:spPr>
          <a:xfrm>
            <a:off x="9758138" y="4672206"/>
            <a:ext cx="678391" cy="293607"/>
          </a:xfrm>
          <a:prstGeom prst="rect">
            <a:avLst/>
          </a:prstGeom>
          <a:noFill/>
        </p:spPr>
        <p:txBody>
          <a:bodyPr wrap="none" rtlCol="0">
            <a:spAutoFit/>
          </a:bodyPr>
          <a:lstStyle/>
          <a:p>
            <a:pPr>
              <a:lnSpc>
                <a:spcPct val="120000"/>
              </a:lnSpc>
            </a:pPr>
            <a:r>
              <a:rPr lang="en-US"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9758138" y="4879469"/>
            <a:ext cx="1261884" cy="313932"/>
          </a:xfrm>
          <a:prstGeom prst="rect">
            <a:avLst/>
          </a:prstGeom>
          <a:noFill/>
        </p:spPr>
        <p:txBody>
          <a:bodyPr wrap="none" rtlCol="0">
            <a:spAutoFit/>
          </a:bodyPr>
          <a:lstStyle/>
          <a:p>
            <a:pPr>
              <a:lnSpc>
                <a:spcPct val="120000"/>
              </a:lnSpc>
            </a:pPr>
            <a:r>
              <a:rPr lang="zh-CN" altLang="en-US" sz="12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点击输入小标题</a:t>
            </a:r>
            <a:endParaRPr lang="en-GB"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9776385" y="5614431"/>
            <a:ext cx="678391" cy="293607"/>
          </a:xfrm>
          <a:prstGeom prst="rect">
            <a:avLst/>
          </a:prstGeom>
          <a:noFill/>
        </p:spPr>
        <p:txBody>
          <a:bodyPr wrap="none" rtlCol="0">
            <a:spAutoFit/>
          </a:bodyPr>
          <a:lstStyle/>
          <a:p>
            <a:pPr>
              <a:lnSpc>
                <a:spcPct val="120000"/>
              </a:lnSpc>
            </a:pPr>
            <a:r>
              <a:rPr lang="en-US"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9777250" y="5876624"/>
            <a:ext cx="1261884" cy="313932"/>
          </a:xfrm>
          <a:prstGeom prst="rect">
            <a:avLst/>
          </a:prstGeom>
          <a:noFill/>
        </p:spPr>
        <p:txBody>
          <a:bodyPr wrap="none" rtlCol="0">
            <a:spAutoFit/>
          </a:bodyPr>
          <a:lstStyle/>
          <a:p>
            <a:pPr>
              <a:lnSpc>
                <a:spcPct val="120000"/>
              </a:lnSpc>
            </a:pPr>
            <a:r>
              <a:rPr lang="zh-CN" altLang="en-US" sz="12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点击输入小标题</a:t>
            </a:r>
            <a:endParaRPr lang="en-GB"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文本框 5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1415718"/>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500"/>
                                        <p:tgtEl>
                                          <p:spTgt spid="36"/>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 calcmode="lin" valueType="num">
                                      <p:cBhvr>
                                        <p:cTn id="39" dur="500" fill="hold"/>
                                        <p:tgtEl>
                                          <p:spTgt spid="39"/>
                                        </p:tgtEl>
                                        <p:attrNameLst>
                                          <p:attrName>style.rotation</p:attrName>
                                        </p:attrNameLst>
                                      </p:cBhvr>
                                      <p:tavLst>
                                        <p:tav tm="0">
                                          <p:val>
                                            <p:fltVal val="360"/>
                                          </p:val>
                                        </p:tav>
                                        <p:tav tm="100000">
                                          <p:val>
                                            <p:fltVal val="0"/>
                                          </p:val>
                                        </p:tav>
                                      </p:tavLst>
                                    </p:anim>
                                    <p:animEffect transition="in" filter="fade">
                                      <p:cBhvr>
                                        <p:cTn id="40" dur="500"/>
                                        <p:tgtEl>
                                          <p:spTgt spid="39"/>
                                        </p:tgtEl>
                                      </p:cBhvr>
                                    </p:animEffect>
                                  </p:childTnLst>
                                </p:cTn>
                              </p:par>
                            </p:childTnLst>
                          </p:cTn>
                        </p:par>
                        <p:par>
                          <p:cTn id="41" fill="hold">
                            <p:stCondLst>
                              <p:cond delay="3500"/>
                            </p:stCondLst>
                            <p:childTnLst>
                              <p:par>
                                <p:cTn id="42" presetID="49" presetClass="entr" presetSubtype="0" decel="100000"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p:cTn id="44" dur="500" fill="hold"/>
                                        <p:tgtEl>
                                          <p:spTgt spid="47"/>
                                        </p:tgtEl>
                                        <p:attrNameLst>
                                          <p:attrName>ppt_w</p:attrName>
                                        </p:attrNameLst>
                                      </p:cBhvr>
                                      <p:tavLst>
                                        <p:tav tm="0">
                                          <p:val>
                                            <p:fltVal val="0"/>
                                          </p:val>
                                        </p:tav>
                                        <p:tav tm="100000">
                                          <p:val>
                                            <p:strVal val="#ppt_w"/>
                                          </p:val>
                                        </p:tav>
                                      </p:tavLst>
                                    </p:anim>
                                    <p:anim calcmode="lin" valueType="num">
                                      <p:cBhvr>
                                        <p:cTn id="45" dur="500" fill="hold"/>
                                        <p:tgtEl>
                                          <p:spTgt spid="47"/>
                                        </p:tgtEl>
                                        <p:attrNameLst>
                                          <p:attrName>ppt_h</p:attrName>
                                        </p:attrNameLst>
                                      </p:cBhvr>
                                      <p:tavLst>
                                        <p:tav tm="0">
                                          <p:val>
                                            <p:fltVal val="0"/>
                                          </p:val>
                                        </p:tav>
                                        <p:tav tm="100000">
                                          <p:val>
                                            <p:strVal val="#ppt_h"/>
                                          </p:val>
                                        </p:tav>
                                      </p:tavLst>
                                    </p:anim>
                                    <p:anim calcmode="lin" valueType="num">
                                      <p:cBhvr>
                                        <p:cTn id="46" dur="500" fill="hold"/>
                                        <p:tgtEl>
                                          <p:spTgt spid="47"/>
                                        </p:tgtEl>
                                        <p:attrNameLst>
                                          <p:attrName>style.rotation</p:attrName>
                                        </p:attrNameLst>
                                      </p:cBhvr>
                                      <p:tavLst>
                                        <p:tav tm="0">
                                          <p:val>
                                            <p:fltVal val="360"/>
                                          </p:val>
                                        </p:tav>
                                        <p:tav tm="100000">
                                          <p:val>
                                            <p:fltVal val="0"/>
                                          </p:val>
                                        </p:tav>
                                      </p:tavLst>
                                    </p:anim>
                                    <p:animEffect transition="in" filter="fade">
                                      <p:cBhvr>
                                        <p:cTn id="47" dur="500"/>
                                        <p:tgtEl>
                                          <p:spTgt spid="47"/>
                                        </p:tgtEl>
                                      </p:cBhvr>
                                    </p:animEffect>
                                  </p:childTnLst>
                                </p:cTn>
                              </p:par>
                            </p:childTnLst>
                          </p:cTn>
                        </p:par>
                        <p:par>
                          <p:cTn id="48" fill="hold">
                            <p:stCondLst>
                              <p:cond delay="4000"/>
                            </p:stCondLst>
                            <p:childTnLst>
                              <p:par>
                                <p:cTn id="49" presetID="49" presetClass="entr" presetSubtype="0" decel="100000"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 calcmode="lin" valueType="num">
                                      <p:cBhvr>
                                        <p:cTn id="53" dur="500" fill="hold"/>
                                        <p:tgtEl>
                                          <p:spTgt spid="51"/>
                                        </p:tgtEl>
                                        <p:attrNameLst>
                                          <p:attrName>style.rotation</p:attrName>
                                        </p:attrNameLst>
                                      </p:cBhvr>
                                      <p:tavLst>
                                        <p:tav tm="0">
                                          <p:val>
                                            <p:fltVal val="360"/>
                                          </p:val>
                                        </p:tav>
                                        <p:tav tm="100000">
                                          <p:val>
                                            <p:fltVal val="0"/>
                                          </p:val>
                                        </p:tav>
                                      </p:tavLst>
                                    </p:anim>
                                    <p:animEffect transition="in" filter="fade">
                                      <p:cBhvr>
                                        <p:cTn id="54" dur="500"/>
                                        <p:tgtEl>
                                          <p:spTgt spid="51"/>
                                        </p:tgtEl>
                                      </p:cBhvr>
                                    </p:animEffect>
                                  </p:childTnLst>
                                </p:cTn>
                              </p:par>
                            </p:childTnLst>
                          </p:cTn>
                        </p:par>
                        <p:par>
                          <p:cTn id="55" fill="hold">
                            <p:stCondLst>
                              <p:cond delay="4500"/>
                            </p:stCondLst>
                            <p:childTnLst>
                              <p:par>
                                <p:cTn id="56" presetID="49" presetClass="entr" presetSubtype="0" decel="100000" fill="hold" grpId="0" nodeType="after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p:cTn id="58" dur="500" fill="hold"/>
                                        <p:tgtEl>
                                          <p:spTgt spid="46"/>
                                        </p:tgtEl>
                                        <p:attrNameLst>
                                          <p:attrName>ppt_w</p:attrName>
                                        </p:attrNameLst>
                                      </p:cBhvr>
                                      <p:tavLst>
                                        <p:tav tm="0">
                                          <p:val>
                                            <p:fltVal val="0"/>
                                          </p:val>
                                        </p:tav>
                                        <p:tav tm="100000">
                                          <p:val>
                                            <p:strVal val="#ppt_w"/>
                                          </p:val>
                                        </p:tav>
                                      </p:tavLst>
                                    </p:anim>
                                    <p:anim calcmode="lin" valueType="num">
                                      <p:cBhvr>
                                        <p:cTn id="59" dur="500" fill="hold"/>
                                        <p:tgtEl>
                                          <p:spTgt spid="46"/>
                                        </p:tgtEl>
                                        <p:attrNameLst>
                                          <p:attrName>ppt_h</p:attrName>
                                        </p:attrNameLst>
                                      </p:cBhvr>
                                      <p:tavLst>
                                        <p:tav tm="0">
                                          <p:val>
                                            <p:fltVal val="0"/>
                                          </p:val>
                                        </p:tav>
                                        <p:tav tm="100000">
                                          <p:val>
                                            <p:strVal val="#ppt_h"/>
                                          </p:val>
                                        </p:tav>
                                      </p:tavLst>
                                    </p:anim>
                                    <p:anim calcmode="lin" valueType="num">
                                      <p:cBhvr>
                                        <p:cTn id="60" dur="500" fill="hold"/>
                                        <p:tgtEl>
                                          <p:spTgt spid="46"/>
                                        </p:tgtEl>
                                        <p:attrNameLst>
                                          <p:attrName>style.rotation</p:attrName>
                                        </p:attrNameLst>
                                      </p:cBhvr>
                                      <p:tavLst>
                                        <p:tav tm="0">
                                          <p:val>
                                            <p:fltVal val="360"/>
                                          </p:val>
                                        </p:tav>
                                        <p:tav tm="100000">
                                          <p:val>
                                            <p:fltVal val="0"/>
                                          </p:val>
                                        </p:tav>
                                      </p:tavLst>
                                    </p:anim>
                                    <p:animEffect transition="in" filter="fade">
                                      <p:cBhvr>
                                        <p:cTn id="61" dur="500"/>
                                        <p:tgtEl>
                                          <p:spTgt spid="46"/>
                                        </p:tgtEl>
                                      </p:cBhvr>
                                    </p:animEffect>
                                  </p:childTnLst>
                                </p:cTn>
                              </p:par>
                            </p:childTnLst>
                          </p:cTn>
                        </p:par>
                        <p:par>
                          <p:cTn id="62" fill="hold">
                            <p:stCondLst>
                              <p:cond delay="5000"/>
                            </p:stCondLst>
                            <p:childTnLst>
                              <p:par>
                                <p:cTn id="63" presetID="42" presetClass="entr" presetSubtype="0"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1000"/>
                                        <p:tgtEl>
                                          <p:spTgt spid="4"/>
                                        </p:tgtEl>
                                      </p:cBhvr>
                                    </p:animEffect>
                                    <p:anim calcmode="lin" valueType="num">
                                      <p:cBhvr>
                                        <p:cTn id="66" dur="1000" fill="hold"/>
                                        <p:tgtEl>
                                          <p:spTgt spid="4"/>
                                        </p:tgtEl>
                                        <p:attrNameLst>
                                          <p:attrName>ppt_x</p:attrName>
                                        </p:attrNameLst>
                                      </p:cBhvr>
                                      <p:tavLst>
                                        <p:tav tm="0">
                                          <p:val>
                                            <p:strVal val="#ppt_x"/>
                                          </p:val>
                                        </p:tav>
                                        <p:tav tm="100000">
                                          <p:val>
                                            <p:strVal val="#ppt_x"/>
                                          </p:val>
                                        </p:tav>
                                      </p:tavLst>
                                    </p:anim>
                                    <p:anim calcmode="lin" valueType="num">
                                      <p:cBhvr>
                                        <p:cTn id="67" dur="1000" fill="hold"/>
                                        <p:tgtEl>
                                          <p:spTgt spid="4"/>
                                        </p:tgtEl>
                                        <p:attrNameLst>
                                          <p:attrName>ppt_y</p:attrName>
                                        </p:attrNameLst>
                                      </p:cBhvr>
                                      <p:tavLst>
                                        <p:tav tm="0">
                                          <p:val>
                                            <p:strVal val="#ppt_y+.1"/>
                                          </p:val>
                                        </p:tav>
                                        <p:tav tm="100000">
                                          <p:val>
                                            <p:strVal val="#ppt_y"/>
                                          </p:val>
                                        </p:tav>
                                      </p:tavLst>
                                    </p:anim>
                                  </p:childTnLst>
                                </p:cTn>
                              </p:par>
                            </p:childTnLst>
                          </p:cTn>
                        </p:par>
                        <p:par>
                          <p:cTn id="68" fill="hold">
                            <p:stCondLst>
                              <p:cond delay="6000"/>
                            </p:stCondLst>
                            <p:childTnLst>
                              <p:par>
                                <p:cTn id="69" presetID="10" presetClass="entr" presetSubtype="0" fill="hold"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fade">
                                      <p:cBhvr>
                                        <p:cTn id="71" dur="500"/>
                                        <p:tgtEl>
                                          <p:spTgt spid="68"/>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500"/>
                                        <p:tgtEl>
                                          <p:spTgt spid="73"/>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500"/>
                                        <p:tgtEl>
                                          <p:spTgt spid="74"/>
                                        </p:tgtEl>
                                      </p:cBhvr>
                                    </p:animEffect>
                                  </p:childTnLst>
                                </p:cTn>
                              </p:par>
                            </p:childTnLst>
                          </p:cTn>
                        </p:par>
                        <p:par>
                          <p:cTn id="80" fill="hold">
                            <p:stCondLst>
                              <p:cond delay="7500"/>
                            </p:stCondLst>
                            <p:childTnLst>
                              <p:par>
                                <p:cTn id="81" presetID="10" presetClass="entr" presetSubtype="0" fill="hold" nodeType="afterEffect">
                                  <p:stCondLst>
                                    <p:cond delay="0"/>
                                  </p:stCondLst>
                                  <p:childTnLst>
                                    <p:set>
                                      <p:cBhvr>
                                        <p:cTn id="82" dur="1" fill="hold">
                                          <p:stCondLst>
                                            <p:cond delay="0"/>
                                          </p:stCondLst>
                                        </p:cTn>
                                        <p:tgtEl>
                                          <p:spTgt spid="63"/>
                                        </p:tgtEl>
                                        <p:attrNameLst>
                                          <p:attrName>style.visibility</p:attrName>
                                        </p:attrNameLst>
                                      </p:cBhvr>
                                      <p:to>
                                        <p:strVal val="visible"/>
                                      </p:to>
                                    </p:set>
                                    <p:animEffect transition="in" filter="fade">
                                      <p:cBhvr>
                                        <p:cTn id="83" dur="500"/>
                                        <p:tgtEl>
                                          <p:spTgt spid="63"/>
                                        </p:tgtEl>
                                      </p:cBhvr>
                                    </p:animEffect>
                                  </p:childTnLst>
                                </p:cTn>
                              </p:par>
                            </p:childTnLst>
                          </p:cTn>
                        </p:par>
                        <p:par>
                          <p:cTn id="84" fill="hold">
                            <p:stCondLst>
                              <p:cond delay="8000"/>
                            </p:stCondLst>
                            <p:childTnLst>
                              <p:par>
                                <p:cTn id="85" presetID="10" presetClass="entr" presetSubtype="0" fill="hold" grpId="0" nodeType="afterEffect">
                                  <p:stCondLst>
                                    <p:cond delay="0"/>
                                  </p:stCondLst>
                                  <p:childTnLst>
                                    <p:set>
                                      <p:cBhvr>
                                        <p:cTn id="86" dur="1" fill="hold">
                                          <p:stCondLst>
                                            <p:cond delay="0"/>
                                          </p:stCondLst>
                                        </p:cTn>
                                        <p:tgtEl>
                                          <p:spTgt spid="75"/>
                                        </p:tgtEl>
                                        <p:attrNameLst>
                                          <p:attrName>style.visibility</p:attrName>
                                        </p:attrNameLst>
                                      </p:cBhvr>
                                      <p:to>
                                        <p:strVal val="visible"/>
                                      </p:to>
                                    </p:set>
                                    <p:animEffect transition="in" filter="fade">
                                      <p:cBhvr>
                                        <p:cTn id="87" dur="500"/>
                                        <p:tgtEl>
                                          <p:spTgt spid="75"/>
                                        </p:tgtEl>
                                      </p:cBhvr>
                                    </p:animEffect>
                                  </p:childTnLst>
                                </p:cTn>
                              </p:par>
                            </p:childTnLst>
                          </p:cTn>
                        </p:par>
                        <p:par>
                          <p:cTn id="88" fill="hold">
                            <p:stCondLst>
                              <p:cond delay="8500"/>
                            </p:stCondLst>
                            <p:childTnLst>
                              <p:par>
                                <p:cTn id="89" presetID="10" presetClass="entr" presetSubtype="0" fill="hold" grpId="0"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5" grpId="0"/>
      <p:bldP spid="46" grpId="0" animBg="1"/>
      <p:bldP spid="51" grpId="0" animBg="1"/>
      <p:bldP spid="73" grpId="0"/>
      <p:bldP spid="74" grpId="0"/>
      <p:bldP spid="75" grpId="0"/>
      <p:bldP spid="7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20388521">
            <a:off x="3985268" y="2112547"/>
            <a:ext cx="2847437" cy="2847437"/>
          </a:xfrm>
          <a:prstGeom prst="rect">
            <a:avLst/>
          </a:prstGeom>
          <a:solidFill>
            <a:schemeClr val="accent4"/>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4" name="矩形 3"/>
          <p:cNvSpPr/>
          <p:nvPr/>
        </p:nvSpPr>
        <p:spPr>
          <a:xfrm rot="20388521">
            <a:off x="6141815" y="330567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3" name="矩形 2"/>
          <p:cNvSpPr/>
          <p:nvPr/>
        </p:nvSpPr>
        <p:spPr>
          <a:xfrm rot="20388521">
            <a:off x="6232836" y="110300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6" name="矩形 5"/>
          <p:cNvSpPr/>
          <p:nvPr/>
        </p:nvSpPr>
        <p:spPr>
          <a:xfrm rot="20388521">
            <a:off x="3994590" y="3829152"/>
            <a:ext cx="2515613" cy="2515613"/>
          </a:xfrm>
          <a:prstGeom prst="rect">
            <a:avLst/>
          </a:prstGeom>
          <a:solidFill>
            <a:schemeClr val="accent3"/>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2" name="矩形 1"/>
          <p:cNvSpPr/>
          <p:nvPr/>
        </p:nvSpPr>
        <p:spPr>
          <a:xfrm rot="20388521">
            <a:off x="5088626" y="2863318"/>
            <a:ext cx="2429970" cy="2429970"/>
          </a:xfrm>
          <a:prstGeom prst="rect">
            <a:avLst/>
          </a:prstGeom>
          <a:solidFill>
            <a:schemeClr val="accent2"/>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15" name="TextBox 41"/>
          <p:cNvSpPr txBox="1"/>
          <p:nvPr/>
        </p:nvSpPr>
        <p:spPr>
          <a:xfrm>
            <a:off x="1017058" y="2758625"/>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46152" y="2332029"/>
            <a:ext cx="5633551" cy="3942783"/>
            <a:chOff x="3645357" y="2332028"/>
            <a:chExt cx="5633551" cy="3942783"/>
          </a:xfrm>
        </p:grpSpPr>
        <p:sp>
          <p:nvSpPr>
            <p:cNvPr id="9" name="TextBox 8"/>
            <p:cNvSpPr txBox="1"/>
            <p:nvPr/>
          </p:nvSpPr>
          <p:spPr>
            <a:xfrm rot="20304192">
              <a:off x="7533359" y="3101100"/>
              <a:ext cx="1745549"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rot="20429128">
              <a:off x="3645357" y="2332028"/>
              <a:ext cx="2392131"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rot="20487529">
              <a:off x="7044648" y="5361214"/>
              <a:ext cx="1891006"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rot="20441200">
              <a:off x="4419588" y="5923946"/>
              <a:ext cx="1885400"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rot="20427633">
              <a:off x="5285555" y="4314544"/>
              <a:ext cx="2995893" cy="584775"/>
            </a:xfrm>
            <a:prstGeom prst="rect">
              <a:avLst/>
            </a:prstGeom>
            <a:noFill/>
          </p:spPr>
          <p:txBody>
            <a:bodyPr wrap="square">
              <a:spAutoFit/>
            </a:bodyPr>
            <a:lstStyle/>
            <a:p>
              <a:r>
                <a:rPr lang="zh-CN" altLang="en-US" sz="3200" b="1" dirty="0" smtClean="0">
                  <a:solidFill>
                    <a:schemeClr val="bg1"/>
                  </a:solidFill>
                  <a:ea typeface="微软雅黑" panose="020B0503020204020204" pitchFamily="34" charset="-122"/>
                  <a:cs typeface="Arial" panose="020B0604020202020204" pitchFamily="34" charset="0"/>
                </a:rPr>
                <a:t>点击输入标题</a:t>
              </a:r>
              <a:endParaRPr lang="zh-CN" altLang="en-US" sz="3200" b="1" dirty="0">
                <a:solidFill>
                  <a:schemeClr val="bg1"/>
                </a:solidFill>
                <a:ea typeface="微软雅黑" panose="020B0503020204020204" pitchFamily="34" charset="-122"/>
                <a:cs typeface="Arial" panose="020B0604020202020204" pitchFamily="34" charset="0"/>
              </a:endParaRPr>
            </a:p>
          </p:txBody>
        </p:sp>
      </p:grpSp>
      <p:sp>
        <p:nvSpPr>
          <p:cNvPr id="18" name="TextBox 41"/>
          <p:cNvSpPr txBox="1"/>
          <p:nvPr/>
        </p:nvSpPr>
        <p:spPr>
          <a:xfrm>
            <a:off x="1491817" y="5371688"/>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41"/>
          <p:cNvSpPr txBox="1"/>
          <p:nvPr/>
        </p:nvSpPr>
        <p:spPr>
          <a:xfrm>
            <a:off x="8900500" y="338907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41"/>
          <p:cNvSpPr txBox="1"/>
          <p:nvPr/>
        </p:nvSpPr>
        <p:spPr>
          <a:xfrm>
            <a:off x="8451260" y="57270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709890352"/>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2500"/>
                            </p:stCondLst>
                            <p:childTnLst>
                              <p:par>
                                <p:cTn id="20" presetID="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3000"/>
                            </p:stCondLst>
                            <p:childTnLst>
                              <p:par>
                                <p:cTn id="25" presetID="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0-#ppt_h/2"/>
                                          </p:val>
                                        </p:tav>
                                        <p:tav tm="100000">
                                          <p:val>
                                            <p:strVal val="#ppt_y"/>
                                          </p:val>
                                        </p:tav>
                                      </p:tavLst>
                                    </p:anim>
                                  </p:childTnLst>
                                </p:cTn>
                              </p:par>
                            </p:childTnLst>
                          </p:cTn>
                        </p:par>
                        <p:par>
                          <p:cTn id="29" fill="hold">
                            <p:stCondLst>
                              <p:cond delay="3500"/>
                            </p:stCondLst>
                            <p:childTnLst>
                              <p:par>
                                <p:cTn id="30" presetID="53" presetClass="entr" presetSubtype="16"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2" grpId="0" animBg="1"/>
      <p:bldP spid="15" grpId="0"/>
      <p:bldP spid="18" grpId="0"/>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4"/>
          <p:cNvGrpSpPr>
            <a:grpSpLocks noChangeAspect="1"/>
          </p:cNvGrpSpPr>
          <p:nvPr/>
        </p:nvGrpSpPr>
        <p:grpSpPr bwMode="auto">
          <a:xfrm>
            <a:off x="3174675" y="2769884"/>
            <a:ext cx="7533319" cy="1346651"/>
            <a:chOff x="806" y="677"/>
            <a:chExt cx="3783" cy="711"/>
          </a:xfrm>
        </p:grpSpPr>
        <p:sp>
          <p:nvSpPr>
            <p:cNvPr id="37" name="Freeform 5"/>
            <p:cNvSpPr>
              <a:spLocks/>
            </p:cNvSpPr>
            <p:nvPr/>
          </p:nvSpPr>
          <p:spPr bwMode="auto">
            <a:xfrm>
              <a:off x="806" y="677"/>
              <a:ext cx="935" cy="711"/>
            </a:xfrm>
            <a:custGeom>
              <a:avLst/>
              <a:gdLst>
                <a:gd name="T0" fmla="*/ 304 w 395"/>
                <a:gd name="T1" fmla="*/ 283 h 298"/>
                <a:gd name="T2" fmla="*/ 274 w 395"/>
                <a:gd name="T3" fmla="*/ 298 h 298"/>
                <a:gd name="T4" fmla="*/ 13 w 395"/>
                <a:gd name="T5" fmla="*/ 298 h 298"/>
                <a:gd name="T6" fmla="*/ 6 w 395"/>
                <a:gd name="T7" fmla="*/ 283 h 298"/>
                <a:gd name="T8" fmla="*/ 92 w 395"/>
                <a:gd name="T9" fmla="*/ 164 h 298"/>
                <a:gd name="T10" fmla="*/ 92 w 395"/>
                <a:gd name="T11" fmla="*/ 134 h 298"/>
                <a:gd name="T12" fmla="*/ 6 w 395"/>
                <a:gd name="T13" fmla="*/ 15 h 298"/>
                <a:gd name="T14" fmla="*/ 13 w 395"/>
                <a:gd name="T15" fmla="*/ 0 h 298"/>
                <a:gd name="T16" fmla="*/ 274 w 395"/>
                <a:gd name="T17" fmla="*/ 0 h 298"/>
                <a:gd name="T18" fmla="*/ 304 w 395"/>
                <a:gd name="T19" fmla="*/ 15 h 298"/>
                <a:gd name="T20" fmla="*/ 390 w 395"/>
                <a:gd name="T21" fmla="*/ 134 h 298"/>
                <a:gd name="T22" fmla="*/ 390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5" y="298"/>
                    <a:pt x="274" y="298"/>
                  </a:cubicBezTo>
                  <a:cubicBezTo>
                    <a:pt x="13" y="298"/>
                    <a:pt x="13" y="298"/>
                    <a:pt x="13" y="298"/>
                  </a:cubicBezTo>
                  <a:cubicBezTo>
                    <a:pt x="3" y="298"/>
                    <a:pt x="0" y="291"/>
                    <a:pt x="6" y="283"/>
                  </a:cubicBezTo>
                  <a:cubicBezTo>
                    <a:pt x="92" y="164"/>
                    <a:pt x="92" y="164"/>
                    <a:pt x="92" y="164"/>
                  </a:cubicBezTo>
                  <a:cubicBezTo>
                    <a:pt x="97" y="156"/>
                    <a:pt x="97" y="142"/>
                    <a:pt x="92" y="134"/>
                  </a:cubicBezTo>
                  <a:cubicBezTo>
                    <a:pt x="6" y="15"/>
                    <a:pt x="6" y="15"/>
                    <a:pt x="6" y="15"/>
                  </a:cubicBezTo>
                  <a:cubicBezTo>
                    <a:pt x="0" y="7"/>
                    <a:pt x="3" y="0"/>
                    <a:pt x="13" y="0"/>
                  </a:cubicBezTo>
                  <a:cubicBezTo>
                    <a:pt x="274" y="0"/>
                    <a:pt x="274" y="0"/>
                    <a:pt x="274" y="0"/>
                  </a:cubicBezTo>
                  <a:cubicBezTo>
                    <a:pt x="285" y="0"/>
                    <a:pt x="298" y="7"/>
                    <a:pt x="304" y="15"/>
                  </a:cubicBezTo>
                  <a:cubicBezTo>
                    <a:pt x="390" y="134"/>
                    <a:pt x="390" y="134"/>
                    <a:pt x="390" y="134"/>
                  </a:cubicBezTo>
                  <a:cubicBezTo>
                    <a:pt x="395" y="142"/>
                    <a:pt x="395" y="156"/>
                    <a:pt x="390" y="164"/>
                  </a:cubicBezTo>
                  <a:lnTo>
                    <a:pt x="304" y="283"/>
                  </a:lnTo>
                  <a:close/>
                </a:path>
              </a:pathLst>
            </a:custGeom>
            <a:solidFill>
              <a:schemeClr val="accent1"/>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
            <p:cNvSpPr>
              <a:spLocks/>
            </p:cNvSpPr>
            <p:nvPr/>
          </p:nvSpPr>
          <p:spPr bwMode="auto">
            <a:xfrm>
              <a:off x="1516" y="677"/>
              <a:ext cx="938"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2"/>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
            <p:cNvSpPr>
              <a:spLocks/>
            </p:cNvSpPr>
            <p:nvPr/>
          </p:nvSpPr>
          <p:spPr bwMode="auto">
            <a:xfrm>
              <a:off x="2229"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3"/>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8"/>
            <p:cNvSpPr>
              <a:spLocks/>
            </p:cNvSpPr>
            <p:nvPr/>
          </p:nvSpPr>
          <p:spPr bwMode="auto">
            <a:xfrm>
              <a:off x="2942" y="677"/>
              <a:ext cx="935" cy="711"/>
            </a:xfrm>
            <a:custGeom>
              <a:avLst/>
              <a:gdLst>
                <a:gd name="T0" fmla="*/ 304 w 395"/>
                <a:gd name="T1" fmla="*/ 283 h 298"/>
                <a:gd name="T2" fmla="*/ 274 w 395"/>
                <a:gd name="T3" fmla="*/ 298 h 298"/>
                <a:gd name="T4" fmla="*/ 13 w 395"/>
                <a:gd name="T5" fmla="*/ 298 h 298"/>
                <a:gd name="T6" fmla="*/ 6 w 395"/>
                <a:gd name="T7" fmla="*/ 283 h 298"/>
                <a:gd name="T8" fmla="*/ 91 w 395"/>
                <a:gd name="T9" fmla="*/ 164 h 298"/>
                <a:gd name="T10" fmla="*/ 91 w 395"/>
                <a:gd name="T11" fmla="*/ 134 h 298"/>
                <a:gd name="T12" fmla="*/ 6 w 395"/>
                <a:gd name="T13" fmla="*/ 15 h 298"/>
                <a:gd name="T14" fmla="*/ 13 w 395"/>
                <a:gd name="T15" fmla="*/ 0 h 298"/>
                <a:gd name="T16" fmla="*/ 274 w 395"/>
                <a:gd name="T17" fmla="*/ 0 h 298"/>
                <a:gd name="T18" fmla="*/ 304 w 395"/>
                <a:gd name="T19" fmla="*/ 15 h 298"/>
                <a:gd name="T20" fmla="*/ 389 w 395"/>
                <a:gd name="T21" fmla="*/ 134 h 298"/>
                <a:gd name="T22" fmla="*/ 389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4" y="298"/>
                    <a:pt x="274" y="298"/>
                  </a:cubicBezTo>
                  <a:cubicBezTo>
                    <a:pt x="13" y="298"/>
                    <a:pt x="13" y="298"/>
                    <a:pt x="13" y="298"/>
                  </a:cubicBezTo>
                  <a:cubicBezTo>
                    <a:pt x="3" y="298"/>
                    <a:pt x="0" y="291"/>
                    <a:pt x="6" y="283"/>
                  </a:cubicBezTo>
                  <a:cubicBezTo>
                    <a:pt x="91" y="164"/>
                    <a:pt x="91" y="164"/>
                    <a:pt x="91" y="164"/>
                  </a:cubicBezTo>
                  <a:cubicBezTo>
                    <a:pt x="97" y="156"/>
                    <a:pt x="97" y="142"/>
                    <a:pt x="91" y="134"/>
                  </a:cubicBezTo>
                  <a:cubicBezTo>
                    <a:pt x="6" y="15"/>
                    <a:pt x="6" y="15"/>
                    <a:pt x="6" y="15"/>
                  </a:cubicBezTo>
                  <a:cubicBezTo>
                    <a:pt x="0" y="7"/>
                    <a:pt x="3" y="0"/>
                    <a:pt x="13" y="0"/>
                  </a:cubicBezTo>
                  <a:cubicBezTo>
                    <a:pt x="274" y="0"/>
                    <a:pt x="274" y="0"/>
                    <a:pt x="274" y="0"/>
                  </a:cubicBezTo>
                  <a:cubicBezTo>
                    <a:pt x="284" y="0"/>
                    <a:pt x="298" y="7"/>
                    <a:pt x="304" y="15"/>
                  </a:cubicBezTo>
                  <a:cubicBezTo>
                    <a:pt x="389" y="134"/>
                    <a:pt x="389" y="134"/>
                    <a:pt x="389" y="134"/>
                  </a:cubicBezTo>
                  <a:cubicBezTo>
                    <a:pt x="395" y="142"/>
                    <a:pt x="395" y="156"/>
                    <a:pt x="389" y="164"/>
                  </a:cubicBezTo>
                  <a:lnTo>
                    <a:pt x="304" y="283"/>
                  </a:lnTo>
                  <a:close/>
                </a:path>
              </a:pathLst>
            </a:custGeom>
            <a:solidFill>
              <a:schemeClr val="accent4"/>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9"/>
            <p:cNvSpPr>
              <a:spLocks/>
            </p:cNvSpPr>
            <p:nvPr/>
          </p:nvSpPr>
          <p:spPr bwMode="auto">
            <a:xfrm>
              <a:off x="3652"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5"/>
            </a:solidFill>
            <a:ln w="19050">
              <a:solidFill>
                <a:schemeClr val="bg1"/>
              </a:solidFill>
              <a:round/>
              <a:headEnd/>
              <a:tailEnd/>
            </a:ln>
            <a:extLst/>
          </p:spPr>
          <p:txBody>
            <a:bodyPr vert="horz" wrap="square" lIns="83748" tIns="41874" rIns="83748" bIns="41874"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Freeform 16"/>
          <p:cNvSpPr>
            <a:spLocks noChangeAspect="1" noEditPoints="1"/>
          </p:cNvSpPr>
          <p:nvPr/>
        </p:nvSpPr>
        <p:spPr bwMode="auto">
          <a:xfrm>
            <a:off x="8229370" y="3149660"/>
            <a:ext cx="388495" cy="450161"/>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6"/>
          <p:cNvSpPr>
            <a:spLocks noChangeAspect="1" noEditPoints="1"/>
          </p:cNvSpPr>
          <p:nvPr/>
        </p:nvSpPr>
        <p:spPr bwMode="auto">
          <a:xfrm>
            <a:off x="5326768" y="3218126"/>
            <a:ext cx="469181" cy="41214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1"/>
          <p:cNvSpPr>
            <a:spLocks noChangeAspect="1" noEditPoints="1"/>
          </p:cNvSpPr>
          <p:nvPr/>
        </p:nvSpPr>
        <p:spPr bwMode="auto">
          <a:xfrm>
            <a:off x="3979435" y="3218127"/>
            <a:ext cx="429774" cy="428630"/>
          </a:xfrm>
          <a:custGeom>
            <a:avLst/>
            <a:gdLst>
              <a:gd name="T0" fmla="*/ 309 w 319"/>
              <a:gd name="T1" fmla="*/ 267 h 318"/>
              <a:gd name="T2" fmla="*/ 233 w 319"/>
              <a:gd name="T3" fmla="*/ 192 h 318"/>
              <a:gd name="T4" fmla="*/ 251 w 319"/>
              <a:gd name="T5" fmla="*/ 127 h 318"/>
              <a:gd name="T6" fmla="*/ 123 w 319"/>
              <a:gd name="T7" fmla="*/ 0 h 318"/>
              <a:gd name="T8" fmla="*/ 0 w 319"/>
              <a:gd name="T9" fmla="*/ 124 h 318"/>
              <a:gd name="T10" fmla="*/ 127 w 319"/>
              <a:gd name="T11" fmla="*/ 251 h 318"/>
              <a:gd name="T12" fmla="*/ 190 w 319"/>
              <a:gd name="T13" fmla="*/ 234 h 318"/>
              <a:gd name="T14" fmla="*/ 266 w 319"/>
              <a:gd name="T15" fmla="*/ 310 h 318"/>
              <a:gd name="T16" fmla="*/ 293 w 319"/>
              <a:gd name="T17" fmla="*/ 310 h 318"/>
              <a:gd name="T18" fmla="*/ 311 w 319"/>
              <a:gd name="T19" fmla="*/ 291 h 318"/>
              <a:gd name="T20" fmla="*/ 309 w 319"/>
              <a:gd name="T21" fmla="*/ 267 h 318"/>
              <a:gd name="T22" fmla="*/ 38 w 319"/>
              <a:gd name="T23" fmla="*/ 124 h 318"/>
              <a:gd name="T24" fmla="*/ 123 w 319"/>
              <a:gd name="T25" fmla="*/ 38 h 318"/>
              <a:gd name="T26" fmla="*/ 213 w 319"/>
              <a:gd name="T27" fmla="*/ 127 h 318"/>
              <a:gd name="T28" fmla="*/ 127 w 319"/>
              <a:gd name="T29" fmla="*/ 213 h 318"/>
              <a:gd name="T30" fmla="*/ 38 w 319"/>
              <a:gd name="T31" fmla="*/ 124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309" y="267"/>
                </a:moveTo>
                <a:cubicBezTo>
                  <a:pt x="233" y="192"/>
                  <a:pt x="233" y="192"/>
                  <a:pt x="233" y="192"/>
                </a:cubicBezTo>
                <a:cubicBezTo>
                  <a:pt x="244" y="173"/>
                  <a:pt x="251" y="151"/>
                  <a:pt x="251" y="127"/>
                </a:cubicBezTo>
                <a:cubicBezTo>
                  <a:pt x="251" y="59"/>
                  <a:pt x="192" y="0"/>
                  <a:pt x="123" y="0"/>
                </a:cubicBezTo>
                <a:cubicBezTo>
                  <a:pt x="55" y="0"/>
                  <a:pt x="0" y="55"/>
                  <a:pt x="0" y="124"/>
                </a:cubicBezTo>
                <a:cubicBezTo>
                  <a:pt x="0" y="192"/>
                  <a:pt x="59" y="251"/>
                  <a:pt x="127" y="251"/>
                </a:cubicBezTo>
                <a:cubicBezTo>
                  <a:pt x="150" y="251"/>
                  <a:pt x="171" y="245"/>
                  <a:pt x="190" y="234"/>
                </a:cubicBezTo>
                <a:cubicBezTo>
                  <a:pt x="266" y="310"/>
                  <a:pt x="266" y="310"/>
                  <a:pt x="266" y="310"/>
                </a:cubicBezTo>
                <a:cubicBezTo>
                  <a:pt x="273" y="318"/>
                  <a:pt x="285" y="318"/>
                  <a:pt x="293" y="310"/>
                </a:cubicBezTo>
                <a:cubicBezTo>
                  <a:pt x="311" y="291"/>
                  <a:pt x="311" y="291"/>
                  <a:pt x="311" y="291"/>
                </a:cubicBezTo>
                <a:cubicBezTo>
                  <a:pt x="319" y="284"/>
                  <a:pt x="316" y="275"/>
                  <a:pt x="309" y="267"/>
                </a:cubicBezTo>
                <a:close/>
                <a:moveTo>
                  <a:pt x="38" y="124"/>
                </a:moveTo>
                <a:cubicBezTo>
                  <a:pt x="38" y="76"/>
                  <a:pt x="76" y="38"/>
                  <a:pt x="123" y="38"/>
                </a:cubicBezTo>
                <a:cubicBezTo>
                  <a:pt x="171" y="38"/>
                  <a:pt x="213" y="80"/>
                  <a:pt x="213" y="127"/>
                </a:cubicBezTo>
                <a:cubicBezTo>
                  <a:pt x="213" y="175"/>
                  <a:pt x="175" y="213"/>
                  <a:pt x="127" y="213"/>
                </a:cubicBezTo>
                <a:cubicBezTo>
                  <a:pt x="80" y="213"/>
                  <a:pt x="38" y="171"/>
                  <a:pt x="38" y="124"/>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1"/>
          <p:cNvSpPr>
            <a:spLocks noChangeAspect="1" noEditPoints="1"/>
          </p:cNvSpPr>
          <p:nvPr/>
        </p:nvSpPr>
        <p:spPr bwMode="auto">
          <a:xfrm rot="2728210">
            <a:off x="9593720" y="3196358"/>
            <a:ext cx="497981" cy="510183"/>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6"/>
          <p:cNvSpPr>
            <a:spLocks noChangeAspect="1" noEditPoints="1"/>
          </p:cNvSpPr>
          <p:nvPr/>
        </p:nvSpPr>
        <p:spPr bwMode="auto">
          <a:xfrm>
            <a:off x="6744528" y="3303076"/>
            <a:ext cx="529539" cy="296744"/>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4121716" y="2382393"/>
            <a:ext cx="0" cy="32499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887184" y="2382393"/>
            <a:ext cx="1234533"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813661" y="4191534"/>
            <a:ext cx="0" cy="32499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861291" y="4516530"/>
            <a:ext cx="1945319"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1" name="Content Placeholder 2"/>
          <p:cNvSpPr txBox="1">
            <a:spLocks/>
          </p:cNvSpPr>
          <p:nvPr/>
        </p:nvSpPr>
        <p:spPr>
          <a:xfrm>
            <a:off x="2234750" y="2104904"/>
            <a:ext cx="501154"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Content Placeholder 2"/>
          <p:cNvSpPr txBox="1">
            <a:spLocks/>
          </p:cNvSpPr>
          <p:nvPr/>
        </p:nvSpPr>
        <p:spPr>
          <a:xfrm>
            <a:off x="2234750" y="4237290"/>
            <a:ext cx="501154"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3" name="Straight Connector 52"/>
          <p:cNvCxnSpPr/>
          <p:nvPr/>
        </p:nvCxnSpPr>
        <p:spPr>
          <a:xfrm>
            <a:off x="6973815" y="2373915"/>
            <a:ext cx="0" cy="32499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5739282" y="2373915"/>
            <a:ext cx="1234533"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692348" y="4183056"/>
            <a:ext cx="0" cy="32499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5726678" y="4508051"/>
            <a:ext cx="1978290"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7" name="Content Placeholder 2"/>
          <p:cNvSpPr txBox="1">
            <a:spLocks/>
          </p:cNvSpPr>
          <p:nvPr/>
        </p:nvSpPr>
        <p:spPr>
          <a:xfrm>
            <a:off x="5086847" y="2095632"/>
            <a:ext cx="501154"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Content Placeholder 2"/>
          <p:cNvSpPr txBox="1">
            <a:spLocks/>
          </p:cNvSpPr>
          <p:nvPr/>
        </p:nvSpPr>
        <p:spPr>
          <a:xfrm>
            <a:off x="5086850" y="4242104"/>
            <a:ext cx="501152"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2176287"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2176288" y="5340422"/>
            <a:ext cx="1599371" cy="4431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4482329"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a:spLocks/>
          </p:cNvSpPr>
          <p:nvPr/>
        </p:nvSpPr>
        <p:spPr>
          <a:xfrm>
            <a:off x="4482329" y="5340422"/>
            <a:ext cx="1599371" cy="4431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a:spLocks/>
          </p:cNvSpPr>
          <p:nvPr/>
        </p:nvSpPr>
        <p:spPr>
          <a:xfrm>
            <a:off x="6788370"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Content Placeholder 2"/>
          <p:cNvSpPr txBox="1">
            <a:spLocks/>
          </p:cNvSpPr>
          <p:nvPr/>
        </p:nvSpPr>
        <p:spPr>
          <a:xfrm>
            <a:off x="6788371" y="5340422"/>
            <a:ext cx="1599371" cy="4431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Content Placeholder 2"/>
          <p:cNvSpPr txBox="1">
            <a:spLocks/>
          </p:cNvSpPr>
          <p:nvPr/>
        </p:nvSpPr>
        <p:spPr>
          <a:xfrm>
            <a:off x="9094412"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9094411" y="5340422"/>
            <a:ext cx="1599371" cy="44319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框 34"/>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839110222"/>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500" fill="hold"/>
                                        <p:tgtEl>
                                          <p:spTgt spid="36"/>
                                        </p:tgtEl>
                                        <p:attrNameLst>
                                          <p:attrName>ppt_x</p:attrName>
                                        </p:attrNameLst>
                                      </p:cBhvr>
                                      <p:tavLst>
                                        <p:tav tm="0">
                                          <p:val>
                                            <p:strVal val="0-#ppt_w/2"/>
                                          </p:val>
                                        </p:tav>
                                        <p:tav tm="100000">
                                          <p:val>
                                            <p:strVal val="#ppt_x"/>
                                          </p:val>
                                        </p:tav>
                                      </p:tavLst>
                                    </p:anim>
                                    <p:anim calcmode="lin" valueType="num">
                                      <p:cBhvr additive="base">
                                        <p:cTn id="8" dur="1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750" fill="hold"/>
                                        <p:tgtEl>
                                          <p:spTgt spid="44"/>
                                        </p:tgtEl>
                                        <p:attrNameLst>
                                          <p:attrName>ppt_w</p:attrName>
                                        </p:attrNameLst>
                                      </p:cBhvr>
                                      <p:tavLst>
                                        <p:tav tm="0">
                                          <p:val>
                                            <p:fltVal val="0"/>
                                          </p:val>
                                        </p:tav>
                                        <p:tav tm="100000">
                                          <p:val>
                                            <p:strVal val="#ppt_w"/>
                                          </p:val>
                                        </p:tav>
                                      </p:tavLst>
                                    </p:anim>
                                    <p:anim calcmode="lin" valueType="num">
                                      <p:cBhvr>
                                        <p:cTn id="13" dur="750" fill="hold"/>
                                        <p:tgtEl>
                                          <p:spTgt spid="44"/>
                                        </p:tgtEl>
                                        <p:attrNameLst>
                                          <p:attrName>ppt_h</p:attrName>
                                        </p:attrNameLst>
                                      </p:cBhvr>
                                      <p:tavLst>
                                        <p:tav tm="0">
                                          <p:val>
                                            <p:fltVal val="0"/>
                                          </p:val>
                                        </p:tav>
                                        <p:tav tm="100000">
                                          <p:val>
                                            <p:strVal val="#ppt_h"/>
                                          </p:val>
                                        </p:tav>
                                      </p:tavLst>
                                    </p:anim>
                                    <p:animEffect transition="in" filter="fade">
                                      <p:cBhvr>
                                        <p:cTn id="14" dur="750"/>
                                        <p:tgtEl>
                                          <p:spTgt spid="44"/>
                                        </p:tgtEl>
                                      </p:cBhvr>
                                    </p:animEffect>
                                  </p:childTnLst>
                                </p:cTn>
                              </p:par>
                            </p:childTnLst>
                          </p:cTn>
                        </p:par>
                        <p:par>
                          <p:cTn id="15" fill="hold">
                            <p:stCondLst>
                              <p:cond delay="2250"/>
                            </p:stCondLst>
                            <p:childTnLst>
                              <p:par>
                                <p:cTn id="16" presetID="53" presetClass="entr" presetSubtype="16"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fltVal val="0"/>
                                          </p:val>
                                        </p:tav>
                                        <p:tav tm="100000">
                                          <p:val>
                                            <p:strVal val="#ppt_w"/>
                                          </p:val>
                                        </p:tav>
                                      </p:tavLst>
                                    </p:anim>
                                    <p:anim calcmode="lin" valueType="num">
                                      <p:cBhvr>
                                        <p:cTn id="19" dur="750" fill="hold"/>
                                        <p:tgtEl>
                                          <p:spTgt spid="43"/>
                                        </p:tgtEl>
                                        <p:attrNameLst>
                                          <p:attrName>ppt_h</p:attrName>
                                        </p:attrNameLst>
                                      </p:cBhvr>
                                      <p:tavLst>
                                        <p:tav tm="0">
                                          <p:val>
                                            <p:fltVal val="0"/>
                                          </p:val>
                                        </p:tav>
                                        <p:tav tm="100000">
                                          <p:val>
                                            <p:strVal val="#ppt_h"/>
                                          </p:val>
                                        </p:tav>
                                      </p:tavLst>
                                    </p:anim>
                                    <p:animEffect transition="in" filter="fade">
                                      <p:cBhvr>
                                        <p:cTn id="20" dur="750"/>
                                        <p:tgtEl>
                                          <p:spTgt spid="43"/>
                                        </p:tgtEl>
                                      </p:cBhvr>
                                    </p:animEffect>
                                  </p:childTnLst>
                                </p:cTn>
                              </p:par>
                            </p:childTnLst>
                          </p:cTn>
                        </p:par>
                        <p:par>
                          <p:cTn id="21" fill="hold">
                            <p:stCondLst>
                              <p:cond delay="3000"/>
                            </p:stCondLst>
                            <p:childTnLst>
                              <p:par>
                                <p:cTn id="22" presetID="53" presetClass="entr" presetSubtype="16"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p:cTn id="24" dur="750" fill="hold"/>
                                        <p:tgtEl>
                                          <p:spTgt spid="46"/>
                                        </p:tgtEl>
                                        <p:attrNameLst>
                                          <p:attrName>ppt_w</p:attrName>
                                        </p:attrNameLst>
                                      </p:cBhvr>
                                      <p:tavLst>
                                        <p:tav tm="0">
                                          <p:val>
                                            <p:fltVal val="0"/>
                                          </p:val>
                                        </p:tav>
                                        <p:tav tm="100000">
                                          <p:val>
                                            <p:strVal val="#ppt_w"/>
                                          </p:val>
                                        </p:tav>
                                      </p:tavLst>
                                    </p:anim>
                                    <p:anim calcmode="lin" valueType="num">
                                      <p:cBhvr>
                                        <p:cTn id="25" dur="750" fill="hold"/>
                                        <p:tgtEl>
                                          <p:spTgt spid="46"/>
                                        </p:tgtEl>
                                        <p:attrNameLst>
                                          <p:attrName>ppt_h</p:attrName>
                                        </p:attrNameLst>
                                      </p:cBhvr>
                                      <p:tavLst>
                                        <p:tav tm="0">
                                          <p:val>
                                            <p:fltVal val="0"/>
                                          </p:val>
                                        </p:tav>
                                        <p:tav tm="100000">
                                          <p:val>
                                            <p:strVal val="#ppt_h"/>
                                          </p:val>
                                        </p:tav>
                                      </p:tavLst>
                                    </p:anim>
                                    <p:animEffect transition="in" filter="fade">
                                      <p:cBhvr>
                                        <p:cTn id="26" dur="750"/>
                                        <p:tgtEl>
                                          <p:spTgt spid="46"/>
                                        </p:tgtEl>
                                      </p:cBhvr>
                                    </p:animEffect>
                                  </p:childTnLst>
                                </p:cTn>
                              </p:par>
                            </p:childTnLst>
                          </p:cTn>
                        </p:par>
                        <p:par>
                          <p:cTn id="27" fill="hold">
                            <p:stCondLst>
                              <p:cond delay="3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750" fill="hold"/>
                                        <p:tgtEl>
                                          <p:spTgt spid="42"/>
                                        </p:tgtEl>
                                        <p:attrNameLst>
                                          <p:attrName>ppt_w</p:attrName>
                                        </p:attrNameLst>
                                      </p:cBhvr>
                                      <p:tavLst>
                                        <p:tav tm="0">
                                          <p:val>
                                            <p:fltVal val="0"/>
                                          </p:val>
                                        </p:tav>
                                        <p:tav tm="100000">
                                          <p:val>
                                            <p:strVal val="#ppt_w"/>
                                          </p:val>
                                        </p:tav>
                                      </p:tavLst>
                                    </p:anim>
                                    <p:anim calcmode="lin" valueType="num">
                                      <p:cBhvr>
                                        <p:cTn id="31" dur="750" fill="hold"/>
                                        <p:tgtEl>
                                          <p:spTgt spid="42"/>
                                        </p:tgtEl>
                                        <p:attrNameLst>
                                          <p:attrName>ppt_h</p:attrName>
                                        </p:attrNameLst>
                                      </p:cBhvr>
                                      <p:tavLst>
                                        <p:tav tm="0">
                                          <p:val>
                                            <p:fltVal val="0"/>
                                          </p:val>
                                        </p:tav>
                                        <p:tav tm="100000">
                                          <p:val>
                                            <p:strVal val="#ppt_h"/>
                                          </p:val>
                                        </p:tav>
                                      </p:tavLst>
                                    </p:anim>
                                    <p:animEffect transition="in" filter="fade">
                                      <p:cBhvr>
                                        <p:cTn id="32" dur="750"/>
                                        <p:tgtEl>
                                          <p:spTgt spid="42"/>
                                        </p:tgtEl>
                                      </p:cBhvr>
                                    </p:animEffect>
                                  </p:childTnLst>
                                </p:cTn>
                              </p:par>
                            </p:childTnLst>
                          </p:cTn>
                        </p:par>
                        <p:par>
                          <p:cTn id="33" fill="hold">
                            <p:stCondLst>
                              <p:cond delay="4500"/>
                            </p:stCondLst>
                            <p:childTnLst>
                              <p:par>
                                <p:cTn id="34" presetID="53" presetClass="entr" presetSubtype="16"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750" fill="hold"/>
                                        <p:tgtEl>
                                          <p:spTgt spid="45"/>
                                        </p:tgtEl>
                                        <p:attrNameLst>
                                          <p:attrName>ppt_w</p:attrName>
                                        </p:attrNameLst>
                                      </p:cBhvr>
                                      <p:tavLst>
                                        <p:tav tm="0">
                                          <p:val>
                                            <p:fltVal val="0"/>
                                          </p:val>
                                        </p:tav>
                                        <p:tav tm="100000">
                                          <p:val>
                                            <p:strVal val="#ppt_w"/>
                                          </p:val>
                                        </p:tav>
                                      </p:tavLst>
                                    </p:anim>
                                    <p:anim calcmode="lin" valueType="num">
                                      <p:cBhvr>
                                        <p:cTn id="37" dur="750" fill="hold"/>
                                        <p:tgtEl>
                                          <p:spTgt spid="45"/>
                                        </p:tgtEl>
                                        <p:attrNameLst>
                                          <p:attrName>ppt_h</p:attrName>
                                        </p:attrNameLst>
                                      </p:cBhvr>
                                      <p:tavLst>
                                        <p:tav tm="0">
                                          <p:val>
                                            <p:fltVal val="0"/>
                                          </p:val>
                                        </p:tav>
                                        <p:tav tm="100000">
                                          <p:val>
                                            <p:strVal val="#ppt_h"/>
                                          </p:val>
                                        </p:tav>
                                      </p:tavLst>
                                    </p:anim>
                                    <p:animEffect transition="in" filter="fade">
                                      <p:cBhvr>
                                        <p:cTn id="38" dur="750"/>
                                        <p:tgtEl>
                                          <p:spTgt spid="45"/>
                                        </p:tgtEl>
                                      </p:cBhvr>
                                    </p:animEffect>
                                  </p:childTnLst>
                                </p:cTn>
                              </p:par>
                            </p:childTnLst>
                          </p:cTn>
                        </p:par>
                        <p:par>
                          <p:cTn id="39" fill="hold">
                            <p:stCondLst>
                              <p:cond delay="5250"/>
                            </p:stCondLst>
                            <p:childTnLst>
                              <p:par>
                                <p:cTn id="40" presetID="2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down)">
                                      <p:cBhvr>
                                        <p:cTn id="42" dur="500"/>
                                        <p:tgtEl>
                                          <p:spTgt spid="47"/>
                                        </p:tgtEl>
                                      </p:cBhvr>
                                    </p:animEffect>
                                  </p:childTnLst>
                                </p:cTn>
                              </p:par>
                            </p:childTnLst>
                          </p:cTn>
                        </p:par>
                        <p:par>
                          <p:cTn id="43" fill="hold">
                            <p:stCondLst>
                              <p:cond delay="5750"/>
                            </p:stCondLst>
                            <p:childTnLst>
                              <p:par>
                                <p:cTn id="44" presetID="2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500"/>
                                        <p:tgtEl>
                                          <p:spTgt spid="48"/>
                                        </p:tgtEl>
                                      </p:cBhvr>
                                    </p:animEffect>
                                  </p:childTnLst>
                                </p:cTn>
                              </p:par>
                            </p:childTnLst>
                          </p:cTn>
                        </p:par>
                        <p:par>
                          <p:cTn id="47" fill="hold">
                            <p:stCondLst>
                              <p:cond delay="625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750"/>
                                        <p:tgtEl>
                                          <p:spTgt spid="51"/>
                                        </p:tgtEl>
                                      </p:cBhvr>
                                    </p:animEffect>
                                  </p:childTnLst>
                                </p:cTn>
                              </p:par>
                            </p:childTnLst>
                          </p:cTn>
                        </p:par>
                        <p:par>
                          <p:cTn id="51" fill="hold">
                            <p:stCondLst>
                              <p:cond delay="7000"/>
                            </p:stCondLst>
                            <p:childTnLst>
                              <p:par>
                                <p:cTn id="52" presetID="22" presetClass="entr" presetSubtype="1" fill="hold" nodeType="after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wipe(up)">
                                      <p:cBhvr>
                                        <p:cTn id="54" dur="500"/>
                                        <p:tgtEl>
                                          <p:spTgt spid="49"/>
                                        </p:tgtEl>
                                      </p:cBhvr>
                                    </p:animEffect>
                                  </p:childTnLst>
                                </p:cTn>
                              </p:par>
                            </p:childTnLst>
                          </p:cTn>
                        </p:par>
                        <p:par>
                          <p:cTn id="55" fill="hold">
                            <p:stCondLst>
                              <p:cond delay="7500"/>
                            </p:stCondLst>
                            <p:childTnLst>
                              <p:par>
                                <p:cTn id="56" presetID="22" presetClass="entr" presetSubtype="2"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right)">
                                      <p:cBhvr>
                                        <p:cTn id="58" dur="500"/>
                                        <p:tgtEl>
                                          <p:spTgt spid="50"/>
                                        </p:tgtEl>
                                      </p:cBhvr>
                                    </p:animEffect>
                                  </p:childTnLst>
                                </p:cTn>
                              </p:par>
                            </p:childTnLst>
                          </p:cTn>
                        </p:par>
                        <p:par>
                          <p:cTn id="59" fill="hold">
                            <p:stCondLst>
                              <p:cond delay="8000"/>
                            </p:stCondLst>
                            <p:childTnLst>
                              <p:par>
                                <p:cTn id="60" presetID="22" presetClass="entr" presetSubtype="2"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750"/>
                                        <p:tgtEl>
                                          <p:spTgt spid="52"/>
                                        </p:tgtEl>
                                      </p:cBhvr>
                                    </p:animEffect>
                                  </p:childTnLst>
                                </p:cTn>
                              </p:par>
                            </p:childTnLst>
                          </p:cTn>
                        </p:par>
                        <p:par>
                          <p:cTn id="63" fill="hold">
                            <p:stCondLst>
                              <p:cond delay="8750"/>
                            </p:stCondLst>
                            <p:childTnLst>
                              <p:par>
                                <p:cTn id="64" presetID="22" presetClass="entr" presetSubtype="4" fill="hold"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down)">
                                      <p:cBhvr>
                                        <p:cTn id="66" dur="500"/>
                                        <p:tgtEl>
                                          <p:spTgt spid="53"/>
                                        </p:tgtEl>
                                      </p:cBhvr>
                                    </p:animEffect>
                                  </p:childTnLst>
                                </p:cTn>
                              </p:par>
                            </p:childTnLst>
                          </p:cTn>
                        </p:par>
                        <p:par>
                          <p:cTn id="67" fill="hold">
                            <p:stCondLst>
                              <p:cond delay="9250"/>
                            </p:stCondLst>
                            <p:childTnLst>
                              <p:par>
                                <p:cTn id="68" presetID="22" presetClass="entr" presetSubtype="2"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childTnLst>
                          </p:cTn>
                        </p:par>
                        <p:par>
                          <p:cTn id="71" fill="hold">
                            <p:stCondLst>
                              <p:cond delay="9750"/>
                            </p:stCondLst>
                            <p:childTnLst>
                              <p:par>
                                <p:cTn id="72" presetID="22" presetClass="entr" presetSubtype="2" fill="hold" grpId="0"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wipe(right)">
                                      <p:cBhvr>
                                        <p:cTn id="74" dur="750"/>
                                        <p:tgtEl>
                                          <p:spTgt spid="57"/>
                                        </p:tgtEl>
                                      </p:cBhvr>
                                    </p:animEffect>
                                  </p:childTnLst>
                                </p:cTn>
                              </p:par>
                            </p:childTnLst>
                          </p:cTn>
                        </p:par>
                        <p:par>
                          <p:cTn id="75" fill="hold">
                            <p:stCondLst>
                              <p:cond delay="10500"/>
                            </p:stCondLst>
                            <p:childTnLst>
                              <p:par>
                                <p:cTn id="76" presetID="22" presetClass="entr" presetSubtype="1" fill="hold" nodeType="after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ipe(up)">
                                      <p:cBhvr>
                                        <p:cTn id="78" dur="500"/>
                                        <p:tgtEl>
                                          <p:spTgt spid="55"/>
                                        </p:tgtEl>
                                      </p:cBhvr>
                                    </p:animEffect>
                                  </p:childTnLst>
                                </p:cTn>
                              </p:par>
                            </p:childTnLst>
                          </p:cTn>
                        </p:par>
                        <p:par>
                          <p:cTn id="79" fill="hold">
                            <p:stCondLst>
                              <p:cond delay="11000"/>
                            </p:stCondLst>
                            <p:childTnLst>
                              <p:par>
                                <p:cTn id="80" presetID="22" presetClass="entr" presetSubtype="2" fill="hold"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wipe(right)">
                                      <p:cBhvr>
                                        <p:cTn id="82" dur="500"/>
                                        <p:tgtEl>
                                          <p:spTgt spid="56"/>
                                        </p:tgtEl>
                                      </p:cBhvr>
                                    </p:animEffect>
                                  </p:childTnLst>
                                </p:cTn>
                              </p:par>
                            </p:childTnLst>
                          </p:cTn>
                        </p:par>
                        <p:par>
                          <p:cTn id="83" fill="hold">
                            <p:stCondLst>
                              <p:cond delay="11500"/>
                            </p:stCondLst>
                            <p:childTnLst>
                              <p:par>
                                <p:cTn id="84" presetID="22" presetClass="entr" presetSubtype="2"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wipe(right)">
                                      <p:cBhvr>
                                        <p:cTn id="86" dur="750"/>
                                        <p:tgtEl>
                                          <p:spTgt spid="5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left)">
                                      <p:cBhvr>
                                        <p:cTn id="91" dur="750"/>
                                        <p:tgtEl>
                                          <p:spTgt spid="27"/>
                                        </p:tgtEl>
                                      </p:cBhvr>
                                    </p:animEffect>
                                  </p:childTnLst>
                                </p:cTn>
                              </p:par>
                            </p:childTnLst>
                          </p:cTn>
                        </p:par>
                        <p:par>
                          <p:cTn id="92" fill="hold">
                            <p:stCondLst>
                              <p:cond delay="750"/>
                            </p:stCondLst>
                            <p:childTnLst>
                              <p:par>
                                <p:cTn id="93" presetID="22" presetClass="entr" presetSubtype="8"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wipe(left)">
                                      <p:cBhvr>
                                        <p:cTn id="95" dur="750"/>
                                        <p:tgtEl>
                                          <p:spTgt spid="2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wipe(left)">
                                      <p:cBhvr>
                                        <p:cTn id="100" dur="750"/>
                                        <p:tgtEl>
                                          <p:spTgt spid="29"/>
                                        </p:tgtEl>
                                      </p:cBhvr>
                                    </p:animEffect>
                                  </p:childTnLst>
                                </p:cTn>
                              </p:par>
                            </p:childTnLst>
                          </p:cTn>
                        </p:par>
                        <p:par>
                          <p:cTn id="101" fill="hold">
                            <p:stCondLst>
                              <p:cond delay="750"/>
                            </p:stCondLst>
                            <p:childTnLst>
                              <p:par>
                                <p:cTn id="102" presetID="22" presetClass="entr" presetSubtype="8"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left)">
                                      <p:cBhvr>
                                        <p:cTn id="104" dur="75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left)">
                                      <p:cBhvr>
                                        <p:cTn id="109" dur="750"/>
                                        <p:tgtEl>
                                          <p:spTgt spid="31"/>
                                        </p:tgtEl>
                                      </p:cBhvr>
                                    </p:animEffect>
                                  </p:childTnLst>
                                </p:cTn>
                              </p:par>
                            </p:childTnLst>
                          </p:cTn>
                        </p:par>
                        <p:par>
                          <p:cTn id="110" fill="hold">
                            <p:stCondLst>
                              <p:cond delay="750"/>
                            </p:stCondLst>
                            <p:childTnLst>
                              <p:par>
                                <p:cTn id="111" presetID="22" presetClass="entr" presetSubtype="8"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left)">
                                      <p:cBhvr>
                                        <p:cTn id="113" dur="750"/>
                                        <p:tgtEl>
                                          <p:spTgt spid="32"/>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grpId="0" nodeType="click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left)">
                                      <p:cBhvr>
                                        <p:cTn id="118" dur="750"/>
                                        <p:tgtEl>
                                          <p:spTgt spid="33"/>
                                        </p:tgtEl>
                                      </p:cBhvr>
                                    </p:animEffect>
                                  </p:childTnLst>
                                </p:cTn>
                              </p:par>
                            </p:childTnLst>
                          </p:cTn>
                        </p:par>
                        <p:par>
                          <p:cTn id="119" fill="hold">
                            <p:stCondLst>
                              <p:cond delay="750"/>
                            </p:stCondLst>
                            <p:childTnLst>
                              <p:par>
                                <p:cTn id="120" presetID="22" presetClass="entr" presetSubtype="8"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wipe(left)">
                                      <p:cBhvr>
                                        <p:cTn id="12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51" grpId="0"/>
      <p:bldP spid="52" grpId="0"/>
      <p:bldP spid="57" grpId="0"/>
      <p:bldP spid="58" grpId="0"/>
      <p:bldP spid="27" grpId="0"/>
      <p:bldP spid="28" grpId="0"/>
      <p:bldP spid="29" grpId="0"/>
      <p:bldP spid="30" grpId="0"/>
      <p:bldP spid="31" grpId="0"/>
      <p:bldP spid="32" grpId="0"/>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1148" y="448"/>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938460"/>
            <a:ext cx="5422486" cy="5263548"/>
            <a:chOff x="155004" y="667150"/>
            <a:chExt cx="3856678" cy="3743635"/>
          </a:xfrm>
        </p:grpSpPr>
        <p:sp>
          <p:nvSpPr>
            <p:cNvPr id="10" name="Freeform 12"/>
            <p:cNvSpPr>
              <a:spLocks/>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a:extLst/>
          </p:spPr>
          <p:txBody>
            <a:bodyPr vert="horz" wrap="square" lIns="128564" tIns="64282" rIns="128564" bIns="64282" numCol="1" anchor="t" anchorCtr="0" compatLnSpc="1">
              <a:prstTxWarp prst="textNoShape">
                <a:avLst/>
              </a:prstTxWarp>
            </a:bodyPr>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itchFamily="34" charset="-34"/>
                  <a:cs typeface="IrisUPC" pitchFamily="34" charset="-34"/>
                </a:defRPr>
              </a:lvl1pPr>
            </a:lstStyle>
            <a:p>
              <a:r>
                <a:rPr lang="en-US" altLang="zh-CN" sz="7311" dirty="0"/>
                <a:t>PART TWO</a:t>
              </a:r>
              <a:endParaRPr lang="zh-CN" altLang="en-US" sz="7311" dirty="0"/>
            </a:p>
          </p:txBody>
        </p:sp>
        <p:sp>
          <p:nvSpPr>
            <p:cNvPr id="3" name="TextBox 2"/>
            <p:cNvSpPr txBox="1"/>
            <p:nvPr/>
          </p:nvSpPr>
          <p:spPr>
            <a:xfrm>
              <a:off x="155004" y="667150"/>
              <a:ext cx="3856678" cy="3743635"/>
            </a:xfrm>
            <a:prstGeom prst="rect">
              <a:avLst/>
            </a:prstGeom>
            <a:noFill/>
          </p:spPr>
          <p:txBody>
            <a:bodyPr wrap="square" rtlCol="0">
              <a:spAutoFit/>
            </a:bodyPr>
            <a:lstStyle>
              <a:defPPr>
                <a:defRPr lang="zh-CN"/>
              </a:defPPr>
              <a:lvl1pPr algn="ctr">
                <a:defRPr sz="8800" b="1">
                  <a:solidFill>
                    <a:srgbClr val="441C1F"/>
                  </a:solidFill>
                  <a:latin typeface="IrisUPC" pitchFamily="34" charset="-34"/>
                  <a:cs typeface="IrisUPC" pitchFamily="34" charset="-34"/>
                </a:defRPr>
              </a:lvl1pPr>
            </a:lstStyle>
            <a:p>
              <a:r>
                <a:rPr lang="en-US" altLang="zh-CN" sz="33605" dirty="0">
                  <a:solidFill>
                    <a:schemeClr val="bg1"/>
                  </a:solidFill>
                </a:rPr>
                <a:t>02</a:t>
              </a:r>
              <a:endParaRPr lang="zh-CN" altLang="en-US" sz="33605" dirty="0">
                <a:solidFill>
                  <a:schemeClr val="bg1"/>
                </a:solidFill>
              </a:endParaRPr>
            </a:p>
          </p:txBody>
        </p:sp>
      </p:grpSp>
      <p:grpSp>
        <p:nvGrpSpPr>
          <p:cNvPr id="6" name="组合 5"/>
          <p:cNvGrpSpPr/>
          <p:nvPr/>
        </p:nvGrpSpPr>
        <p:grpSpPr>
          <a:xfrm>
            <a:off x="6412559" y="2677204"/>
            <a:ext cx="5313619" cy="1711011"/>
            <a:chOff x="4560038" y="1903811"/>
            <a:chExt cx="3779248" cy="1216936"/>
          </a:xfrm>
        </p:grpSpPr>
        <p:sp>
          <p:nvSpPr>
            <p:cNvPr id="4" name="矩形 3"/>
            <p:cNvSpPr/>
            <p:nvPr/>
          </p:nvSpPr>
          <p:spPr>
            <a:xfrm>
              <a:off x="4599696" y="2573491"/>
              <a:ext cx="2940589" cy="547256"/>
            </a:xfrm>
            <a:prstGeom prst="rect">
              <a:avLst/>
            </a:prstGeom>
          </p:spPr>
          <p:txBody>
            <a:bodyPr wrap="none">
              <a:spAutoFit/>
            </a:bodyPr>
            <a:lstStyle/>
            <a:p>
              <a:r>
                <a:rPr lang="zh-CN" altLang="en-US" sz="4400" dirty="0" smtClean="0">
                  <a:solidFill>
                    <a:schemeClr val="bg1"/>
                  </a:solidFill>
                  <a:ea typeface="微软雅黑" panose="020B0503020204020204" pitchFamily="34" charset="-122"/>
                </a:rPr>
                <a:t>点击输入小标题</a:t>
              </a:r>
              <a:endParaRPr lang="zh-CN" altLang="en-US" sz="7199"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5999"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406430791"/>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13201" y="1799222"/>
            <a:ext cx="3841675" cy="3799715"/>
            <a:chOff x="4512406" y="1799221"/>
            <a:chExt cx="3841675" cy="3799715"/>
          </a:xfrm>
        </p:grpSpPr>
        <p:sp>
          <p:nvSpPr>
            <p:cNvPr id="2" name="任意多边形 1"/>
            <p:cNvSpPr/>
            <p:nvPr/>
          </p:nvSpPr>
          <p:spPr>
            <a:xfrm rot="9257143">
              <a:off x="6221113" y="5062780"/>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任意多边形 2"/>
            <p:cNvSpPr/>
            <p:nvPr/>
          </p:nvSpPr>
          <p:spPr>
            <a:xfrm rot="12342857">
              <a:off x="4750179" y="5062780"/>
              <a:ext cx="1895196"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任意多边形 3"/>
            <p:cNvSpPr/>
            <p:nvPr/>
          </p:nvSpPr>
          <p:spPr>
            <a:xfrm rot="15428571">
              <a:off x="3832887"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任意多边形 4"/>
            <p:cNvSpPr/>
            <p:nvPr/>
          </p:nvSpPr>
          <p:spPr>
            <a:xfrm rot="18514286">
              <a:off x="4160409"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a:off x="5486811" y="1838852"/>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rot="3085714">
              <a:off x="6813215"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任意多边形 7"/>
            <p:cNvSpPr/>
            <p:nvPr/>
          </p:nvSpPr>
          <p:spPr>
            <a:xfrm rot="6171428">
              <a:off x="7138406"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9" name="矩形 3"/>
          <p:cNvSpPr>
            <a:spLocks noChangeArrowheads="1"/>
          </p:cNvSpPr>
          <p:nvPr/>
        </p:nvSpPr>
        <p:spPr bwMode="auto">
          <a:xfrm>
            <a:off x="5332072" y="3563142"/>
            <a:ext cx="2128308" cy="350865"/>
          </a:xfrm>
          <a:prstGeom prst="rect">
            <a:avLst/>
          </a:prstGeom>
          <a:solidFill>
            <a:schemeClr val="accent1"/>
          </a:solidFill>
          <a:ln>
            <a:noFill/>
          </a:ln>
          <a:extLst/>
        </p:spPr>
        <p:txBody>
          <a:bodyPr>
            <a:spAutoFit/>
          </a:bodyP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a:lnSpc>
                <a:spcPct val="120000"/>
              </a:lnSpc>
              <a:buNone/>
            </a:pPr>
            <a:r>
              <a:rPr lang="zh-CN" altLang="en-US" sz="1400" dirty="0">
                <a:solidFill>
                  <a:schemeClr val="bg1"/>
                </a:solidFill>
                <a:latin typeface="Arial" panose="020B0604020202020204" pitchFamily="34" charset="0"/>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cs typeface="+mn-ea"/>
              <a:sym typeface="Arial" panose="020B0604020202020204" pitchFamily="34" charset="0"/>
            </a:endParaRPr>
          </a:p>
        </p:txBody>
      </p:sp>
      <p:sp>
        <p:nvSpPr>
          <p:cNvPr id="25" name="TextBox 170"/>
          <p:cNvSpPr txBox="1"/>
          <p:nvPr/>
        </p:nvSpPr>
        <p:spPr>
          <a:xfrm>
            <a:off x="1644457" y="2101984"/>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171"/>
          <p:cNvSpPr txBox="1"/>
          <p:nvPr/>
        </p:nvSpPr>
        <p:spPr>
          <a:xfrm>
            <a:off x="1532831" y="2390296"/>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p:cNvSpPr txBox="1"/>
          <p:nvPr/>
        </p:nvSpPr>
        <p:spPr>
          <a:xfrm>
            <a:off x="1644457" y="3798049"/>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171"/>
          <p:cNvSpPr txBox="1"/>
          <p:nvPr/>
        </p:nvSpPr>
        <p:spPr>
          <a:xfrm>
            <a:off x="1532831" y="4086361"/>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1644457" y="5390875"/>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171"/>
          <p:cNvSpPr txBox="1"/>
          <p:nvPr/>
        </p:nvSpPr>
        <p:spPr>
          <a:xfrm>
            <a:off x="1532831" y="5679187"/>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8489872" y="537701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1"/>
          <p:cNvSpPr txBox="1"/>
          <p:nvPr/>
        </p:nvSpPr>
        <p:spPr>
          <a:xfrm>
            <a:off x="8489872" y="5665322"/>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40595" y="37980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171"/>
          <p:cNvSpPr txBox="1"/>
          <p:nvPr/>
        </p:nvSpPr>
        <p:spPr>
          <a:xfrm>
            <a:off x="8740595" y="4086361"/>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548866" y="210198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8548866" y="2390296"/>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606698714"/>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ppt_x</p:attrName>
                                        </p:attrNameLst>
                                      </p:cBhvr>
                                      <p:tavLst>
                                        <p:tav tm="0">
                                          <p:val>
                                            <p:strVal val="#ppt_x-#ppt_w*1.125000"/>
                                          </p:val>
                                        </p:tav>
                                        <p:tav tm="100000">
                                          <p:val>
                                            <p:strVal val="#ppt_x"/>
                                          </p:val>
                                        </p:tav>
                                      </p:tavLst>
                                    </p:anim>
                                    <p:animEffect transition="in" filter="wipe(right)">
                                      <p:cBhvr>
                                        <p:cTn id="23" dur="500"/>
                                        <p:tgtEl>
                                          <p:spTgt spid="26"/>
                                        </p:tgtEl>
                                      </p:cBhvr>
                                    </p:animEffect>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ppt_x</p:attrName>
                                        </p:attrNameLst>
                                      </p:cBhvr>
                                      <p:tavLst>
                                        <p:tav tm="0">
                                          <p:val>
                                            <p:strVal val="#ppt_x-#ppt_w*1.125000"/>
                                          </p:val>
                                        </p:tav>
                                        <p:tav tm="100000">
                                          <p:val>
                                            <p:strVal val="#ppt_x"/>
                                          </p:val>
                                        </p:tav>
                                      </p:tavLst>
                                    </p:anim>
                                    <p:animEffect transition="in" filter="wipe(right)">
                                      <p:cBhvr>
                                        <p:cTn id="32" dur="500"/>
                                        <p:tgtEl>
                                          <p:spTgt spid="28"/>
                                        </p:tgtEl>
                                      </p:cBhvr>
                                    </p:animEffect>
                                  </p:childTnLst>
                                </p:cTn>
                              </p:par>
                            </p:childTnLst>
                          </p:cTn>
                        </p:par>
                        <p:par>
                          <p:cTn id="33" fill="hold">
                            <p:stCondLst>
                              <p:cond delay="2000"/>
                            </p:stCondLst>
                            <p:childTnLst>
                              <p:par>
                                <p:cTn id="34" presetID="1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p:tgtEl>
                                          <p:spTgt spid="30"/>
                                        </p:tgtEl>
                                        <p:attrNameLst>
                                          <p:attrName>ppt_x</p:attrName>
                                        </p:attrNameLst>
                                      </p:cBhvr>
                                      <p:tavLst>
                                        <p:tav tm="0">
                                          <p:val>
                                            <p:strVal val="#ppt_x-#ppt_w*1.125000"/>
                                          </p:val>
                                        </p:tav>
                                        <p:tav tm="100000">
                                          <p:val>
                                            <p:strVal val="#ppt_x"/>
                                          </p:val>
                                        </p:tav>
                                      </p:tavLst>
                                    </p:anim>
                                    <p:animEffect transition="in" filter="wipe(right)">
                                      <p:cBhvr>
                                        <p:cTn id="41" dur="500"/>
                                        <p:tgtEl>
                                          <p:spTgt spid="30"/>
                                        </p:tgtEl>
                                      </p:cBhvr>
                                    </p:animEffect>
                                  </p:childTnLst>
                                </p:cTn>
                              </p:par>
                            </p:childTnLst>
                          </p:cTn>
                        </p:par>
                        <p:par>
                          <p:cTn id="42" fill="hold">
                            <p:stCondLst>
                              <p:cond delay="2500"/>
                            </p:stCondLst>
                            <p:childTnLst>
                              <p:par>
                                <p:cTn id="43" presetID="1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ppt_x</p:attrName>
                                        </p:attrNameLst>
                                      </p:cBhvr>
                                      <p:tavLst>
                                        <p:tav tm="0">
                                          <p:val>
                                            <p:strVal val="#ppt_x+#ppt_w*1.125000"/>
                                          </p:val>
                                        </p:tav>
                                        <p:tav tm="100000">
                                          <p:val>
                                            <p:strVal val="#ppt_x"/>
                                          </p:val>
                                        </p:tav>
                                      </p:tavLst>
                                    </p:anim>
                                    <p:animEffect transition="in" filter="wipe(left)">
                                      <p:cBhvr>
                                        <p:cTn id="46" dur="500"/>
                                        <p:tgtEl>
                                          <p:spTgt spid="31"/>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ppt_x</p:attrName>
                                        </p:attrNameLst>
                                      </p:cBhvr>
                                      <p:tavLst>
                                        <p:tav tm="0">
                                          <p:val>
                                            <p:strVal val="#ppt_x+#ppt_w*1.125000"/>
                                          </p:val>
                                        </p:tav>
                                        <p:tav tm="100000">
                                          <p:val>
                                            <p:strVal val="#ppt_x"/>
                                          </p:val>
                                        </p:tav>
                                      </p:tavLst>
                                    </p:anim>
                                    <p:animEffect transition="in" filter="wipe(left)">
                                      <p:cBhvr>
                                        <p:cTn id="50" dur="500"/>
                                        <p:tgtEl>
                                          <p:spTgt spid="32"/>
                                        </p:tgtEl>
                                      </p:cBhvr>
                                    </p:animEffect>
                                  </p:childTnLst>
                                </p:cTn>
                              </p:par>
                            </p:childTnLst>
                          </p:cTn>
                        </p:par>
                        <p:par>
                          <p:cTn id="51" fill="hold">
                            <p:stCondLst>
                              <p:cond delay="3000"/>
                            </p:stCondLst>
                            <p:childTnLst>
                              <p:par>
                                <p:cTn id="52" presetID="12" presetClass="entr" presetSubtype="2"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left)">
                                      <p:cBhvr>
                                        <p:cTn id="55" dur="500"/>
                                        <p:tgtEl>
                                          <p:spTgt spid="3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left)">
                                      <p:cBhvr>
                                        <p:cTn id="59" dur="500"/>
                                        <p:tgtEl>
                                          <p:spTgt spid="34"/>
                                        </p:tgtEl>
                                      </p:cBhvr>
                                    </p:animEffect>
                                  </p:childTnLst>
                                </p:cTn>
                              </p:par>
                            </p:childTnLst>
                          </p:cTn>
                        </p:par>
                        <p:par>
                          <p:cTn id="60" fill="hold">
                            <p:stCondLst>
                              <p:cond delay="3500"/>
                            </p:stCondLst>
                            <p:childTnLst>
                              <p:par>
                                <p:cTn id="61" presetID="1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ppt_x</p:attrName>
                                        </p:attrNameLst>
                                      </p:cBhvr>
                                      <p:tavLst>
                                        <p:tav tm="0">
                                          <p:val>
                                            <p:strVal val="#ppt_x+#ppt_w*1.125000"/>
                                          </p:val>
                                        </p:tav>
                                        <p:tav tm="100000">
                                          <p:val>
                                            <p:strVal val="#ppt_x"/>
                                          </p:val>
                                        </p:tav>
                                      </p:tavLst>
                                    </p:anim>
                                    <p:animEffect transition="in" filter="wipe(left)">
                                      <p:cBhvr>
                                        <p:cTn id="64" dur="500"/>
                                        <p:tgtEl>
                                          <p:spTgt spid="35"/>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206979466"/>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8695" y="1672109"/>
            <a:ext cx="7632848" cy="4420801"/>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00078" y="1948972"/>
            <a:ext cx="5329867"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3" name="矩形 12"/>
          <p:cNvSpPr/>
          <p:nvPr/>
        </p:nvSpPr>
        <p:spPr>
          <a:xfrm>
            <a:off x="9619565" y="5594188"/>
            <a:ext cx="2510380"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5" name="Content Placeholder 2"/>
          <p:cNvSpPr txBox="1">
            <a:spLocks/>
          </p:cNvSpPr>
          <p:nvPr/>
        </p:nvSpPr>
        <p:spPr>
          <a:xfrm>
            <a:off x="6922334" y="2181185"/>
            <a:ext cx="1091217" cy="58746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a:t>
            </a:r>
            <a:endParaRPr lang="en-US" altLang="zh-CN"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spcBef>
                <a:spcPts val="0"/>
              </a:spcBef>
              <a:spcAft>
                <a:spcPts val="0"/>
              </a:spcAft>
            </a:pP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a:spLocks/>
          </p:cNvSpPr>
          <p:nvPr/>
        </p:nvSpPr>
        <p:spPr>
          <a:xfrm>
            <a:off x="8258031" y="37813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8258031" y="21811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9715229" y="5679758"/>
            <a:ext cx="1610690" cy="31283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文本框 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623338884"/>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500"/>
                                        <p:tgtEl>
                                          <p:spTgt spid="13"/>
                                        </p:tgtEl>
                                      </p:cBhvr>
                                    </p:animEffect>
                                  </p:childTnLst>
                                </p:cTn>
                              </p:par>
                            </p:childTnLst>
                          </p:cTn>
                        </p:par>
                        <p:par>
                          <p:cTn id="31" fill="hold">
                            <p:stCondLst>
                              <p:cond delay="3000"/>
                            </p:stCondLst>
                            <p:childTnLst>
                              <p:par>
                                <p:cTn id="32" presetID="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5" grpId="0"/>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1265012" y="1744219"/>
            <a:ext cx="10328729" cy="1491059"/>
          </a:xfrm>
          <a:prstGeom prst="roundRect">
            <a:avLst>
              <a:gd name="adj" fmla="val 0"/>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1683276" y="2015934"/>
            <a:ext cx="9492200" cy="295466"/>
          </a:xfrm>
          <a:prstGeom prst="rect">
            <a:avLst/>
          </a:prstGeom>
          <a:noFill/>
        </p:spPr>
        <p:txBody>
          <a:bodyPr wrap="square" lIns="0" tIns="0" rIns="0" bIns="0" rtlCol="0">
            <a:spAutoFit/>
          </a:bodyPr>
          <a:lstStyle/>
          <a:p>
            <a:pPr algn="just">
              <a:lnSpc>
                <a:spcPct val="12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点击输入文本内容</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矩形 93"/>
          <p:cNvSpPr/>
          <p:nvPr/>
        </p:nvSpPr>
        <p:spPr>
          <a:xfrm>
            <a:off x="1212045" y="1696754"/>
            <a:ext cx="405001" cy="405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矩形 93"/>
          <p:cNvSpPr/>
          <p:nvPr/>
        </p:nvSpPr>
        <p:spPr>
          <a:xfrm rot="10800000">
            <a:off x="11244509" y="2877744"/>
            <a:ext cx="405001" cy="405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5"/>
          <p:cNvSpPr>
            <a:spLocks/>
          </p:cNvSpPr>
          <p:nvPr/>
        </p:nvSpPr>
        <p:spPr bwMode="auto">
          <a:xfrm>
            <a:off x="1984600"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128573" tIns="64286" rIns="128573" bIns="64286" numCol="1" anchor="t" anchorCtr="0" compatLnSpc="1">
            <a:prstTxWarp prst="textNoShape">
              <a:avLst/>
            </a:prstTxWarp>
          </a:bodyPr>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2440653"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18" name="TextBox 23"/>
          <p:cNvSpPr txBox="1"/>
          <p:nvPr/>
        </p:nvSpPr>
        <p:spPr>
          <a:xfrm>
            <a:off x="2019997" y="5774175"/>
            <a:ext cx="1993336" cy="339708"/>
          </a:xfrm>
          <a:prstGeom prst="rect">
            <a:avLst/>
          </a:prstGeom>
          <a:noFill/>
        </p:spPr>
        <p:txBody>
          <a:bodyPr wrap="square" rtlCol="0">
            <a:spAutoFit/>
          </a:bodyPr>
          <a:lstStyle/>
          <a:p>
            <a:pPr>
              <a:lnSpc>
                <a:spcPct val="120000"/>
              </a:lnSpc>
            </a:pPr>
            <a:r>
              <a:rPr lang="zh-CN" altLang="en-US"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5"/>
          <p:cNvSpPr>
            <a:spLocks/>
          </p:cNvSpPr>
          <p:nvPr/>
        </p:nvSpPr>
        <p:spPr bwMode="auto">
          <a:xfrm>
            <a:off x="4359370"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2"/>
          </a:solidFill>
          <a:ln w="9525" cap="flat">
            <a:noFill/>
            <a:prstDash val="solid"/>
            <a:miter lim="800000"/>
            <a:headEnd/>
            <a:tailEnd/>
          </a:ln>
          <a:extLst/>
        </p:spPr>
        <p:txBody>
          <a:bodyPr vert="horz" wrap="square" lIns="128573" tIns="64286" rIns="128573" bIns="64286" numCol="1" anchor="t" anchorCtr="0" compatLnSpc="1">
            <a:prstTxWarp prst="textNoShape">
              <a:avLst/>
            </a:prstTxWarp>
          </a:bodyPr>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46"/>
          <p:cNvSpPr txBox="1"/>
          <p:nvPr/>
        </p:nvSpPr>
        <p:spPr>
          <a:xfrm>
            <a:off x="4815422"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23" name="TextBox 23"/>
          <p:cNvSpPr txBox="1"/>
          <p:nvPr/>
        </p:nvSpPr>
        <p:spPr>
          <a:xfrm>
            <a:off x="4394767" y="5774175"/>
            <a:ext cx="1993336" cy="339708"/>
          </a:xfrm>
          <a:prstGeom prst="rect">
            <a:avLst/>
          </a:prstGeom>
          <a:noFill/>
        </p:spPr>
        <p:txBody>
          <a:bodyPr wrap="square" rtlCol="0">
            <a:spAutoFit/>
          </a:bodyPr>
          <a:lstStyle/>
          <a:p>
            <a:pPr>
              <a:lnSpc>
                <a:spcPct val="120000"/>
              </a:lnSpc>
            </a:pPr>
            <a:r>
              <a:rPr lang="zh-CN" altLang="en-US"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5"/>
          <p:cNvSpPr>
            <a:spLocks/>
          </p:cNvSpPr>
          <p:nvPr/>
        </p:nvSpPr>
        <p:spPr bwMode="auto">
          <a:xfrm>
            <a:off x="6746839"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3"/>
          </a:solidFill>
          <a:ln w="9525" cap="flat">
            <a:noFill/>
            <a:prstDash val="solid"/>
            <a:miter lim="800000"/>
            <a:headEnd/>
            <a:tailEnd/>
          </a:ln>
          <a:extLst/>
        </p:spPr>
        <p:txBody>
          <a:bodyPr vert="horz" wrap="square" lIns="128573" tIns="64286" rIns="128573" bIns="64286" numCol="1" anchor="t" anchorCtr="0" compatLnSpc="1">
            <a:prstTxWarp prst="textNoShape">
              <a:avLst/>
            </a:prstTxWarp>
          </a:bodyPr>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46"/>
          <p:cNvSpPr txBox="1"/>
          <p:nvPr/>
        </p:nvSpPr>
        <p:spPr>
          <a:xfrm>
            <a:off x="7202891"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26" name="TextBox 23"/>
          <p:cNvSpPr txBox="1"/>
          <p:nvPr/>
        </p:nvSpPr>
        <p:spPr>
          <a:xfrm>
            <a:off x="6782236" y="5774175"/>
            <a:ext cx="1993336" cy="339708"/>
          </a:xfrm>
          <a:prstGeom prst="rect">
            <a:avLst/>
          </a:prstGeom>
          <a:noFill/>
        </p:spPr>
        <p:txBody>
          <a:bodyPr wrap="square" rtlCol="0">
            <a:spAutoFit/>
          </a:bodyPr>
          <a:lstStyle/>
          <a:p>
            <a:pPr>
              <a:lnSpc>
                <a:spcPct val="120000"/>
              </a:lnSpc>
            </a:pPr>
            <a:r>
              <a:rPr lang="zh-CN" altLang="en-US"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5"/>
          <p:cNvSpPr>
            <a:spLocks/>
          </p:cNvSpPr>
          <p:nvPr/>
        </p:nvSpPr>
        <p:spPr bwMode="auto">
          <a:xfrm>
            <a:off x="9147008"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4"/>
          </a:solidFill>
          <a:ln w="9525" cap="flat">
            <a:noFill/>
            <a:prstDash val="solid"/>
            <a:miter lim="800000"/>
            <a:headEnd/>
            <a:tailEnd/>
          </a:ln>
          <a:extLst/>
        </p:spPr>
        <p:txBody>
          <a:bodyPr vert="horz" wrap="square" lIns="128573" tIns="64286" rIns="128573" bIns="64286" numCol="1" anchor="t" anchorCtr="0" compatLnSpc="1">
            <a:prstTxWarp prst="textNoShape">
              <a:avLst/>
            </a:prstTxWarp>
          </a:bodyPr>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46"/>
          <p:cNvSpPr txBox="1"/>
          <p:nvPr/>
        </p:nvSpPr>
        <p:spPr>
          <a:xfrm>
            <a:off x="9603059"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30" name="TextBox 23"/>
          <p:cNvSpPr txBox="1"/>
          <p:nvPr/>
        </p:nvSpPr>
        <p:spPr>
          <a:xfrm>
            <a:off x="9182405" y="5774175"/>
            <a:ext cx="1993336" cy="339708"/>
          </a:xfrm>
          <a:prstGeom prst="rect">
            <a:avLst/>
          </a:prstGeom>
          <a:noFill/>
        </p:spPr>
        <p:txBody>
          <a:bodyPr wrap="square" rtlCol="0">
            <a:spAutoFit/>
          </a:bodyPr>
          <a:lstStyle/>
          <a:p>
            <a:pPr>
              <a:lnSpc>
                <a:spcPct val="120000"/>
              </a:lnSpc>
            </a:pPr>
            <a:r>
              <a:rPr lang="zh-CN" altLang="en-US"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点击输入文本内容点击输入文本内容点击输入文本内容点击输入文本内容</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文本框 18"/>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841821754"/>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anim calcmode="lin" valueType="num">
                                      <p:cBhvr>
                                        <p:cTn id="10" dur="500" fill="hold"/>
                                        <p:tgtEl>
                                          <p:spTgt spid="40"/>
                                        </p:tgtEl>
                                        <p:attrNameLst>
                                          <p:attrName>ppt_x</p:attrName>
                                        </p:attrNameLst>
                                      </p:cBhvr>
                                      <p:tavLst>
                                        <p:tav tm="0">
                                          <p:val>
                                            <p:fltVal val="0.5"/>
                                          </p:val>
                                        </p:tav>
                                        <p:tav tm="100000">
                                          <p:val>
                                            <p:strVal val="#ppt_x"/>
                                          </p:val>
                                        </p:tav>
                                      </p:tavLst>
                                    </p:anim>
                                    <p:anim calcmode="lin" valueType="num">
                                      <p:cBhvr>
                                        <p:cTn id="11" dur="500" fill="hold"/>
                                        <p:tgtEl>
                                          <p:spTgt spid="40"/>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p:cTn id="14" dur="500" fill="hold"/>
                                        <p:tgtEl>
                                          <p:spTgt spid="41"/>
                                        </p:tgtEl>
                                        <p:attrNameLst>
                                          <p:attrName>ppt_w</p:attrName>
                                        </p:attrNameLst>
                                      </p:cBhvr>
                                      <p:tavLst>
                                        <p:tav tm="0">
                                          <p:val>
                                            <p:fltVal val="0"/>
                                          </p:val>
                                        </p:tav>
                                        <p:tav tm="100000">
                                          <p:val>
                                            <p:strVal val="#ppt_w"/>
                                          </p:val>
                                        </p:tav>
                                      </p:tavLst>
                                    </p:anim>
                                    <p:anim calcmode="lin" valueType="num">
                                      <p:cBhvr>
                                        <p:cTn id="15" dur="500" fill="hold"/>
                                        <p:tgtEl>
                                          <p:spTgt spid="41"/>
                                        </p:tgtEl>
                                        <p:attrNameLst>
                                          <p:attrName>ppt_h</p:attrName>
                                        </p:attrNameLst>
                                      </p:cBhvr>
                                      <p:tavLst>
                                        <p:tav tm="0">
                                          <p:val>
                                            <p:fltVal val="0"/>
                                          </p:val>
                                        </p:tav>
                                        <p:tav tm="100000">
                                          <p:val>
                                            <p:strVal val="#ppt_h"/>
                                          </p:val>
                                        </p:tav>
                                      </p:tavLst>
                                    </p:anim>
                                    <p:animEffect transition="in" filter="fade">
                                      <p:cBhvr>
                                        <p:cTn id="16" dur="500"/>
                                        <p:tgtEl>
                                          <p:spTgt spid="41"/>
                                        </p:tgtEl>
                                      </p:cBhvr>
                                    </p:animEffect>
                                    <p:anim calcmode="lin" valueType="num">
                                      <p:cBhvr>
                                        <p:cTn id="17" dur="500" fill="hold"/>
                                        <p:tgtEl>
                                          <p:spTgt spid="41"/>
                                        </p:tgtEl>
                                        <p:attrNameLst>
                                          <p:attrName>ppt_x</p:attrName>
                                        </p:attrNameLst>
                                      </p:cBhvr>
                                      <p:tavLst>
                                        <p:tav tm="0">
                                          <p:val>
                                            <p:fltVal val="0.5"/>
                                          </p:val>
                                        </p:tav>
                                        <p:tav tm="100000">
                                          <p:val>
                                            <p:strVal val="#ppt_x"/>
                                          </p:val>
                                        </p:tav>
                                      </p:tavLst>
                                    </p:anim>
                                    <p:anim calcmode="lin" valueType="num">
                                      <p:cBhvr>
                                        <p:cTn id="18" dur="500" fill="hold"/>
                                        <p:tgtEl>
                                          <p:spTgt spid="41"/>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up)">
                                      <p:cBhvr>
                                        <p:cTn id="22" dur="500"/>
                                        <p:tgtEl>
                                          <p:spTgt spid="27"/>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par>
                          <p:cTn id="34" fill="hold">
                            <p:stCondLst>
                              <p:cond delay="2000"/>
                            </p:stCondLst>
                            <p:childTnLst>
                              <p:par>
                                <p:cTn id="35" presetID="12" presetClass="entr" presetSubtype="4"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p:tgtEl>
                                          <p:spTgt spid="18"/>
                                        </p:tgtEl>
                                        <p:attrNameLst>
                                          <p:attrName>ppt_y</p:attrName>
                                        </p:attrNameLst>
                                      </p:cBhvr>
                                      <p:tavLst>
                                        <p:tav tm="0">
                                          <p:val>
                                            <p:strVal val="#ppt_y+#ppt_h*1.125000"/>
                                          </p:val>
                                        </p:tav>
                                        <p:tav tm="100000">
                                          <p:val>
                                            <p:strVal val="#ppt_y"/>
                                          </p:val>
                                        </p:tav>
                                      </p:tavLst>
                                    </p:anim>
                                    <p:animEffect transition="in" filter="wipe(up)">
                                      <p:cBhvr>
                                        <p:cTn id="38" dur="500"/>
                                        <p:tgtEl>
                                          <p:spTgt spid="18"/>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p:tgtEl>
                                          <p:spTgt spid="23"/>
                                        </p:tgtEl>
                                        <p:attrNameLst>
                                          <p:attrName>ppt_y</p:attrName>
                                        </p:attrNameLst>
                                      </p:cBhvr>
                                      <p:tavLst>
                                        <p:tav tm="0">
                                          <p:val>
                                            <p:strVal val="#ppt_y+#ppt_h*1.125000"/>
                                          </p:val>
                                        </p:tav>
                                        <p:tav tm="100000">
                                          <p:val>
                                            <p:strVal val="#ppt_y"/>
                                          </p:val>
                                        </p:tav>
                                      </p:tavLst>
                                    </p:anim>
                                    <p:animEffect transition="in" filter="wipe(up)">
                                      <p:cBhvr>
                                        <p:cTn id="50" dur="500"/>
                                        <p:tgtEl>
                                          <p:spTgt spid="23"/>
                                        </p:tgtEl>
                                      </p:cBhvr>
                                    </p:animEffect>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childTnLst>
                          </p:cTn>
                        </p:par>
                        <p:par>
                          <p:cTn id="70" fill="hold">
                            <p:stCondLst>
                              <p:cond delay="5000"/>
                            </p:stCondLst>
                            <p:childTnLst>
                              <p:par>
                                <p:cTn id="71" presetID="12" presetClass="entr" presetSubtype="4"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500"/>
                                        <p:tgtEl>
                                          <p:spTgt spid="30"/>
                                        </p:tgtEl>
                                        <p:attrNameLst>
                                          <p:attrName>ppt_y</p:attrName>
                                        </p:attrNameLst>
                                      </p:cBhvr>
                                      <p:tavLst>
                                        <p:tav tm="0">
                                          <p:val>
                                            <p:strVal val="#ppt_y+#ppt_h*1.125000"/>
                                          </p:val>
                                        </p:tav>
                                        <p:tav tm="100000">
                                          <p:val>
                                            <p:strVal val="#ppt_y"/>
                                          </p:val>
                                        </p:tav>
                                      </p:tavLst>
                                    </p:anim>
                                    <p:animEffect transition="in" filter="wipe(up)">
                                      <p:cBhvr>
                                        <p:cTn id="7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9" grpId="0"/>
      <p:bldP spid="40" grpId="0" animBg="1"/>
      <p:bldP spid="41" grpId="0" animBg="1"/>
      <p:bldP spid="44" grpId="0" animBg="1"/>
      <p:bldP spid="47" grpId="0"/>
      <p:bldP spid="18" grpId="0"/>
      <p:bldP spid="21" grpId="0" animBg="1"/>
      <p:bldP spid="22" grpId="0"/>
      <p:bldP spid="23" grpId="0"/>
      <p:bldP spid="24" grpId="0" animBg="1"/>
      <p:bldP spid="25" grpId="0"/>
      <p:bldP spid="26" grpId="0"/>
      <p:bldP spid="28" grpId="0" animBg="1"/>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1148" y="448"/>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753228"/>
            <a:ext cx="5422486" cy="5263548"/>
            <a:chOff x="155004" y="535406"/>
            <a:chExt cx="3856678" cy="3743635"/>
          </a:xfrm>
        </p:grpSpPr>
        <p:sp>
          <p:nvSpPr>
            <p:cNvPr id="10" name="Freeform 12"/>
            <p:cNvSpPr>
              <a:spLocks/>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a:extLst/>
          </p:spPr>
          <p:txBody>
            <a:bodyPr vert="horz" wrap="square" lIns="128564" tIns="64282" rIns="128564" bIns="64282" numCol="1" anchor="t" anchorCtr="0" compatLnSpc="1">
              <a:prstTxWarp prst="textNoShape">
                <a:avLst/>
              </a:prstTxWarp>
            </a:bodyPr>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itchFamily="34" charset="-34"/>
                  <a:cs typeface="IrisUPC" pitchFamily="34" charset="-34"/>
                </a:defRPr>
              </a:lvl1pPr>
            </a:lstStyle>
            <a:p>
              <a:r>
                <a:rPr lang="en-US" altLang="zh-CN" sz="7311" dirty="0"/>
                <a:t>PART THREE</a:t>
              </a:r>
              <a:endParaRPr lang="zh-CN" altLang="en-US" sz="7311" dirty="0"/>
            </a:p>
          </p:txBody>
        </p:sp>
        <p:sp>
          <p:nvSpPr>
            <p:cNvPr id="3" name="TextBox 2"/>
            <p:cNvSpPr txBox="1"/>
            <p:nvPr/>
          </p:nvSpPr>
          <p:spPr>
            <a:xfrm>
              <a:off x="155004" y="535406"/>
              <a:ext cx="3856678" cy="3743635"/>
            </a:xfrm>
            <a:prstGeom prst="rect">
              <a:avLst/>
            </a:prstGeom>
            <a:noFill/>
          </p:spPr>
          <p:txBody>
            <a:bodyPr wrap="square" rtlCol="0">
              <a:spAutoFit/>
            </a:bodyPr>
            <a:lstStyle>
              <a:defPPr>
                <a:defRPr lang="zh-CN"/>
              </a:defPPr>
              <a:lvl1pPr algn="ctr">
                <a:defRPr sz="8800" b="1">
                  <a:solidFill>
                    <a:srgbClr val="441C1F"/>
                  </a:solidFill>
                  <a:latin typeface="IrisUPC" pitchFamily="34" charset="-34"/>
                  <a:cs typeface="IrisUPC" pitchFamily="34" charset="-34"/>
                </a:defRPr>
              </a:lvl1pPr>
            </a:lstStyle>
            <a:p>
              <a:r>
                <a:rPr lang="en-US" altLang="zh-CN" sz="33605" dirty="0">
                  <a:solidFill>
                    <a:schemeClr val="bg1"/>
                  </a:solidFill>
                </a:rPr>
                <a:t>03</a:t>
              </a:r>
              <a:endParaRPr lang="zh-CN" altLang="en-US" sz="33605" dirty="0">
                <a:solidFill>
                  <a:schemeClr val="bg1"/>
                </a:solidFill>
              </a:endParaRPr>
            </a:p>
          </p:txBody>
        </p:sp>
      </p:grpSp>
      <p:grpSp>
        <p:nvGrpSpPr>
          <p:cNvPr id="6" name="组合 5"/>
          <p:cNvGrpSpPr/>
          <p:nvPr/>
        </p:nvGrpSpPr>
        <p:grpSpPr>
          <a:xfrm>
            <a:off x="6412559" y="2677204"/>
            <a:ext cx="5313619" cy="1711011"/>
            <a:chOff x="4560038" y="1903811"/>
            <a:chExt cx="3779248" cy="1216936"/>
          </a:xfrm>
        </p:grpSpPr>
        <p:sp>
          <p:nvSpPr>
            <p:cNvPr id="4" name="矩形 3"/>
            <p:cNvSpPr/>
            <p:nvPr/>
          </p:nvSpPr>
          <p:spPr>
            <a:xfrm>
              <a:off x="4599696" y="2573491"/>
              <a:ext cx="2940589" cy="547256"/>
            </a:xfrm>
            <a:prstGeom prst="rect">
              <a:avLst/>
            </a:prstGeom>
          </p:spPr>
          <p:txBody>
            <a:bodyPr wrap="none">
              <a:spAutoFit/>
            </a:bodyPr>
            <a:lstStyle/>
            <a:p>
              <a:r>
                <a:rPr lang="zh-CN" altLang="en-US" sz="4400" dirty="0" smtClean="0">
                  <a:solidFill>
                    <a:schemeClr val="bg1"/>
                  </a:solidFill>
                  <a:ea typeface="微软雅黑" panose="020B0503020204020204" pitchFamily="34" charset="-122"/>
                </a:rPr>
                <a:t>点击输入小标题</a:t>
              </a:r>
              <a:endParaRPr lang="zh-CN" altLang="en-US" sz="7199"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5999"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161642959"/>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Freeform 8"/>
          <p:cNvSpPr>
            <a:spLocks/>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Freeform 9"/>
          <p:cNvSpPr>
            <a:spLocks/>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0" name="Freeform 10"/>
          <p:cNvSpPr>
            <a:spLocks/>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8104899" y="0"/>
            <a:ext cx="4753851" cy="7239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a:spLocks noChangeArrowheads="1"/>
          </p:cNvSpPr>
          <p:nvPr/>
        </p:nvSpPr>
        <p:spPr bwMode="auto">
          <a:xfrm>
            <a:off x="8671102" y="3279248"/>
            <a:ext cx="3775956" cy="262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11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11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2" y="1498337"/>
            <a:ext cx="3775957" cy="1508105"/>
          </a:xfrm>
          <a:prstGeom prst="rect">
            <a:avLst/>
          </a:prstGeom>
          <a:noFill/>
        </p:spPr>
        <p:txBody>
          <a:bodyPr wrap="square">
            <a:spAutoFit/>
          </a:bodyPr>
          <a:lstStyle/>
          <a:p>
            <a:pPr algn="ctr"/>
            <a:r>
              <a:rPr lang="en-US" altLang="zh-CN" sz="4400" dirty="0">
                <a:solidFill>
                  <a:schemeClr val="bg1"/>
                </a:solidFill>
                <a:ea typeface="Cambria Math" panose="02040503050406030204" pitchFamily="18" charset="0"/>
              </a:rPr>
              <a:t>ADD RELATED</a:t>
            </a:r>
          </a:p>
          <a:p>
            <a:pPr algn="ctr"/>
            <a:r>
              <a:rPr lang="en-US" altLang="zh-CN" sz="4800" dirty="0">
                <a:solidFill>
                  <a:schemeClr val="bg1"/>
                </a:solidFill>
                <a:latin typeface="Impact" panose="020B0806030902050204" pitchFamily="34" charset="0"/>
                <a:ea typeface="Cambria Math" panose="02040503050406030204" pitchFamily="18" charset="0"/>
              </a:rPr>
              <a:t>TITLE WORDS</a:t>
            </a:r>
            <a:endParaRPr lang="zh-CN" altLang="en-US" sz="48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文本框 1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815691436"/>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文本框 2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48338912"/>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549317381"/>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31181474"/>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7317" y="1990607"/>
            <a:ext cx="4434189" cy="5175051"/>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sp>
        <p:nvSpPr>
          <p:cNvPr id="8" name="AutoShape 31"/>
          <p:cNvSpPr>
            <a:spLocks noChangeArrowheads="1"/>
          </p:cNvSpPr>
          <p:nvPr/>
        </p:nvSpPr>
        <p:spPr bwMode="gray">
          <a:xfrm>
            <a:off x="1895767" y="346746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9" name="AutoShape 32"/>
          <p:cNvSpPr>
            <a:spLocks noChangeArrowheads="1"/>
          </p:cNvSpPr>
          <p:nvPr/>
        </p:nvSpPr>
        <p:spPr bwMode="gray">
          <a:xfrm>
            <a:off x="2773948" y="428974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0" name="AutoShape 33"/>
          <p:cNvSpPr>
            <a:spLocks noChangeArrowheads="1"/>
          </p:cNvSpPr>
          <p:nvPr/>
        </p:nvSpPr>
        <p:spPr bwMode="gray">
          <a:xfrm>
            <a:off x="3307710" y="5497925"/>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nvGrpSpPr>
          <p:cNvPr id="38" name="组合 37"/>
          <p:cNvGrpSpPr/>
          <p:nvPr/>
        </p:nvGrpSpPr>
        <p:grpSpPr>
          <a:xfrm>
            <a:off x="3952" y="4799758"/>
            <a:ext cx="2479621" cy="2432893"/>
            <a:chOff x="2617" y="4551130"/>
            <a:chExt cx="2351177" cy="2306870"/>
          </a:xfrm>
          <a:solidFill>
            <a:srgbClr val="0170C1"/>
          </a:solidFill>
        </p:grpSpPr>
        <p:sp>
          <p:nvSpPr>
            <p:cNvPr id="34" name="Arc 43"/>
            <p:cNvSpPr>
              <a:spLocks/>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6" name="Text Box 45"/>
            <p:cNvSpPr txBox="1">
              <a:spLocks noChangeArrowheads="1"/>
            </p:cNvSpPr>
            <p:nvPr/>
          </p:nvSpPr>
          <p:spPr bwMode="gray">
            <a:xfrm>
              <a:off x="102992" y="5646057"/>
              <a:ext cx="1401860" cy="787952"/>
            </a:xfrm>
            <a:prstGeom prst="rect">
              <a:avLst/>
            </a:prstGeom>
            <a:noFill/>
            <a:ln>
              <a:noFill/>
            </a:ln>
            <a:effectLst/>
            <a:extLst/>
          </p:spPr>
          <p:txBody>
            <a:bodyPr>
              <a:spAutoFit/>
            </a:bodyPr>
            <a:lstStyle/>
            <a:p>
              <a:pPr algn="ctr" fontAlgn="auto">
                <a:spcBef>
                  <a:spcPts val="0"/>
                </a:spcBef>
                <a:spcAft>
                  <a:spcPts val="0"/>
                </a:spcAft>
                <a:defRPr/>
              </a:pPr>
              <a:r>
                <a:rPr lang="en-US" altLang="zh-CN" sz="2400" b="1" dirty="0">
                  <a:solidFill>
                    <a:schemeClr val="bg1"/>
                  </a:solidFill>
                  <a:latin typeface="Franklin Gothic Book" panose="020B0503020102020204" pitchFamily="34" charset="0"/>
                  <a:ea typeface="Segoe UI Emoji" panose="020B0502040204020203" pitchFamily="34" charset="0"/>
                </a:rPr>
                <a:t>YOUR TITLE</a:t>
              </a:r>
              <a:endParaRPr lang="zh-CN" altLang="en-US" sz="24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4349988" y="5681857"/>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6" name="AutoShape 55"/>
          <p:cNvSpPr>
            <a:spLocks noChangeArrowheads="1"/>
          </p:cNvSpPr>
          <p:nvPr/>
        </p:nvSpPr>
        <p:spPr bwMode="gray">
          <a:xfrm>
            <a:off x="1930029" y="1381109"/>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7" name="AutoShape 56"/>
          <p:cNvSpPr>
            <a:spLocks noChangeArrowheads="1"/>
          </p:cNvSpPr>
          <p:nvPr/>
        </p:nvSpPr>
        <p:spPr bwMode="gray">
          <a:xfrm>
            <a:off x="2481822" y="2931903"/>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7030A0"/>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8" name="AutoShape 57"/>
          <p:cNvSpPr>
            <a:spLocks noChangeArrowheads="1"/>
          </p:cNvSpPr>
          <p:nvPr/>
        </p:nvSpPr>
        <p:spPr bwMode="gray">
          <a:xfrm>
            <a:off x="3158041" y="4421386"/>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9" name="AutoShape 58"/>
          <p:cNvSpPr>
            <a:spLocks noChangeArrowheads="1"/>
          </p:cNvSpPr>
          <p:nvPr/>
        </p:nvSpPr>
        <p:spPr bwMode="gray">
          <a:xfrm>
            <a:off x="669559" y="3682054"/>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0" name="AutoShape 59"/>
          <p:cNvSpPr>
            <a:spLocks noChangeArrowheads="1"/>
          </p:cNvSpPr>
          <p:nvPr/>
        </p:nvSpPr>
        <p:spPr bwMode="gray">
          <a:xfrm>
            <a:off x="3233777" y="6597907"/>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9" name="TextBox 38"/>
          <p:cNvSpPr txBox="1"/>
          <p:nvPr/>
        </p:nvSpPr>
        <p:spPr>
          <a:xfrm>
            <a:off x="2855094" y="1215764"/>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3437544" y="2766558"/>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151123" y="4256041"/>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5326831" y="5626867"/>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855094" y="96171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3437544" y="24619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4151123" y="3919229"/>
            <a:ext cx="2430227" cy="312815"/>
          </a:xfrm>
          <a:prstGeom prst="rect">
            <a:avLst/>
          </a:prstGeom>
          <a:noFill/>
        </p:spPr>
        <p:txBody>
          <a:bodyPr wrap="square" lIns="96431" tIns="48215" rIns="96431" bIns="48215" rtlCol="0">
            <a:spAutoFit/>
          </a:bodyPr>
          <a:lstStyle/>
          <a:p>
            <a:pPr fontAlgn="auto">
              <a:spcBef>
                <a:spcPts val="0"/>
              </a:spcBef>
              <a:spcAft>
                <a:spcPts val="0"/>
              </a:spcAft>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5326831" y="533369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文本框 4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58578854"/>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diamond(out)">
                                      <p:cBhvr>
                                        <p:cTn id="11" dur="2000"/>
                                        <p:tgtEl>
                                          <p:spTgt spid="37"/>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53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8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40089" y="-16250"/>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753227"/>
            <a:ext cx="5422486" cy="5263548"/>
            <a:chOff x="155004" y="535406"/>
            <a:chExt cx="3856678" cy="3743635"/>
          </a:xfrm>
        </p:grpSpPr>
        <p:sp>
          <p:nvSpPr>
            <p:cNvPr id="10" name="Freeform 12"/>
            <p:cNvSpPr>
              <a:spLocks/>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a:extLst/>
          </p:spPr>
          <p:txBody>
            <a:bodyPr vert="horz" wrap="square" lIns="128564" tIns="64282" rIns="128564" bIns="64282" numCol="1" anchor="t" anchorCtr="0" compatLnSpc="1">
              <a:prstTxWarp prst="textNoShape">
                <a:avLst/>
              </a:prstTxWarp>
            </a:bodyPr>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itchFamily="34" charset="-34"/>
                  <a:cs typeface="IrisUPC" pitchFamily="34" charset="-34"/>
                </a:defRPr>
              </a:lvl1pPr>
            </a:lstStyle>
            <a:p>
              <a:r>
                <a:rPr lang="en-US" altLang="zh-CN" sz="7311" dirty="0"/>
                <a:t>PART FOUR</a:t>
              </a:r>
              <a:endParaRPr lang="zh-CN" altLang="en-US" sz="7311" dirty="0"/>
            </a:p>
          </p:txBody>
        </p:sp>
        <p:sp>
          <p:nvSpPr>
            <p:cNvPr id="3" name="TextBox 2"/>
            <p:cNvSpPr txBox="1"/>
            <p:nvPr/>
          </p:nvSpPr>
          <p:spPr>
            <a:xfrm>
              <a:off x="155004" y="535406"/>
              <a:ext cx="3856678" cy="3743635"/>
            </a:xfrm>
            <a:prstGeom prst="rect">
              <a:avLst/>
            </a:prstGeom>
            <a:noFill/>
          </p:spPr>
          <p:txBody>
            <a:bodyPr wrap="square" rtlCol="0">
              <a:spAutoFit/>
            </a:bodyPr>
            <a:lstStyle>
              <a:defPPr>
                <a:defRPr lang="zh-CN"/>
              </a:defPPr>
              <a:lvl1pPr algn="ctr">
                <a:defRPr sz="8800" b="1">
                  <a:solidFill>
                    <a:srgbClr val="441C1F"/>
                  </a:solidFill>
                  <a:latin typeface="IrisUPC" pitchFamily="34" charset="-34"/>
                  <a:cs typeface="IrisUPC" pitchFamily="34" charset="-34"/>
                </a:defRPr>
              </a:lvl1pPr>
            </a:lstStyle>
            <a:p>
              <a:r>
                <a:rPr lang="en-US" altLang="zh-CN" sz="33605" dirty="0">
                  <a:solidFill>
                    <a:schemeClr val="bg1"/>
                  </a:solidFill>
                </a:rPr>
                <a:t>04</a:t>
              </a:r>
              <a:endParaRPr lang="zh-CN" altLang="en-US" sz="33605" dirty="0">
                <a:solidFill>
                  <a:schemeClr val="bg1"/>
                </a:solidFill>
              </a:endParaRPr>
            </a:p>
          </p:txBody>
        </p:sp>
      </p:grpSp>
      <p:grpSp>
        <p:nvGrpSpPr>
          <p:cNvPr id="6" name="组合 5"/>
          <p:cNvGrpSpPr/>
          <p:nvPr/>
        </p:nvGrpSpPr>
        <p:grpSpPr>
          <a:xfrm>
            <a:off x="6412559" y="2677205"/>
            <a:ext cx="5313619" cy="1711011"/>
            <a:chOff x="4560038" y="1903811"/>
            <a:chExt cx="3779248" cy="1216936"/>
          </a:xfrm>
        </p:grpSpPr>
        <p:sp>
          <p:nvSpPr>
            <p:cNvPr id="4" name="矩形 3"/>
            <p:cNvSpPr/>
            <p:nvPr/>
          </p:nvSpPr>
          <p:spPr>
            <a:xfrm>
              <a:off x="4599696" y="2573491"/>
              <a:ext cx="2940589" cy="547256"/>
            </a:xfrm>
            <a:prstGeom prst="rect">
              <a:avLst/>
            </a:prstGeom>
          </p:spPr>
          <p:txBody>
            <a:bodyPr wrap="none">
              <a:spAutoFit/>
            </a:bodyPr>
            <a:lstStyle/>
            <a:p>
              <a:r>
                <a:rPr lang="zh-CN" altLang="en-US" sz="4400" dirty="0" smtClean="0">
                  <a:solidFill>
                    <a:schemeClr val="bg1"/>
                  </a:solidFill>
                  <a:latin typeface="Impact" panose="020B0806030902050204" pitchFamily="34" charset="0"/>
                  <a:ea typeface="微软雅黑" panose="020B0503020204020204" pitchFamily="34" charset="-122"/>
                </a:rPr>
                <a:t>点击输入小标题</a:t>
              </a:r>
              <a:endParaRPr lang="zh-CN" altLang="en-US" sz="44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5999"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181184441"/>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a:spLocks/>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0" name="AutoShape 2"/>
          <p:cNvSpPr>
            <a:spLocks/>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3" name="AutoShape 5" descr="image4.png"/>
          <p:cNvSpPr>
            <a:spLocks/>
          </p:cNvSpPr>
          <p:nvPr/>
        </p:nvSpPr>
        <p:spPr bwMode="auto">
          <a:xfrm>
            <a:off x="5176928" y="1456085"/>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 name="矩形 2"/>
          <p:cNvSpPr/>
          <p:nvPr/>
        </p:nvSpPr>
        <p:spPr>
          <a:xfrm>
            <a:off x="5493271" y="2536205"/>
            <a:ext cx="1944216" cy="3456384"/>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99" name="AutoShape 11"/>
          <p:cNvSpPr>
            <a:spLocks/>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301" name="AutoShape 13"/>
          <p:cNvSpPr>
            <a:spLocks/>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15"/>
          <p:cNvSpPr txBox="1"/>
          <p:nvPr/>
        </p:nvSpPr>
        <p:spPr>
          <a:xfrm>
            <a:off x="8347444" y="3133776"/>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8" name="TextBox 16"/>
          <p:cNvSpPr txBox="1"/>
          <p:nvPr/>
        </p:nvSpPr>
        <p:spPr>
          <a:xfrm>
            <a:off x="8347444" y="2813045"/>
            <a:ext cx="1816205" cy="315633"/>
          </a:xfrm>
          <a:prstGeom prst="rect">
            <a:avLst/>
          </a:prstGeom>
          <a:noFill/>
        </p:spPr>
        <p:txBody>
          <a:bodyPr wrap="none" lIns="99220" tIns="49610" rIns="99220" bIns="4961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88227178"/>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 calcmode="lin" valueType="num">
                                      <p:cBhvr additive="base">
                                        <p:cTn id="17" dur="500" fill="hold"/>
                                        <p:tgtEl>
                                          <p:spTgt spid="12293"/>
                                        </p:tgtEl>
                                        <p:attrNameLst>
                                          <p:attrName>ppt_x</p:attrName>
                                        </p:attrNameLst>
                                      </p:cBhvr>
                                      <p:tavLst>
                                        <p:tav tm="0">
                                          <p:val>
                                            <p:strVal val="0-#ppt_w/2"/>
                                          </p:val>
                                        </p:tav>
                                        <p:tav tm="100000">
                                          <p:val>
                                            <p:strVal val="#ppt_x"/>
                                          </p:val>
                                        </p:tav>
                                      </p:tavLst>
                                    </p:anim>
                                    <p:anim calcmode="lin" valueType="num">
                                      <p:cBhvr additive="base">
                                        <p:cTn id="18" dur="500" fill="hold"/>
                                        <p:tgtEl>
                                          <p:spTgt spid="1229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2301"/>
                                        </p:tgtEl>
                                        <p:attrNameLst>
                                          <p:attrName>style.visibility</p:attrName>
                                        </p:attrNameLst>
                                      </p:cBhvr>
                                      <p:to>
                                        <p:strVal val="visible"/>
                                      </p:to>
                                    </p:set>
                                    <p:anim calcmode="lin" valueType="num">
                                      <p:cBhvr>
                                        <p:cTn id="26" dur="500" fill="hold"/>
                                        <p:tgtEl>
                                          <p:spTgt spid="12301"/>
                                        </p:tgtEl>
                                        <p:attrNameLst>
                                          <p:attrName>ppt_w</p:attrName>
                                        </p:attrNameLst>
                                      </p:cBhvr>
                                      <p:tavLst>
                                        <p:tav tm="0">
                                          <p:val>
                                            <p:fltVal val="0"/>
                                          </p:val>
                                        </p:tav>
                                        <p:tav tm="100000">
                                          <p:val>
                                            <p:strVal val="#ppt_w"/>
                                          </p:val>
                                        </p:tav>
                                      </p:tavLst>
                                    </p:anim>
                                    <p:anim calcmode="lin" valueType="num">
                                      <p:cBhvr>
                                        <p:cTn id="27" dur="500" fill="hold"/>
                                        <p:tgtEl>
                                          <p:spTgt spid="12301"/>
                                        </p:tgtEl>
                                        <p:attrNameLst>
                                          <p:attrName>ppt_h</p:attrName>
                                        </p:attrNameLst>
                                      </p:cBhvr>
                                      <p:tavLst>
                                        <p:tav tm="0">
                                          <p:val>
                                            <p:fltVal val="0"/>
                                          </p:val>
                                        </p:tav>
                                        <p:tav tm="100000">
                                          <p:val>
                                            <p:strVal val="#ppt_h"/>
                                          </p:val>
                                        </p:tav>
                                      </p:tavLst>
                                    </p:anim>
                                    <p:animEffect transition="in" filter="fade">
                                      <p:cBhvr>
                                        <p:cTn id="28" dur="500"/>
                                        <p:tgtEl>
                                          <p:spTgt spid="12301"/>
                                        </p:tgtEl>
                                      </p:cBhvr>
                                    </p:animEffect>
                                  </p:childTnLst>
                                </p:cTn>
                              </p:par>
                            </p:childTnLst>
                          </p:cTn>
                        </p:par>
                        <p:par>
                          <p:cTn id="29" fill="hold">
                            <p:stCondLst>
                              <p:cond delay="2500"/>
                            </p:stCondLst>
                            <p:childTnLst>
                              <p:par>
                                <p:cTn id="30" presetID="17" presetClass="entr" presetSubtype="1" fill="hold" grpId="0" nodeType="afterEffect">
                                  <p:stCondLst>
                                    <p:cond delay="0"/>
                                  </p:stCondLst>
                                  <p:iterate type="lt">
                                    <p:tmPct val="40000"/>
                                  </p:iterate>
                                  <p:childTnLst>
                                    <p:set>
                                      <p:cBhvr>
                                        <p:cTn id="31" dur="1" fill="hold">
                                          <p:stCondLst>
                                            <p:cond delay="0"/>
                                          </p:stCondLst>
                                        </p:cTn>
                                        <p:tgtEl>
                                          <p:spTgt spid="32"/>
                                        </p:tgtEl>
                                        <p:attrNameLst>
                                          <p:attrName>style.visibility</p:attrName>
                                        </p:attrNameLst>
                                      </p:cBhvr>
                                      <p:to>
                                        <p:strVal val="visible"/>
                                      </p:to>
                                    </p:set>
                                    <p:anim calcmode="lin" valueType="num">
                                      <p:cBhvr>
                                        <p:cTn id="32" dur="250" fill="hold"/>
                                        <p:tgtEl>
                                          <p:spTgt spid="32"/>
                                        </p:tgtEl>
                                        <p:attrNameLst>
                                          <p:attrName>ppt_x</p:attrName>
                                        </p:attrNameLst>
                                      </p:cBhvr>
                                      <p:tavLst>
                                        <p:tav tm="0">
                                          <p:val>
                                            <p:strVal val="#ppt_x"/>
                                          </p:val>
                                        </p:tav>
                                        <p:tav tm="100000">
                                          <p:val>
                                            <p:strVal val="#ppt_x"/>
                                          </p:val>
                                        </p:tav>
                                      </p:tavLst>
                                    </p:anim>
                                    <p:anim calcmode="lin" valueType="num">
                                      <p:cBhvr>
                                        <p:cTn id="33" dur="250" fill="hold"/>
                                        <p:tgtEl>
                                          <p:spTgt spid="32"/>
                                        </p:tgtEl>
                                        <p:attrNameLst>
                                          <p:attrName>ppt_y</p:attrName>
                                        </p:attrNameLst>
                                      </p:cBhvr>
                                      <p:tavLst>
                                        <p:tav tm="0">
                                          <p:val>
                                            <p:strVal val="#ppt_y-#ppt_h/2"/>
                                          </p:val>
                                        </p:tav>
                                        <p:tav tm="100000">
                                          <p:val>
                                            <p:strVal val="#ppt_y"/>
                                          </p:val>
                                        </p:tav>
                                      </p:tavLst>
                                    </p:anim>
                                    <p:anim calcmode="lin" valueType="num">
                                      <p:cBhvr>
                                        <p:cTn id="34" dur="250" fill="hold"/>
                                        <p:tgtEl>
                                          <p:spTgt spid="32"/>
                                        </p:tgtEl>
                                        <p:attrNameLst>
                                          <p:attrName>ppt_w</p:attrName>
                                        </p:attrNameLst>
                                      </p:cBhvr>
                                      <p:tavLst>
                                        <p:tav tm="0">
                                          <p:val>
                                            <p:strVal val="#ppt_w"/>
                                          </p:val>
                                        </p:tav>
                                        <p:tav tm="100000">
                                          <p:val>
                                            <p:strVal val="#ppt_w"/>
                                          </p:val>
                                        </p:tav>
                                      </p:tavLst>
                                    </p:anim>
                                    <p:anim calcmode="lin" valueType="num">
                                      <p:cBhvr>
                                        <p:cTn id="35" dur="250" fill="hold"/>
                                        <p:tgtEl>
                                          <p:spTgt spid="32"/>
                                        </p:tgtEl>
                                        <p:attrNameLst>
                                          <p:attrName>ppt_h</p:attrName>
                                        </p:attrNameLst>
                                      </p:cBhvr>
                                      <p:tavLst>
                                        <p:tav tm="0">
                                          <p:val>
                                            <p:fltVal val="0"/>
                                          </p:val>
                                        </p:tav>
                                        <p:tav tm="100000">
                                          <p:val>
                                            <p:strVal val="#ppt_h"/>
                                          </p:val>
                                        </p:tav>
                                      </p:tavLst>
                                    </p:anim>
                                  </p:childTnLst>
                                </p:cTn>
                              </p:par>
                            </p:childTnLst>
                          </p:cTn>
                        </p:par>
                        <p:par>
                          <p:cTn id="36" fill="hold">
                            <p:stCondLst>
                              <p:cond delay="3550"/>
                            </p:stCondLst>
                            <p:childTnLst>
                              <p:par>
                                <p:cTn id="37" presetID="22" presetClass="entr" presetSubtype="8"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500"/>
                                        <p:tgtEl>
                                          <p:spTgt spid="31"/>
                                        </p:tgtEl>
                                      </p:cBhvr>
                                    </p:animEffect>
                                  </p:childTnLst>
                                </p:cTn>
                              </p:par>
                            </p:childTnLst>
                          </p:cTn>
                        </p:par>
                        <p:par>
                          <p:cTn id="40" fill="hold">
                            <p:stCondLst>
                              <p:cond delay="4050"/>
                            </p:stCondLst>
                            <p:childTnLst>
                              <p:par>
                                <p:cTn id="41" presetID="53" presetClass="entr" presetSubtype="16" fill="hold" grpId="0" nodeType="afterEffect">
                                  <p:stCondLst>
                                    <p:cond delay="0"/>
                                  </p:stCondLst>
                                  <p:childTnLst>
                                    <p:set>
                                      <p:cBhvr>
                                        <p:cTn id="42" dur="1" fill="hold">
                                          <p:stCondLst>
                                            <p:cond delay="0"/>
                                          </p:stCondLst>
                                        </p:cTn>
                                        <p:tgtEl>
                                          <p:spTgt spid="12299"/>
                                        </p:tgtEl>
                                        <p:attrNameLst>
                                          <p:attrName>style.visibility</p:attrName>
                                        </p:attrNameLst>
                                      </p:cBhvr>
                                      <p:to>
                                        <p:strVal val="visible"/>
                                      </p:to>
                                    </p:set>
                                    <p:anim calcmode="lin" valueType="num">
                                      <p:cBhvr>
                                        <p:cTn id="43" dur="500" fill="hold"/>
                                        <p:tgtEl>
                                          <p:spTgt spid="12299"/>
                                        </p:tgtEl>
                                        <p:attrNameLst>
                                          <p:attrName>ppt_w</p:attrName>
                                        </p:attrNameLst>
                                      </p:cBhvr>
                                      <p:tavLst>
                                        <p:tav tm="0">
                                          <p:val>
                                            <p:fltVal val="0"/>
                                          </p:val>
                                        </p:tav>
                                        <p:tav tm="100000">
                                          <p:val>
                                            <p:strVal val="#ppt_w"/>
                                          </p:val>
                                        </p:tav>
                                      </p:tavLst>
                                    </p:anim>
                                    <p:anim calcmode="lin" valueType="num">
                                      <p:cBhvr>
                                        <p:cTn id="44" dur="500" fill="hold"/>
                                        <p:tgtEl>
                                          <p:spTgt spid="12299"/>
                                        </p:tgtEl>
                                        <p:attrNameLst>
                                          <p:attrName>ppt_h</p:attrName>
                                        </p:attrNameLst>
                                      </p:cBhvr>
                                      <p:tavLst>
                                        <p:tav tm="0">
                                          <p:val>
                                            <p:fltVal val="0"/>
                                          </p:val>
                                        </p:tav>
                                        <p:tav tm="100000">
                                          <p:val>
                                            <p:strVal val="#ppt_h"/>
                                          </p:val>
                                        </p:tav>
                                      </p:tavLst>
                                    </p:anim>
                                    <p:animEffect transition="in" filter="fade">
                                      <p:cBhvr>
                                        <p:cTn id="45" dur="500"/>
                                        <p:tgtEl>
                                          <p:spTgt spid="12299"/>
                                        </p:tgtEl>
                                      </p:cBhvr>
                                    </p:animEffect>
                                  </p:childTnLst>
                                </p:cTn>
                              </p:par>
                            </p:childTnLst>
                          </p:cTn>
                        </p:par>
                        <p:par>
                          <p:cTn id="46" fill="hold">
                            <p:stCondLst>
                              <p:cond delay="4550"/>
                            </p:stCondLst>
                            <p:childTnLst>
                              <p:par>
                                <p:cTn id="47" presetID="17" presetClass="entr" presetSubtype="1" fill="hold" grpId="0" nodeType="afterEffect">
                                  <p:stCondLst>
                                    <p:cond delay="0"/>
                                  </p:stCondLst>
                                  <p:iterate type="lt">
                                    <p:tmPct val="40000"/>
                                  </p:iterate>
                                  <p:childTnLst>
                                    <p:set>
                                      <p:cBhvr>
                                        <p:cTn id="48" dur="1" fill="hold">
                                          <p:stCondLst>
                                            <p:cond delay="0"/>
                                          </p:stCondLst>
                                        </p:cTn>
                                        <p:tgtEl>
                                          <p:spTgt spid="34"/>
                                        </p:tgtEl>
                                        <p:attrNameLst>
                                          <p:attrName>style.visibility</p:attrName>
                                        </p:attrNameLst>
                                      </p:cBhvr>
                                      <p:to>
                                        <p:strVal val="visible"/>
                                      </p:to>
                                    </p:set>
                                    <p:anim calcmode="lin" valueType="num">
                                      <p:cBhvr>
                                        <p:cTn id="49" dur="250" fill="hold"/>
                                        <p:tgtEl>
                                          <p:spTgt spid="34"/>
                                        </p:tgtEl>
                                        <p:attrNameLst>
                                          <p:attrName>ppt_x</p:attrName>
                                        </p:attrNameLst>
                                      </p:cBhvr>
                                      <p:tavLst>
                                        <p:tav tm="0">
                                          <p:val>
                                            <p:strVal val="#ppt_x"/>
                                          </p:val>
                                        </p:tav>
                                        <p:tav tm="100000">
                                          <p:val>
                                            <p:strVal val="#ppt_x"/>
                                          </p:val>
                                        </p:tav>
                                      </p:tavLst>
                                    </p:anim>
                                    <p:anim calcmode="lin" valueType="num">
                                      <p:cBhvr>
                                        <p:cTn id="50" dur="250" fill="hold"/>
                                        <p:tgtEl>
                                          <p:spTgt spid="34"/>
                                        </p:tgtEl>
                                        <p:attrNameLst>
                                          <p:attrName>ppt_y</p:attrName>
                                        </p:attrNameLst>
                                      </p:cBhvr>
                                      <p:tavLst>
                                        <p:tav tm="0">
                                          <p:val>
                                            <p:strVal val="#ppt_y-#ppt_h/2"/>
                                          </p:val>
                                        </p:tav>
                                        <p:tav tm="100000">
                                          <p:val>
                                            <p:strVal val="#ppt_y"/>
                                          </p:val>
                                        </p:tav>
                                      </p:tavLst>
                                    </p:anim>
                                    <p:anim calcmode="lin" valueType="num">
                                      <p:cBhvr>
                                        <p:cTn id="51" dur="250" fill="hold"/>
                                        <p:tgtEl>
                                          <p:spTgt spid="34"/>
                                        </p:tgtEl>
                                        <p:attrNameLst>
                                          <p:attrName>ppt_w</p:attrName>
                                        </p:attrNameLst>
                                      </p:cBhvr>
                                      <p:tavLst>
                                        <p:tav tm="0">
                                          <p:val>
                                            <p:strVal val="#ppt_w"/>
                                          </p:val>
                                        </p:tav>
                                        <p:tav tm="100000">
                                          <p:val>
                                            <p:strVal val="#ppt_w"/>
                                          </p:val>
                                        </p:tav>
                                      </p:tavLst>
                                    </p:anim>
                                    <p:anim calcmode="lin" valueType="num">
                                      <p:cBhvr>
                                        <p:cTn id="52" dur="250" fill="hold"/>
                                        <p:tgtEl>
                                          <p:spTgt spid="34"/>
                                        </p:tgtEl>
                                        <p:attrNameLst>
                                          <p:attrName>ppt_h</p:attrName>
                                        </p:attrNameLst>
                                      </p:cBhvr>
                                      <p:tavLst>
                                        <p:tav tm="0">
                                          <p:val>
                                            <p:fltVal val="0"/>
                                          </p:val>
                                        </p:tav>
                                        <p:tav tm="100000">
                                          <p:val>
                                            <p:strVal val="#ppt_h"/>
                                          </p:val>
                                        </p:tav>
                                      </p:tavLst>
                                    </p:anim>
                                  </p:childTnLst>
                                </p:cTn>
                              </p:par>
                            </p:childTnLst>
                          </p:cTn>
                        </p:par>
                        <p:par>
                          <p:cTn id="53" fill="hold">
                            <p:stCondLst>
                              <p:cond delay="5600"/>
                            </p:stCondLst>
                            <p:childTnLst>
                              <p:par>
                                <p:cTn id="54" presetID="22" presetClass="entr" presetSubtype="8"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500"/>
                                        <p:tgtEl>
                                          <p:spTgt spid="33"/>
                                        </p:tgtEl>
                                      </p:cBhvr>
                                    </p:animEffect>
                                  </p:childTnLst>
                                </p:cTn>
                              </p:par>
                            </p:childTnLst>
                          </p:cTn>
                        </p:par>
                        <p:par>
                          <p:cTn id="57" fill="hold">
                            <p:stCondLst>
                              <p:cond delay="6100"/>
                            </p:stCondLst>
                            <p:childTnLst>
                              <p:par>
                                <p:cTn id="58" presetID="17" presetClass="entr" presetSubtype="1" fill="hold" grpId="0" nodeType="afterEffect">
                                  <p:stCondLst>
                                    <p:cond delay="0"/>
                                  </p:stCondLst>
                                  <p:iterate type="lt">
                                    <p:tmPct val="40000"/>
                                  </p:iterate>
                                  <p:childTnLst>
                                    <p:set>
                                      <p:cBhvr>
                                        <p:cTn id="59" dur="1" fill="hold">
                                          <p:stCondLst>
                                            <p:cond delay="0"/>
                                          </p:stCondLst>
                                        </p:cTn>
                                        <p:tgtEl>
                                          <p:spTgt spid="36"/>
                                        </p:tgtEl>
                                        <p:attrNameLst>
                                          <p:attrName>style.visibility</p:attrName>
                                        </p:attrNameLst>
                                      </p:cBhvr>
                                      <p:to>
                                        <p:strVal val="visible"/>
                                      </p:to>
                                    </p:set>
                                    <p:anim calcmode="lin" valueType="num">
                                      <p:cBhvr>
                                        <p:cTn id="60" dur="250" fill="hold"/>
                                        <p:tgtEl>
                                          <p:spTgt spid="36"/>
                                        </p:tgtEl>
                                        <p:attrNameLst>
                                          <p:attrName>ppt_x</p:attrName>
                                        </p:attrNameLst>
                                      </p:cBhvr>
                                      <p:tavLst>
                                        <p:tav tm="0">
                                          <p:val>
                                            <p:strVal val="#ppt_x"/>
                                          </p:val>
                                        </p:tav>
                                        <p:tav tm="100000">
                                          <p:val>
                                            <p:strVal val="#ppt_x"/>
                                          </p:val>
                                        </p:tav>
                                      </p:tavLst>
                                    </p:anim>
                                    <p:anim calcmode="lin" valueType="num">
                                      <p:cBhvr>
                                        <p:cTn id="61" dur="250" fill="hold"/>
                                        <p:tgtEl>
                                          <p:spTgt spid="36"/>
                                        </p:tgtEl>
                                        <p:attrNameLst>
                                          <p:attrName>ppt_y</p:attrName>
                                        </p:attrNameLst>
                                      </p:cBhvr>
                                      <p:tavLst>
                                        <p:tav tm="0">
                                          <p:val>
                                            <p:strVal val="#ppt_y-#ppt_h/2"/>
                                          </p:val>
                                        </p:tav>
                                        <p:tav tm="100000">
                                          <p:val>
                                            <p:strVal val="#ppt_y"/>
                                          </p:val>
                                        </p:tav>
                                      </p:tavLst>
                                    </p:anim>
                                    <p:anim calcmode="lin" valueType="num">
                                      <p:cBhvr>
                                        <p:cTn id="62" dur="250" fill="hold"/>
                                        <p:tgtEl>
                                          <p:spTgt spid="36"/>
                                        </p:tgtEl>
                                        <p:attrNameLst>
                                          <p:attrName>ppt_w</p:attrName>
                                        </p:attrNameLst>
                                      </p:cBhvr>
                                      <p:tavLst>
                                        <p:tav tm="0">
                                          <p:val>
                                            <p:strVal val="#ppt_w"/>
                                          </p:val>
                                        </p:tav>
                                        <p:tav tm="100000">
                                          <p:val>
                                            <p:strVal val="#ppt_w"/>
                                          </p:val>
                                        </p:tav>
                                      </p:tavLst>
                                    </p:anim>
                                    <p:anim calcmode="lin" valueType="num">
                                      <p:cBhvr>
                                        <p:cTn id="63" dur="250" fill="hold"/>
                                        <p:tgtEl>
                                          <p:spTgt spid="36"/>
                                        </p:tgtEl>
                                        <p:attrNameLst>
                                          <p:attrName>ppt_h</p:attrName>
                                        </p:attrNameLst>
                                      </p:cBhvr>
                                      <p:tavLst>
                                        <p:tav tm="0">
                                          <p:val>
                                            <p:fltVal val="0"/>
                                          </p:val>
                                        </p:tav>
                                        <p:tav tm="100000">
                                          <p:val>
                                            <p:strVal val="#ppt_h"/>
                                          </p:val>
                                        </p:tav>
                                      </p:tavLst>
                                    </p:anim>
                                  </p:childTnLst>
                                </p:cTn>
                              </p:par>
                            </p:childTnLst>
                          </p:cTn>
                        </p:par>
                        <p:par>
                          <p:cTn id="64" fill="hold">
                            <p:stCondLst>
                              <p:cond delay="7150"/>
                            </p:stCondLst>
                            <p:childTnLst>
                              <p:par>
                                <p:cTn id="65" presetID="22" presetClass="entr" presetSubtype="8"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left)">
                                      <p:cBhvr>
                                        <p:cTn id="67" dur="500"/>
                                        <p:tgtEl>
                                          <p:spTgt spid="35"/>
                                        </p:tgtEl>
                                      </p:cBhvr>
                                    </p:animEffect>
                                  </p:childTnLst>
                                </p:cTn>
                              </p:par>
                            </p:childTnLst>
                          </p:cTn>
                        </p:par>
                        <p:par>
                          <p:cTn id="68" fill="hold">
                            <p:stCondLst>
                              <p:cond delay="7650"/>
                            </p:stCondLst>
                            <p:childTnLst>
                              <p:par>
                                <p:cTn id="69" presetID="17" presetClass="entr" presetSubtype="1" fill="hold" grpId="0" nodeType="afterEffect">
                                  <p:stCondLst>
                                    <p:cond delay="0"/>
                                  </p:stCondLst>
                                  <p:iterate type="lt">
                                    <p:tmPct val="40000"/>
                                  </p:iterate>
                                  <p:childTnLst>
                                    <p:set>
                                      <p:cBhvr>
                                        <p:cTn id="70" dur="1" fill="hold">
                                          <p:stCondLst>
                                            <p:cond delay="0"/>
                                          </p:stCondLst>
                                        </p:cTn>
                                        <p:tgtEl>
                                          <p:spTgt spid="38"/>
                                        </p:tgtEl>
                                        <p:attrNameLst>
                                          <p:attrName>style.visibility</p:attrName>
                                        </p:attrNameLst>
                                      </p:cBhvr>
                                      <p:to>
                                        <p:strVal val="visible"/>
                                      </p:to>
                                    </p:set>
                                    <p:anim calcmode="lin" valueType="num">
                                      <p:cBhvr>
                                        <p:cTn id="71" dur="250" fill="hold"/>
                                        <p:tgtEl>
                                          <p:spTgt spid="38"/>
                                        </p:tgtEl>
                                        <p:attrNameLst>
                                          <p:attrName>ppt_x</p:attrName>
                                        </p:attrNameLst>
                                      </p:cBhvr>
                                      <p:tavLst>
                                        <p:tav tm="0">
                                          <p:val>
                                            <p:strVal val="#ppt_x"/>
                                          </p:val>
                                        </p:tav>
                                        <p:tav tm="100000">
                                          <p:val>
                                            <p:strVal val="#ppt_x"/>
                                          </p:val>
                                        </p:tav>
                                      </p:tavLst>
                                    </p:anim>
                                    <p:anim calcmode="lin" valueType="num">
                                      <p:cBhvr>
                                        <p:cTn id="72" dur="250" fill="hold"/>
                                        <p:tgtEl>
                                          <p:spTgt spid="38"/>
                                        </p:tgtEl>
                                        <p:attrNameLst>
                                          <p:attrName>ppt_y</p:attrName>
                                        </p:attrNameLst>
                                      </p:cBhvr>
                                      <p:tavLst>
                                        <p:tav tm="0">
                                          <p:val>
                                            <p:strVal val="#ppt_y-#ppt_h/2"/>
                                          </p:val>
                                        </p:tav>
                                        <p:tav tm="100000">
                                          <p:val>
                                            <p:strVal val="#ppt_y"/>
                                          </p:val>
                                        </p:tav>
                                      </p:tavLst>
                                    </p:anim>
                                    <p:anim calcmode="lin" valueType="num">
                                      <p:cBhvr>
                                        <p:cTn id="73" dur="250" fill="hold"/>
                                        <p:tgtEl>
                                          <p:spTgt spid="38"/>
                                        </p:tgtEl>
                                        <p:attrNameLst>
                                          <p:attrName>ppt_w</p:attrName>
                                        </p:attrNameLst>
                                      </p:cBhvr>
                                      <p:tavLst>
                                        <p:tav tm="0">
                                          <p:val>
                                            <p:strVal val="#ppt_w"/>
                                          </p:val>
                                        </p:tav>
                                        <p:tav tm="100000">
                                          <p:val>
                                            <p:strVal val="#ppt_w"/>
                                          </p:val>
                                        </p:tav>
                                      </p:tavLst>
                                    </p:anim>
                                    <p:anim calcmode="lin" valueType="num">
                                      <p:cBhvr>
                                        <p:cTn id="74" dur="250" fill="hold"/>
                                        <p:tgtEl>
                                          <p:spTgt spid="38"/>
                                        </p:tgtEl>
                                        <p:attrNameLst>
                                          <p:attrName>ppt_h</p:attrName>
                                        </p:attrNameLst>
                                      </p:cBhvr>
                                      <p:tavLst>
                                        <p:tav tm="0">
                                          <p:val>
                                            <p:fltVal val="0"/>
                                          </p:val>
                                        </p:tav>
                                        <p:tav tm="100000">
                                          <p:val>
                                            <p:strVal val="#ppt_h"/>
                                          </p:val>
                                        </p:tav>
                                      </p:tavLst>
                                    </p:anim>
                                  </p:childTnLst>
                                </p:cTn>
                              </p:par>
                            </p:childTnLst>
                          </p:cTn>
                        </p:par>
                        <p:par>
                          <p:cTn id="75" fill="hold">
                            <p:stCondLst>
                              <p:cond delay="8700"/>
                            </p:stCondLst>
                            <p:childTnLst>
                              <p:par>
                                <p:cTn id="76" presetID="22" presetClass="entr" presetSubtype="8" fill="hold" grpId="0" nodeType="after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left)">
                                      <p:cBhvr>
                                        <p:cTn id="7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299" grpId="0" animBg="1"/>
      <p:bldP spid="12301" grpId="0" animBg="1"/>
      <p:bldP spid="31" grpId="0"/>
      <p:bldP spid="32" grpId="0"/>
      <p:bldP spid="33" grpId="0"/>
      <p:bldP spid="34" grpId="0"/>
      <p:bldP spid="35" grpId="0"/>
      <p:bldP spid="36" grpId="0"/>
      <p:bldP spid="37" grpId="0"/>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582941118"/>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740969406"/>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a:spLocks noChangeAspect="1"/>
          </p:cNvSpPr>
          <p:nvPr/>
        </p:nvSpPr>
        <p:spPr>
          <a:xfrm flipH="1">
            <a:off x="2787410" y="1048240"/>
            <a:ext cx="10103463" cy="1598619"/>
          </a:xfrm>
          <a:prstGeom prst="homePlate">
            <a:avLst>
              <a:gd name="adj" fmla="val 6058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五边形 2"/>
          <p:cNvSpPr>
            <a:spLocks noChangeAspect="1"/>
          </p:cNvSpPr>
          <p:nvPr/>
        </p:nvSpPr>
        <p:spPr>
          <a:xfrm flipH="1">
            <a:off x="4503499" y="1181459"/>
            <a:ext cx="8240898" cy="1332183"/>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a:spLocks noChangeAspect="1"/>
          </p:cNvSpPr>
          <p:nvPr/>
        </p:nvSpPr>
        <p:spPr>
          <a:xfrm flipH="1">
            <a:off x="6022062" y="1314676"/>
            <a:ext cx="6592718" cy="1065747"/>
          </a:xfrm>
          <a:prstGeom prst="homePlate">
            <a:avLst>
              <a:gd name="adj" fmla="val 6058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边形 4"/>
          <p:cNvSpPr>
            <a:spLocks noChangeAspect="1"/>
          </p:cNvSpPr>
          <p:nvPr/>
        </p:nvSpPr>
        <p:spPr>
          <a:xfrm flipH="1">
            <a:off x="7540625" y="1447895"/>
            <a:ext cx="4944539" cy="799311"/>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217"/>
          <p:cNvSpPr>
            <a:spLocks noChangeAspect="1" noEditPoints="1"/>
          </p:cNvSpPr>
          <p:nvPr/>
        </p:nvSpPr>
        <p:spPr bwMode="auto">
          <a:xfrm flipH="1">
            <a:off x="5195427" y="1594454"/>
            <a:ext cx="466154" cy="506188"/>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chemeClr val="accent3"/>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7" name="Freeform 218"/>
          <p:cNvSpPr>
            <a:spLocks noChangeAspect="1" noEditPoints="1"/>
          </p:cNvSpPr>
          <p:nvPr/>
        </p:nvSpPr>
        <p:spPr bwMode="auto">
          <a:xfrm flipH="1">
            <a:off x="8302270" y="1621141"/>
            <a:ext cx="481495" cy="506188"/>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accent2"/>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8" name="Freeform 219"/>
          <p:cNvSpPr>
            <a:spLocks noChangeAspect="1" noEditPoints="1"/>
          </p:cNvSpPr>
          <p:nvPr/>
        </p:nvSpPr>
        <p:spPr bwMode="auto">
          <a:xfrm flipH="1">
            <a:off x="6803026" y="1594454"/>
            <a:ext cx="394587" cy="506188"/>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9" name="Freeform 221"/>
          <p:cNvSpPr>
            <a:spLocks noChangeAspect="1"/>
          </p:cNvSpPr>
          <p:nvPr/>
        </p:nvSpPr>
        <p:spPr bwMode="auto">
          <a:xfrm flipH="1">
            <a:off x="3592585" y="1542886"/>
            <a:ext cx="527454" cy="506188"/>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cxnSp>
        <p:nvCxnSpPr>
          <p:cNvPr id="11" name="直接连接符 17"/>
          <p:cNvCxnSpPr/>
          <p:nvPr/>
        </p:nvCxnSpPr>
        <p:spPr>
          <a:xfrm flipH="1">
            <a:off x="9381972" y="1560454"/>
            <a:ext cx="0" cy="20247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8"/>
          <p:cNvCxnSpPr/>
          <p:nvPr/>
        </p:nvCxnSpPr>
        <p:spPr>
          <a:xfrm>
            <a:off x="7409923" y="2127329"/>
            <a:ext cx="0" cy="24702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9"/>
          <p:cNvCxnSpPr/>
          <p:nvPr/>
        </p:nvCxnSpPr>
        <p:spPr>
          <a:xfrm>
            <a:off x="5853311" y="2127330"/>
            <a:ext cx="0" cy="3491879"/>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20"/>
          <p:cNvCxnSpPr/>
          <p:nvPr/>
        </p:nvCxnSpPr>
        <p:spPr>
          <a:xfrm>
            <a:off x="3837087" y="2127329"/>
            <a:ext cx="0" cy="449500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3905679" y="6147467"/>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3905679" y="584745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5872043" y="521955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5872043" y="491954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7409924" y="401940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7409924" y="371939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9401056" y="3132808"/>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9401056" y="283279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375679300"/>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500"/>
                                        <p:tgtEl>
                                          <p:spTgt spid="14"/>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anim calcmode="lin" valueType="num">
                                      <p:cBhvr>
                                        <p:cTn id="36" dur="500" fill="hold"/>
                                        <p:tgtEl>
                                          <p:spTgt spid="31"/>
                                        </p:tgtEl>
                                        <p:attrNameLst>
                                          <p:attrName>ppt_x</p:attrName>
                                        </p:attrNameLst>
                                      </p:cBhvr>
                                      <p:tavLst>
                                        <p:tav tm="0">
                                          <p:val>
                                            <p:strVal val="#ppt_x"/>
                                          </p:val>
                                        </p:tav>
                                        <p:tav tm="100000">
                                          <p:val>
                                            <p:strVal val="#ppt_x"/>
                                          </p:val>
                                        </p:tav>
                                      </p:tavLst>
                                    </p:anim>
                                    <p:anim calcmode="lin" valueType="num">
                                      <p:cBhvr>
                                        <p:cTn id="37" dur="500" fill="hold"/>
                                        <p:tgtEl>
                                          <p:spTgt spid="31"/>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strVal val="#ppt_x"/>
                                          </p:val>
                                        </p:tav>
                                        <p:tav tm="100000">
                                          <p:val>
                                            <p:strVal val="#ppt_x"/>
                                          </p:val>
                                        </p:tav>
                                      </p:tavLst>
                                    </p:anim>
                                    <p:anim calcmode="lin" valueType="num">
                                      <p:cBhvr>
                                        <p:cTn id="42" dur="500" fill="hold"/>
                                        <p:tgtEl>
                                          <p:spTgt spid="3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par>
                                <p:cTn id="52" presetID="47" presetClass="entr" presetSubtype="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anim calcmode="lin" valueType="num">
                                      <p:cBhvr>
                                        <p:cTn id="55" dur="500" fill="hold"/>
                                        <p:tgtEl>
                                          <p:spTgt spid="33"/>
                                        </p:tgtEl>
                                        <p:attrNameLst>
                                          <p:attrName>ppt_x</p:attrName>
                                        </p:attrNameLst>
                                      </p:cBhvr>
                                      <p:tavLst>
                                        <p:tav tm="0">
                                          <p:val>
                                            <p:strVal val="#ppt_x"/>
                                          </p:val>
                                        </p:tav>
                                        <p:tav tm="100000">
                                          <p:val>
                                            <p:strVal val="#ppt_x"/>
                                          </p:val>
                                        </p:tav>
                                      </p:tavLst>
                                    </p:anim>
                                    <p:anim calcmode="lin" valueType="num">
                                      <p:cBhvr>
                                        <p:cTn id="56" dur="500" fill="hold"/>
                                        <p:tgtEl>
                                          <p:spTgt spid="3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strVal val="#ppt_x"/>
                                          </p:val>
                                        </p:tav>
                                        <p:tav tm="100000">
                                          <p:val>
                                            <p:strVal val="#ppt_x"/>
                                          </p:val>
                                        </p:tav>
                                      </p:tavLst>
                                    </p:anim>
                                    <p:anim calcmode="lin" valueType="num">
                                      <p:cBhvr>
                                        <p:cTn id="61" dur="500" fill="hold"/>
                                        <p:tgtEl>
                                          <p:spTgt spid="3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23" presetClass="entr" presetSubtype="16"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p:cTn id="65" dur="500" fill="hold"/>
                                        <p:tgtEl>
                                          <p:spTgt spid="8"/>
                                        </p:tgtEl>
                                        <p:attrNameLst>
                                          <p:attrName>ppt_w</p:attrName>
                                        </p:attrNameLst>
                                      </p:cBhvr>
                                      <p:tavLst>
                                        <p:tav tm="0">
                                          <p:val>
                                            <p:fltVal val="0"/>
                                          </p:val>
                                        </p:tav>
                                        <p:tav tm="100000">
                                          <p:val>
                                            <p:strVal val="#ppt_w"/>
                                          </p:val>
                                        </p:tav>
                                      </p:tavLst>
                                    </p:anim>
                                    <p:anim calcmode="lin" valueType="num">
                                      <p:cBhvr>
                                        <p:cTn id="66" dur="500" fill="hold"/>
                                        <p:tgtEl>
                                          <p:spTgt spid="8"/>
                                        </p:tgtEl>
                                        <p:attrNameLst>
                                          <p:attrName>ppt_h</p:attrName>
                                        </p:attrNameLst>
                                      </p:cBhvr>
                                      <p:tavLst>
                                        <p:tav tm="0">
                                          <p:val>
                                            <p:fltVal val="0"/>
                                          </p:val>
                                        </p:tav>
                                        <p:tav tm="100000">
                                          <p:val>
                                            <p:strVal val="#ppt_h"/>
                                          </p:val>
                                        </p:tav>
                                      </p:tavLst>
                                    </p:anim>
                                  </p:childTnLst>
                                </p:cTn>
                              </p:par>
                            </p:childTnLst>
                          </p:cTn>
                        </p:par>
                        <p:par>
                          <p:cTn id="67" fill="hold">
                            <p:stCondLst>
                              <p:cond delay="4500"/>
                            </p:stCondLst>
                            <p:childTnLst>
                              <p:par>
                                <p:cTn id="68" presetID="22" presetClass="entr" presetSubtype="1"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up)">
                                      <p:cBhvr>
                                        <p:cTn id="70" dur="500"/>
                                        <p:tgtEl>
                                          <p:spTgt spid="12"/>
                                        </p:tgtEl>
                                      </p:cBhvr>
                                    </p:animEffect>
                                  </p:childTnLst>
                                </p:cTn>
                              </p:par>
                              <p:par>
                                <p:cTn id="71" presetID="47"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anim calcmode="lin" valueType="num">
                                      <p:cBhvr>
                                        <p:cTn id="74" dur="500" fill="hold"/>
                                        <p:tgtEl>
                                          <p:spTgt spid="35"/>
                                        </p:tgtEl>
                                        <p:attrNameLst>
                                          <p:attrName>ppt_x</p:attrName>
                                        </p:attrNameLst>
                                      </p:cBhvr>
                                      <p:tavLst>
                                        <p:tav tm="0">
                                          <p:val>
                                            <p:strVal val="#ppt_x"/>
                                          </p:val>
                                        </p:tav>
                                        <p:tav tm="100000">
                                          <p:val>
                                            <p:strVal val="#ppt_x"/>
                                          </p:val>
                                        </p:tav>
                                      </p:tavLst>
                                    </p:anim>
                                    <p:anim calcmode="lin" valueType="num">
                                      <p:cBhvr>
                                        <p:cTn id="75" dur="5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22" presetClass="entr" presetSubtype="1"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wipe(up)">
                                      <p:cBhvr>
                                        <p:cTn id="89" dur="500"/>
                                        <p:tgtEl>
                                          <p:spTgt spid="11"/>
                                        </p:tgtEl>
                                      </p:cBhvr>
                                    </p:animEffect>
                                  </p:childTnLst>
                                </p:cTn>
                              </p:par>
                              <p:par>
                                <p:cTn id="90" presetID="47" presetClass="entr" presetSubtype="0" fill="hold" grpId="0" nodeType="with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anim calcmode="lin" valueType="num">
                                      <p:cBhvr>
                                        <p:cTn id="93" dur="500" fill="hold"/>
                                        <p:tgtEl>
                                          <p:spTgt spid="37"/>
                                        </p:tgtEl>
                                        <p:attrNameLst>
                                          <p:attrName>ppt_x</p:attrName>
                                        </p:attrNameLst>
                                      </p:cBhvr>
                                      <p:tavLst>
                                        <p:tav tm="0">
                                          <p:val>
                                            <p:strVal val="#ppt_x"/>
                                          </p:val>
                                        </p:tav>
                                        <p:tav tm="100000">
                                          <p:val>
                                            <p:strVal val="#ppt_x"/>
                                          </p:val>
                                        </p:tav>
                                      </p:tavLst>
                                    </p:anim>
                                    <p:anim calcmode="lin" valueType="num">
                                      <p:cBhvr>
                                        <p:cTn id="94" dur="500" fill="hold"/>
                                        <p:tgtEl>
                                          <p:spTgt spid="3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anim calcmode="lin" valueType="num">
                                      <p:cBhvr>
                                        <p:cTn id="98" dur="500" fill="hold"/>
                                        <p:tgtEl>
                                          <p:spTgt spid="36"/>
                                        </p:tgtEl>
                                        <p:attrNameLst>
                                          <p:attrName>ppt_x</p:attrName>
                                        </p:attrNameLst>
                                      </p:cBhvr>
                                      <p:tavLst>
                                        <p:tav tm="0">
                                          <p:val>
                                            <p:strVal val="#ppt_x"/>
                                          </p:val>
                                        </p:tav>
                                        <p:tav tm="100000">
                                          <p:val>
                                            <p:strVal val="#ppt_x"/>
                                          </p:val>
                                        </p:tav>
                                      </p:tavLst>
                                    </p:anim>
                                    <p:anim calcmode="lin" valueType="num">
                                      <p:cBhvr>
                                        <p:cTn id="9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30" grpId="0"/>
      <p:bldP spid="31" grpId="0"/>
      <p:bldP spid="32" grpId="0"/>
      <p:bldP spid="33" grpId="0"/>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文本框 5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16766654"/>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382" y="1338"/>
            <a:ext cx="12873826" cy="724108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84"/>
          <p:cNvSpPr txBox="1"/>
          <p:nvPr/>
        </p:nvSpPr>
        <p:spPr>
          <a:xfrm>
            <a:off x="2834481" y="2187368"/>
            <a:ext cx="7189789" cy="1107996"/>
          </a:xfrm>
          <a:prstGeom prst="rect">
            <a:avLst/>
          </a:prstGeom>
          <a:noFill/>
        </p:spPr>
        <p:txBody>
          <a:bodyPr wrap="none" rtlCol="0">
            <a:spAutoFit/>
          </a:bodyPr>
          <a:lstStyle/>
          <a:p>
            <a:pPr algn="ctr"/>
            <a:r>
              <a:rPr lang="zh-CN" altLang="en-US" sz="6600" dirty="0" smtClean="0">
                <a:solidFill>
                  <a:schemeClr val="accent1"/>
                </a:solidFill>
                <a:latin typeface="方正粗谭黑简体" panose="02000000000000000000" pitchFamily="2" charset="-122"/>
                <a:ea typeface="方正粗谭黑简体" panose="02000000000000000000" pitchFamily="2" charset="-122"/>
              </a:rPr>
              <a:t>感谢聆听 批评指导</a:t>
            </a:r>
            <a:endParaRPr lang="zh-CN" altLang="en-US" sz="6600" dirty="0">
              <a:solidFill>
                <a:schemeClr val="accent1"/>
              </a:solidFill>
              <a:latin typeface="方正粗谭黑简体" panose="02000000000000000000" pitchFamily="2" charset="-122"/>
              <a:ea typeface="方正粗谭黑简体" panose="02000000000000000000" pitchFamily="2" charset="-122"/>
            </a:endParaRPr>
          </a:p>
        </p:txBody>
      </p:sp>
      <p:sp>
        <p:nvSpPr>
          <p:cNvPr id="8" name="文本框 7"/>
          <p:cNvSpPr txBox="1"/>
          <p:nvPr/>
        </p:nvSpPr>
        <p:spPr>
          <a:xfrm>
            <a:off x="4838349" y="663997"/>
            <a:ext cx="3182052" cy="1815882"/>
          </a:xfrm>
          <a:prstGeom prst="rect">
            <a:avLst/>
          </a:prstGeom>
          <a:noFill/>
        </p:spPr>
        <p:txBody>
          <a:bodyPr wrap="square" lIns="0" tIns="0" rIns="0" bIns="0" rtlCol="0">
            <a:spAutoFit/>
          </a:bodyPr>
          <a:lstStyle/>
          <a:p>
            <a:pPr algn="ctr"/>
            <a:r>
              <a:rPr lang="en-US" altLang="zh-CN" sz="11800" dirty="0" smtClean="0">
                <a:solidFill>
                  <a:srgbClr val="C00000"/>
                </a:solidFill>
                <a:latin typeface="Impact" panose="020B0806030902050204" pitchFamily="34" charset="0"/>
                <a:ea typeface="微软雅黑" panose="020B0503020204020204" pitchFamily="34" charset="-122"/>
              </a:rPr>
              <a:t>201X</a:t>
            </a:r>
            <a:endParaRPr lang="zh-CN" altLang="en-US" sz="11800" dirty="0">
              <a:solidFill>
                <a:srgbClr val="C00000"/>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16168796"/>
      </p:ext>
    </p:extLst>
  </p:cSld>
  <p:clrMapOvr>
    <a:masterClrMapping/>
  </p:clrMapOvr>
  <mc:AlternateContent xmlns:mc="http://schemas.openxmlformats.org/markup-compatibility/2006" xmlns:p14="http://schemas.microsoft.com/office/powerpoint/2010/main">
    <mc:Choice Requires="p14">
      <p:transition p14:dur="10" advTm="1000"/>
    </mc:Choice>
    <mc:Fallback xmlns="">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iterate type="lt">
                                    <p:tmPct val="10000"/>
                                  </p:iterate>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150"/>
                            </p:stCondLst>
                            <p:childTnLst>
                              <p:par>
                                <p:cTn id="15" presetID="12" presetClass="entr" presetSubtype="4"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calcmode="lin" valueType="num">
                                      <p:cBhvr additive="base">
                                        <p:cTn id="17" dur="750"/>
                                        <p:tgtEl>
                                          <p:spTgt spid="6"/>
                                        </p:tgtEl>
                                        <p:attrNameLst>
                                          <p:attrName>ppt_y</p:attrName>
                                        </p:attrNameLst>
                                      </p:cBhvr>
                                      <p:tavLst>
                                        <p:tav tm="0">
                                          <p:val>
                                            <p:strVal val="#ppt_y+#ppt_h*1.125000"/>
                                          </p:val>
                                        </p:tav>
                                        <p:tav tm="100000">
                                          <p:val>
                                            <p:strVal val="#ppt_y"/>
                                          </p:val>
                                        </p:tav>
                                      </p:tavLst>
                                    </p:anim>
                                    <p:animEffect transition="in" filter="wipe(up)">
                                      <p:cBhvr>
                                        <p:cTn id="18"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0503256-D9F3-467F-97BD-BE17A6867072"/>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财务数据分析 报告 财务分析PPT模板"/>
  <p:tag name="ISPRING_SCORM_RATE_QUIZZES" val="0"/>
  <p:tag name="ISPRING_SCORM_PASSING_SCORE" val="100.000000"/>
  <p:tag name="ISPRING_SCORM_ENDPOINT" val="&lt;endpoint&gt;&lt;enable&gt;0&lt;/enable&gt;&lt;lrs&gt;http://&lt;/lrs&gt;&lt;auth&gt;0&lt;/auth&gt;&lt;login&gt;&lt;/login&gt;&lt;password&gt;&lt;/password&gt;&lt;key&gt;&lt;/key&gt;&lt;name&gt;&lt;/name&gt;&lt;email&gt;&lt;/email&gt;&lt;/endpoint&gt;&#10;"/>
  <p:tag name="ISPRING_OUTPUT_FOLDER" val="D:\Documents\Downloads\114.财务报告"/>
  <p:tag name="ISPRING_FIRST_PUBLISH" val="1"/>
</p:tagLst>
</file>

<file path=ppt/theme/theme1.xml><?xml version="1.0" encoding="utf-8"?>
<a:theme xmlns:a="http://schemas.openxmlformats.org/drawingml/2006/main" name="1_自定义设计方案">
  <a:themeElements>
    <a:clrScheme name="自定义 206">
      <a:dk1>
        <a:sysClr val="windowText" lastClr="000000"/>
      </a:dk1>
      <a:lt1>
        <a:sysClr val="window" lastClr="FFFFFF"/>
      </a:lt1>
      <a:dk2>
        <a:srgbClr val="44546A"/>
      </a:dk2>
      <a:lt2>
        <a:srgbClr val="E7E6E6"/>
      </a:lt2>
      <a:accent1>
        <a:srgbClr val="C00202"/>
      </a:accent1>
      <a:accent2>
        <a:srgbClr val="C00202"/>
      </a:accent2>
      <a:accent3>
        <a:srgbClr val="C00202"/>
      </a:accent3>
      <a:accent4>
        <a:srgbClr val="C00202"/>
      </a:accent4>
      <a:accent5>
        <a:srgbClr val="C00202"/>
      </a:accent5>
      <a:accent6>
        <a:srgbClr val="C00202"/>
      </a:accent6>
      <a:hlink>
        <a:srgbClr val="C00202"/>
      </a:hlink>
      <a:folHlink>
        <a:srgbClr val="C0020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3379</Words>
  <Application>Microsoft Office PowerPoint</Application>
  <PresentationFormat>自定义</PresentationFormat>
  <Paragraphs>264</Paragraphs>
  <Slides>26</Slides>
  <Notes>26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26</vt:i4>
      </vt:variant>
    </vt:vector>
  </HeadingPairs>
  <TitlesOfParts>
    <vt:vector size="45" baseType="lpstr">
      <vt:lpstr>DFMincho-SU</vt:lpstr>
      <vt:lpstr>Gill Sans</vt:lpstr>
      <vt:lpstr>HelveticaNeueLT Pro 35 Th</vt:lpstr>
      <vt:lpstr>IrisUPC</vt:lpstr>
      <vt:lpstr>冬青黑体简体中文 W3</vt:lpstr>
      <vt:lpstr>方正粗谭黑简体</vt:lpstr>
      <vt:lpstr>宋体</vt:lpstr>
      <vt:lpstr>微软雅黑</vt:lpstr>
      <vt:lpstr>Arial</vt:lpstr>
      <vt:lpstr>Arial Black</vt:lpstr>
      <vt:lpstr>Calibri</vt:lpstr>
      <vt:lpstr>Calibri Light</vt:lpstr>
      <vt:lpstr>Cambria Math</vt:lpstr>
      <vt:lpstr>Franklin Gothic Book</vt:lpstr>
      <vt:lpstr>Franklin Gothic Medium</vt:lpstr>
      <vt:lpstr>Impact</vt:lpstr>
      <vt:lpstr>Segoe UI Emoji</vt:lpstr>
      <vt:lpstr>Times New Roman</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财务数据分析 报告 财务分析PPT模板</dc:title>
  <dc:creator/>
  <cp:lastModifiedBy/>
  <cp:revision>1</cp:revision>
  <dcterms:created xsi:type="dcterms:W3CDTF">2016-10-17T14:00:15Z</dcterms:created>
  <dcterms:modified xsi:type="dcterms:W3CDTF">2018-07-19T01:52:34Z</dcterms:modified>
</cp:coreProperties>
</file>