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3" r:id="rId1"/>
    <p:sldMasterId id="2147483665" r:id="rId2"/>
  </p:sldMasterIdLst>
  <p:notesMasterIdLst>
    <p:notesMasterId r:id="rId18"/>
  </p:notesMasterIdLst>
  <p:sldIdLst>
    <p:sldId id="597" r:id="rId3"/>
    <p:sldId id="600" r:id="rId4"/>
    <p:sldId id="601" r:id="rId5"/>
    <p:sldId id="602" r:id="rId6"/>
    <p:sldId id="603" r:id="rId7"/>
    <p:sldId id="604" r:id="rId8"/>
    <p:sldId id="605" r:id="rId9"/>
    <p:sldId id="606" r:id="rId10"/>
    <p:sldId id="607" r:id="rId11"/>
    <p:sldId id="608" r:id="rId12"/>
    <p:sldId id="609" r:id="rId13"/>
    <p:sldId id="599" r:id="rId14"/>
    <p:sldId id="596" r:id="rId15"/>
    <p:sldId id="598" r:id="rId16"/>
    <p:sldId id="613" r:id="rId17"/>
  </p:sldIdLst>
  <p:sldSz cx="12192000" cy="6858000"/>
  <p:notesSz cx="6858000" cy="9144000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11" userDrawn="1">
          <p15:clr>
            <a:srgbClr val="A4A3A4"/>
          </p15:clr>
        </p15:guide>
        <p15:guide id="2" orient="horz" pos="1267" userDrawn="1">
          <p15:clr>
            <a:srgbClr val="A4A3A4"/>
          </p15:clr>
        </p15:guide>
        <p15:guide id="3" pos="339" userDrawn="1">
          <p15:clr>
            <a:srgbClr val="A4A3A4"/>
          </p15:clr>
        </p15:guide>
        <p15:guide id="4" pos="3856" userDrawn="1">
          <p15:clr>
            <a:srgbClr val="A4A3A4"/>
          </p15:clr>
        </p15:guide>
        <p15:guide id="5" pos="739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>
        <p:scale>
          <a:sx n="106" d="100"/>
          <a:sy n="106" d="100"/>
        </p:scale>
        <p:origin x="714" y="174"/>
      </p:cViewPr>
      <p:guideLst>
        <p:guide orient="horz" pos="3711"/>
        <p:guide orient="horz" pos="1267"/>
        <p:guide pos="339"/>
        <p:guide pos="3856"/>
        <p:guide pos="739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475" tIns="47239" rIns="94475" bIns="47239" numCol="1" anchor="t" anchorCtr="0" compatLnSpc="1">
            <a:prstTxWarp prst="textNoShape">
              <a:avLst/>
            </a:prstTxWarp>
          </a:bodyPr>
          <a:lstStyle>
            <a:lvl1pPr defTabSz="942975" eaLnBrk="1" hangingPunct="1">
              <a:defRPr sz="1300" smtClean="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475" tIns="47239" rIns="94475" bIns="47239" numCol="1" anchor="t" anchorCtr="0" compatLnSpc="1">
            <a:prstTxWarp prst="textNoShape">
              <a:avLst/>
            </a:prstTxWarp>
          </a:bodyPr>
          <a:lstStyle>
            <a:lvl1pPr algn="r" defTabSz="942975" eaLnBrk="1" hangingPunct="1">
              <a:defRPr sz="1300" smtClean="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475" tIns="47239" rIns="94475" bIns="4723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 smtClean="0"/>
              <a:t>Klicken Sie, um die Formate des Vorlagentextes zu bearbeiten</a:t>
            </a:r>
          </a:p>
          <a:p>
            <a:pPr lvl="1"/>
            <a:r>
              <a:rPr lang="en-GB" altLang="en-US" noProof="0" smtClean="0"/>
              <a:t>Zweite Ebene</a:t>
            </a:r>
          </a:p>
          <a:p>
            <a:pPr lvl="2"/>
            <a:r>
              <a:rPr lang="en-GB" altLang="en-US" noProof="0" smtClean="0"/>
              <a:t>Dritte Ebene</a:t>
            </a:r>
          </a:p>
          <a:p>
            <a:pPr lvl="3"/>
            <a:r>
              <a:rPr lang="en-GB" altLang="en-US" noProof="0" smtClean="0"/>
              <a:t>Vierte Ebene</a:t>
            </a:r>
          </a:p>
          <a:p>
            <a:pPr lvl="4"/>
            <a:r>
              <a:rPr lang="en-GB" altLang="en-US" noProof="0" smtClean="0"/>
              <a:t>Fünfte Ebene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0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475" tIns="47239" rIns="94475" bIns="47239" numCol="1" anchor="b" anchorCtr="0" compatLnSpc="1">
            <a:prstTxWarp prst="textNoShape">
              <a:avLst/>
            </a:prstTxWarp>
          </a:bodyPr>
          <a:lstStyle>
            <a:lvl1pPr defTabSz="942975" eaLnBrk="1" hangingPunct="1">
              <a:defRPr sz="1300" smtClean="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475" tIns="47239" rIns="94475" bIns="47239" numCol="1" anchor="b" anchorCtr="0" compatLnSpc="1">
            <a:prstTxWarp prst="textNoShape">
              <a:avLst/>
            </a:prstTxWarp>
          </a:bodyPr>
          <a:lstStyle>
            <a:lvl1pPr algn="r" defTabSz="942975" eaLnBrk="1" hangingPunct="1">
              <a:defRPr sz="1300"/>
            </a:lvl1pPr>
          </a:lstStyle>
          <a:p>
            <a:fld id="{1615B5EC-2BC2-4529-B4EA-0F2362BA0AA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373717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9517579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1"/>
            <a:ext cx="12192000" cy="5891213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10006429"/>
      </p:ext>
    </p:extLst>
  </p:cSld>
  <p:clrMapOvr>
    <a:masterClrMapping/>
  </p:clrMapOvr>
  <p:transition spd="med" advTm="1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6027192"/>
      </p:ext>
    </p:extLst>
  </p:cSld>
  <p:clrMapOvr>
    <a:masterClrMapping/>
  </p:clrMapOvr>
  <p:transition spd="med" advTm="1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617040937"/>
      </p:ext>
    </p:extLst>
  </p:cSld>
  <p:clrMapOvr>
    <a:masterClrMapping/>
  </p:clrMapOvr>
  <p:transition spd="med" advTm="1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5093292"/>
      </p:ext>
    </p:extLst>
  </p:cSld>
  <p:clrMapOvr>
    <a:masterClrMapping/>
  </p:clrMapOvr>
  <p:transition spd="med" advTm="1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9706501"/>
      </p:ext>
    </p:extLst>
  </p:cSld>
  <p:clrMapOvr>
    <a:masterClrMapping/>
  </p:clrMapOvr>
  <p:transition spd="med" advTm="1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0942035"/>
      </p:ext>
    </p:extLst>
  </p:cSld>
  <p:clrMapOvr>
    <a:masterClrMapping/>
  </p:clrMapOvr>
  <p:transition spd="med" advTm="1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780175"/>
      </p:ext>
    </p:extLst>
  </p:cSld>
  <p:clrMapOvr>
    <a:masterClrMapping/>
  </p:clrMapOvr>
  <p:transition spd="med" advTm="1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080416200"/>
      </p:ext>
    </p:extLst>
  </p:cSld>
  <p:clrMapOvr>
    <a:masterClrMapping/>
  </p:clrMapOvr>
  <p:transition spd="med" advTm="1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555534202"/>
      </p:ext>
    </p:extLst>
  </p:cSld>
  <p:clrMapOvr>
    <a:masterClrMapping/>
  </p:clrMapOvr>
  <p:transition spd="med" advTm="1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7873878"/>
      </p:ext>
    </p:extLst>
  </p:cSld>
  <p:clrMapOvr>
    <a:masterClrMapping/>
  </p:clrMapOvr>
  <p:transition spd="med" advTm="1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513919"/>
      </p:ext>
    </p:extLst>
  </p:cSld>
  <p:clrMapOvr>
    <a:masterClrMapping/>
  </p:clrMapOvr>
  <p:transition spd="med" advTm="1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zh-CN"/>
              <a:t>Tragen Sie hier den Text Ihrer Fußzeile ein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1DAB8A-B913-4587-8EAA-FE5E23108EEB}" type="slidenum">
              <a:rPr lang="de-DE" altLang="zh-CN"/>
              <a:pPr/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12712693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zh-CN"/>
              <a:t>Tragen Sie hier den Text Ihrer Fußzeile ein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6265A7-1DA6-430A-974F-DEBD889C752A}" type="slidenum">
              <a:rPr lang="de-DE" altLang="zh-CN"/>
              <a:pPr/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33162514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zh-CN"/>
              <a:t>Tragen Sie hier den Text Ihrer Fußzeile ein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8C45A78-2ED0-4E81-892A-0F2ED1313A4F}" type="slidenum">
              <a:rPr lang="de-DE" altLang="zh-CN"/>
              <a:pPr/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37461145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zh-CN"/>
              <a:t>Tragen Sie hier den Text Ihrer Fußzeile ein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9FBD23-D008-4119-A39A-79577FC6EDF5}" type="slidenum">
              <a:rPr lang="de-DE" altLang="zh-CN"/>
              <a:pPr/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2306544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zh-CN"/>
              <a:t>Tragen Sie hier den Text Ihrer Fußzeile ein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A88355-ED1C-43C5-8B36-F6529B433968}" type="slidenum">
              <a:rPr lang="de-DE" altLang="zh-CN"/>
              <a:pPr/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36118674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zh-CN"/>
              <a:t>Tragen Sie hier den Text Ihrer Fußzeile ein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B28DE5-EF5E-408B-B5AE-A9E9EAAD060C}" type="slidenum">
              <a:rPr lang="de-DE" altLang="zh-CN"/>
              <a:pPr/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4753518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zh-CN"/>
              <a:t>Tragen Sie hier den Text Ihrer Fußzeile ein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CCB831-BEE4-4858-B13F-863BF522BB74}" type="slidenum">
              <a:rPr lang="de-DE" altLang="zh-CN"/>
              <a:pPr/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35686836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zh-CN"/>
              <a:t>Tragen Sie hier den Text Ihrer Fußzeile ein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3373B6-6F58-4BAB-B4D8-D64BDC310A00}" type="slidenum">
              <a:rPr lang="de-DE" altLang="zh-CN"/>
              <a:pPr/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1217730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zh-CN"/>
              <a:t>Tragen Sie hier den Text Ihrer Fußzeile ein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350CC5-2A3A-4E41-A340-7E673806EF16}" type="slidenum">
              <a:rPr lang="de-DE" altLang="zh-CN"/>
              <a:pPr/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32455900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zh-CN"/>
              <a:t>Tragen Sie hier den Text Ihrer Fußzeile ein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8CF225E-E0C0-4A98-8786-00D6CC9E8772}" type="slidenum">
              <a:rPr lang="de-DE" altLang="zh-CN"/>
              <a:pPr/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29156407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zh-CN"/>
              <a:t>Tragen Sie hier den Text Ihrer Fußzeile ein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28738E-53F3-4490-9497-3EFF5675E20D}" type="slidenum">
              <a:rPr lang="de-DE" altLang="zh-CN"/>
              <a:pPr/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1257313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1"/>
            <a:ext cx="12192000" cy="5891213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 spd="med" advTm="1000">
    <p:fade/>
  </p:transition>
  <p:txStyles>
    <p:titleStyle>
      <a:lvl1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itchFamily="34" charset="0"/>
        </a:defRPr>
      </a:lvl5pPr>
      <a:lvl6pPr marL="457200" algn="l" rtl="0" fontAlgn="base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itchFamily="34" charset="0"/>
        </a:defRPr>
      </a:lvl6pPr>
      <a:lvl7pPr marL="914400" algn="l" rtl="0" fontAlgn="base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itchFamily="34" charset="0"/>
        </a:defRPr>
      </a:lvl7pPr>
      <a:lvl8pPr marL="1371600" algn="l" rtl="0" fontAlgn="base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itchFamily="34" charset="0"/>
        </a:defRPr>
      </a:lvl8pPr>
      <a:lvl9pPr marL="1828800" algn="l" rtl="0" fontAlgn="base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itchFamily="34" charset="0"/>
        </a:defRPr>
      </a:lvl9pPr>
    </p:titleStyle>
    <p:bodyStyle>
      <a:lvl1pPr marL="190500" indent="-1905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381000" indent="-18891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-"/>
        <a:defRPr>
          <a:solidFill>
            <a:schemeClr val="tx1"/>
          </a:solidFill>
          <a:latin typeface="+mn-lt"/>
        </a:defRPr>
      </a:lvl2pPr>
      <a:lvl3pPr marL="561975" indent="-1793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-"/>
        <a:defRPr>
          <a:solidFill>
            <a:schemeClr val="tx1"/>
          </a:solidFill>
          <a:latin typeface="+mn-lt"/>
        </a:defRPr>
      </a:lvl3pPr>
      <a:lvl4pPr marL="752475" indent="-18891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-"/>
        <a:defRPr>
          <a:solidFill>
            <a:schemeClr val="tx1"/>
          </a:solidFill>
          <a:latin typeface="+mn-lt"/>
        </a:defRPr>
      </a:lvl4pPr>
      <a:lvl5pPr marL="962025" indent="-2079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>
          <a:solidFill>
            <a:schemeClr val="tx1"/>
          </a:solidFill>
          <a:latin typeface="+mn-lt"/>
        </a:defRPr>
      </a:lvl5pPr>
      <a:lvl6pPr marL="1419225" indent="-207963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>
          <a:solidFill>
            <a:schemeClr val="tx1"/>
          </a:solidFill>
          <a:latin typeface="+mn-lt"/>
        </a:defRPr>
      </a:lvl6pPr>
      <a:lvl7pPr marL="1876425" indent="-207963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>
          <a:solidFill>
            <a:schemeClr val="tx1"/>
          </a:solidFill>
          <a:latin typeface="+mn-lt"/>
        </a:defRPr>
      </a:lvl7pPr>
      <a:lvl8pPr marL="2333625" indent="-207963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>
          <a:solidFill>
            <a:schemeClr val="tx1"/>
          </a:solidFill>
          <a:latin typeface="+mn-lt"/>
        </a:defRPr>
      </a:lvl8pPr>
      <a:lvl9pPr marL="2790825" indent="-207963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de-DE" smtClean="0"/>
              <a:t>单击此处编辑母版标题样式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de-DE" smtClean="0"/>
              <a:t>单击此处编辑母版文本样式</a:t>
            </a:r>
          </a:p>
          <a:p>
            <a:pPr lvl="1"/>
            <a:r>
              <a:rPr lang="zh-CN" altLang="de-DE" smtClean="0"/>
              <a:t>第二级</a:t>
            </a:r>
          </a:p>
          <a:p>
            <a:pPr lvl="2"/>
            <a:r>
              <a:rPr lang="zh-CN" altLang="de-DE" smtClean="0"/>
              <a:t>第三级</a:t>
            </a:r>
          </a:p>
          <a:p>
            <a:pPr lvl="3"/>
            <a:r>
              <a:rPr lang="zh-CN" altLang="de-DE" smtClean="0"/>
              <a:t>第四级</a:t>
            </a:r>
          </a:p>
          <a:p>
            <a:pPr lvl="4"/>
            <a:r>
              <a:rPr lang="zh-CN" altLang="de-DE" smtClean="0"/>
              <a:t>第五级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ea typeface="+mn-ea"/>
              </a:defRPr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>
                <a:ea typeface="+mn-ea"/>
              </a:defRPr>
            </a:lvl1pPr>
          </a:lstStyle>
          <a:p>
            <a:pPr>
              <a:defRPr/>
            </a:pPr>
            <a:r>
              <a:rPr lang="de-DE" altLang="zh-CN"/>
              <a:t>Tragen Sie hier den Text Ihrer Fußzeile ein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1209202C-6E2D-4771-A4BD-DFA82F267030}" type="slidenum">
              <a:rPr lang="de-DE" altLang="zh-CN"/>
              <a:pPr/>
              <a:t>‹#›</a:t>
            </a:fld>
            <a:endParaRPr lang="de-DE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1524000" y="1"/>
            <a:ext cx="9144000" cy="5891213"/>
          </a:xfrm>
          <a:prstGeom prst="rect">
            <a:avLst/>
          </a:prstGeom>
          <a:gradFill rotWithShape="1">
            <a:gsLst>
              <a:gs pos="0">
                <a:srgbClr val="C0C0C0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8524875" y="1008064"/>
            <a:ext cx="974626" cy="56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3700" b="1">
                <a:latin typeface="Arial MT" charset="0"/>
                <a:ea typeface="宋体" panose="02010600030101010101" pitchFamily="2" charset="-122"/>
              </a:rPr>
              <a:t>SEC</a:t>
            </a:r>
            <a:endParaRPr lang="de-DE" altLang="en-US">
              <a:ea typeface="宋体" panose="02010600030101010101" pitchFamily="2" charset="-122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3470276" y="1008064"/>
            <a:ext cx="870431" cy="56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3700" b="1">
                <a:latin typeface="Arial MT" charset="0"/>
                <a:ea typeface="宋体" panose="02010600030101010101" pitchFamily="2" charset="-122"/>
              </a:rPr>
              <a:t>MIN</a:t>
            </a:r>
            <a:endParaRPr lang="de-DE" altLang="en-US">
              <a:ea typeface="宋体" panose="02010600030101010101" pitchFamily="2" charset="-122"/>
            </a:endParaRPr>
          </a:p>
        </p:txBody>
      </p:sp>
      <p:sp>
        <p:nvSpPr>
          <p:cNvPr id="16389" name="未知"/>
          <p:cNvSpPr>
            <a:spLocks/>
          </p:cNvSpPr>
          <p:nvPr/>
        </p:nvSpPr>
        <p:spPr bwMode="auto">
          <a:xfrm>
            <a:off x="7853363" y="1754189"/>
            <a:ext cx="1484312" cy="395287"/>
          </a:xfrm>
          <a:custGeom>
            <a:avLst/>
            <a:gdLst>
              <a:gd name="T0" fmla="*/ 0 w 833"/>
              <a:gd name="T1" fmla="*/ 3561 h 222"/>
              <a:gd name="T2" fmla="*/ 390233 w 833"/>
              <a:gd name="T3" fmla="*/ 395287 h 222"/>
              <a:gd name="T4" fmla="*/ 1094079 w 833"/>
              <a:gd name="T5" fmla="*/ 395287 h 222"/>
              <a:gd name="T6" fmla="*/ 1484312 w 833"/>
              <a:gd name="T7" fmla="*/ 0 h 222"/>
              <a:gd name="T8" fmla="*/ 0 w 833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2">
                <a:moveTo>
                  <a:pt x="0" y="2"/>
                </a:moveTo>
                <a:lnTo>
                  <a:pt x="219" y="222"/>
                </a:lnTo>
                <a:lnTo>
                  <a:pt x="614" y="222"/>
                </a:lnTo>
                <a:lnTo>
                  <a:pt x="833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0" name="未知"/>
          <p:cNvSpPr>
            <a:spLocks/>
          </p:cNvSpPr>
          <p:nvPr/>
        </p:nvSpPr>
        <p:spPr bwMode="auto">
          <a:xfrm>
            <a:off x="7773988" y="1825625"/>
            <a:ext cx="385762" cy="1195388"/>
          </a:xfrm>
          <a:custGeom>
            <a:avLst/>
            <a:gdLst>
              <a:gd name="T0" fmla="*/ 0 w 217"/>
              <a:gd name="T1" fmla="*/ 0 h 671"/>
              <a:gd name="T2" fmla="*/ 385762 w 217"/>
              <a:gd name="T3" fmla="*/ 386586 h 671"/>
              <a:gd name="T4" fmla="*/ 385762 w 217"/>
              <a:gd name="T5" fmla="*/ 945978 h 671"/>
              <a:gd name="T6" fmla="*/ 133328 w 217"/>
              <a:gd name="T7" fmla="*/ 1195388 h 671"/>
              <a:gd name="T8" fmla="*/ 3555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5" y="671"/>
                </a:lnTo>
                <a:lnTo>
                  <a:pt x="2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1" name="未知"/>
          <p:cNvSpPr>
            <a:spLocks/>
          </p:cNvSpPr>
          <p:nvPr/>
        </p:nvSpPr>
        <p:spPr bwMode="auto">
          <a:xfrm>
            <a:off x="9026526" y="1825625"/>
            <a:ext cx="384175" cy="1195388"/>
          </a:xfrm>
          <a:custGeom>
            <a:avLst/>
            <a:gdLst>
              <a:gd name="T0" fmla="*/ 384175 w 215"/>
              <a:gd name="T1" fmla="*/ 0 h 671"/>
              <a:gd name="T2" fmla="*/ 0 w 215"/>
              <a:gd name="T3" fmla="*/ 386586 h 671"/>
              <a:gd name="T4" fmla="*/ 0 w 215"/>
              <a:gd name="T5" fmla="*/ 945978 h 671"/>
              <a:gd name="T6" fmla="*/ 248374 w 215"/>
              <a:gd name="T7" fmla="*/ 1195388 h 671"/>
              <a:gd name="T8" fmla="*/ 384175 w 215"/>
              <a:gd name="T9" fmla="*/ 1047523 h 671"/>
              <a:gd name="T10" fmla="*/ 384175 w 215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0"/>
                </a:moveTo>
                <a:lnTo>
                  <a:pt x="0" y="217"/>
                </a:lnTo>
                <a:lnTo>
                  <a:pt x="0" y="531"/>
                </a:lnTo>
                <a:lnTo>
                  <a:pt x="139" y="671"/>
                </a:lnTo>
                <a:lnTo>
                  <a:pt x="215" y="588"/>
                </a:lnTo>
                <a:lnTo>
                  <a:pt x="215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2" name="未知"/>
          <p:cNvSpPr>
            <a:spLocks/>
          </p:cNvSpPr>
          <p:nvPr/>
        </p:nvSpPr>
        <p:spPr bwMode="auto">
          <a:xfrm>
            <a:off x="7853363" y="4046538"/>
            <a:ext cx="1484312" cy="392112"/>
          </a:xfrm>
          <a:custGeom>
            <a:avLst/>
            <a:gdLst>
              <a:gd name="T0" fmla="*/ 0 w 833"/>
              <a:gd name="T1" fmla="*/ 392112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2 h 220"/>
              <a:gd name="T8" fmla="*/ 0 w 833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3" name="未知"/>
          <p:cNvSpPr>
            <a:spLocks/>
          </p:cNvSpPr>
          <p:nvPr/>
        </p:nvSpPr>
        <p:spPr bwMode="auto">
          <a:xfrm>
            <a:off x="7773988" y="3171825"/>
            <a:ext cx="385762" cy="1195388"/>
          </a:xfrm>
          <a:custGeom>
            <a:avLst/>
            <a:gdLst>
              <a:gd name="T0" fmla="*/ 0 w 217"/>
              <a:gd name="T1" fmla="*/ 1195388 h 671"/>
              <a:gd name="T2" fmla="*/ 385762 w 217"/>
              <a:gd name="T3" fmla="*/ 812365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4" name="未知"/>
          <p:cNvSpPr>
            <a:spLocks/>
          </p:cNvSpPr>
          <p:nvPr/>
        </p:nvSpPr>
        <p:spPr bwMode="auto">
          <a:xfrm>
            <a:off x="9026526" y="3171825"/>
            <a:ext cx="384175" cy="1195388"/>
          </a:xfrm>
          <a:custGeom>
            <a:avLst/>
            <a:gdLst>
              <a:gd name="T0" fmla="*/ 384175 w 215"/>
              <a:gd name="T1" fmla="*/ 1195388 h 671"/>
              <a:gd name="T2" fmla="*/ 0 w 215"/>
              <a:gd name="T3" fmla="*/ 812365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5" name="未知"/>
          <p:cNvSpPr>
            <a:spLocks/>
          </p:cNvSpPr>
          <p:nvPr/>
        </p:nvSpPr>
        <p:spPr bwMode="auto">
          <a:xfrm>
            <a:off x="2876550" y="1754189"/>
            <a:ext cx="1485900" cy="395287"/>
          </a:xfrm>
          <a:custGeom>
            <a:avLst/>
            <a:gdLst>
              <a:gd name="T0" fmla="*/ 0 w 834"/>
              <a:gd name="T1" fmla="*/ 3561 h 222"/>
              <a:gd name="T2" fmla="*/ 391964 w 834"/>
              <a:gd name="T3" fmla="*/ 395287 h 222"/>
              <a:gd name="T4" fmla="*/ 1090373 w 834"/>
              <a:gd name="T5" fmla="*/ 395287 h 222"/>
              <a:gd name="T6" fmla="*/ 1485900 w 834"/>
              <a:gd name="T7" fmla="*/ 0 h 222"/>
              <a:gd name="T8" fmla="*/ 0 w 834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2">
                <a:moveTo>
                  <a:pt x="0" y="2"/>
                </a:moveTo>
                <a:lnTo>
                  <a:pt x="220" y="222"/>
                </a:lnTo>
                <a:lnTo>
                  <a:pt x="612" y="222"/>
                </a:lnTo>
                <a:lnTo>
                  <a:pt x="834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6" name="未知"/>
          <p:cNvSpPr>
            <a:spLocks/>
          </p:cNvSpPr>
          <p:nvPr/>
        </p:nvSpPr>
        <p:spPr bwMode="auto">
          <a:xfrm>
            <a:off x="2797176" y="1825625"/>
            <a:ext cx="385763" cy="1195388"/>
          </a:xfrm>
          <a:custGeom>
            <a:avLst/>
            <a:gdLst>
              <a:gd name="T0" fmla="*/ 0 w 217"/>
              <a:gd name="T1" fmla="*/ 0 h 671"/>
              <a:gd name="T2" fmla="*/ 385763 w 217"/>
              <a:gd name="T3" fmla="*/ 386586 h 671"/>
              <a:gd name="T4" fmla="*/ 385763 w 217"/>
              <a:gd name="T5" fmla="*/ 945978 h 671"/>
              <a:gd name="T6" fmla="*/ 135106 w 217"/>
              <a:gd name="T7" fmla="*/ 1195388 h 671"/>
              <a:gd name="T8" fmla="*/ 0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6" y="671"/>
                </a:lnTo>
                <a:lnTo>
                  <a:pt x="0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7" name="未知"/>
          <p:cNvSpPr>
            <a:spLocks/>
          </p:cNvSpPr>
          <p:nvPr/>
        </p:nvSpPr>
        <p:spPr bwMode="auto">
          <a:xfrm>
            <a:off x="4046538" y="1825625"/>
            <a:ext cx="385762" cy="1195388"/>
          </a:xfrm>
          <a:custGeom>
            <a:avLst/>
            <a:gdLst>
              <a:gd name="T0" fmla="*/ 385762 w 217"/>
              <a:gd name="T1" fmla="*/ 0 h 671"/>
              <a:gd name="T2" fmla="*/ 0 w 217"/>
              <a:gd name="T3" fmla="*/ 386586 h 671"/>
              <a:gd name="T4" fmla="*/ 0 w 217"/>
              <a:gd name="T5" fmla="*/ 945978 h 671"/>
              <a:gd name="T6" fmla="*/ 250656 w 217"/>
              <a:gd name="T7" fmla="*/ 1195388 h 671"/>
              <a:gd name="T8" fmla="*/ 385762 w 217"/>
              <a:gd name="T9" fmla="*/ 1047523 h 671"/>
              <a:gd name="T10" fmla="*/ 385762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0"/>
                </a:moveTo>
                <a:lnTo>
                  <a:pt x="0" y="217"/>
                </a:lnTo>
                <a:lnTo>
                  <a:pt x="0" y="531"/>
                </a:lnTo>
                <a:lnTo>
                  <a:pt x="141" y="671"/>
                </a:lnTo>
                <a:lnTo>
                  <a:pt x="217" y="588"/>
                </a:lnTo>
                <a:lnTo>
                  <a:pt x="217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8" name="未知"/>
          <p:cNvSpPr>
            <a:spLocks/>
          </p:cNvSpPr>
          <p:nvPr/>
        </p:nvSpPr>
        <p:spPr bwMode="auto">
          <a:xfrm>
            <a:off x="2876550" y="4046538"/>
            <a:ext cx="1485900" cy="392112"/>
          </a:xfrm>
          <a:custGeom>
            <a:avLst/>
            <a:gdLst>
              <a:gd name="T0" fmla="*/ 0 w 834"/>
              <a:gd name="T1" fmla="*/ 392112 h 220"/>
              <a:gd name="T2" fmla="*/ 391964 w 834"/>
              <a:gd name="T3" fmla="*/ 0 h 220"/>
              <a:gd name="T4" fmla="*/ 1090373 w 834"/>
              <a:gd name="T5" fmla="*/ 0 h 220"/>
              <a:gd name="T6" fmla="*/ 1485900 w 834"/>
              <a:gd name="T7" fmla="*/ 392112 h 220"/>
              <a:gd name="T8" fmla="*/ 0 w 834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0">
                <a:moveTo>
                  <a:pt x="0" y="220"/>
                </a:moveTo>
                <a:lnTo>
                  <a:pt x="220" y="0"/>
                </a:lnTo>
                <a:lnTo>
                  <a:pt x="612" y="0"/>
                </a:lnTo>
                <a:lnTo>
                  <a:pt x="834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9" name="未知"/>
          <p:cNvSpPr>
            <a:spLocks/>
          </p:cNvSpPr>
          <p:nvPr/>
        </p:nvSpPr>
        <p:spPr bwMode="auto">
          <a:xfrm>
            <a:off x="2797176" y="3171825"/>
            <a:ext cx="385763" cy="1195388"/>
          </a:xfrm>
          <a:custGeom>
            <a:avLst/>
            <a:gdLst>
              <a:gd name="T0" fmla="*/ 0 w 217"/>
              <a:gd name="T1" fmla="*/ 1195388 h 671"/>
              <a:gd name="T2" fmla="*/ 385763 w 217"/>
              <a:gd name="T3" fmla="*/ 812365 h 671"/>
              <a:gd name="T4" fmla="*/ 385763 w 217"/>
              <a:gd name="T5" fmla="*/ 251192 h 671"/>
              <a:gd name="T6" fmla="*/ 135106 w 217"/>
              <a:gd name="T7" fmla="*/ 0 h 671"/>
              <a:gd name="T8" fmla="*/ 0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6" y="0"/>
                </a:lnTo>
                <a:lnTo>
                  <a:pt x="0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00" name="未知"/>
          <p:cNvSpPr>
            <a:spLocks/>
          </p:cNvSpPr>
          <p:nvPr/>
        </p:nvSpPr>
        <p:spPr bwMode="auto">
          <a:xfrm>
            <a:off x="4046538" y="3171825"/>
            <a:ext cx="385762" cy="1195388"/>
          </a:xfrm>
          <a:custGeom>
            <a:avLst/>
            <a:gdLst>
              <a:gd name="T0" fmla="*/ 385762 w 217"/>
              <a:gd name="T1" fmla="*/ 1195388 h 671"/>
              <a:gd name="T2" fmla="*/ 0 w 217"/>
              <a:gd name="T3" fmla="*/ 812365 h 671"/>
              <a:gd name="T4" fmla="*/ 0 w 217"/>
              <a:gd name="T5" fmla="*/ 251192 h 671"/>
              <a:gd name="T6" fmla="*/ 250656 w 217"/>
              <a:gd name="T7" fmla="*/ 0 h 671"/>
              <a:gd name="T8" fmla="*/ 385762 w 217"/>
              <a:gd name="T9" fmla="*/ 146083 h 671"/>
              <a:gd name="T10" fmla="*/ 385762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671"/>
                </a:moveTo>
                <a:lnTo>
                  <a:pt x="0" y="456"/>
                </a:lnTo>
                <a:lnTo>
                  <a:pt x="0" y="141"/>
                </a:lnTo>
                <a:lnTo>
                  <a:pt x="141" y="0"/>
                </a:lnTo>
                <a:lnTo>
                  <a:pt x="217" y="82"/>
                </a:lnTo>
                <a:lnTo>
                  <a:pt x="217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01" name="Rectangle 17"/>
          <p:cNvSpPr>
            <a:spLocks noChangeArrowheads="1"/>
          </p:cNvSpPr>
          <p:nvPr/>
        </p:nvSpPr>
        <p:spPr bwMode="auto">
          <a:xfrm>
            <a:off x="4891088" y="2216151"/>
            <a:ext cx="392112" cy="390525"/>
          </a:xfrm>
          <a:prstGeom prst="rect">
            <a:avLst/>
          </a:prstGeom>
          <a:solidFill>
            <a:srgbClr val="2B2B2B"/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16402" name="Rectangle 18"/>
          <p:cNvSpPr>
            <a:spLocks noChangeArrowheads="1"/>
          </p:cNvSpPr>
          <p:nvPr/>
        </p:nvSpPr>
        <p:spPr bwMode="auto">
          <a:xfrm>
            <a:off x="4891088" y="3671889"/>
            <a:ext cx="392112" cy="390525"/>
          </a:xfrm>
          <a:prstGeom prst="rect">
            <a:avLst/>
          </a:prstGeom>
          <a:solidFill>
            <a:srgbClr val="2B2B2B"/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16403" name="未知"/>
          <p:cNvSpPr>
            <a:spLocks/>
          </p:cNvSpPr>
          <p:nvPr/>
        </p:nvSpPr>
        <p:spPr bwMode="auto">
          <a:xfrm>
            <a:off x="6969126" y="1825625"/>
            <a:ext cx="384175" cy="1195388"/>
          </a:xfrm>
          <a:custGeom>
            <a:avLst/>
            <a:gdLst>
              <a:gd name="T0" fmla="*/ 384175 w 215"/>
              <a:gd name="T1" fmla="*/ 0 h 671"/>
              <a:gd name="T2" fmla="*/ 0 w 215"/>
              <a:gd name="T3" fmla="*/ 386586 h 671"/>
              <a:gd name="T4" fmla="*/ 0 w 215"/>
              <a:gd name="T5" fmla="*/ 945978 h 671"/>
              <a:gd name="T6" fmla="*/ 248374 w 215"/>
              <a:gd name="T7" fmla="*/ 1195388 h 671"/>
              <a:gd name="T8" fmla="*/ 384175 w 215"/>
              <a:gd name="T9" fmla="*/ 1047523 h 671"/>
              <a:gd name="T10" fmla="*/ 384175 w 215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0"/>
                </a:moveTo>
                <a:lnTo>
                  <a:pt x="0" y="217"/>
                </a:lnTo>
                <a:lnTo>
                  <a:pt x="0" y="531"/>
                </a:lnTo>
                <a:lnTo>
                  <a:pt x="139" y="671"/>
                </a:lnTo>
                <a:lnTo>
                  <a:pt x="215" y="588"/>
                </a:lnTo>
                <a:lnTo>
                  <a:pt x="215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04" name="未知"/>
          <p:cNvSpPr>
            <a:spLocks/>
          </p:cNvSpPr>
          <p:nvPr/>
        </p:nvSpPr>
        <p:spPr bwMode="auto">
          <a:xfrm>
            <a:off x="6969126" y="3171825"/>
            <a:ext cx="384175" cy="1195388"/>
          </a:xfrm>
          <a:custGeom>
            <a:avLst/>
            <a:gdLst>
              <a:gd name="T0" fmla="*/ 384175 w 215"/>
              <a:gd name="T1" fmla="*/ 1195388 h 671"/>
              <a:gd name="T2" fmla="*/ 0 w 215"/>
              <a:gd name="T3" fmla="*/ 812365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05" name="未知"/>
          <p:cNvSpPr>
            <a:spLocks/>
          </p:cNvSpPr>
          <p:nvPr/>
        </p:nvSpPr>
        <p:spPr bwMode="auto">
          <a:xfrm flipV="1">
            <a:off x="7853363" y="4508501"/>
            <a:ext cx="1484312" cy="392113"/>
          </a:xfrm>
          <a:custGeom>
            <a:avLst/>
            <a:gdLst>
              <a:gd name="T0" fmla="*/ 0 w 833"/>
              <a:gd name="T1" fmla="*/ 392113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3 h 220"/>
              <a:gd name="T8" fmla="*/ 0 w 833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06" name="未知"/>
          <p:cNvSpPr>
            <a:spLocks/>
          </p:cNvSpPr>
          <p:nvPr/>
        </p:nvSpPr>
        <p:spPr bwMode="auto">
          <a:xfrm flipV="1">
            <a:off x="7773988" y="4579939"/>
            <a:ext cx="385762" cy="1195387"/>
          </a:xfrm>
          <a:custGeom>
            <a:avLst/>
            <a:gdLst>
              <a:gd name="T0" fmla="*/ 0 w 217"/>
              <a:gd name="T1" fmla="*/ 1195387 h 671"/>
              <a:gd name="T2" fmla="*/ 385762 w 217"/>
              <a:gd name="T3" fmla="*/ 812364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07" name="未知"/>
          <p:cNvSpPr>
            <a:spLocks/>
          </p:cNvSpPr>
          <p:nvPr/>
        </p:nvSpPr>
        <p:spPr bwMode="auto">
          <a:xfrm flipV="1">
            <a:off x="9026526" y="4579939"/>
            <a:ext cx="384175" cy="1195387"/>
          </a:xfrm>
          <a:custGeom>
            <a:avLst/>
            <a:gdLst>
              <a:gd name="T0" fmla="*/ 384175 w 215"/>
              <a:gd name="T1" fmla="*/ 1195387 h 671"/>
              <a:gd name="T2" fmla="*/ 0 w 215"/>
              <a:gd name="T3" fmla="*/ 812364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08" name="未知"/>
          <p:cNvSpPr>
            <a:spLocks/>
          </p:cNvSpPr>
          <p:nvPr/>
        </p:nvSpPr>
        <p:spPr bwMode="auto">
          <a:xfrm flipV="1">
            <a:off x="2876550" y="4508501"/>
            <a:ext cx="1485900" cy="392113"/>
          </a:xfrm>
          <a:custGeom>
            <a:avLst/>
            <a:gdLst>
              <a:gd name="T0" fmla="*/ 0 w 834"/>
              <a:gd name="T1" fmla="*/ 392113 h 220"/>
              <a:gd name="T2" fmla="*/ 391964 w 834"/>
              <a:gd name="T3" fmla="*/ 0 h 220"/>
              <a:gd name="T4" fmla="*/ 1090373 w 834"/>
              <a:gd name="T5" fmla="*/ 0 h 220"/>
              <a:gd name="T6" fmla="*/ 1485900 w 834"/>
              <a:gd name="T7" fmla="*/ 392113 h 220"/>
              <a:gd name="T8" fmla="*/ 0 w 834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0">
                <a:moveTo>
                  <a:pt x="0" y="220"/>
                </a:moveTo>
                <a:lnTo>
                  <a:pt x="220" y="0"/>
                </a:lnTo>
                <a:lnTo>
                  <a:pt x="612" y="0"/>
                </a:lnTo>
                <a:lnTo>
                  <a:pt x="834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09" name="未知"/>
          <p:cNvSpPr>
            <a:spLocks/>
          </p:cNvSpPr>
          <p:nvPr/>
        </p:nvSpPr>
        <p:spPr bwMode="auto">
          <a:xfrm flipV="1">
            <a:off x="2797176" y="4579939"/>
            <a:ext cx="385763" cy="1195387"/>
          </a:xfrm>
          <a:custGeom>
            <a:avLst/>
            <a:gdLst>
              <a:gd name="T0" fmla="*/ 0 w 217"/>
              <a:gd name="T1" fmla="*/ 1195387 h 671"/>
              <a:gd name="T2" fmla="*/ 385763 w 217"/>
              <a:gd name="T3" fmla="*/ 812364 h 671"/>
              <a:gd name="T4" fmla="*/ 385763 w 217"/>
              <a:gd name="T5" fmla="*/ 251192 h 671"/>
              <a:gd name="T6" fmla="*/ 135106 w 217"/>
              <a:gd name="T7" fmla="*/ 0 h 671"/>
              <a:gd name="T8" fmla="*/ 0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6" y="0"/>
                </a:lnTo>
                <a:lnTo>
                  <a:pt x="0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10" name="未知"/>
          <p:cNvSpPr>
            <a:spLocks/>
          </p:cNvSpPr>
          <p:nvPr/>
        </p:nvSpPr>
        <p:spPr bwMode="auto">
          <a:xfrm flipV="1">
            <a:off x="4046538" y="4579939"/>
            <a:ext cx="385762" cy="1195387"/>
          </a:xfrm>
          <a:custGeom>
            <a:avLst/>
            <a:gdLst>
              <a:gd name="T0" fmla="*/ 385762 w 217"/>
              <a:gd name="T1" fmla="*/ 1195387 h 671"/>
              <a:gd name="T2" fmla="*/ 0 w 217"/>
              <a:gd name="T3" fmla="*/ 812364 h 671"/>
              <a:gd name="T4" fmla="*/ 0 w 217"/>
              <a:gd name="T5" fmla="*/ 251192 h 671"/>
              <a:gd name="T6" fmla="*/ 250656 w 217"/>
              <a:gd name="T7" fmla="*/ 0 h 671"/>
              <a:gd name="T8" fmla="*/ 385762 w 217"/>
              <a:gd name="T9" fmla="*/ 146083 h 671"/>
              <a:gd name="T10" fmla="*/ 385762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671"/>
                </a:moveTo>
                <a:lnTo>
                  <a:pt x="0" y="456"/>
                </a:lnTo>
                <a:lnTo>
                  <a:pt x="0" y="141"/>
                </a:lnTo>
                <a:lnTo>
                  <a:pt x="141" y="0"/>
                </a:lnTo>
                <a:lnTo>
                  <a:pt x="217" y="82"/>
                </a:lnTo>
                <a:lnTo>
                  <a:pt x="217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11" name="未知"/>
          <p:cNvSpPr>
            <a:spLocks/>
          </p:cNvSpPr>
          <p:nvPr/>
        </p:nvSpPr>
        <p:spPr bwMode="auto">
          <a:xfrm flipV="1">
            <a:off x="6969126" y="4579939"/>
            <a:ext cx="384175" cy="1195387"/>
          </a:xfrm>
          <a:custGeom>
            <a:avLst/>
            <a:gdLst>
              <a:gd name="T0" fmla="*/ 384175 w 215"/>
              <a:gd name="T1" fmla="*/ 1195387 h 671"/>
              <a:gd name="T2" fmla="*/ 0 w 215"/>
              <a:gd name="T3" fmla="*/ 812364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med" advTm="100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1524000" y="1"/>
            <a:ext cx="9144000" cy="5891213"/>
          </a:xfrm>
          <a:prstGeom prst="rect">
            <a:avLst/>
          </a:prstGeom>
          <a:gradFill rotWithShape="1">
            <a:gsLst>
              <a:gs pos="0">
                <a:srgbClr val="C0C0C0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17411" name="未知"/>
          <p:cNvSpPr>
            <a:spLocks/>
          </p:cNvSpPr>
          <p:nvPr/>
        </p:nvSpPr>
        <p:spPr bwMode="auto">
          <a:xfrm>
            <a:off x="7853363" y="1754189"/>
            <a:ext cx="1484312" cy="395287"/>
          </a:xfrm>
          <a:custGeom>
            <a:avLst/>
            <a:gdLst>
              <a:gd name="T0" fmla="*/ 0 w 833"/>
              <a:gd name="T1" fmla="*/ 3561 h 222"/>
              <a:gd name="T2" fmla="*/ 390233 w 833"/>
              <a:gd name="T3" fmla="*/ 395287 h 222"/>
              <a:gd name="T4" fmla="*/ 1094079 w 833"/>
              <a:gd name="T5" fmla="*/ 395287 h 222"/>
              <a:gd name="T6" fmla="*/ 1484312 w 833"/>
              <a:gd name="T7" fmla="*/ 0 h 222"/>
              <a:gd name="T8" fmla="*/ 0 w 833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2">
                <a:moveTo>
                  <a:pt x="0" y="2"/>
                </a:moveTo>
                <a:lnTo>
                  <a:pt x="219" y="222"/>
                </a:lnTo>
                <a:lnTo>
                  <a:pt x="614" y="222"/>
                </a:lnTo>
                <a:lnTo>
                  <a:pt x="833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12" name="未知"/>
          <p:cNvSpPr>
            <a:spLocks/>
          </p:cNvSpPr>
          <p:nvPr/>
        </p:nvSpPr>
        <p:spPr bwMode="auto">
          <a:xfrm>
            <a:off x="7773988" y="1825625"/>
            <a:ext cx="385762" cy="1195388"/>
          </a:xfrm>
          <a:custGeom>
            <a:avLst/>
            <a:gdLst>
              <a:gd name="T0" fmla="*/ 0 w 217"/>
              <a:gd name="T1" fmla="*/ 0 h 671"/>
              <a:gd name="T2" fmla="*/ 385762 w 217"/>
              <a:gd name="T3" fmla="*/ 386586 h 671"/>
              <a:gd name="T4" fmla="*/ 385762 w 217"/>
              <a:gd name="T5" fmla="*/ 945978 h 671"/>
              <a:gd name="T6" fmla="*/ 133328 w 217"/>
              <a:gd name="T7" fmla="*/ 1195388 h 671"/>
              <a:gd name="T8" fmla="*/ 3555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5" y="671"/>
                </a:lnTo>
                <a:lnTo>
                  <a:pt x="2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13" name="未知"/>
          <p:cNvSpPr>
            <a:spLocks/>
          </p:cNvSpPr>
          <p:nvPr/>
        </p:nvSpPr>
        <p:spPr bwMode="auto">
          <a:xfrm>
            <a:off x="9026526" y="1825625"/>
            <a:ext cx="384175" cy="1195388"/>
          </a:xfrm>
          <a:custGeom>
            <a:avLst/>
            <a:gdLst>
              <a:gd name="T0" fmla="*/ 384175 w 215"/>
              <a:gd name="T1" fmla="*/ 0 h 671"/>
              <a:gd name="T2" fmla="*/ 0 w 215"/>
              <a:gd name="T3" fmla="*/ 386586 h 671"/>
              <a:gd name="T4" fmla="*/ 0 w 215"/>
              <a:gd name="T5" fmla="*/ 945978 h 671"/>
              <a:gd name="T6" fmla="*/ 248374 w 215"/>
              <a:gd name="T7" fmla="*/ 1195388 h 671"/>
              <a:gd name="T8" fmla="*/ 384175 w 215"/>
              <a:gd name="T9" fmla="*/ 1047523 h 671"/>
              <a:gd name="T10" fmla="*/ 384175 w 215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0"/>
                </a:moveTo>
                <a:lnTo>
                  <a:pt x="0" y="217"/>
                </a:lnTo>
                <a:lnTo>
                  <a:pt x="0" y="531"/>
                </a:lnTo>
                <a:lnTo>
                  <a:pt x="139" y="671"/>
                </a:lnTo>
                <a:lnTo>
                  <a:pt x="215" y="588"/>
                </a:lnTo>
                <a:lnTo>
                  <a:pt x="215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14" name="未知"/>
          <p:cNvSpPr>
            <a:spLocks/>
          </p:cNvSpPr>
          <p:nvPr/>
        </p:nvSpPr>
        <p:spPr bwMode="auto">
          <a:xfrm>
            <a:off x="9026526" y="3171825"/>
            <a:ext cx="384175" cy="1195388"/>
          </a:xfrm>
          <a:custGeom>
            <a:avLst/>
            <a:gdLst>
              <a:gd name="T0" fmla="*/ 384175 w 215"/>
              <a:gd name="T1" fmla="*/ 1195388 h 671"/>
              <a:gd name="T2" fmla="*/ 0 w 215"/>
              <a:gd name="T3" fmla="*/ 812365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15" name="未知"/>
          <p:cNvSpPr>
            <a:spLocks/>
          </p:cNvSpPr>
          <p:nvPr/>
        </p:nvSpPr>
        <p:spPr bwMode="auto">
          <a:xfrm>
            <a:off x="2876550" y="1754189"/>
            <a:ext cx="1485900" cy="395287"/>
          </a:xfrm>
          <a:custGeom>
            <a:avLst/>
            <a:gdLst>
              <a:gd name="T0" fmla="*/ 0 w 834"/>
              <a:gd name="T1" fmla="*/ 3561 h 222"/>
              <a:gd name="T2" fmla="*/ 391964 w 834"/>
              <a:gd name="T3" fmla="*/ 395287 h 222"/>
              <a:gd name="T4" fmla="*/ 1090373 w 834"/>
              <a:gd name="T5" fmla="*/ 395287 h 222"/>
              <a:gd name="T6" fmla="*/ 1485900 w 834"/>
              <a:gd name="T7" fmla="*/ 0 h 222"/>
              <a:gd name="T8" fmla="*/ 0 w 834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2">
                <a:moveTo>
                  <a:pt x="0" y="2"/>
                </a:moveTo>
                <a:lnTo>
                  <a:pt x="220" y="222"/>
                </a:lnTo>
                <a:lnTo>
                  <a:pt x="612" y="222"/>
                </a:lnTo>
                <a:lnTo>
                  <a:pt x="834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16" name="未知"/>
          <p:cNvSpPr>
            <a:spLocks/>
          </p:cNvSpPr>
          <p:nvPr/>
        </p:nvSpPr>
        <p:spPr bwMode="auto">
          <a:xfrm>
            <a:off x="2797176" y="1825625"/>
            <a:ext cx="385763" cy="1195388"/>
          </a:xfrm>
          <a:custGeom>
            <a:avLst/>
            <a:gdLst>
              <a:gd name="T0" fmla="*/ 0 w 217"/>
              <a:gd name="T1" fmla="*/ 0 h 671"/>
              <a:gd name="T2" fmla="*/ 385763 w 217"/>
              <a:gd name="T3" fmla="*/ 386586 h 671"/>
              <a:gd name="T4" fmla="*/ 385763 w 217"/>
              <a:gd name="T5" fmla="*/ 945978 h 671"/>
              <a:gd name="T6" fmla="*/ 135106 w 217"/>
              <a:gd name="T7" fmla="*/ 1195388 h 671"/>
              <a:gd name="T8" fmla="*/ 0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6" y="671"/>
                </a:lnTo>
                <a:lnTo>
                  <a:pt x="0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17" name="未知"/>
          <p:cNvSpPr>
            <a:spLocks/>
          </p:cNvSpPr>
          <p:nvPr/>
        </p:nvSpPr>
        <p:spPr bwMode="auto">
          <a:xfrm>
            <a:off x="4046538" y="1825625"/>
            <a:ext cx="385762" cy="1195388"/>
          </a:xfrm>
          <a:custGeom>
            <a:avLst/>
            <a:gdLst>
              <a:gd name="T0" fmla="*/ 385762 w 217"/>
              <a:gd name="T1" fmla="*/ 0 h 671"/>
              <a:gd name="T2" fmla="*/ 0 w 217"/>
              <a:gd name="T3" fmla="*/ 386586 h 671"/>
              <a:gd name="T4" fmla="*/ 0 w 217"/>
              <a:gd name="T5" fmla="*/ 945978 h 671"/>
              <a:gd name="T6" fmla="*/ 250656 w 217"/>
              <a:gd name="T7" fmla="*/ 1195388 h 671"/>
              <a:gd name="T8" fmla="*/ 385762 w 217"/>
              <a:gd name="T9" fmla="*/ 1047523 h 671"/>
              <a:gd name="T10" fmla="*/ 385762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0"/>
                </a:moveTo>
                <a:lnTo>
                  <a:pt x="0" y="217"/>
                </a:lnTo>
                <a:lnTo>
                  <a:pt x="0" y="531"/>
                </a:lnTo>
                <a:lnTo>
                  <a:pt x="141" y="671"/>
                </a:lnTo>
                <a:lnTo>
                  <a:pt x="217" y="588"/>
                </a:lnTo>
                <a:lnTo>
                  <a:pt x="217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18" name="未知"/>
          <p:cNvSpPr>
            <a:spLocks/>
          </p:cNvSpPr>
          <p:nvPr/>
        </p:nvSpPr>
        <p:spPr bwMode="auto">
          <a:xfrm>
            <a:off x="2876550" y="4046538"/>
            <a:ext cx="1485900" cy="392112"/>
          </a:xfrm>
          <a:custGeom>
            <a:avLst/>
            <a:gdLst>
              <a:gd name="T0" fmla="*/ 0 w 834"/>
              <a:gd name="T1" fmla="*/ 392112 h 220"/>
              <a:gd name="T2" fmla="*/ 391964 w 834"/>
              <a:gd name="T3" fmla="*/ 0 h 220"/>
              <a:gd name="T4" fmla="*/ 1090373 w 834"/>
              <a:gd name="T5" fmla="*/ 0 h 220"/>
              <a:gd name="T6" fmla="*/ 1485900 w 834"/>
              <a:gd name="T7" fmla="*/ 392112 h 220"/>
              <a:gd name="T8" fmla="*/ 0 w 834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0">
                <a:moveTo>
                  <a:pt x="0" y="220"/>
                </a:moveTo>
                <a:lnTo>
                  <a:pt x="220" y="0"/>
                </a:lnTo>
                <a:lnTo>
                  <a:pt x="612" y="0"/>
                </a:lnTo>
                <a:lnTo>
                  <a:pt x="834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19" name="未知"/>
          <p:cNvSpPr>
            <a:spLocks/>
          </p:cNvSpPr>
          <p:nvPr/>
        </p:nvSpPr>
        <p:spPr bwMode="auto">
          <a:xfrm>
            <a:off x="2797176" y="3171825"/>
            <a:ext cx="385763" cy="1195388"/>
          </a:xfrm>
          <a:custGeom>
            <a:avLst/>
            <a:gdLst>
              <a:gd name="T0" fmla="*/ 0 w 217"/>
              <a:gd name="T1" fmla="*/ 1195388 h 671"/>
              <a:gd name="T2" fmla="*/ 385763 w 217"/>
              <a:gd name="T3" fmla="*/ 812365 h 671"/>
              <a:gd name="T4" fmla="*/ 385763 w 217"/>
              <a:gd name="T5" fmla="*/ 251192 h 671"/>
              <a:gd name="T6" fmla="*/ 135106 w 217"/>
              <a:gd name="T7" fmla="*/ 0 h 671"/>
              <a:gd name="T8" fmla="*/ 0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6" y="0"/>
                </a:lnTo>
                <a:lnTo>
                  <a:pt x="0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20" name="未知"/>
          <p:cNvSpPr>
            <a:spLocks/>
          </p:cNvSpPr>
          <p:nvPr/>
        </p:nvSpPr>
        <p:spPr bwMode="auto">
          <a:xfrm>
            <a:off x="4046538" y="3171825"/>
            <a:ext cx="385762" cy="1195388"/>
          </a:xfrm>
          <a:custGeom>
            <a:avLst/>
            <a:gdLst>
              <a:gd name="T0" fmla="*/ 385762 w 217"/>
              <a:gd name="T1" fmla="*/ 1195388 h 671"/>
              <a:gd name="T2" fmla="*/ 0 w 217"/>
              <a:gd name="T3" fmla="*/ 812365 h 671"/>
              <a:gd name="T4" fmla="*/ 0 w 217"/>
              <a:gd name="T5" fmla="*/ 251192 h 671"/>
              <a:gd name="T6" fmla="*/ 250656 w 217"/>
              <a:gd name="T7" fmla="*/ 0 h 671"/>
              <a:gd name="T8" fmla="*/ 385762 w 217"/>
              <a:gd name="T9" fmla="*/ 146083 h 671"/>
              <a:gd name="T10" fmla="*/ 385762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671"/>
                </a:moveTo>
                <a:lnTo>
                  <a:pt x="0" y="456"/>
                </a:lnTo>
                <a:lnTo>
                  <a:pt x="0" y="141"/>
                </a:lnTo>
                <a:lnTo>
                  <a:pt x="141" y="0"/>
                </a:lnTo>
                <a:lnTo>
                  <a:pt x="217" y="82"/>
                </a:lnTo>
                <a:lnTo>
                  <a:pt x="217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21" name="Rectangle 13"/>
          <p:cNvSpPr>
            <a:spLocks noChangeArrowheads="1"/>
          </p:cNvSpPr>
          <p:nvPr/>
        </p:nvSpPr>
        <p:spPr bwMode="auto">
          <a:xfrm>
            <a:off x="4891088" y="2216151"/>
            <a:ext cx="392112" cy="390525"/>
          </a:xfrm>
          <a:prstGeom prst="rect">
            <a:avLst/>
          </a:prstGeom>
          <a:solidFill>
            <a:srgbClr val="2B2B2B"/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17422" name="Rectangle 14"/>
          <p:cNvSpPr>
            <a:spLocks noChangeArrowheads="1"/>
          </p:cNvSpPr>
          <p:nvPr/>
        </p:nvSpPr>
        <p:spPr bwMode="auto">
          <a:xfrm>
            <a:off x="4891088" y="3671889"/>
            <a:ext cx="392112" cy="390525"/>
          </a:xfrm>
          <a:prstGeom prst="rect">
            <a:avLst/>
          </a:prstGeom>
          <a:solidFill>
            <a:srgbClr val="2B2B2B"/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17423" name="未知"/>
          <p:cNvSpPr>
            <a:spLocks/>
          </p:cNvSpPr>
          <p:nvPr/>
        </p:nvSpPr>
        <p:spPr bwMode="auto">
          <a:xfrm>
            <a:off x="5795963" y="1754189"/>
            <a:ext cx="1484312" cy="395287"/>
          </a:xfrm>
          <a:custGeom>
            <a:avLst/>
            <a:gdLst>
              <a:gd name="T0" fmla="*/ 0 w 833"/>
              <a:gd name="T1" fmla="*/ 3561 h 222"/>
              <a:gd name="T2" fmla="*/ 390233 w 833"/>
              <a:gd name="T3" fmla="*/ 395287 h 222"/>
              <a:gd name="T4" fmla="*/ 1094079 w 833"/>
              <a:gd name="T5" fmla="*/ 395287 h 222"/>
              <a:gd name="T6" fmla="*/ 1484312 w 833"/>
              <a:gd name="T7" fmla="*/ 0 h 222"/>
              <a:gd name="T8" fmla="*/ 0 w 833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2">
                <a:moveTo>
                  <a:pt x="0" y="2"/>
                </a:moveTo>
                <a:lnTo>
                  <a:pt x="219" y="222"/>
                </a:lnTo>
                <a:lnTo>
                  <a:pt x="614" y="222"/>
                </a:lnTo>
                <a:lnTo>
                  <a:pt x="833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24" name="未知"/>
          <p:cNvSpPr>
            <a:spLocks/>
          </p:cNvSpPr>
          <p:nvPr/>
        </p:nvSpPr>
        <p:spPr bwMode="auto">
          <a:xfrm>
            <a:off x="5716588" y="1825625"/>
            <a:ext cx="385762" cy="1195388"/>
          </a:xfrm>
          <a:custGeom>
            <a:avLst/>
            <a:gdLst>
              <a:gd name="T0" fmla="*/ 0 w 217"/>
              <a:gd name="T1" fmla="*/ 0 h 671"/>
              <a:gd name="T2" fmla="*/ 385762 w 217"/>
              <a:gd name="T3" fmla="*/ 386586 h 671"/>
              <a:gd name="T4" fmla="*/ 385762 w 217"/>
              <a:gd name="T5" fmla="*/ 945978 h 671"/>
              <a:gd name="T6" fmla="*/ 133328 w 217"/>
              <a:gd name="T7" fmla="*/ 1195388 h 671"/>
              <a:gd name="T8" fmla="*/ 3555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5" y="671"/>
                </a:lnTo>
                <a:lnTo>
                  <a:pt x="2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25" name="未知"/>
          <p:cNvSpPr>
            <a:spLocks/>
          </p:cNvSpPr>
          <p:nvPr/>
        </p:nvSpPr>
        <p:spPr bwMode="auto">
          <a:xfrm>
            <a:off x="6969126" y="1825625"/>
            <a:ext cx="384175" cy="1195388"/>
          </a:xfrm>
          <a:custGeom>
            <a:avLst/>
            <a:gdLst>
              <a:gd name="T0" fmla="*/ 384175 w 215"/>
              <a:gd name="T1" fmla="*/ 0 h 671"/>
              <a:gd name="T2" fmla="*/ 0 w 215"/>
              <a:gd name="T3" fmla="*/ 386586 h 671"/>
              <a:gd name="T4" fmla="*/ 0 w 215"/>
              <a:gd name="T5" fmla="*/ 945978 h 671"/>
              <a:gd name="T6" fmla="*/ 248374 w 215"/>
              <a:gd name="T7" fmla="*/ 1195388 h 671"/>
              <a:gd name="T8" fmla="*/ 384175 w 215"/>
              <a:gd name="T9" fmla="*/ 1047523 h 671"/>
              <a:gd name="T10" fmla="*/ 384175 w 215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0"/>
                </a:moveTo>
                <a:lnTo>
                  <a:pt x="0" y="217"/>
                </a:lnTo>
                <a:lnTo>
                  <a:pt x="0" y="531"/>
                </a:lnTo>
                <a:lnTo>
                  <a:pt x="139" y="671"/>
                </a:lnTo>
                <a:lnTo>
                  <a:pt x="215" y="588"/>
                </a:lnTo>
                <a:lnTo>
                  <a:pt x="215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26" name="未知"/>
          <p:cNvSpPr>
            <a:spLocks/>
          </p:cNvSpPr>
          <p:nvPr/>
        </p:nvSpPr>
        <p:spPr bwMode="auto">
          <a:xfrm>
            <a:off x="5795963" y="4046538"/>
            <a:ext cx="1484312" cy="392112"/>
          </a:xfrm>
          <a:custGeom>
            <a:avLst/>
            <a:gdLst>
              <a:gd name="T0" fmla="*/ 0 w 833"/>
              <a:gd name="T1" fmla="*/ 392112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2 h 220"/>
              <a:gd name="T8" fmla="*/ 0 w 833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27" name="未知"/>
          <p:cNvSpPr>
            <a:spLocks/>
          </p:cNvSpPr>
          <p:nvPr/>
        </p:nvSpPr>
        <p:spPr bwMode="auto">
          <a:xfrm>
            <a:off x="5716588" y="3171825"/>
            <a:ext cx="385762" cy="1195388"/>
          </a:xfrm>
          <a:custGeom>
            <a:avLst/>
            <a:gdLst>
              <a:gd name="T0" fmla="*/ 0 w 217"/>
              <a:gd name="T1" fmla="*/ 1195388 h 671"/>
              <a:gd name="T2" fmla="*/ 385762 w 217"/>
              <a:gd name="T3" fmla="*/ 812365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28" name="未知"/>
          <p:cNvSpPr>
            <a:spLocks/>
          </p:cNvSpPr>
          <p:nvPr/>
        </p:nvSpPr>
        <p:spPr bwMode="auto">
          <a:xfrm>
            <a:off x="6969126" y="3171825"/>
            <a:ext cx="384175" cy="1195388"/>
          </a:xfrm>
          <a:custGeom>
            <a:avLst/>
            <a:gdLst>
              <a:gd name="T0" fmla="*/ 384175 w 215"/>
              <a:gd name="T1" fmla="*/ 1195388 h 671"/>
              <a:gd name="T2" fmla="*/ 0 w 215"/>
              <a:gd name="T3" fmla="*/ 812365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29" name="未知"/>
          <p:cNvSpPr>
            <a:spLocks/>
          </p:cNvSpPr>
          <p:nvPr/>
        </p:nvSpPr>
        <p:spPr bwMode="auto">
          <a:xfrm flipV="1">
            <a:off x="9026526" y="4579939"/>
            <a:ext cx="384175" cy="1195387"/>
          </a:xfrm>
          <a:custGeom>
            <a:avLst/>
            <a:gdLst>
              <a:gd name="T0" fmla="*/ 384175 w 215"/>
              <a:gd name="T1" fmla="*/ 1195387 h 671"/>
              <a:gd name="T2" fmla="*/ 0 w 215"/>
              <a:gd name="T3" fmla="*/ 812364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30" name="未知"/>
          <p:cNvSpPr>
            <a:spLocks/>
          </p:cNvSpPr>
          <p:nvPr/>
        </p:nvSpPr>
        <p:spPr bwMode="auto">
          <a:xfrm flipV="1">
            <a:off x="2876550" y="4508501"/>
            <a:ext cx="1485900" cy="392113"/>
          </a:xfrm>
          <a:custGeom>
            <a:avLst/>
            <a:gdLst>
              <a:gd name="T0" fmla="*/ 0 w 834"/>
              <a:gd name="T1" fmla="*/ 392113 h 220"/>
              <a:gd name="T2" fmla="*/ 391964 w 834"/>
              <a:gd name="T3" fmla="*/ 0 h 220"/>
              <a:gd name="T4" fmla="*/ 1090373 w 834"/>
              <a:gd name="T5" fmla="*/ 0 h 220"/>
              <a:gd name="T6" fmla="*/ 1485900 w 834"/>
              <a:gd name="T7" fmla="*/ 392113 h 220"/>
              <a:gd name="T8" fmla="*/ 0 w 834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0">
                <a:moveTo>
                  <a:pt x="0" y="220"/>
                </a:moveTo>
                <a:lnTo>
                  <a:pt x="220" y="0"/>
                </a:lnTo>
                <a:lnTo>
                  <a:pt x="612" y="0"/>
                </a:lnTo>
                <a:lnTo>
                  <a:pt x="834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31" name="未知"/>
          <p:cNvSpPr>
            <a:spLocks/>
          </p:cNvSpPr>
          <p:nvPr/>
        </p:nvSpPr>
        <p:spPr bwMode="auto">
          <a:xfrm flipV="1">
            <a:off x="2797176" y="4579939"/>
            <a:ext cx="385763" cy="1195387"/>
          </a:xfrm>
          <a:custGeom>
            <a:avLst/>
            <a:gdLst>
              <a:gd name="T0" fmla="*/ 0 w 217"/>
              <a:gd name="T1" fmla="*/ 1195387 h 671"/>
              <a:gd name="T2" fmla="*/ 385763 w 217"/>
              <a:gd name="T3" fmla="*/ 812364 h 671"/>
              <a:gd name="T4" fmla="*/ 385763 w 217"/>
              <a:gd name="T5" fmla="*/ 251192 h 671"/>
              <a:gd name="T6" fmla="*/ 135106 w 217"/>
              <a:gd name="T7" fmla="*/ 0 h 671"/>
              <a:gd name="T8" fmla="*/ 0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6" y="0"/>
                </a:lnTo>
                <a:lnTo>
                  <a:pt x="0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32" name="未知"/>
          <p:cNvSpPr>
            <a:spLocks/>
          </p:cNvSpPr>
          <p:nvPr/>
        </p:nvSpPr>
        <p:spPr bwMode="auto">
          <a:xfrm flipV="1">
            <a:off x="4046538" y="4579939"/>
            <a:ext cx="385762" cy="1195387"/>
          </a:xfrm>
          <a:custGeom>
            <a:avLst/>
            <a:gdLst>
              <a:gd name="T0" fmla="*/ 385762 w 217"/>
              <a:gd name="T1" fmla="*/ 1195387 h 671"/>
              <a:gd name="T2" fmla="*/ 0 w 217"/>
              <a:gd name="T3" fmla="*/ 812364 h 671"/>
              <a:gd name="T4" fmla="*/ 0 w 217"/>
              <a:gd name="T5" fmla="*/ 251192 h 671"/>
              <a:gd name="T6" fmla="*/ 250656 w 217"/>
              <a:gd name="T7" fmla="*/ 0 h 671"/>
              <a:gd name="T8" fmla="*/ 385762 w 217"/>
              <a:gd name="T9" fmla="*/ 146083 h 671"/>
              <a:gd name="T10" fmla="*/ 385762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671"/>
                </a:moveTo>
                <a:lnTo>
                  <a:pt x="0" y="456"/>
                </a:lnTo>
                <a:lnTo>
                  <a:pt x="0" y="141"/>
                </a:lnTo>
                <a:lnTo>
                  <a:pt x="141" y="0"/>
                </a:lnTo>
                <a:lnTo>
                  <a:pt x="217" y="82"/>
                </a:lnTo>
                <a:lnTo>
                  <a:pt x="217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33" name="未知"/>
          <p:cNvSpPr>
            <a:spLocks/>
          </p:cNvSpPr>
          <p:nvPr/>
        </p:nvSpPr>
        <p:spPr bwMode="auto">
          <a:xfrm flipV="1">
            <a:off x="5795963" y="4508501"/>
            <a:ext cx="1484312" cy="392113"/>
          </a:xfrm>
          <a:custGeom>
            <a:avLst/>
            <a:gdLst>
              <a:gd name="T0" fmla="*/ 0 w 833"/>
              <a:gd name="T1" fmla="*/ 392113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3 h 220"/>
              <a:gd name="T8" fmla="*/ 0 w 833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34" name="未知"/>
          <p:cNvSpPr>
            <a:spLocks/>
          </p:cNvSpPr>
          <p:nvPr/>
        </p:nvSpPr>
        <p:spPr bwMode="auto">
          <a:xfrm flipV="1">
            <a:off x="5716588" y="4579939"/>
            <a:ext cx="385762" cy="1195387"/>
          </a:xfrm>
          <a:custGeom>
            <a:avLst/>
            <a:gdLst>
              <a:gd name="T0" fmla="*/ 0 w 217"/>
              <a:gd name="T1" fmla="*/ 1195387 h 671"/>
              <a:gd name="T2" fmla="*/ 385762 w 217"/>
              <a:gd name="T3" fmla="*/ 812364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35" name="未知"/>
          <p:cNvSpPr>
            <a:spLocks/>
          </p:cNvSpPr>
          <p:nvPr/>
        </p:nvSpPr>
        <p:spPr bwMode="auto">
          <a:xfrm flipV="1">
            <a:off x="6969126" y="4579939"/>
            <a:ext cx="384175" cy="1195387"/>
          </a:xfrm>
          <a:custGeom>
            <a:avLst/>
            <a:gdLst>
              <a:gd name="T0" fmla="*/ 384175 w 215"/>
              <a:gd name="T1" fmla="*/ 1195387 h 671"/>
              <a:gd name="T2" fmla="*/ 0 w 215"/>
              <a:gd name="T3" fmla="*/ 812364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36" name="未知"/>
          <p:cNvSpPr>
            <a:spLocks/>
          </p:cNvSpPr>
          <p:nvPr/>
        </p:nvSpPr>
        <p:spPr bwMode="auto">
          <a:xfrm>
            <a:off x="8021639" y="2876551"/>
            <a:ext cx="1171575" cy="428625"/>
          </a:xfrm>
          <a:custGeom>
            <a:avLst/>
            <a:gdLst>
              <a:gd name="T0" fmla="*/ 0 w 738"/>
              <a:gd name="T1" fmla="*/ 209550 h 270"/>
              <a:gd name="T2" fmla="*/ 209550 w 738"/>
              <a:gd name="T3" fmla="*/ 0 h 270"/>
              <a:gd name="T4" fmla="*/ 952500 w 738"/>
              <a:gd name="T5" fmla="*/ 0 h 270"/>
              <a:gd name="T6" fmla="*/ 1171575 w 738"/>
              <a:gd name="T7" fmla="*/ 219075 h 270"/>
              <a:gd name="T8" fmla="*/ 957263 w 738"/>
              <a:gd name="T9" fmla="*/ 428625 h 270"/>
              <a:gd name="T10" fmla="*/ 204788 w 738"/>
              <a:gd name="T11" fmla="*/ 428625 h 270"/>
              <a:gd name="T12" fmla="*/ 0 w 738"/>
              <a:gd name="T13" fmla="*/ 209550 h 27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738" h="270">
                <a:moveTo>
                  <a:pt x="0" y="132"/>
                </a:moveTo>
                <a:lnTo>
                  <a:pt x="132" y="0"/>
                </a:lnTo>
                <a:lnTo>
                  <a:pt x="600" y="0"/>
                </a:lnTo>
                <a:lnTo>
                  <a:pt x="738" y="138"/>
                </a:lnTo>
                <a:lnTo>
                  <a:pt x="603" y="270"/>
                </a:lnTo>
                <a:lnTo>
                  <a:pt x="129" y="270"/>
                </a:lnTo>
                <a:lnTo>
                  <a:pt x="0" y="132"/>
                </a:lnTo>
                <a:close/>
              </a:path>
            </a:pathLst>
          </a:custGeom>
          <a:solidFill>
            <a:srgbClr val="2B2B2B"/>
          </a:soli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37" name="Rectangle 29"/>
          <p:cNvSpPr>
            <a:spLocks noChangeArrowheads="1"/>
          </p:cNvSpPr>
          <p:nvPr/>
        </p:nvSpPr>
        <p:spPr bwMode="auto">
          <a:xfrm>
            <a:off x="8524875" y="1008064"/>
            <a:ext cx="974626" cy="56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3700" b="1">
                <a:latin typeface="Arial MT" charset="0"/>
                <a:ea typeface="宋体" panose="02010600030101010101" pitchFamily="2" charset="-122"/>
              </a:rPr>
              <a:t>SEC</a:t>
            </a:r>
            <a:endParaRPr lang="de-DE" altLang="en-US">
              <a:ea typeface="宋体" panose="02010600030101010101" pitchFamily="2" charset="-122"/>
            </a:endParaRPr>
          </a:p>
        </p:txBody>
      </p:sp>
      <p:sp>
        <p:nvSpPr>
          <p:cNvPr id="17438" name="Rectangle 30"/>
          <p:cNvSpPr>
            <a:spLocks noChangeArrowheads="1"/>
          </p:cNvSpPr>
          <p:nvPr/>
        </p:nvSpPr>
        <p:spPr bwMode="auto">
          <a:xfrm>
            <a:off x="3470276" y="1008064"/>
            <a:ext cx="870431" cy="56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3700" b="1">
                <a:latin typeface="Arial MT" charset="0"/>
                <a:ea typeface="宋体" panose="02010600030101010101" pitchFamily="2" charset="-122"/>
              </a:rPr>
              <a:t>MIN</a:t>
            </a:r>
            <a:endParaRPr lang="de-DE" altLang="en-US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 advTm="1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1524000" y="1"/>
            <a:ext cx="9144000" cy="5891213"/>
          </a:xfrm>
          <a:prstGeom prst="rect">
            <a:avLst/>
          </a:prstGeom>
          <a:gradFill rotWithShape="1">
            <a:gsLst>
              <a:gs pos="0">
                <a:srgbClr val="C0C0C0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18435" name="未知"/>
          <p:cNvSpPr>
            <a:spLocks/>
          </p:cNvSpPr>
          <p:nvPr/>
        </p:nvSpPr>
        <p:spPr bwMode="auto">
          <a:xfrm>
            <a:off x="7853363" y="1754189"/>
            <a:ext cx="1484312" cy="395287"/>
          </a:xfrm>
          <a:custGeom>
            <a:avLst/>
            <a:gdLst>
              <a:gd name="T0" fmla="*/ 0 w 833"/>
              <a:gd name="T1" fmla="*/ 3561 h 222"/>
              <a:gd name="T2" fmla="*/ 390233 w 833"/>
              <a:gd name="T3" fmla="*/ 395287 h 222"/>
              <a:gd name="T4" fmla="*/ 1094079 w 833"/>
              <a:gd name="T5" fmla="*/ 395287 h 222"/>
              <a:gd name="T6" fmla="*/ 1484312 w 833"/>
              <a:gd name="T7" fmla="*/ 0 h 222"/>
              <a:gd name="T8" fmla="*/ 0 w 833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2">
                <a:moveTo>
                  <a:pt x="0" y="2"/>
                </a:moveTo>
                <a:lnTo>
                  <a:pt x="219" y="222"/>
                </a:lnTo>
                <a:lnTo>
                  <a:pt x="614" y="222"/>
                </a:lnTo>
                <a:lnTo>
                  <a:pt x="833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36" name="未知"/>
          <p:cNvSpPr>
            <a:spLocks/>
          </p:cNvSpPr>
          <p:nvPr/>
        </p:nvSpPr>
        <p:spPr bwMode="auto">
          <a:xfrm>
            <a:off x="7773988" y="1825625"/>
            <a:ext cx="385762" cy="1195388"/>
          </a:xfrm>
          <a:custGeom>
            <a:avLst/>
            <a:gdLst>
              <a:gd name="T0" fmla="*/ 0 w 217"/>
              <a:gd name="T1" fmla="*/ 0 h 671"/>
              <a:gd name="T2" fmla="*/ 385762 w 217"/>
              <a:gd name="T3" fmla="*/ 386586 h 671"/>
              <a:gd name="T4" fmla="*/ 385762 w 217"/>
              <a:gd name="T5" fmla="*/ 945978 h 671"/>
              <a:gd name="T6" fmla="*/ 133328 w 217"/>
              <a:gd name="T7" fmla="*/ 1195388 h 671"/>
              <a:gd name="T8" fmla="*/ 3555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5" y="671"/>
                </a:lnTo>
                <a:lnTo>
                  <a:pt x="2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37" name="未知"/>
          <p:cNvSpPr>
            <a:spLocks/>
          </p:cNvSpPr>
          <p:nvPr/>
        </p:nvSpPr>
        <p:spPr bwMode="auto">
          <a:xfrm>
            <a:off x="9026526" y="1825625"/>
            <a:ext cx="384175" cy="1195388"/>
          </a:xfrm>
          <a:custGeom>
            <a:avLst/>
            <a:gdLst>
              <a:gd name="T0" fmla="*/ 384175 w 215"/>
              <a:gd name="T1" fmla="*/ 0 h 671"/>
              <a:gd name="T2" fmla="*/ 0 w 215"/>
              <a:gd name="T3" fmla="*/ 386586 h 671"/>
              <a:gd name="T4" fmla="*/ 0 w 215"/>
              <a:gd name="T5" fmla="*/ 945978 h 671"/>
              <a:gd name="T6" fmla="*/ 248374 w 215"/>
              <a:gd name="T7" fmla="*/ 1195388 h 671"/>
              <a:gd name="T8" fmla="*/ 384175 w 215"/>
              <a:gd name="T9" fmla="*/ 1047523 h 671"/>
              <a:gd name="T10" fmla="*/ 384175 w 215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0"/>
                </a:moveTo>
                <a:lnTo>
                  <a:pt x="0" y="217"/>
                </a:lnTo>
                <a:lnTo>
                  <a:pt x="0" y="531"/>
                </a:lnTo>
                <a:lnTo>
                  <a:pt x="139" y="671"/>
                </a:lnTo>
                <a:lnTo>
                  <a:pt x="215" y="588"/>
                </a:lnTo>
                <a:lnTo>
                  <a:pt x="215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38" name="未知"/>
          <p:cNvSpPr>
            <a:spLocks/>
          </p:cNvSpPr>
          <p:nvPr/>
        </p:nvSpPr>
        <p:spPr bwMode="auto">
          <a:xfrm>
            <a:off x="7853363" y="4046538"/>
            <a:ext cx="1484312" cy="392112"/>
          </a:xfrm>
          <a:custGeom>
            <a:avLst/>
            <a:gdLst>
              <a:gd name="T0" fmla="*/ 0 w 833"/>
              <a:gd name="T1" fmla="*/ 392112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2 h 220"/>
              <a:gd name="T8" fmla="*/ 0 w 833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39" name="未知"/>
          <p:cNvSpPr>
            <a:spLocks/>
          </p:cNvSpPr>
          <p:nvPr/>
        </p:nvSpPr>
        <p:spPr bwMode="auto">
          <a:xfrm>
            <a:off x="7773988" y="3171825"/>
            <a:ext cx="385762" cy="1195388"/>
          </a:xfrm>
          <a:custGeom>
            <a:avLst/>
            <a:gdLst>
              <a:gd name="T0" fmla="*/ 0 w 217"/>
              <a:gd name="T1" fmla="*/ 1195388 h 671"/>
              <a:gd name="T2" fmla="*/ 385762 w 217"/>
              <a:gd name="T3" fmla="*/ 812365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0" name="未知"/>
          <p:cNvSpPr>
            <a:spLocks/>
          </p:cNvSpPr>
          <p:nvPr/>
        </p:nvSpPr>
        <p:spPr bwMode="auto">
          <a:xfrm>
            <a:off x="9026526" y="3171825"/>
            <a:ext cx="384175" cy="1195388"/>
          </a:xfrm>
          <a:custGeom>
            <a:avLst/>
            <a:gdLst>
              <a:gd name="T0" fmla="*/ 384175 w 215"/>
              <a:gd name="T1" fmla="*/ 1195388 h 671"/>
              <a:gd name="T2" fmla="*/ 0 w 215"/>
              <a:gd name="T3" fmla="*/ 812365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1" name="未知"/>
          <p:cNvSpPr>
            <a:spLocks/>
          </p:cNvSpPr>
          <p:nvPr/>
        </p:nvSpPr>
        <p:spPr bwMode="auto">
          <a:xfrm>
            <a:off x="2876550" y="1754189"/>
            <a:ext cx="1485900" cy="395287"/>
          </a:xfrm>
          <a:custGeom>
            <a:avLst/>
            <a:gdLst>
              <a:gd name="T0" fmla="*/ 0 w 834"/>
              <a:gd name="T1" fmla="*/ 3561 h 222"/>
              <a:gd name="T2" fmla="*/ 391964 w 834"/>
              <a:gd name="T3" fmla="*/ 395287 h 222"/>
              <a:gd name="T4" fmla="*/ 1090373 w 834"/>
              <a:gd name="T5" fmla="*/ 395287 h 222"/>
              <a:gd name="T6" fmla="*/ 1485900 w 834"/>
              <a:gd name="T7" fmla="*/ 0 h 222"/>
              <a:gd name="T8" fmla="*/ 0 w 834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2">
                <a:moveTo>
                  <a:pt x="0" y="2"/>
                </a:moveTo>
                <a:lnTo>
                  <a:pt x="220" y="222"/>
                </a:lnTo>
                <a:lnTo>
                  <a:pt x="612" y="222"/>
                </a:lnTo>
                <a:lnTo>
                  <a:pt x="834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2" name="未知"/>
          <p:cNvSpPr>
            <a:spLocks/>
          </p:cNvSpPr>
          <p:nvPr/>
        </p:nvSpPr>
        <p:spPr bwMode="auto">
          <a:xfrm>
            <a:off x="2797176" y="1825625"/>
            <a:ext cx="385763" cy="1195388"/>
          </a:xfrm>
          <a:custGeom>
            <a:avLst/>
            <a:gdLst>
              <a:gd name="T0" fmla="*/ 0 w 217"/>
              <a:gd name="T1" fmla="*/ 0 h 671"/>
              <a:gd name="T2" fmla="*/ 385763 w 217"/>
              <a:gd name="T3" fmla="*/ 386586 h 671"/>
              <a:gd name="T4" fmla="*/ 385763 w 217"/>
              <a:gd name="T5" fmla="*/ 945978 h 671"/>
              <a:gd name="T6" fmla="*/ 135106 w 217"/>
              <a:gd name="T7" fmla="*/ 1195388 h 671"/>
              <a:gd name="T8" fmla="*/ 0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6" y="671"/>
                </a:lnTo>
                <a:lnTo>
                  <a:pt x="0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3" name="未知"/>
          <p:cNvSpPr>
            <a:spLocks/>
          </p:cNvSpPr>
          <p:nvPr/>
        </p:nvSpPr>
        <p:spPr bwMode="auto">
          <a:xfrm>
            <a:off x="4046538" y="1825625"/>
            <a:ext cx="385762" cy="1195388"/>
          </a:xfrm>
          <a:custGeom>
            <a:avLst/>
            <a:gdLst>
              <a:gd name="T0" fmla="*/ 385762 w 217"/>
              <a:gd name="T1" fmla="*/ 0 h 671"/>
              <a:gd name="T2" fmla="*/ 0 w 217"/>
              <a:gd name="T3" fmla="*/ 386586 h 671"/>
              <a:gd name="T4" fmla="*/ 0 w 217"/>
              <a:gd name="T5" fmla="*/ 945978 h 671"/>
              <a:gd name="T6" fmla="*/ 250656 w 217"/>
              <a:gd name="T7" fmla="*/ 1195388 h 671"/>
              <a:gd name="T8" fmla="*/ 385762 w 217"/>
              <a:gd name="T9" fmla="*/ 1047523 h 671"/>
              <a:gd name="T10" fmla="*/ 385762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0"/>
                </a:moveTo>
                <a:lnTo>
                  <a:pt x="0" y="217"/>
                </a:lnTo>
                <a:lnTo>
                  <a:pt x="0" y="531"/>
                </a:lnTo>
                <a:lnTo>
                  <a:pt x="141" y="671"/>
                </a:lnTo>
                <a:lnTo>
                  <a:pt x="217" y="588"/>
                </a:lnTo>
                <a:lnTo>
                  <a:pt x="217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4" name="未知"/>
          <p:cNvSpPr>
            <a:spLocks/>
          </p:cNvSpPr>
          <p:nvPr/>
        </p:nvSpPr>
        <p:spPr bwMode="auto">
          <a:xfrm>
            <a:off x="2876550" y="4046538"/>
            <a:ext cx="1485900" cy="392112"/>
          </a:xfrm>
          <a:custGeom>
            <a:avLst/>
            <a:gdLst>
              <a:gd name="T0" fmla="*/ 0 w 834"/>
              <a:gd name="T1" fmla="*/ 392112 h 220"/>
              <a:gd name="T2" fmla="*/ 391964 w 834"/>
              <a:gd name="T3" fmla="*/ 0 h 220"/>
              <a:gd name="T4" fmla="*/ 1090373 w 834"/>
              <a:gd name="T5" fmla="*/ 0 h 220"/>
              <a:gd name="T6" fmla="*/ 1485900 w 834"/>
              <a:gd name="T7" fmla="*/ 392112 h 220"/>
              <a:gd name="T8" fmla="*/ 0 w 834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0">
                <a:moveTo>
                  <a:pt x="0" y="220"/>
                </a:moveTo>
                <a:lnTo>
                  <a:pt x="220" y="0"/>
                </a:lnTo>
                <a:lnTo>
                  <a:pt x="612" y="0"/>
                </a:lnTo>
                <a:lnTo>
                  <a:pt x="834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5" name="未知"/>
          <p:cNvSpPr>
            <a:spLocks/>
          </p:cNvSpPr>
          <p:nvPr/>
        </p:nvSpPr>
        <p:spPr bwMode="auto">
          <a:xfrm>
            <a:off x="2797176" y="3171825"/>
            <a:ext cx="385763" cy="1195388"/>
          </a:xfrm>
          <a:custGeom>
            <a:avLst/>
            <a:gdLst>
              <a:gd name="T0" fmla="*/ 0 w 217"/>
              <a:gd name="T1" fmla="*/ 1195388 h 671"/>
              <a:gd name="T2" fmla="*/ 385763 w 217"/>
              <a:gd name="T3" fmla="*/ 812365 h 671"/>
              <a:gd name="T4" fmla="*/ 385763 w 217"/>
              <a:gd name="T5" fmla="*/ 251192 h 671"/>
              <a:gd name="T6" fmla="*/ 135106 w 217"/>
              <a:gd name="T7" fmla="*/ 0 h 671"/>
              <a:gd name="T8" fmla="*/ 0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6" y="0"/>
                </a:lnTo>
                <a:lnTo>
                  <a:pt x="0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6" name="未知"/>
          <p:cNvSpPr>
            <a:spLocks/>
          </p:cNvSpPr>
          <p:nvPr/>
        </p:nvSpPr>
        <p:spPr bwMode="auto">
          <a:xfrm>
            <a:off x="4046538" y="3171825"/>
            <a:ext cx="385762" cy="1195388"/>
          </a:xfrm>
          <a:custGeom>
            <a:avLst/>
            <a:gdLst>
              <a:gd name="T0" fmla="*/ 385762 w 217"/>
              <a:gd name="T1" fmla="*/ 1195388 h 671"/>
              <a:gd name="T2" fmla="*/ 0 w 217"/>
              <a:gd name="T3" fmla="*/ 812365 h 671"/>
              <a:gd name="T4" fmla="*/ 0 w 217"/>
              <a:gd name="T5" fmla="*/ 251192 h 671"/>
              <a:gd name="T6" fmla="*/ 250656 w 217"/>
              <a:gd name="T7" fmla="*/ 0 h 671"/>
              <a:gd name="T8" fmla="*/ 385762 w 217"/>
              <a:gd name="T9" fmla="*/ 146083 h 671"/>
              <a:gd name="T10" fmla="*/ 385762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671"/>
                </a:moveTo>
                <a:lnTo>
                  <a:pt x="0" y="456"/>
                </a:lnTo>
                <a:lnTo>
                  <a:pt x="0" y="141"/>
                </a:lnTo>
                <a:lnTo>
                  <a:pt x="141" y="0"/>
                </a:lnTo>
                <a:lnTo>
                  <a:pt x="217" y="82"/>
                </a:lnTo>
                <a:lnTo>
                  <a:pt x="217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4891088" y="2216151"/>
            <a:ext cx="392112" cy="390525"/>
          </a:xfrm>
          <a:prstGeom prst="rect">
            <a:avLst/>
          </a:prstGeom>
          <a:solidFill>
            <a:srgbClr val="2B2B2B"/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4891088" y="3671889"/>
            <a:ext cx="392112" cy="390525"/>
          </a:xfrm>
          <a:prstGeom prst="rect">
            <a:avLst/>
          </a:prstGeom>
          <a:solidFill>
            <a:srgbClr val="2B2B2B"/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18449" name="未知"/>
          <p:cNvSpPr>
            <a:spLocks/>
          </p:cNvSpPr>
          <p:nvPr/>
        </p:nvSpPr>
        <p:spPr bwMode="auto">
          <a:xfrm>
            <a:off x="5795963" y="1754189"/>
            <a:ext cx="1484312" cy="395287"/>
          </a:xfrm>
          <a:custGeom>
            <a:avLst/>
            <a:gdLst>
              <a:gd name="T0" fmla="*/ 0 w 833"/>
              <a:gd name="T1" fmla="*/ 3561 h 222"/>
              <a:gd name="T2" fmla="*/ 390233 w 833"/>
              <a:gd name="T3" fmla="*/ 395287 h 222"/>
              <a:gd name="T4" fmla="*/ 1094079 w 833"/>
              <a:gd name="T5" fmla="*/ 395287 h 222"/>
              <a:gd name="T6" fmla="*/ 1484312 w 833"/>
              <a:gd name="T7" fmla="*/ 0 h 222"/>
              <a:gd name="T8" fmla="*/ 0 w 833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2">
                <a:moveTo>
                  <a:pt x="0" y="2"/>
                </a:moveTo>
                <a:lnTo>
                  <a:pt x="219" y="222"/>
                </a:lnTo>
                <a:lnTo>
                  <a:pt x="614" y="222"/>
                </a:lnTo>
                <a:lnTo>
                  <a:pt x="833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50" name="未知"/>
          <p:cNvSpPr>
            <a:spLocks/>
          </p:cNvSpPr>
          <p:nvPr/>
        </p:nvSpPr>
        <p:spPr bwMode="auto">
          <a:xfrm>
            <a:off x="5716588" y="1825625"/>
            <a:ext cx="385762" cy="1195388"/>
          </a:xfrm>
          <a:custGeom>
            <a:avLst/>
            <a:gdLst>
              <a:gd name="T0" fmla="*/ 0 w 217"/>
              <a:gd name="T1" fmla="*/ 0 h 671"/>
              <a:gd name="T2" fmla="*/ 385762 w 217"/>
              <a:gd name="T3" fmla="*/ 386586 h 671"/>
              <a:gd name="T4" fmla="*/ 385762 w 217"/>
              <a:gd name="T5" fmla="*/ 945978 h 671"/>
              <a:gd name="T6" fmla="*/ 133328 w 217"/>
              <a:gd name="T7" fmla="*/ 1195388 h 671"/>
              <a:gd name="T8" fmla="*/ 3555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5" y="671"/>
                </a:lnTo>
                <a:lnTo>
                  <a:pt x="2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51" name="未知"/>
          <p:cNvSpPr>
            <a:spLocks/>
          </p:cNvSpPr>
          <p:nvPr/>
        </p:nvSpPr>
        <p:spPr bwMode="auto">
          <a:xfrm>
            <a:off x="6969126" y="1825625"/>
            <a:ext cx="384175" cy="1195388"/>
          </a:xfrm>
          <a:custGeom>
            <a:avLst/>
            <a:gdLst>
              <a:gd name="T0" fmla="*/ 384175 w 215"/>
              <a:gd name="T1" fmla="*/ 0 h 671"/>
              <a:gd name="T2" fmla="*/ 0 w 215"/>
              <a:gd name="T3" fmla="*/ 386586 h 671"/>
              <a:gd name="T4" fmla="*/ 0 w 215"/>
              <a:gd name="T5" fmla="*/ 945978 h 671"/>
              <a:gd name="T6" fmla="*/ 248374 w 215"/>
              <a:gd name="T7" fmla="*/ 1195388 h 671"/>
              <a:gd name="T8" fmla="*/ 384175 w 215"/>
              <a:gd name="T9" fmla="*/ 1047523 h 671"/>
              <a:gd name="T10" fmla="*/ 384175 w 215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0"/>
                </a:moveTo>
                <a:lnTo>
                  <a:pt x="0" y="217"/>
                </a:lnTo>
                <a:lnTo>
                  <a:pt x="0" y="531"/>
                </a:lnTo>
                <a:lnTo>
                  <a:pt x="139" y="671"/>
                </a:lnTo>
                <a:lnTo>
                  <a:pt x="215" y="588"/>
                </a:lnTo>
                <a:lnTo>
                  <a:pt x="215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52" name="未知"/>
          <p:cNvSpPr>
            <a:spLocks/>
          </p:cNvSpPr>
          <p:nvPr/>
        </p:nvSpPr>
        <p:spPr bwMode="auto">
          <a:xfrm>
            <a:off x="5795963" y="4046538"/>
            <a:ext cx="1484312" cy="392112"/>
          </a:xfrm>
          <a:custGeom>
            <a:avLst/>
            <a:gdLst>
              <a:gd name="T0" fmla="*/ 0 w 833"/>
              <a:gd name="T1" fmla="*/ 392112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2 h 220"/>
              <a:gd name="T8" fmla="*/ 0 w 833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53" name="未知"/>
          <p:cNvSpPr>
            <a:spLocks/>
          </p:cNvSpPr>
          <p:nvPr/>
        </p:nvSpPr>
        <p:spPr bwMode="auto">
          <a:xfrm>
            <a:off x="5716588" y="3171825"/>
            <a:ext cx="385762" cy="1195388"/>
          </a:xfrm>
          <a:custGeom>
            <a:avLst/>
            <a:gdLst>
              <a:gd name="T0" fmla="*/ 0 w 217"/>
              <a:gd name="T1" fmla="*/ 1195388 h 671"/>
              <a:gd name="T2" fmla="*/ 385762 w 217"/>
              <a:gd name="T3" fmla="*/ 812365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54" name="未知"/>
          <p:cNvSpPr>
            <a:spLocks/>
          </p:cNvSpPr>
          <p:nvPr/>
        </p:nvSpPr>
        <p:spPr bwMode="auto">
          <a:xfrm>
            <a:off x="6969126" y="3171825"/>
            <a:ext cx="384175" cy="1195388"/>
          </a:xfrm>
          <a:custGeom>
            <a:avLst/>
            <a:gdLst>
              <a:gd name="T0" fmla="*/ 384175 w 215"/>
              <a:gd name="T1" fmla="*/ 1195388 h 671"/>
              <a:gd name="T2" fmla="*/ 0 w 215"/>
              <a:gd name="T3" fmla="*/ 812365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55" name="未知"/>
          <p:cNvSpPr>
            <a:spLocks/>
          </p:cNvSpPr>
          <p:nvPr/>
        </p:nvSpPr>
        <p:spPr bwMode="auto">
          <a:xfrm flipV="1">
            <a:off x="7853363" y="4508501"/>
            <a:ext cx="1484312" cy="392113"/>
          </a:xfrm>
          <a:custGeom>
            <a:avLst/>
            <a:gdLst>
              <a:gd name="T0" fmla="*/ 0 w 833"/>
              <a:gd name="T1" fmla="*/ 392113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3 h 220"/>
              <a:gd name="T8" fmla="*/ 0 w 833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56" name="未知"/>
          <p:cNvSpPr>
            <a:spLocks/>
          </p:cNvSpPr>
          <p:nvPr/>
        </p:nvSpPr>
        <p:spPr bwMode="auto">
          <a:xfrm flipV="1">
            <a:off x="7773988" y="4579939"/>
            <a:ext cx="385762" cy="1195387"/>
          </a:xfrm>
          <a:custGeom>
            <a:avLst/>
            <a:gdLst>
              <a:gd name="T0" fmla="*/ 0 w 217"/>
              <a:gd name="T1" fmla="*/ 1195387 h 671"/>
              <a:gd name="T2" fmla="*/ 385762 w 217"/>
              <a:gd name="T3" fmla="*/ 812364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57" name="未知"/>
          <p:cNvSpPr>
            <a:spLocks/>
          </p:cNvSpPr>
          <p:nvPr/>
        </p:nvSpPr>
        <p:spPr bwMode="auto">
          <a:xfrm flipV="1">
            <a:off x="9026526" y="4579939"/>
            <a:ext cx="384175" cy="1195387"/>
          </a:xfrm>
          <a:custGeom>
            <a:avLst/>
            <a:gdLst>
              <a:gd name="T0" fmla="*/ 384175 w 215"/>
              <a:gd name="T1" fmla="*/ 1195387 h 671"/>
              <a:gd name="T2" fmla="*/ 0 w 215"/>
              <a:gd name="T3" fmla="*/ 812364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58" name="未知"/>
          <p:cNvSpPr>
            <a:spLocks/>
          </p:cNvSpPr>
          <p:nvPr/>
        </p:nvSpPr>
        <p:spPr bwMode="auto">
          <a:xfrm flipV="1">
            <a:off x="2876550" y="4508501"/>
            <a:ext cx="1485900" cy="392113"/>
          </a:xfrm>
          <a:custGeom>
            <a:avLst/>
            <a:gdLst>
              <a:gd name="T0" fmla="*/ 0 w 834"/>
              <a:gd name="T1" fmla="*/ 392113 h 220"/>
              <a:gd name="T2" fmla="*/ 391964 w 834"/>
              <a:gd name="T3" fmla="*/ 0 h 220"/>
              <a:gd name="T4" fmla="*/ 1090373 w 834"/>
              <a:gd name="T5" fmla="*/ 0 h 220"/>
              <a:gd name="T6" fmla="*/ 1485900 w 834"/>
              <a:gd name="T7" fmla="*/ 392113 h 220"/>
              <a:gd name="T8" fmla="*/ 0 w 834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0">
                <a:moveTo>
                  <a:pt x="0" y="220"/>
                </a:moveTo>
                <a:lnTo>
                  <a:pt x="220" y="0"/>
                </a:lnTo>
                <a:lnTo>
                  <a:pt x="612" y="0"/>
                </a:lnTo>
                <a:lnTo>
                  <a:pt x="834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59" name="未知"/>
          <p:cNvSpPr>
            <a:spLocks/>
          </p:cNvSpPr>
          <p:nvPr/>
        </p:nvSpPr>
        <p:spPr bwMode="auto">
          <a:xfrm flipV="1">
            <a:off x="2797176" y="4579939"/>
            <a:ext cx="385763" cy="1195387"/>
          </a:xfrm>
          <a:custGeom>
            <a:avLst/>
            <a:gdLst>
              <a:gd name="T0" fmla="*/ 0 w 217"/>
              <a:gd name="T1" fmla="*/ 1195387 h 671"/>
              <a:gd name="T2" fmla="*/ 385763 w 217"/>
              <a:gd name="T3" fmla="*/ 812364 h 671"/>
              <a:gd name="T4" fmla="*/ 385763 w 217"/>
              <a:gd name="T5" fmla="*/ 251192 h 671"/>
              <a:gd name="T6" fmla="*/ 135106 w 217"/>
              <a:gd name="T7" fmla="*/ 0 h 671"/>
              <a:gd name="T8" fmla="*/ 0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6" y="0"/>
                </a:lnTo>
                <a:lnTo>
                  <a:pt x="0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0" name="未知"/>
          <p:cNvSpPr>
            <a:spLocks/>
          </p:cNvSpPr>
          <p:nvPr/>
        </p:nvSpPr>
        <p:spPr bwMode="auto">
          <a:xfrm flipV="1">
            <a:off x="4046538" y="4579939"/>
            <a:ext cx="385762" cy="1195387"/>
          </a:xfrm>
          <a:custGeom>
            <a:avLst/>
            <a:gdLst>
              <a:gd name="T0" fmla="*/ 385762 w 217"/>
              <a:gd name="T1" fmla="*/ 1195387 h 671"/>
              <a:gd name="T2" fmla="*/ 0 w 217"/>
              <a:gd name="T3" fmla="*/ 812364 h 671"/>
              <a:gd name="T4" fmla="*/ 0 w 217"/>
              <a:gd name="T5" fmla="*/ 251192 h 671"/>
              <a:gd name="T6" fmla="*/ 250656 w 217"/>
              <a:gd name="T7" fmla="*/ 0 h 671"/>
              <a:gd name="T8" fmla="*/ 385762 w 217"/>
              <a:gd name="T9" fmla="*/ 146083 h 671"/>
              <a:gd name="T10" fmla="*/ 385762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671"/>
                </a:moveTo>
                <a:lnTo>
                  <a:pt x="0" y="456"/>
                </a:lnTo>
                <a:lnTo>
                  <a:pt x="0" y="141"/>
                </a:lnTo>
                <a:lnTo>
                  <a:pt x="141" y="0"/>
                </a:lnTo>
                <a:lnTo>
                  <a:pt x="217" y="82"/>
                </a:lnTo>
                <a:lnTo>
                  <a:pt x="217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1" name="未知"/>
          <p:cNvSpPr>
            <a:spLocks/>
          </p:cNvSpPr>
          <p:nvPr/>
        </p:nvSpPr>
        <p:spPr bwMode="auto">
          <a:xfrm flipV="1">
            <a:off x="5795963" y="4508501"/>
            <a:ext cx="1484312" cy="392113"/>
          </a:xfrm>
          <a:custGeom>
            <a:avLst/>
            <a:gdLst>
              <a:gd name="T0" fmla="*/ 0 w 833"/>
              <a:gd name="T1" fmla="*/ 392113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3 h 220"/>
              <a:gd name="T8" fmla="*/ 0 w 833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62" name="未知"/>
          <p:cNvSpPr>
            <a:spLocks/>
          </p:cNvSpPr>
          <p:nvPr/>
        </p:nvSpPr>
        <p:spPr bwMode="auto">
          <a:xfrm flipV="1">
            <a:off x="5716588" y="4579939"/>
            <a:ext cx="385762" cy="1195387"/>
          </a:xfrm>
          <a:custGeom>
            <a:avLst/>
            <a:gdLst>
              <a:gd name="T0" fmla="*/ 0 w 217"/>
              <a:gd name="T1" fmla="*/ 1195387 h 671"/>
              <a:gd name="T2" fmla="*/ 385762 w 217"/>
              <a:gd name="T3" fmla="*/ 812364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3" name="未知"/>
          <p:cNvSpPr>
            <a:spLocks/>
          </p:cNvSpPr>
          <p:nvPr/>
        </p:nvSpPr>
        <p:spPr bwMode="auto">
          <a:xfrm flipV="1">
            <a:off x="6969126" y="4579939"/>
            <a:ext cx="384175" cy="1195387"/>
          </a:xfrm>
          <a:custGeom>
            <a:avLst/>
            <a:gdLst>
              <a:gd name="T0" fmla="*/ 384175 w 215"/>
              <a:gd name="T1" fmla="*/ 1195387 h 671"/>
              <a:gd name="T2" fmla="*/ 0 w 215"/>
              <a:gd name="T3" fmla="*/ 812364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4" name="未知"/>
          <p:cNvSpPr>
            <a:spLocks/>
          </p:cNvSpPr>
          <p:nvPr/>
        </p:nvSpPr>
        <p:spPr bwMode="auto">
          <a:xfrm>
            <a:off x="8021639" y="2876551"/>
            <a:ext cx="1171575" cy="428625"/>
          </a:xfrm>
          <a:custGeom>
            <a:avLst/>
            <a:gdLst>
              <a:gd name="T0" fmla="*/ 0 w 738"/>
              <a:gd name="T1" fmla="*/ 209550 h 270"/>
              <a:gd name="T2" fmla="*/ 209550 w 738"/>
              <a:gd name="T3" fmla="*/ 0 h 270"/>
              <a:gd name="T4" fmla="*/ 952500 w 738"/>
              <a:gd name="T5" fmla="*/ 0 h 270"/>
              <a:gd name="T6" fmla="*/ 1171575 w 738"/>
              <a:gd name="T7" fmla="*/ 219075 h 270"/>
              <a:gd name="T8" fmla="*/ 957263 w 738"/>
              <a:gd name="T9" fmla="*/ 428625 h 270"/>
              <a:gd name="T10" fmla="*/ 204788 w 738"/>
              <a:gd name="T11" fmla="*/ 428625 h 270"/>
              <a:gd name="T12" fmla="*/ 0 w 738"/>
              <a:gd name="T13" fmla="*/ 209550 h 27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738" h="270">
                <a:moveTo>
                  <a:pt x="0" y="132"/>
                </a:moveTo>
                <a:lnTo>
                  <a:pt x="132" y="0"/>
                </a:lnTo>
                <a:lnTo>
                  <a:pt x="600" y="0"/>
                </a:lnTo>
                <a:lnTo>
                  <a:pt x="738" y="138"/>
                </a:lnTo>
                <a:lnTo>
                  <a:pt x="603" y="270"/>
                </a:lnTo>
                <a:lnTo>
                  <a:pt x="129" y="270"/>
                </a:lnTo>
                <a:lnTo>
                  <a:pt x="0" y="132"/>
                </a:lnTo>
                <a:close/>
              </a:path>
            </a:pathLst>
          </a:custGeom>
          <a:solidFill>
            <a:srgbClr val="2B2B2B"/>
          </a:soli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5" name="Rectangle 33"/>
          <p:cNvSpPr>
            <a:spLocks noChangeArrowheads="1"/>
          </p:cNvSpPr>
          <p:nvPr/>
        </p:nvSpPr>
        <p:spPr bwMode="auto">
          <a:xfrm>
            <a:off x="8524875" y="1008064"/>
            <a:ext cx="974626" cy="56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3700" b="1">
                <a:latin typeface="Arial MT" charset="0"/>
                <a:ea typeface="宋体" panose="02010600030101010101" pitchFamily="2" charset="-122"/>
              </a:rPr>
              <a:t>SEC</a:t>
            </a:r>
            <a:endParaRPr lang="de-DE" altLang="en-US">
              <a:ea typeface="宋体" panose="02010600030101010101" pitchFamily="2" charset="-122"/>
            </a:endParaRPr>
          </a:p>
        </p:txBody>
      </p:sp>
      <p:sp>
        <p:nvSpPr>
          <p:cNvPr id="18466" name="Rectangle 34"/>
          <p:cNvSpPr>
            <a:spLocks noChangeArrowheads="1"/>
          </p:cNvSpPr>
          <p:nvPr/>
        </p:nvSpPr>
        <p:spPr bwMode="auto">
          <a:xfrm>
            <a:off x="3470276" y="1008064"/>
            <a:ext cx="870431" cy="56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3700" b="1">
                <a:latin typeface="Arial MT" charset="0"/>
                <a:ea typeface="宋体" panose="02010600030101010101" pitchFamily="2" charset="-122"/>
              </a:rPr>
              <a:t>MIN</a:t>
            </a:r>
            <a:endParaRPr lang="de-DE" altLang="en-US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 advTm="1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1524000" y="1"/>
            <a:ext cx="9144000" cy="5891213"/>
          </a:xfrm>
          <a:prstGeom prst="rect">
            <a:avLst/>
          </a:prstGeom>
          <a:gradFill rotWithShape="1">
            <a:gsLst>
              <a:gs pos="0">
                <a:srgbClr val="C0C0C0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19459" name="未知"/>
          <p:cNvSpPr>
            <a:spLocks/>
          </p:cNvSpPr>
          <p:nvPr/>
        </p:nvSpPr>
        <p:spPr bwMode="auto">
          <a:xfrm>
            <a:off x="7853363" y="1754189"/>
            <a:ext cx="1484312" cy="395287"/>
          </a:xfrm>
          <a:custGeom>
            <a:avLst/>
            <a:gdLst>
              <a:gd name="T0" fmla="*/ 0 w 833"/>
              <a:gd name="T1" fmla="*/ 3561 h 222"/>
              <a:gd name="T2" fmla="*/ 390233 w 833"/>
              <a:gd name="T3" fmla="*/ 395287 h 222"/>
              <a:gd name="T4" fmla="*/ 1094079 w 833"/>
              <a:gd name="T5" fmla="*/ 395287 h 222"/>
              <a:gd name="T6" fmla="*/ 1484312 w 833"/>
              <a:gd name="T7" fmla="*/ 0 h 222"/>
              <a:gd name="T8" fmla="*/ 0 w 833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2">
                <a:moveTo>
                  <a:pt x="0" y="2"/>
                </a:moveTo>
                <a:lnTo>
                  <a:pt x="219" y="222"/>
                </a:lnTo>
                <a:lnTo>
                  <a:pt x="614" y="222"/>
                </a:lnTo>
                <a:lnTo>
                  <a:pt x="833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0" name="未知"/>
          <p:cNvSpPr>
            <a:spLocks/>
          </p:cNvSpPr>
          <p:nvPr/>
        </p:nvSpPr>
        <p:spPr bwMode="auto">
          <a:xfrm>
            <a:off x="9026526" y="1825625"/>
            <a:ext cx="384175" cy="1195388"/>
          </a:xfrm>
          <a:custGeom>
            <a:avLst/>
            <a:gdLst>
              <a:gd name="T0" fmla="*/ 384175 w 215"/>
              <a:gd name="T1" fmla="*/ 0 h 671"/>
              <a:gd name="T2" fmla="*/ 0 w 215"/>
              <a:gd name="T3" fmla="*/ 386586 h 671"/>
              <a:gd name="T4" fmla="*/ 0 w 215"/>
              <a:gd name="T5" fmla="*/ 945978 h 671"/>
              <a:gd name="T6" fmla="*/ 248374 w 215"/>
              <a:gd name="T7" fmla="*/ 1195388 h 671"/>
              <a:gd name="T8" fmla="*/ 384175 w 215"/>
              <a:gd name="T9" fmla="*/ 1047523 h 671"/>
              <a:gd name="T10" fmla="*/ 384175 w 215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0"/>
                </a:moveTo>
                <a:lnTo>
                  <a:pt x="0" y="217"/>
                </a:lnTo>
                <a:lnTo>
                  <a:pt x="0" y="531"/>
                </a:lnTo>
                <a:lnTo>
                  <a:pt x="139" y="671"/>
                </a:lnTo>
                <a:lnTo>
                  <a:pt x="215" y="588"/>
                </a:lnTo>
                <a:lnTo>
                  <a:pt x="215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1" name="未知"/>
          <p:cNvSpPr>
            <a:spLocks/>
          </p:cNvSpPr>
          <p:nvPr/>
        </p:nvSpPr>
        <p:spPr bwMode="auto">
          <a:xfrm>
            <a:off x="9026526" y="3171825"/>
            <a:ext cx="384175" cy="1195388"/>
          </a:xfrm>
          <a:custGeom>
            <a:avLst/>
            <a:gdLst>
              <a:gd name="T0" fmla="*/ 384175 w 215"/>
              <a:gd name="T1" fmla="*/ 1195388 h 671"/>
              <a:gd name="T2" fmla="*/ 0 w 215"/>
              <a:gd name="T3" fmla="*/ 812365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2" name="未知"/>
          <p:cNvSpPr>
            <a:spLocks/>
          </p:cNvSpPr>
          <p:nvPr/>
        </p:nvSpPr>
        <p:spPr bwMode="auto">
          <a:xfrm>
            <a:off x="2876550" y="1754189"/>
            <a:ext cx="1485900" cy="395287"/>
          </a:xfrm>
          <a:custGeom>
            <a:avLst/>
            <a:gdLst>
              <a:gd name="T0" fmla="*/ 0 w 834"/>
              <a:gd name="T1" fmla="*/ 3561 h 222"/>
              <a:gd name="T2" fmla="*/ 391964 w 834"/>
              <a:gd name="T3" fmla="*/ 395287 h 222"/>
              <a:gd name="T4" fmla="*/ 1090373 w 834"/>
              <a:gd name="T5" fmla="*/ 395287 h 222"/>
              <a:gd name="T6" fmla="*/ 1485900 w 834"/>
              <a:gd name="T7" fmla="*/ 0 h 222"/>
              <a:gd name="T8" fmla="*/ 0 w 834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2">
                <a:moveTo>
                  <a:pt x="0" y="2"/>
                </a:moveTo>
                <a:lnTo>
                  <a:pt x="220" y="222"/>
                </a:lnTo>
                <a:lnTo>
                  <a:pt x="612" y="222"/>
                </a:lnTo>
                <a:lnTo>
                  <a:pt x="834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3" name="未知"/>
          <p:cNvSpPr>
            <a:spLocks/>
          </p:cNvSpPr>
          <p:nvPr/>
        </p:nvSpPr>
        <p:spPr bwMode="auto">
          <a:xfrm>
            <a:off x="2797176" y="1825625"/>
            <a:ext cx="385763" cy="1195388"/>
          </a:xfrm>
          <a:custGeom>
            <a:avLst/>
            <a:gdLst>
              <a:gd name="T0" fmla="*/ 0 w 217"/>
              <a:gd name="T1" fmla="*/ 0 h 671"/>
              <a:gd name="T2" fmla="*/ 385763 w 217"/>
              <a:gd name="T3" fmla="*/ 386586 h 671"/>
              <a:gd name="T4" fmla="*/ 385763 w 217"/>
              <a:gd name="T5" fmla="*/ 945978 h 671"/>
              <a:gd name="T6" fmla="*/ 135106 w 217"/>
              <a:gd name="T7" fmla="*/ 1195388 h 671"/>
              <a:gd name="T8" fmla="*/ 0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6" y="671"/>
                </a:lnTo>
                <a:lnTo>
                  <a:pt x="0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4" name="未知"/>
          <p:cNvSpPr>
            <a:spLocks/>
          </p:cNvSpPr>
          <p:nvPr/>
        </p:nvSpPr>
        <p:spPr bwMode="auto">
          <a:xfrm>
            <a:off x="4046538" y="1825625"/>
            <a:ext cx="385762" cy="1195388"/>
          </a:xfrm>
          <a:custGeom>
            <a:avLst/>
            <a:gdLst>
              <a:gd name="T0" fmla="*/ 385762 w 217"/>
              <a:gd name="T1" fmla="*/ 0 h 671"/>
              <a:gd name="T2" fmla="*/ 0 w 217"/>
              <a:gd name="T3" fmla="*/ 386586 h 671"/>
              <a:gd name="T4" fmla="*/ 0 w 217"/>
              <a:gd name="T5" fmla="*/ 945978 h 671"/>
              <a:gd name="T6" fmla="*/ 250656 w 217"/>
              <a:gd name="T7" fmla="*/ 1195388 h 671"/>
              <a:gd name="T8" fmla="*/ 385762 w 217"/>
              <a:gd name="T9" fmla="*/ 1047523 h 671"/>
              <a:gd name="T10" fmla="*/ 385762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0"/>
                </a:moveTo>
                <a:lnTo>
                  <a:pt x="0" y="217"/>
                </a:lnTo>
                <a:lnTo>
                  <a:pt x="0" y="531"/>
                </a:lnTo>
                <a:lnTo>
                  <a:pt x="141" y="671"/>
                </a:lnTo>
                <a:lnTo>
                  <a:pt x="217" y="588"/>
                </a:lnTo>
                <a:lnTo>
                  <a:pt x="217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5" name="未知"/>
          <p:cNvSpPr>
            <a:spLocks/>
          </p:cNvSpPr>
          <p:nvPr/>
        </p:nvSpPr>
        <p:spPr bwMode="auto">
          <a:xfrm>
            <a:off x="2876550" y="4046538"/>
            <a:ext cx="1485900" cy="392112"/>
          </a:xfrm>
          <a:custGeom>
            <a:avLst/>
            <a:gdLst>
              <a:gd name="T0" fmla="*/ 0 w 834"/>
              <a:gd name="T1" fmla="*/ 392112 h 220"/>
              <a:gd name="T2" fmla="*/ 391964 w 834"/>
              <a:gd name="T3" fmla="*/ 0 h 220"/>
              <a:gd name="T4" fmla="*/ 1090373 w 834"/>
              <a:gd name="T5" fmla="*/ 0 h 220"/>
              <a:gd name="T6" fmla="*/ 1485900 w 834"/>
              <a:gd name="T7" fmla="*/ 392112 h 220"/>
              <a:gd name="T8" fmla="*/ 0 w 834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0">
                <a:moveTo>
                  <a:pt x="0" y="220"/>
                </a:moveTo>
                <a:lnTo>
                  <a:pt x="220" y="0"/>
                </a:lnTo>
                <a:lnTo>
                  <a:pt x="612" y="0"/>
                </a:lnTo>
                <a:lnTo>
                  <a:pt x="834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6" name="未知"/>
          <p:cNvSpPr>
            <a:spLocks/>
          </p:cNvSpPr>
          <p:nvPr/>
        </p:nvSpPr>
        <p:spPr bwMode="auto">
          <a:xfrm>
            <a:off x="2797176" y="3171825"/>
            <a:ext cx="385763" cy="1195388"/>
          </a:xfrm>
          <a:custGeom>
            <a:avLst/>
            <a:gdLst>
              <a:gd name="T0" fmla="*/ 0 w 217"/>
              <a:gd name="T1" fmla="*/ 1195388 h 671"/>
              <a:gd name="T2" fmla="*/ 385763 w 217"/>
              <a:gd name="T3" fmla="*/ 812365 h 671"/>
              <a:gd name="T4" fmla="*/ 385763 w 217"/>
              <a:gd name="T5" fmla="*/ 251192 h 671"/>
              <a:gd name="T6" fmla="*/ 135106 w 217"/>
              <a:gd name="T7" fmla="*/ 0 h 671"/>
              <a:gd name="T8" fmla="*/ 0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6" y="0"/>
                </a:lnTo>
                <a:lnTo>
                  <a:pt x="0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7" name="未知"/>
          <p:cNvSpPr>
            <a:spLocks/>
          </p:cNvSpPr>
          <p:nvPr/>
        </p:nvSpPr>
        <p:spPr bwMode="auto">
          <a:xfrm>
            <a:off x="4046538" y="3171825"/>
            <a:ext cx="385762" cy="1195388"/>
          </a:xfrm>
          <a:custGeom>
            <a:avLst/>
            <a:gdLst>
              <a:gd name="T0" fmla="*/ 385762 w 217"/>
              <a:gd name="T1" fmla="*/ 1195388 h 671"/>
              <a:gd name="T2" fmla="*/ 0 w 217"/>
              <a:gd name="T3" fmla="*/ 812365 h 671"/>
              <a:gd name="T4" fmla="*/ 0 w 217"/>
              <a:gd name="T5" fmla="*/ 251192 h 671"/>
              <a:gd name="T6" fmla="*/ 250656 w 217"/>
              <a:gd name="T7" fmla="*/ 0 h 671"/>
              <a:gd name="T8" fmla="*/ 385762 w 217"/>
              <a:gd name="T9" fmla="*/ 146083 h 671"/>
              <a:gd name="T10" fmla="*/ 385762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671"/>
                </a:moveTo>
                <a:lnTo>
                  <a:pt x="0" y="456"/>
                </a:lnTo>
                <a:lnTo>
                  <a:pt x="0" y="141"/>
                </a:lnTo>
                <a:lnTo>
                  <a:pt x="141" y="0"/>
                </a:lnTo>
                <a:lnTo>
                  <a:pt x="217" y="82"/>
                </a:lnTo>
                <a:lnTo>
                  <a:pt x="217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8" name="Rectangle 12"/>
          <p:cNvSpPr>
            <a:spLocks noChangeArrowheads="1"/>
          </p:cNvSpPr>
          <p:nvPr/>
        </p:nvSpPr>
        <p:spPr bwMode="auto">
          <a:xfrm>
            <a:off x="4891088" y="2216151"/>
            <a:ext cx="392112" cy="390525"/>
          </a:xfrm>
          <a:prstGeom prst="rect">
            <a:avLst/>
          </a:prstGeom>
          <a:solidFill>
            <a:srgbClr val="2B2B2B"/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19469" name="Rectangle 13"/>
          <p:cNvSpPr>
            <a:spLocks noChangeArrowheads="1"/>
          </p:cNvSpPr>
          <p:nvPr/>
        </p:nvSpPr>
        <p:spPr bwMode="auto">
          <a:xfrm>
            <a:off x="4891088" y="3671889"/>
            <a:ext cx="392112" cy="390525"/>
          </a:xfrm>
          <a:prstGeom prst="rect">
            <a:avLst/>
          </a:prstGeom>
          <a:solidFill>
            <a:srgbClr val="2B2B2B"/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19470" name="未知"/>
          <p:cNvSpPr>
            <a:spLocks/>
          </p:cNvSpPr>
          <p:nvPr/>
        </p:nvSpPr>
        <p:spPr bwMode="auto">
          <a:xfrm>
            <a:off x="5795963" y="1754189"/>
            <a:ext cx="1484312" cy="395287"/>
          </a:xfrm>
          <a:custGeom>
            <a:avLst/>
            <a:gdLst>
              <a:gd name="T0" fmla="*/ 0 w 833"/>
              <a:gd name="T1" fmla="*/ 3561 h 222"/>
              <a:gd name="T2" fmla="*/ 390233 w 833"/>
              <a:gd name="T3" fmla="*/ 395287 h 222"/>
              <a:gd name="T4" fmla="*/ 1094079 w 833"/>
              <a:gd name="T5" fmla="*/ 395287 h 222"/>
              <a:gd name="T6" fmla="*/ 1484312 w 833"/>
              <a:gd name="T7" fmla="*/ 0 h 222"/>
              <a:gd name="T8" fmla="*/ 0 w 833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2">
                <a:moveTo>
                  <a:pt x="0" y="2"/>
                </a:moveTo>
                <a:lnTo>
                  <a:pt x="219" y="222"/>
                </a:lnTo>
                <a:lnTo>
                  <a:pt x="614" y="222"/>
                </a:lnTo>
                <a:lnTo>
                  <a:pt x="833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71" name="未知"/>
          <p:cNvSpPr>
            <a:spLocks/>
          </p:cNvSpPr>
          <p:nvPr/>
        </p:nvSpPr>
        <p:spPr bwMode="auto">
          <a:xfrm>
            <a:off x="5716588" y="1825625"/>
            <a:ext cx="385762" cy="1195388"/>
          </a:xfrm>
          <a:custGeom>
            <a:avLst/>
            <a:gdLst>
              <a:gd name="T0" fmla="*/ 0 w 217"/>
              <a:gd name="T1" fmla="*/ 0 h 671"/>
              <a:gd name="T2" fmla="*/ 385762 w 217"/>
              <a:gd name="T3" fmla="*/ 386586 h 671"/>
              <a:gd name="T4" fmla="*/ 385762 w 217"/>
              <a:gd name="T5" fmla="*/ 945978 h 671"/>
              <a:gd name="T6" fmla="*/ 133328 w 217"/>
              <a:gd name="T7" fmla="*/ 1195388 h 671"/>
              <a:gd name="T8" fmla="*/ 3555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5" y="671"/>
                </a:lnTo>
                <a:lnTo>
                  <a:pt x="2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72" name="未知"/>
          <p:cNvSpPr>
            <a:spLocks/>
          </p:cNvSpPr>
          <p:nvPr/>
        </p:nvSpPr>
        <p:spPr bwMode="auto">
          <a:xfrm>
            <a:off x="6969126" y="1825625"/>
            <a:ext cx="384175" cy="1195388"/>
          </a:xfrm>
          <a:custGeom>
            <a:avLst/>
            <a:gdLst>
              <a:gd name="T0" fmla="*/ 384175 w 215"/>
              <a:gd name="T1" fmla="*/ 0 h 671"/>
              <a:gd name="T2" fmla="*/ 0 w 215"/>
              <a:gd name="T3" fmla="*/ 386586 h 671"/>
              <a:gd name="T4" fmla="*/ 0 w 215"/>
              <a:gd name="T5" fmla="*/ 945978 h 671"/>
              <a:gd name="T6" fmla="*/ 248374 w 215"/>
              <a:gd name="T7" fmla="*/ 1195388 h 671"/>
              <a:gd name="T8" fmla="*/ 384175 w 215"/>
              <a:gd name="T9" fmla="*/ 1047523 h 671"/>
              <a:gd name="T10" fmla="*/ 384175 w 215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0"/>
                </a:moveTo>
                <a:lnTo>
                  <a:pt x="0" y="217"/>
                </a:lnTo>
                <a:lnTo>
                  <a:pt x="0" y="531"/>
                </a:lnTo>
                <a:lnTo>
                  <a:pt x="139" y="671"/>
                </a:lnTo>
                <a:lnTo>
                  <a:pt x="215" y="588"/>
                </a:lnTo>
                <a:lnTo>
                  <a:pt x="215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73" name="未知"/>
          <p:cNvSpPr>
            <a:spLocks/>
          </p:cNvSpPr>
          <p:nvPr/>
        </p:nvSpPr>
        <p:spPr bwMode="auto">
          <a:xfrm>
            <a:off x="5795963" y="4046538"/>
            <a:ext cx="1484312" cy="392112"/>
          </a:xfrm>
          <a:custGeom>
            <a:avLst/>
            <a:gdLst>
              <a:gd name="T0" fmla="*/ 0 w 833"/>
              <a:gd name="T1" fmla="*/ 392112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2 h 220"/>
              <a:gd name="T8" fmla="*/ 0 w 833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74" name="未知"/>
          <p:cNvSpPr>
            <a:spLocks/>
          </p:cNvSpPr>
          <p:nvPr/>
        </p:nvSpPr>
        <p:spPr bwMode="auto">
          <a:xfrm>
            <a:off x="5716588" y="3171825"/>
            <a:ext cx="385762" cy="1195388"/>
          </a:xfrm>
          <a:custGeom>
            <a:avLst/>
            <a:gdLst>
              <a:gd name="T0" fmla="*/ 0 w 217"/>
              <a:gd name="T1" fmla="*/ 1195388 h 671"/>
              <a:gd name="T2" fmla="*/ 385762 w 217"/>
              <a:gd name="T3" fmla="*/ 812365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75" name="未知"/>
          <p:cNvSpPr>
            <a:spLocks/>
          </p:cNvSpPr>
          <p:nvPr/>
        </p:nvSpPr>
        <p:spPr bwMode="auto">
          <a:xfrm>
            <a:off x="6969126" y="3171825"/>
            <a:ext cx="384175" cy="1195388"/>
          </a:xfrm>
          <a:custGeom>
            <a:avLst/>
            <a:gdLst>
              <a:gd name="T0" fmla="*/ 384175 w 215"/>
              <a:gd name="T1" fmla="*/ 1195388 h 671"/>
              <a:gd name="T2" fmla="*/ 0 w 215"/>
              <a:gd name="T3" fmla="*/ 812365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76" name="未知"/>
          <p:cNvSpPr>
            <a:spLocks/>
          </p:cNvSpPr>
          <p:nvPr/>
        </p:nvSpPr>
        <p:spPr bwMode="auto">
          <a:xfrm flipV="1">
            <a:off x="9026526" y="4579939"/>
            <a:ext cx="384175" cy="1195387"/>
          </a:xfrm>
          <a:custGeom>
            <a:avLst/>
            <a:gdLst>
              <a:gd name="T0" fmla="*/ 384175 w 215"/>
              <a:gd name="T1" fmla="*/ 1195387 h 671"/>
              <a:gd name="T2" fmla="*/ 0 w 215"/>
              <a:gd name="T3" fmla="*/ 812364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77" name="未知"/>
          <p:cNvSpPr>
            <a:spLocks/>
          </p:cNvSpPr>
          <p:nvPr/>
        </p:nvSpPr>
        <p:spPr bwMode="auto">
          <a:xfrm flipV="1">
            <a:off x="2876550" y="4508501"/>
            <a:ext cx="1485900" cy="392113"/>
          </a:xfrm>
          <a:custGeom>
            <a:avLst/>
            <a:gdLst>
              <a:gd name="T0" fmla="*/ 0 w 834"/>
              <a:gd name="T1" fmla="*/ 392113 h 220"/>
              <a:gd name="T2" fmla="*/ 391964 w 834"/>
              <a:gd name="T3" fmla="*/ 0 h 220"/>
              <a:gd name="T4" fmla="*/ 1090373 w 834"/>
              <a:gd name="T5" fmla="*/ 0 h 220"/>
              <a:gd name="T6" fmla="*/ 1485900 w 834"/>
              <a:gd name="T7" fmla="*/ 392113 h 220"/>
              <a:gd name="T8" fmla="*/ 0 w 834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0">
                <a:moveTo>
                  <a:pt x="0" y="220"/>
                </a:moveTo>
                <a:lnTo>
                  <a:pt x="220" y="0"/>
                </a:lnTo>
                <a:lnTo>
                  <a:pt x="612" y="0"/>
                </a:lnTo>
                <a:lnTo>
                  <a:pt x="834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78" name="未知"/>
          <p:cNvSpPr>
            <a:spLocks/>
          </p:cNvSpPr>
          <p:nvPr/>
        </p:nvSpPr>
        <p:spPr bwMode="auto">
          <a:xfrm flipV="1">
            <a:off x="2797176" y="4579939"/>
            <a:ext cx="385763" cy="1195387"/>
          </a:xfrm>
          <a:custGeom>
            <a:avLst/>
            <a:gdLst>
              <a:gd name="T0" fmla="*/ 0 w 217"/>
              <a:gd name="T1" fmla="*/ 1195387 h 671"/>
              <a:gd name="T2" fmla="*/ 385763 w 217"/>
              <a:gd name="T3" fmla="*/ 812364 h 671"/>
              <a:gd name="T4" fmla="*/ 385763 w 217"/>
              <a:gd name="T5" fmla="*/ 251192 h 671"/>
              <a:gd name="T6" fmla="*/ 135106 w 217"/>
              <a:gd name="T7" fmla="*/ 0 h 671"/>
              <a:gd name="T8" fmla="*/ 0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6" y="0"/>
                </a:lnTo>
                <a:lnTo>
                  <a:pt x="0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79" name="未知"/>
          <p:cNvSpPr>
            <a:spLocks/>
          </p:cNvSpPr>
          <p:nvPr/>
        </p:nvSpPr>
        <p:spPr bwMode="auto">
          <a:xfrm flipV="1">
            <a:off x="4046538" y="4579939"/>
            <a:ext cx="385762" cy="1195387"/>
          </a:xfrm>
          <a:custGeom>
            <a:avLst/>
            <a:gdLst>
              <a:gd name="T0" fmla="*/ 385762 w 217"/>
              <a:gd name="T1" fmla="*/ 1195387 h 671"/>
              <a:gd name="T2" fmla="*/ 0 w 217"/>
              <a:gd name="T3" fmla="*/ 812364 h 671"/>
              <a:gd name="T4" fmla="*/ 0 w 217"/>
              <a:gd name="T5" fmla="*/ 251192 h 671"/>
              <a:gd name="T6" fmla="*/ 250656 w 217"/>
              <a:gd name="T7" fmla="*/ 0 h 671"/>
              <a:gd name="T8" fmla="*/ 385762 w 217"/>
              <a:gd name="T9" fmla="*/ 146083 h 671"/>
              <a:gd name="T10" fmla="*/ 385762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671"/>
                </a:moveTo>
                <a:lnTo>
                  <a:pt x="0" y="456"/>
                </a:lnTo>
                <a:lnTo>
                  <a:pt x="0" y="141"/>
                </a:lnTo>
                <a:lnTo>
                  <a:pt x="141" y="0"/>
                </a:lnTo>
                <a:lnTo>
                  <a:pt x="217" y="82"/>
                </a:lnTo>
                <a:lnTo>
                  <a:pt x="217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80" name="未知"/>
          <p:cNvSpPr>
            <a:spLocks/>
          </p:cNvSpPr>
          <p:nvPr/>
        </p:nvSpPr>
        <p:spPr bwMode="auto">
          <a:xfrm flipV="1">
            <a:off x="5795963" y="4508501"/>
            <a:ext cx="1484312" cy="392113"/>
          </a:xfrm>
          <a:custGeom>
            <a:avLst/>
            <a:gdLst>
              <a:gd name="T0" fmla="*/ 0 w 833"/>
              <a:gd name="T1" fmla="*/ 392113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3 h 220"/>
              <a:gd name="T8" fmla="*/ 0 w 833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81" name="未知"/>
          <p:cNvSpPr>
            <a:spLocks/>
          </p:cNvSpPr>
          <p:nvPr/>
        </p:nvSpPr>
        <p:spPr bwMode="auto">
          <a:xfrm flipV="1">
            <a:off x="5716588" y="4579939"/>
            <a:ext cx="385762" cy="1195387"/>
          </a:xfrm>
          <a:custGeom>
            <a:avLst/>
            <a:gdLst>
              <a:gd name="T0" fmla="*/ 0 w 217"/>
              <a:gd name="T1" fmla="*/ 1195387 h 671"/>
              <a:gd name="T2" fmla="*/ 385762 w 217"/>
              <a:gd name="T3" fmla="*/ 812364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82" name="未知"/>
          <p:cNvSpPr>
            <a:spLocks/>
          </p:cNvSpPr>
          <p:nvPr/>
        </p:nvSpPr>
        <p:spPr bwMode="auto">
          <a:xfrm flipV="1">
            <a:off x="6969126" y="4579939"/>
            <a:ext cx="384175" cy="1195387"/>
          </a:xfrm>
          <a:custGeom>
            <a:avLst/>
            <a:gdLst>
              <a:gd name="T0" fmla="*/ 384175 w 215"/>
              <a:gd name="T1" fmla="*/ 1195387 h 671"/>
              <a:gd name="T2" fmla="*/ 0 w 215"/>
              <a:gd name="T3" fmla="*/ 812364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83" name="Rectangle 27"/>
          <p:cNvSpPr>
            <a:spLocks noChangeArrowheads="1"/>
          </p:cNvSpPr>
          <p:nvPr/>
        </p:nvSpPr>
        <p:spPr bwMode="auto">
          <a:xfrm>
            <a:off x="8524875" y="1008064"/>
            <a:ext cx="974626" cy="56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3700" b="1">
                <a:latin typeface="Arial MT" charset="0"/>
                <a:ea typeface="宋体" panose="02010600030101010101" pitchFamily="2" charset="-122"/>
              </a:rPr>
              <a:t>SEC</a:t>
            </a:r>
            <a:endParaRPr lang="de-DE" altLang="en-US">
              <a:ea typeface="宋体" panose="02010600030101010101" pitchFamily="2" charset="-122"/>
            </a:endParaRPr>
          </a:p>
        </p:txBody>
      </p:sp>
      <p:sp>
        <p:nvSpPr>
          <p:cNvPr id="19484" name="Rectangle 28"/>
          <p:cNvSpPr>
            <a:spLocks noChangeArrowheads="1"/>
          </p:cNvSpPr>
          <p:nvPr/>
        </p:nvSpPr>
        <p:spPr bwMode="auto">
          <a:xfrm>
            <a:off x="3470276" y="1008064"/>
            <a:ext cx="870431" cy="56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3700" b="1">
                <a:latin typeface="Arial MT" charset="0"/>
                <a:ea typeface="宋体" panose="02010600030101010101" pitchFamily="2" charset="-122"/>
              </a:rPr>
              <a:t>MIN</a:t>
            </a:r>
            <a:endParaRPr lang="de-DE" altLang="en-US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 advTm="1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1524000" y="1"/>
            <a:ext cx="9144000" cy="5891213"/>
          </a:xfrm>
          <a:prstGeom prst="rect">
            <a:avLst/>
          </a:prstGeom>
          <a:gradFill rotWithShape="1">
            <a:gsLst>
              <a:gs pos="0">
                <a:srgbClr val="C0C0C0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0483" name="未知"/>
          <p:cNvSpPr>
            <a:spLocks/>
          </p:cNvSpPr>
          <p:nvPr/>
        </p:nvSpPr>
        <p:spPr bwMode="auto">
          <a:xfrm>
            <a:off x="7853363" y="1754189"/>
            <a:ext cx="1484312" cy="395287"/>
          </a:xfrm>
          <a:custGeom>
            <a:avLst/>
            <a:gdLst>
              <a:gd name="T0" fmla="*/ 0 w 833"/>
              <a:gd name="T1" fmla="*/ 3561 h 222"/>
              <a:gd name="T2" fmla="*/ 390233 w 833"/>
              <a:gd name="T3" fmla="*/ 395287 h 222"/>
              <a:gd name="T4" fmla="*/ 1094079 w 833"/>
              <a:gd name="T5" fmla="*/ 395287 h 222"/>
              <a:gd name="T6" fmla="*/ 1484312 w 833"/>
              <a:gd name="T7" fmla="*/ 0 h 222"/>
              <a:gd name="T8" fmla="*/ 0 w 833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2">
                <a:moveTo>
                  <a:pt x="0" y="2"/>
                </a:moveTo>
                <a:lnTo>
                  <a:pt x="219" y="222"/>
                </a:lnTo>
                <a:lnTo>
                  <a:pt x="614" y="222"/>
                </a:lnTo>
                <a:lnTo>
                  <a:pt x="833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84" name="未知"/>
          <p:cNvSpPr>
            <a:spLocks/>
          </p:cNvSpPr>
          <p:nvPr/>
        </p:nvSpPr>
        <p:spPr bwMode="auto">
          <a:xfrm>
            <a:off x="7773988" y="1825625"/>
            <a:ext cx="385762" cy="1195388"/>
          </a:xfrm>
          <a:custGeom>
            <a:avLst/>
            <a:gdLst>
              <a:gd name="T0" fmla="*/ 0 w 217"/>
              <a:gd name="T1" fmla="*/ 0 h 671"/>
              <a:gd name="T2" fmla="*/ 385762 w 217"/>
              <a:gd name="T3" fmla="*/ 386586 h 671"/>
              <a:gd name="T4" fmla="*/ 385762 w 217"/>
              <a:gd name="T5" fmla="*/ 945978 h 671"/>
              <a:gd name="T6" fmla="*/ 133328 w 217"/>
              <a:gd name="T7" fmla="*/ 1195388 h 671"/>
              <a:gd name="T8" fmla="*/ 3555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5" y="671"/>
                </a:lnTo>
                <a:lnTo>
                  <a:pt x="2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85" name="未知"/>
          <p:cNvSpPr>
            <a:spLocks/>
          </p:cNvSpPr>
          <p:nvPr/>
        </p:nvSpPr>
        <p:spPr bwMode="auto">
          <a:xfrm>
            <a:off x="7853363" y="4046538"/>
            <a:ext cx="1484312" cy="392112"/>
          </a:xfrm>
          <a:custGeom>
            <a:avLst/>
            <a:gdLst>
              <a:gd name="T0" fmla="*/ 0 w 833"/>
              <a:gd name="T1" fmla="*/ 392112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2 h 220"/>
              <a:gd name="T8" fmla="*/ 0 w 833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86" name="未知"/>
          <p:cNvSpPr>
            <a:spLocks/>
          </p:cNvSpPr>
          <p:nvPr/>
        </p:nvSpPr>
        <p:spPr bwMode="auto">
          <a:xfrm>
            <a:off x="7773988" y="3171825"/>
            <a:ext cx="385762" cy="1195388"/>
          </a:xfrm>
          <a:custGeom>
            <a:avLst/>
            <a:gdLst>
              <a:gd name="T0" fmla="*/ 0 w 217"/>
              <a:gd name="T1" fmla="*/ 1195388 h 671"/>
              <a:gd name="T2" fmla="*/ 385762 w 217"/>
              <a:gd name="T3" fmla="*/ 812365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87" name="未知"/>
          <p:cNvSpPr>
            <a:spLocks/>
          </p:cNvSpPr>
          <p:nvPr/>
        </p:nvSpPr>
        <p:spPr bwMode="auto">
          <a:xfrm>
            <a:off x="9026526" y="3171825"/>
            <a:ext cx="384175" cy="1195388"/>
          </a:xfrm>
          <a:custGeom>
            <a:avLst/>
            <a:gdLst>
              <a:gd name="T0" fmla="*/ 384175 w 215"/>
              <a:gd name="T1" fmla="*/ 1195388 h 671"/>
              <a:gd name="T2" fmla="*/ 0 w 215"/>
              <a:gd name="T3" fmla="*/ 812365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88" name="未知"/>
          <p:cNvSpPr>
            <a:spLocks/>
          </p:cNvSpPr>
          <p:nvPr/>
        </p:nvSpPr>
        <p:spPr bwMode="auto">
          <a:xfrm>
            <a:off x="2876550" y="1754189"/>
            <a:ext cx="1485900" cy="395287"/>
          </a:xfrm>
          <a:custGeom>
            <a:avLst/>
            <a:gdLst>
              <a:gd name="T0" fmla="*/ 0 w 834"/>
              <a:gd name="T1" fmla="*/ 3561 h 222"/>
              <a:gd name="T2" fmla="*/ 391964 w 834"/>
              <a:gd name="T3" fmla="*/ 395287 h 222"/>
              <a:gd name="T4" fmla="*/ 1090373 w 834"/>
              <a:gd name="T5" fmla="*/ 395287 h 222"/>
              <a:gd name="T6" fmla="*/ 1485900 w 834"/>
              <a:gd name="T7" fmla="*/ 0 h 222"/>
              <a:gd name="T8" fmla="*/ 0 w 834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2">
                <a:moveTo>
                  <a:pt x="0" y="2"/>
                </a:moveTo>
                <a:lnTo>
                  <a:pt x="220" y="222"/>
                </a:lnTo>
                <a:lnTo>
                  <a:pt x="612" y="222"/>
                </a:lnTo>
                <a:lnTo>
                  <a:pt x="834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89" name="未知"/>
          <p:cNvSpPr>
            <a:spLocks/>
          </p:cNvSpPr>
          <p:nvPr/>
        </p:nvSpPr>
        <p:spPr bwMode="auto">
          <a:xfrm>
            <a:off x="2797176" y="1825625"/>
            <a:ext cx="385763" cy="1195388"/>
          </a:xfrm>
          <a:custGeom>
            <a:avLst/>
            <a:gdLst>
              <a:gd name="T0" fmla="*/ 0 w 217"/>
              <a:gd name="T1" fmla="*/ 0 h 671"/>
              <a:gd name="T2" fmla="*/ 385763 w 217"/>
              <a:gd name="T3" fmla="*/ 386586 h 671"/>
              <a:gd name="T4" fmla="*/ 385763 w 217"/>
              <a:gd name="T5" fmla="*/ 945978 h 671"/>
              <a:gd name="T6" fmla="*/ 135106 w 217"/>
              <a:gd name="T7" fmla="*/ 1195388 h 671"/>
              <a:gd name="T8" fmla="*/ 0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6" y="671"/>
                </a:lnTo>
                <a:lnTo>
                  <a:pt x="0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0" name="未知"/>
          <p:cNvSpPr>
            <a:spLocks/>
          </p:cNvSpPr>
          <p:nvPr/>
        </p:nvSpPr>
        <p:spPr bwMode="auto">
          <a:xfrm>
            <a:off x="4046538" y="1825625"/>
            <a:ext cx="385762" cy="1195388"/>
          </a:xfrm>
          <a:custGeom>
            <a:avLst/>
            <a:gdLst>
              <a:gd name="T0" fmla="*/ 385762 w 217"/>
              <a:gd name="T1" fmla="*/ 0 h 671"/>
              <a:gd name="T2" fmla="*/ 0 w 217"/>
              <a:gd name="T3" fmla="*/ 386586 h 671"/>
              <a:gd name="T4" fmla="*/ 0 w 217"/>
              <a:gd name="T5" fmla="*/ 945978 h 671"/>
              <a:gd name="T6" fmla="*/ 250656 w 217"/>
              <a:gd name="T7" fmla="*/ 1195388 h 671"/>
              <a:gd name="T8" fmla="*/ 385762 w 217"/>
              <a:gd name="T9" fmla="*/ 1047523 h 671"/>
              <a:gd name="T10" fmla="*/ 385762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0"/>
                </a:moveTo>
                <a:lnTo>
                  <a:pt x="0" y="217"/>
                </a:lnTo>
                <a:lnTo>
                  <a:pt x="0" y="531"/>
                </a:lnTo>
                <a:lnTo>
                  <a:pt x="141" y="671"/>
                </a:lnTo>
                <a:lnTo>
                  <a:pt x="217" y="588"/>
                </a:lnTo>
                <a:lnTo>
                  <a:pt x="217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1" name="未知"/>
          <p:cNvSpPr>
            <a:spLocks/>
          </p:cNvSpPr>
          <p:nvPr/>
        </p:nvSpPr>
        <p:spPr bwMode="auto">
          <a:xfrm>
            <a:off x="2876550" y="4046538"/>
            <a:ext cx="1485900" cy="392112"/>
          </a:xfrm>
          <a:custGeom>
            <a:avLst/>
            <a:gdLst>
              <a:gd name="T0" fmla="*/ 0 w 834"/>
              <a:gd name="T1" fmla="*/ 392112 h 220"/>
              <a:gd name="T2" fmla="*/ 391964 w 834"/>
              <a:gd name="T3" fmla="*/ 0 h 220"/>
              <a:gd name="T4" fmla="*/ 1090373 w 834"/>
              <a:gd name="T5" fmla="*/ 0 h 220"/>
              <a:gd name="T6" fmla="*/ 1485900 w 834"/>
              <a:gd name="T7" fmla="*/ 392112 h 220"/>
              <a:gd name="T8" fmla="*/ 0 w 834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0">
                <a:moveTo>
                  <a:pt x="0" y="220"/>
                </a:moveTo>
                <a:lnTo>
                  <a:pt x="220" y="0"/>
                </a:lnTo>
                <a:lnTo>
                  <a:pt x="612" y="0"/>
                </a:lnTo>
                <a:lnTo>
                  <a:pt x="834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2" name="未知"/>
          <p:cNvSpPr>
            <a:spLocks/>
          </p:cNvSpPr>
          <p:nvPr/>
        </p:nvSpPr>
        <p:spPr bwMode="auto">
          <a:xfrm>
            <a:off x="2797176" y="3171825"/>
            <a:ext cx="385763" cy="1195388"/>
          </a:xfrm>
          <a:custGeom>
            <a:avLst/>
            <a:gdLst>
              <a:gd name="T0" fmla="*/ 0 w 217"/>
              <a:gd name="T1" fmla="*/ 1195388 h 671"/>
              <a:gd name="T2" fmla="*/ 385763 w 217"/>
              <a:gd name="T3" fmla="*/ 812365 h 671"/>
              <a:gd name="T4" fmla="*/ 385763 w 217"/>
              <a:gd name="T5" fmla="*/ 251192 h 671"/>
              <a:gd name="T6" fmla="*/ 135106 w 217"/>
              <a:gd name="T7" fmla="*/ 0 h 671"/>
              <a:gd name="T8" fmla="*/ 0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6" y="0"/>
                </a:lnTo>
                <a:lnTo>
                  <a:pt x="0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3" name="未知"/>
          <p:cNvSpPr>
            <a:spLocks/>
          </p:cNvSpPr>
          <p:nvPr/>
        </p:nvSpPr>
        <p:spPr bwMode="auto">
          <a:xfrm>
            <a:off x="4046538" y="3171825"/>
            <a:ext cx="385762" cy="1195388"/>
          </a:xfrm>
          <a:custGeom>
            <a:avLst/>
            <a:gdLst>
              <a:gd name="T0" fmla="*/ 385762 w 217"/>
              <a:gd name="T1" fmla="*/ 1195388 h 671"/>
              <a:gd name="T2" fmla="*/ 0 w 217"/>
              <a:gd name="T3" fmla="*/ 812365 h 671"/>
              <a:gd name="T4" fmla="*/ 0 w 217"/>
              <a:gd name="T5" fmla="*/ 251192 h 671"/>
              <a:gd name="T6" fmla="*/ 250656 w 217"/>
              <a:gd name="T7" fmla="*/ 0 h 671"/>
              <a:gd name="T8" fmla="*/ 385762 w 217"/>
              <a:gd name="T9" fmla="*/ 146083 h 671"/>
              <a:gd name="T10" fmla="*/ 385762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671"/>
                </a:moveTo>
                <a:lnTo>
                  <a:pt x="0" y="456"/>
                </a:lnTo>
                <a:lnTo>
                  <a:pt x="0" y="141"/>
                </a:lnTo>
                <a:lnTo>
                  <a:pt x="141" y="0"/>
                </a:lnTo>
                <a:lnTo>
                  <a:pt x="217" y="82"/>
                </a:lnTo>
                <a:lnTo>
                  <a:pt x="217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4" name="Rectangle 14"/>
          <p:cNvSpPr>
            <a:spLocks noChangeArrowheads="1"/>
          </p:cNvSpPr>
          <p:nvPr/>
        </p:nvSpPr>
        <p:spPr bwMode="auto">
          <a:xfrm>
            <a:off x="4891088" y="2216151"/>
            <a:ext cx="392112" cy="390525"/>
          </a:xfrm>
          <a:prstGeom prst="rect">
            <a:avLst/>
          </a:prstGeom>
          <a:solidFill>
            <a:srgbClr val="2B2B2B"/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0495" name="Rectangle 15"/>
          <p:cNvSpPr>
            <a:spLocks noChangeArrowheads="1"/>
          </p:cNvSpPr>
          <p:nvPr/>
        </p:nvSpPr>
        <p:spPr bwMode="auto">
          <a:xfrm>
            <a:off x="4891088" y="3671889"/>
            <a:ext cx="392112" cy="390525"/>
          </a:xfrm>
          <a:prstGeom prst="rect">
            <a:avLst/>
          </a:prstGeom>
          <a:solidFill>
            <a:srgbClr val="2B2B2B"/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0496" name="未知"/>
          <p:cNvSpPr>
            <a:spLocks/>
          </p:cNvSpPr>
          <p:nvPr/>
        </p:nvSpPr>
        <p:spPr bwMode="auto">
          <a:xfrm>
            <a:off x="5795963" y="1754189"/>
            <a:ext cx="1484312" cy="395287"/>
          </a:xfrm>
          <a:custGeom>
            <a:avLst/>
            <a:gdLst>
              <a:gd name="T0" fmla="*/ 0 w 833"/>
              <a:gd name="T1" fmla="*/ 3561 h 222"/>
              <a:gd name="T2" fmla="*/ 390233 w 833"/>
              <a:gd name="T3" fmla="*/ 395287 h 222"/>
              <a:gd name="T4" fmla="*/ 1094079 w 833"/>
              <a:gd name="T5" fmla="*/ 395287 h 222"/>
              <a:gd name="T6" fmla="*/ 1484312 w 833"/>
              <a:gd name="T7" fmla="*/ 0 h 222"/>
              <a:gd name="T8" fmla="*/ 0 w 833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2">
                <a:moveTo>
                  <a:pt x="0" y="2"/>
                </a:moveTo>
                <a:lnTo>
                  <a:pt x="219" y="222"/>
                </a:lnTo>
                <a:lnTo>
                  <a:pt x="614" y="222"/>
                </a:lnTo>
                <a:lnTo>
                  <a:pt x="833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7" name="未知"/>
          <p:cNvSpPr>
            <a:spLocks/>
          </p:cNvSpPr>
          <p:nvPr/>
        </p:nvSpPr>
        <p:spPr bwMode="auto">
          <a:xfrm>
            <a:off x="5716588" y="1825625"/>
            <a:ext cx="385762" cy="1195388"/>
          </a:xfrm>
          <a:custGeom>
            <a:avLst/>
            <a:gdLst>
              <a:gd name="T0" fmla="*/ 0 w 217"/>
              <a:gd name="T1" fmla="*/ 0 h 671"/>
              <a:gd name="T2" fmla="*/ 385762 w 217"/>
              <a:gd name="T3" fmla="*/ 386586 h 671"/>
              <a:gd name="T4" fmla="*/ 385762 w 217"/>
              <a:gd name="T5" fmla="*/ 945978 h 671"/>
              <a:gd name="T6" fmla="*/ 133328 w 217"/>
              <a:gd name="T7" fmla="*/ 1195388 h 671"/>
              <a:gd name="T8" fmla="*/ 3555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5" y="671"/>
                </a:lnTo>
                <a:lnTo>
                  <a:pt x="2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8" name="未知"/>
          <p:cNvSpPr>
            <a:spLocks/>
          </p:cNvSpPr>
          <p:nvPr/>
        </p:nvSpPr>
        <p:spPr bwMode="auto">
          <a:xfrm>
            <a:off x="6969126" y="1825625"/>
            <a:ext cx="384175" cy="1195388"/>
          </a:xfrm>
          <a:custGeom>
            <a:avLst/>
            <a:gdLst>
              <a:gd name="T0" fmla="*/ 384175 w 215"/>
              <a:gd name="T1" fmla="*/ 0 h 671"/>
              <a:gd name="T2" fmla="*/ 0 w 215"/>
              <a:gd name="T3" fmla="*/ 386586 h 671"/>
              <a:gd name="T4" fmla="*/ 0 w 215"/>
              <a:gd name="T5" fmla="*/ 945978 h 671"/>
              <a:gd name="T6" fmla="*/ 248374 w 215"/>
              <a:gd name="T7" fmla="*/ 1195388 h 671"/>
              <a:gd name="T8" fmla="*/ 384175 w 215"/>
              <a:gd name="T9" fmla="*/ 1047523 h 671"/>
              <a:gd name="T10" fmla="*/ 384175 w 215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0"/>
                </a:moveTo>
                <a:lnTo>
                  <a:pt x="0" y="217"/>
                </a:lnTo>
                <a:lnTo>
                  <a:pt x="0" y="531"/>
                </a:lnTo>
                <a:lnTo>
                  <a:pt x="139" y="671"/>
                </a:lnTo>
                <a:lnTo>
                  <a:pt x="215" y="588"/>
                </a:lnTo>
                <a:lnTo>
                  <a:pt x="215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9" name="未知"/>
          <p:cNvSpPr>
            <a:spLocks/>
          </p:cNvSpPr>
          <p:nvPr/>
        </p:nvSpPr>
        <p:spPr bwMode="auto">
          <a:xfrm>
            <a:off x="5795963" y="4046538"/>
            <a:ext cx="1484312" cy="392112"/>
          </a:xfrm>
          <a:custGeom>
            <a:avLst/>
            <a:gdLst>
              <a:gd name="T0" fmla="*/ 0 w 833"/>
              <a:gd name="T1" fmla="*/ 392112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2 h 220"/>
              <a:gd name="T8" fmla="*/ 0 w 833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500" name="未知"/>
          <p:cNvSpPr>
            <a:spLocks/>
          </p:cNvSpPr>
          <p:nvPr/>
        </p:nvSpPr>
        <p:spPr bwMode="auto">
          <a:xfrm>
            <a:off x="5716588" y="3171825"/>
            <a:ext cx="385762" cy="1195388"/>
          </a:xfrm>
          <a:custGeom>
            <a:avLst/>
            <a:gdLst>
              <a:gd name="T0" fmla="*/ 0 w 217"/>
              <a:gd name="T1" fmla="*/ 1195388 h 671"/>
              <a:gd name="T2" fmla="*/ 385762 w 217"/>
              <a:gd name="T3" fmla="*/ 812365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501" name="未知"/>
          <p:cNvSpPr>
            <a:spLocks/>
          </p:cNvSpPr>
          <p:nvPr/>
        </p:nvSpPr>
        <p:spPr bwMode="auto">
          <a:xfrm>
            <a:off x="6969126" y="3171825"/>
            <a:ext cx="384175" cy="1195388"/>
          </a:xfrm>
          <a:custGeom>
            <a:avLst/>
            <a:gdLst>
              <a:gd name="T0" fmla="*/ 384175 w 215"/>
              <a:gd name="T1" fmla="*/ 1195388 h 671"/>
              <a:gd name="T2" fmla="*/ 0 w 215"/>
              <a:gd name="T3" fmla="*/ 812365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502" name="未知"/>
          <p:cNvSpPr>
            <a:spLocks/>
          </p:cNvSpPr>
          <p:nvPr/>
        </p:nvSpPr>
        <p:spPr bwMode="auto">
          <a:xfrm flipV="1">
            <a:off x="7853363" y="4508501"/>
            <a:ext cx="1484312" cy="392113"/>
          </a:xfrm>
          <a:custGeom>
            <a:avLst/>
            <a:gdLst>
              <a:gd name="T0" fmla="*/ 0 w 833"/>
              <a:gd name="T1" fmla="*/ 392113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3 h 220"/>
              <a:gd name="T8" fmla="*/ 0 w 833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503" name="未知"/>
          <p:cNvSpPr>
            <a:spLocks/>
          </p:cNvSpPr>
          <p:nvPr/>
        </p:nvSpPr>
        <p:spPr bwMode="auto">
          <a:xfrm flipV="1">
            <a:off x="7773988" y="4579939"/>
            <a:ext cx="385762" cy="1195387"/>
          </a:xfrm>
          <a:custGeom>
            <a:avLst/>
            <a:gdLst>
              <a:gd name="T0" fmla="*/ 0 w 217"/>
              <a:gd name="T1" fmla="*/ 1195387 h 671"/>
              <a:gd name="T2" fmla="*/ 385762 w 217"/>
              <a:gd name="T3" fmla="*/ 812364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04" name="未知"/>
          <p:cNvSpPr>
            <a:spLocks/>
          </p:cNvSpPr>
          <p:nvPr/>
        </p:nvSpPr>
        <p:spPr bwMode="auto">
          <a:xfrm flipV="1">
            <a:off x="9026526" y="4579939"/>
            <a:ext cx="384175" cy="1195387"/>
          </a:xfrm>
          <a:custGeom>
            <a:avLst/>
            <a:gdLst>
              <a:gd name="T0" fmla="*/ 384175 w 215"/>
              <a:gd name="T1" fmla="*/ 1195387 h 671"/>
              <a:gd name="T2" fmla="*/ 0 w 215"/>
              <a:gd name="T3" fmla="*/ 812364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05" name="未知"/>
          <p:cNvSpPr>
            <a:spLocks/>
          </p:cNvSpPr>
          <p:nvPr/>
        </p:nvSpPr>
        <p:spPr bwMode="auto">
          <a:xfrm flipV="1">
            <a:off x="2876550" y="4508501"/>
            <a:ext cx="1485900" cy="392113"/>
          </a:xfrm>
          <a:custGeom>
            <a:avLst/>
            <a:gdLst>
              <a:gd name="T0" fmla="*/ 0 w 834"/>
              <a:gd name="T1" fmla="*/ 392113 h 220"/>
              <a:gd name="T2" fmla="*/ 391964 w 834"/>
              <a:gd name="T3" fmla="*/ 0 h 220"/>
              <a:gd name="T4" fmla="*/ 1090373 w 834"/>
              <a:gd name="T5" fmla="*/ 0 h 220"/>
              <a:gd name="T6" fmla="*/ 1485900 w 834"/>
              <a:gd name="T7" fmla="*/ 392113 h 220"/>
              <a:gd name="T8" fmla="*/ 0 w 834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0">
                <a:moveTo>
                  <a:pt x="0" y="220"/>
                </a:moveTo>
                <a:lnTo>
                  <a:pt x="220" y="0"/>
                </a:lnTo>
                <a:lnTo>
                  <a:pt x="612" y="0"/>
                </a:lnTo>
                <a:lnTo>
                  <a:pt x="834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506" name="未知"/>
          <p:cNvSpPr>
            <a:spLocks/>
          </p:cNvSpPr>
          <p:nvPr/>
        </p:nvSpPr>
        <p:spPr bwMode="auto">
          <a:xfrm flipV="1">
            <a:off x="2797176" y="4579939"/>
            <a:ext cx="385763" cy="1195387"/>
          </a:xfrm>
          <a:custGeom>
            <a:avLst/>
            <a:gdLst>
              <a:gd name="T0" fmla="*/ 0 w 217"/>
              <a:gd name="T1" fmla="*/ 1195387 h 671"/>
              <a:gd name="T2" fmla="*/ 385763 w 217"/>
              <a:gd name="T3" fmla="*/ 812364 h 671"/>
              <a:gd name="T4" fmla="*/ 385763 w 217"/>
              <a:gd name="T5" fmla="*/ 251192 h 671"/>
              <a:gd name="T6" fmla="*/ 135106 w 217"/>
              <a:gd name="T7" fmla="*/ 0 h 671"/>
              <a:gd name="T8" fmla="*/ 0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6" y="0"/>
                </a:lnTo>
                <a:lnTo>
                  <a:pt x="0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07" name="未知"/>
          <p:cNvSpPr>
            <a:spLocks/>
          </p:cNvSpPr>
          <p:nvPr/>
        </p:nvSpPr>
        <p:spPr bwMode="auto">
          <a:xfrm flipV="1">
            <a:off x="4046538" y="4579939"/>
            <a:ext cx="385762" cy="1195387"/>
          </a:xfrm>
          <a:custGeom>
            <a:avLst/>
            <a:gdLst>
              <a:gd name="T0" fmla="*/ 385762 w 217"/>
              <a:gd name="T1" fmla="*/ 1195387 h 671"/>
              <a:gd name="T2" fmla="*/ 0 w 217"/>
              <a:gd name="T3" fmla="*/ 812364 h 671"/>
              <a:gd name="T4" fmla="*/ 0 w 217"/>
              <a:gd name="T5" fmla="*/ 251192 h 671"/>
              <a:gd name="T6" fmla="*/ 250656 w 217"/>
              <a:gd name="T7" fmla="*/ 0 h 671"/>
              <a:gd name="T8" fmla="*/ 385762 w 217"/>
              <a:gd name="T9" fmla="*/ 146083 h 671"/>
              <a:gd name="T10" fmla="*/ 385762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671"/>
                </a:moveTo>
                <a:lnTo>
                  <a:pt x="0" y="456"/>
                </a:lnTo>
                <a:lnTo>
                  <a:pt x="0" y="141"/>
                </a:lnTo>
                <a:lnTo>
                  <a:pt x="141" y="0"/>
                </a:lnTo>
                <a:lnTo>
                  <a:pt x="217" y="82"/>
                </a:lnTo>
                <a:lnTo>
                  <a:pt x="217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08" name="未知"/>
          <p:cNvSpPr>
            <a:spLocks/>
          </p:cNvSpPr>
          <p:nvPr/>
        </p:nvSpPr>
        <p:spPr bwMode="auto">
          <a:xfrm flipV="1">
            <a:off x="5795963" y="4508501"/>
            <a:ext cx="1484312" cy="392113"/>
          </a:xfrm>
          <a:custGeom>
            <a:avLst/>
            <a:gdLst>
              <a:gd name="T0" fmla="*/ 0 w 833"/>
              <a:gd name="T1" fmla="*/ 392113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3 h 220"/>
              <a:gd name="T8" fmla="*/ 0 w 833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509" name="未知"/>
          <p:cNvSpPr>
            <a:spLocks/>
          </p:cNvSpPr>
          <p:nvPr/>
        </p:nvSpPr>
        <p:spPr bwMode="auto">
          <a:xfrm flipV="1">
            <a:off x="5716588" y="4579939"/>
            <a:ext cx="385762" cy="1195387"/>
          </a:xfrm>
          <a:custGeom>
            <a:avLst/>
            <a:gdLst>
              <a:gd name="T0" fmla="*/ 0 w 217"/>
              <a:gd name="T1" fmla="*/ 1195387 h 671"/>
              <a:gd name="T2" fmla="*/ 385762 w 217"/>
              <a:gd name="T3" fmla="*/ 812364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10" name="未知"/>
          <p:cNvSpPr>
            <a:spLocks/>
          </p:cNvSpPr>
          <p:nvPr/>
        </p:nvSpPr>
        <p:spPr bwMode="auto">
          <a:xfrm flipV="1">
            <a:off x="6969126" y="4579939"/>
            <a:ext cx="384175" cy="1195387"/>
          </a:xfrm>
          <a:custGeom>
            <a:avLst/>
            <a:gdLst>
              <a:gd name="T0" fmla="*/ 384175 w 215"/>
              <a:gd name="T1" fmla="*/ 1195387 h 671"/>
              <a:gd name="T2" fmla="*/ 0 w 215"/>
              <a:gd name="T3" fmla="*/ 812364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11" name="未知"/>
          <p:cNvSpPr>
            <a:spLocks/>
          </p:cNvSpPr>
          <p:nvPr/>
        </p:nvSpPr>
        <p:spPr bwMode="auto">
          <a:xfrm>
            <a:off x="8021639" y="2876551"/>
            <a:ext cx="1171575" cy="428625"/>
          </a:xfrm>
          <a:custGeom>
            <a:avLst/>
            <a:gdLst>
              <a:gd name="T0" fmla="*/ 0 w 738"/>
              <a:gd name="T1" fmla="*/ 209550 h 270"/>
              <a:gd name="T2" fmla="*/ 209550 w 738"/>
              <a:gd name="T3" fmla="*/ 0 h 270"/>
              <a:gd name="T4" fmla="*/ 952500 w 738"/>
              <a:gd name="T5" fmla="*/ 0 h 270"/>
              <a:gd name="T6" fmla="*/ 1171575 w 738"/>
              <a:gd name="T7" fmla="*/ 219075 h 270"/>
              <a:gd name="T8" fmla="*/ 957263 w 738"/>
              <a:gd name="T9" fmla="*/ 428625 h 270"/>
              <a:gd name="T10" fmla="*/ 204788 w 738"/>
              <a:gd name="T11" fmla="*/ 428625 h 270"/>
              <a:gd name="T12" fmla="*/ 0 w 738"/>
              <a:gd name="T13" fmla="*/ 209550 h 27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738" h="270">
                <a:moveTo>
                  <a:pt x="0" y="132"/>
                </a:moveTo>
                <a:lnTo>
                  <a:pt x="132" y="0"/>
                </a:lnTo>
                <a:lnTo>
                  <a:pt x="600" y="0"/>
                </a:lnTo>
                <a:lnTo>
                  <a:pt x="738" y="138"/>
                </a:lnTo>
                <a:lnTo>
                  <a:pt x="603" y="270"/>
                </a:lnTo>
                <a:lnTo>
                  <a:pt x="129" y="270"/>
                </a:lnTo>
                <a:lnTo>
                  <a:pt x="0" y="132"/>
                </a:lnTo>
                <a:close/>
              </a:path>
            </a:pathLst>
          </a:custGeom>
          <a:solidFill>
            <a:srgbClr val="2B2B2B"/>
          </a:soli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12" name="Rectangle 32"/>
          <p:cNvSpPr>
            <a:spLocks noChangeArrowheads="1"/>
          </p:cNvSpPr>
          <p:nvPr/>
        </p:nvSpPr>
        <p:spPr bwMode="auto">
          <a:xfrm>
            <a:off x="8524875" y="1008064"/>
            <a:ext cx="974626" cy="56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3700" b="1">
                <a:latin typeface="Arial MT" charset="0"/>
                <a:ea typeface="宋体" panose="02010600030101010101" pitchFamily="2" charset="-122"/>
              </a:rPr>
              <a:t>SEC</a:t>
            </a:r>
            <a:endParaRPr lang="de-DE" altLang="en-US">
              <a:ea typeface="宋体" panose="02010600030101010101" pitchFamily="2" charset="-122"/>
            </a:endParaRPr>
          </a:p>
        </p:txBody>
      </p:sp>
      <p:sp>
        <p:nvSpPr>
          <p:cNvPr id="20513" name="Rectangle 33"/>
          <p:cNvSpPr>
            <a:spLocks noChangeArrowheads="1"/>
          </p:cNvSpPr>
          <p:nvPr/>
        </p:nvSpPr>
        <p:spPr bwMode="auto">
          <a:xfrm>
            <a:off x="3470276" y="1008064"/>
            <a:ext cx="870431" cy="56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3700" b="1">
                <a:latin typeface="Arial MT" charset="0"/>
                <a:ea typeface="宋体" panose="02010600030101010101" pitchFamily="2" charset="-122"/>
              </a:rPr>
              <a:t>MIN</a:t>
            </a:r>
            <a:endParaRPr lang="de-DE" altLang="en-US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 advTm="1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1524000" y="1"/>
            <a:ext cx="9144000" cy="5891213"/>
          </a:xfrm>
          <a:prstGeom prst="rect">
            <a:avLst/>
          </a:prstGeom>
          <a:gradFill rotWithShape="1">
            <a:gsLst>
              <a:gs pos="0">
                <a:srgbClr val="C0C0C0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1507" name="未知"/>
          <p:cNvSpPr>
            <a:spLocks/>
          </p:cNvSpPr>
          <p:nvPr/>
        </p:nvSpPr>
        <p:spPr bwMode="auto">
          <a:xfrm>
            <a:off x="7853363" y="1754189"/>
            <a:ext cx="1484312" cy="395287"/>
          </a:xfrm>
          <a:custGeom>
            <a:avLst/>
            <a:gdLst>
              <a:gd name="T0" fmla="*/ 0 w 833"/>
              <a:gd name="T1" fmla="*/ 3561 h 222"/>
              <a:gd name="T2" fmla="*/ 390233 w 833"/>
              <a:gd name="T3" fmla="*/ 395287 h 222"/>
              <a:gd name="T4" fmla="*/ 1094079 w 833"/>
              <a:gd name="T5" fmla="*/ 395287 h 222"/>
              <a:gd name="T6" fmla="*/ 1484312 w 833"/>
              <a:gd name="T7" fmla="*/ 0 h 222"/>
              <a:gd name="T8" fmla="*/ 0 w 833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2">
                <a:moveTo>
                  <a:pt x="0" y="2"/>
                </a:moveTo>
                <a:lnTo>
                  <a:pt x="219" y="222"/>
                </a:lnTo>
                <a:lnTo>
                  <a:pt x="614" y="222"/>
                </a:lnTo>
                <a:lnTo>
                  <a:pt x="833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08" name="未知"/>
          <p:cNvSpPr>
            <a:spLocks/>
          </p:cNvSpPr>
          <p:nvPr/>
        </p:nvSpPr>
        <p:spPr bwMode="auto">
          <a:xfrm>
            <a:off x="7773988" y="1825625"/>
            <a:ext cx="385762" cy="1195388"/>
          </a:xfrm>
          <a:custGeom>
            <a:avLst/>
            <a:gdLst>
              <a:gd name="T0" fmla="*/ 0 w 217"/>
              <a:gd name="T1" fmla="*/ 0 h 671"/>
              <a:gd name="T2" fmla="*/ 385762 w 217"/>
              <a:gd name="T3" fmla="*/ 386586 h 671"/>
              <a:gd name="T4" fmla="*/ 385762 w 217"/>
              <a:gd name="T5" fmla="*/ 945978 h 671"/>
              <a:gd name="T6" fmla="*/ 133328 w 217"/>
              <a:gd name="T7" fmla="*/ 1195388 h 671"/>
              <a:gd name="T8" fmla="*/ 3555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5" y="671"/>
                </a:lnTo>
                <a:lnTo>
                  <a:pt x="2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09" name="未知"/>
          <p:cNvSpPr>
            <a:spLocks/>
          </p:cNvSpPr>
          <p:nvPr/>
        </p:nvSpPr>
        <p:spPr bwMode="auto">
          <a:xfrm>
            <a:off x="7853363" y="4046538"/>
            <a:ext cx="1484312" cy="392112"/>
          </a:xfrm>
          <a:custGeom>
            <a:avLst/>
            <a:gdLst>
              <a:gd name="T0" fmla="*/ 0 w 833"/>
              <a:gd name="T1" fmla="*/ 392112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2 h 220"/>
              <a:gd name="T8" fmla="*/ 0 w 833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0" name="未知"/>
          <p:cNvSpPr>
            <a:spLocks/>
          </p:cNvSpPr>
          <p:nvPr/>
        </p:nvSpPr>
        <p:spPr bwMode="auto">
          <a:xfrm>
            <a:off x="9026526" y="3171825"/>
            <a:ext cx="384175" cy="1195388"/>
          </a:xfrm>
          <a:custGeom>
            <a:avLst/>
            <a:gdLst>
              <a:gd name="T0" fmla="*/ 384175 w 215"/>
              <a:gd name="T1" fmla="*/ 1195388 h 671"/>
              <a:gd name="T2" fmla="*/ 0 w 215"/>
              <a:gd name="T3" fmla="*/ 812365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1" name="未知"/>
          <p:cNvSpPr>
            <a:spLocks/>
          </p:cNvSpPr>
          <p:nvPr/>
        </p:nvSpPr>
        <p:spPr bwMode="auto">
          <a:xfrm>
            <a:off x="2876550" y="1754189"/>
            <a:ext cx="1485900" cy="395287"/>
          </a:xfrm>
          <a:custGeom>
            <a:avLst/>
            <a:gdLst>
              <a:gd name="T0" fmla="*/ 0 w 834"/>
              <a:gd name="T1" fmla="*/ 3561 h 222"/>
              <a:gd name="T2" fmla="*/ 391964 w 834"/>
              <a:gd name="T3" fmla="*/ 395287 h 222"/>
              <a:gd name="T4" fmla="*/ 1090373 w 834"/>
              <a:gd name="T5" fmla="*/ 395287 h 222"/>
              <a:gd name="T6" fmla="*/ 1485900 w 834"/>
              <a:gd name="T7" fmla="*/ 0 h 222"/>
              <a:gd name="T8" fmla="*/ 0 w 834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2">
                <a:moveTo>
                  <a:pt x="0" y="2"/>
                </a:moveTo>
                <a:lnTo>
                  <a:pt x="220" y="222"/>
                </a:lnTo>
                <a:lnTo>
                  <a:pt x="612" y="222"/>
                </a:lnTo>
                <a:lnTo>
                  <a:pt x="834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2" name="未知"/>
          <p:cNvSpPr>
            <a:spLocks/>
          </p:cNvSpPr>
          <p:nvPr/>
        </p:nvSpPr>
        <p:spPr bwMode="auto">
          <a:xfrm>
            <a:off x="2797176" y="1825625"/>
            <a:ext cx="385763" cy="1195388"/>
          </a:xfrm>
          <a:custGeom>
            <a:avLst/>
            <a:gdLst>
              <a:gd name="T0" fmla="*/ 0 w 217"/>
              <a:gd name="T1" fmla="*/ 0 h 671"/>
              <a:gd name="T2" fmla="*/ 385763 w 217"/>
              <a:gd name="T3" fmla="*/ 386586 h 671"/>
              <a:gd name="T4" fmla="*/ 385763 w 217"/>
              <a:gd name="T5" fmla="*/ 945978 h 671"/>
              <a:gd name="T6" fmla="*/ 135106 w 217"/>
              <a:gd name="T7" fmla="*/ 1195388 h 671"/>
              <a:gd name="T8" fmla="*/ 0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6" y="671"/>
                </a:lnTo>
                <a:lnTo>
                  <a:pt x="0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3" name="未知"/>
          <p:cNvSpPr>
            <a:spLocks/>
          </p:cNvSpPr>
          <p:nvPr/>
        </p:nvSpPr>
        <p:spPr bwMode="auto">
          <a:xfrm>
            <a:off x="4046538" y="1825625"/>
            <a:ext cx="385762" cy="1195388"/>
          </a:xfrm>
          <a:custGeom>
            <a:avLst/>
            <a:gdLst>
              <a:gd name="T0" fmla="*/ 385762 w 217"/>
              <a:gd name="T1" fmla="*/ 0 h 671"/>
              <a:gd name="T2" fmla="*/ 0 w 217"/>
              <a:gd name="T3" fmla="*/ 386586 h 671"/>
              <a:gd name="T4" fmla="*/ 0 w 217"/>
              <a:gd name="T5" fmla="*/ 945978 h 671"/>
              <a:gd name="T6" fmla="*/ 250656 w 217"/>
              <a:gd name="T7" fmla="*/ 1195388 h 671"/>
              <a:gd name="T8" fmla="*/ 385762 w 217"/>
              <a:gd name="T9" fmla="*/ 1047523 h 671"/>
              <a:gd name="T10" fmla="*/ 385762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0"/>
                </a:moveTo>
                <a:lnTo>
                  <a:pt x="0" y="217"/>
                </a:lnTo>
                <a:lnTo>
                  <a:pt x="0" y="531"/>
                </a:lnTo>
                <a:lnTo>
                  <a:pt x="141" y="671"/>
                </a:lnTo>
                <a:lnTo>
                  <a:pt x="217" y="588"/>
                </a:lnTo>
                <a:lnTo>
                  <a:pt x="217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4" name="未知"/>
          <p:cNvSpPr>
            <a:spLocks/>
          </p:cNvSpPr>
          <p:nvPr/>
        </p:nvSpPr>
        <p:spPr bwMode="auto">
          <a:xfrm>
            <a:off x="2876550" y="4046538"/>
            <a:ext cx="1485900" cy="392112"/>
          </a:xfrm>
          <a:custGeom>
            <a:avLst/>
            <a:gdLst>
              <a:gd name="T0" fmla="*/ 0 w 834"/>
              <a:gd name="T1" fmla="*/ 392112 h 220"/>
              <a:gd name="T2" fmla="*/ 391964 w 834"/>
              <a:gd name="T3" fmla="*/ 0 h 220"/>
              <a:gd name="T4" fmla="*/ 1090373 w 834"/>
              <a:gd name="T5" fmla="*/ 0 h 220"/>
              <a:gd name="T6" fmla="*/ 1485900 w 834"/>
              <a:gd name="T7" fmla="*/ 392112 h 220"/>
              <a:gd name="T8" fmla="*/ 0 w 834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0">
                <a:moveTo>
                  <a:pt x="0" y="220"/>
                </a:moveTo>
                <a:lnTo>
                  <a:pt x="220" y="0"/>
                </a:lnTo>
                <a:lnTo>
                  <a:pt x="612" y="0"/>
                </a:lnTo>
                <a:lnTo>
                  <a:pt x="834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5" name="未知"/>
          <p:cNvSpPr>
            <a:spLocks/>
          </p:cNvSpPr>
          <p:nvPr/>
        </p:nvSpPr>
        <p:spPr bwMode="auto">
          <a:xfrm>
            <a:off x="2797176" y="3171825"/>
            <a:ext cx="385763" cy="1195388"/>
          </a:xfrm>
          <a:custGeom>
            <a:avLst/>
            <a:gdLst>
              <a:gd name="T0" fmla="*/ 0 w 217"/>
              <a:gd name="T1" fmla="*/ 1195388 h 671"/>
              <a:gd name="T2" fmla="*/ 385763 w 217"/>
              <a:gd name="T3" fmla="*/ 812365 h 671"/>
              <a:gd name="T4" fmla="*/ 385763 w 217"/>
              <a:gd name="T5" fmla="*/ 251192 h 671"/>
              <a:gd name="T6" fmla="*/ 135106 w 217"/>
              <a:gd name="T7" fmla="*/ 0 h 671"/>
              <a:gd name="T8" fmla="*/ 0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6" y="0"/>
                </a:lnTo>
                <a:lnTo>
                  <a:pt x="0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6" name="未知"/>
          <p:cNvSpPr>
            <a:spLocks/>
          </p:cNvSpPr>
          <p:nvPr/>
        </p:nvSpPr>
        <p:spPr bwMode="auto">
          <a:xfrm>
            <a:off x="4046538" y="3171825"/>
            <a:ext cx="385762" cy="1195388"/>
          </a:xfrm>
          <a:custGeom>
            <a:avLst/>
            <a:gdLst>
              <a:gd name="T0" fmla="*/ 385762 w 217"/>
              <a:gd name="T1" fmla="*/ 1195388 h 671"/>
              <a:gd name="T2" fmla="*/ 0 w 217"/>
              <a:gd name="T3" fmla="*/ 812365 h 671"/>
              <a:gd name="T4" fmla="*/ 0 w 217"/>
              <a:gd name="T5" fmla="*/ 251192 h 671"/>
              <a:gd name="T6" fmla="*/ 250656 w 217"/>
              <a:gd name="T7" fmla="*/ 0 h 671"/>
              <a:gd name="T8" fmla="*/ 385762 w 217"/>
              <a:gd name="T9" fmla="*/ 146083 h 671"/>
              <a:gd name="T10" fmla="*/ 385762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671"/>
                </a:moveTo>
                <a:lnTo>
                  <a:pt x="0" y="456"/>
                </a:lnTo>
                <a:lnTo>
                  <a:pt x="0" y="141"/>
                </a:lnTo>
                <a:lnTo>
                  <a:pt x="141" y="0"/>
                </a:lnTo>
                <a:lnTo>
                  <a:pt x="217" y="82"/>
                </a:lnTo>
                <a:lnTo>
                  <a:pt x="217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7" name="Rectangle 13"/>
          <p:cNvSpPr>
            <a:spLocks noChangeArrowheads="1"/>
          </p:cNvSpPr>
          <p:nvPr/>
        </p:nvSpPr>
        <p:spPr bwMode="auto">
          <a:xfrm>
            <a:off x="4891088" y="2216151"/>
            <a:ext cx="392112" cy="390525"/>
          </a:xfrm>
          <a:prstGeom prst="rect">
            <a:avLst/>
          </a:prstGeom>
          <a:solidFill>
            <a:srgbClr val="2B2B2B"/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1518" name="Rectangle 14"/>
          <p:cNvSpPr>
            <a:spLocks noChangeArrowheads="1"/>
          </p:cNvSpPr>
          <p:nvPr/>
        </p:nvSpPr>
        <p:spPr bwMode="auto">
          <a:xfrm>
            <a:off x="4891088" y="3671889"/>
            <a:ext cx="392112" cy="390525"/>
          </a:xfrm>
          <a:prstGeom prst="rect">
            <a:avLst/>
          </a:prstGeom>
          <a:solidFill>
            <a:srgbClr val="2B2B2B"/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1519" name="未知"/>
          <p:cNvSpPr>
            <a:spLocks/>
          </p:cNvSpPr>
          <p:nvPr/>
        </p:nvSpPr>
        <p:spPr bwMode="auto">
          <a:xfrm>
            <a:off x="5795963" y="1754189"/>
            <a:ext cx="1484312" cy="395287"/>
          </a:xfrm>
          <a:custGeom>
            <a:avLst/>
            <a:gdLst>
              <a:gd name="T0" fmla="*/ 0 w 833"/>
              <a:gd name="T1" fmla="*/ 3561 h 222"/>
              <a:gd name="T2" fmla="*/ 390233 w 833"/>
              <a:gd name="T3" fmla="*/ 395287 h 222"/>
              <a:gd name="T4" fmla="*/ 1094079 w 833"/>
              <a:gd name="T5" fmla="*/ 395287 h 222"/>
              <a:gd name="T6" fmla="*/ 1484312 w 833"/>
              <a:gd name="T7" fmla="*/ 0 h 222"/>
              <a:gd name="T8" fmla="*/ 0 w 833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2">
                <a:moveTo>
                  <a:pt x="0" y="2"/>
                </a:moveTo>
                <a:lnTo>
                  <a:pt x="219" y="222"/>
                </a:lnTo>
                <a:lnTo>
                  <a:pt x="614" y="222"/>
                </a:lnTo>
                <a:lnTo>
                  <a:pt x="833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20" name="未知"/>
          <p:cNvSpPr>
            <a:spLocks/>
          </p:cNvSpPr>
          <p:nvPr/>
        </p:nvSpPr>
        <p:spPr bwMode="auto">
          <a:xfrm>
            <a:off x="5716588" y="1825625"/>
            <a:ext cx="385762" cy="1195388"/>
          </a:xfrm>
          <a:custGeom>
            <a:avLst/>
            <a:gdLst>
              <a:gd name="T0" fmla="*/ 0 w 217"/>
              <a:gd name="T1" fmla="*/ 0 h 671"/>
              <a:gd name="T2" fmla="*/ 385762 w 217"/>
              <a:gd name="T3" fmla="*/ 386586 h 671"/>
              <a:gd name="T4" fmla="*/ 385762 w 217"/>
              <a:gd name="T5" fmla="*/ 945978 h 671"/>
              <a:gd name="T6" fmla="*/ 133328 w 217"/>
              <a:gd name="T7" fmla="*/ 1195388 h 671"/>
              <a:gd name="T8" fmla="*/ 3555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5" y="671"/>
                </a:lnTo>
                <a:lnTo>
                  <a:pt x="2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21" name="未知"/>
          <p:cNvSpPr>
            <a:spLocks/>
          </p:cNvSpPr>
          <p:nvPr/>
        </p:nvSpPr>
        <p:spPr bwMode="auto">
          <a:xfrm>
            <a:off x="6969126" y="1825625"/>
            <a:ext cx="384175" cy="1195388"/>
          </a:xfrm>
          <a:custGeom>
            <a:avLst/>
            <a:gdLst>
              <a:gd name="T0" fmla="*/ 384175 w 215"/>
              <a:gd name="T1" fmla="*/ 0 h 671"/>
              <a:gd name="T2" fmla="*/ 0 w 215"/>
              <a:gd name="T3" fmla="*/ 386586 h 671"/>
              <a:gd name="T4" fmla="*/ 0 w 215"/>
              <a:gd name="T5" fmla="*/ 945978 h 671"/>
              <a:gd name="T6" fmla="*/ 248374 w 215"/>
              <a:gd name="T7" fmla="*/ 1195388 h 671"/>
              <a:gd name="T8" fmla="*/ 384175 w 215"/>
              <a:gd name="T9" fmla="*/ 1047523 h 671"/>
              <a:gd name="T10" fmla="*/ 384175 w 215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0"/>
                </a:moveTo>
                <a:lnTo>
                  <a:pt x="0" y="217"/>
                </a:lnTo>
                <a:lnTo>
                  <a:pt x="0" y="531"/>
                </a:lnTo>
                <a:lnTo>
                  <a:pt x="139" y="671"/>
                </a:lnTo>
                <a:lnTo>
                  <a:pt x="215" y="588"/>
                </a:lnTo>
                <a:lnTo>
                  <a:pt x="215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22" name="未知"/>
          <p:cNvSpPr>
            <a:spLocks/>
          </p:cNvSpPr>
          <p:nvPr/>
        </p:nvSpPr>
        <p:spPr bwMode="auto">
          <a:xfrm>
            <a:off x="5795963" y="4046538"/>
            <a:ext cx="1484312" cy="392112"/>
          </a:xfrm>
          <a:custGeom>
            <a:avLst/>
            <a:gdLst>
              <a:gd name="T0" fmla="*/ 0 w 833"/>
              <a:gd name="T1" fmla="*/ 392112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2 h 220"/>
              <a:gd name="T8" fmla="*/ 0 w 833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23" name="未知"/>
          <p:cNvSpPr>
            <a:spLocks/>
          </p:cNvSpPr>
          <p:nvPr/>
        </p:nvSpPr>
        <p:spPr bwMode="auto">
          <a:xfrm>
            <a:off x="5716588" y="3171825"/>
            <a:ext cx="385762" cy="1195388"/>
          </a:xfrm>
          <a:custGeom>
            <a:avLst/>
            <a:gdLst>
              <a:gd name="T0" fmla="*/ 0 w 217"/>
              <a:gd name="T1" fmla="*/ 1195388 h 671"/>
              <a:gd name="T2" fmla="*/ 385762 w 217"/>
              <a:gd name="T3" fmla="*/ 812365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24" name="未知"/>
          <p:cNvSpPr>
            <a:spLocks/>
          </p:cNvSpPr>
          <p:nvPr/>
        </p:nvSpPr>
        <p:spPr bwMode="auto">
          <a:xfrm>
            <a:off x="6969126" y="3171825"/>
            <a:ext cx="384175" cy="1195388"/>
          </a:xfrm>
          <a:custGeom>
            <a:avLst/>
            <a:gdLst>
              <a:gd name="T0" fmla="*/ 384175 w 215"/>
              <a:gd name="T1" fmla="*/ 1195388 h 671"/>
              <a:gd name="T2" fmla="*/ 0 w 215"/>
              <a:gd name="T3" fmla="*/ 812365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25" name="未知"/>
          <p:cNvSpPr>
            <a:spLocks/>
          </p:cNvSpPr>
          <p:nvPr/>
        </p:nvSpPr>
        <p:spPr bwMode="auto">
          <a:xfrm flipV="1">
            <a:off x="7853363" y="4508501"/>
            <a:ext cx="1484312" cy="392113"/>
          </a:xfrm>
          <a:custGeom>
            <a:avLst/>
            <a:gdLst>
              <a:gd name="T0" fmla="*/ 0 w 833"/>
              <a:gd name="T1" fmla="*/ 392113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3 h 220"/>
              <a:gd name="T8" fmla="*/ 0 w 833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26" name="未知"/>
          <p:cNvSpPr>
            <a:spLocks/>
          </p:cNvSpPr>
          <p:nvPr/>
        </p:nvSpPr>
        <p:spPr bwMode="auto">
          <a:xfrm flipV="1">
            <a:off x="9026526" y="4579939"/>
            <a:ext cx="384175" cy="1195387"/>
          </a:xfrm>
          <a:custGeom>
            <a:avLst/>
            <a:gdLst>
              <a:gd name="T0" fmla="*/ 384175 w 215"/>
              <a:gd name="T1" fmla="*/ 1195387 h 671"/>
              <a:gd name="T2" fmla="*/ 0 w 215"/>
              <a:gd name="T3" fmla="*/ 812364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7" name="未知"/>
          <p:cNvSpPr>
            <a:spLocks/>
          </p:cNvSpPr>
          <p:nvPr/>
        </p:nvSpPr>
        <p:spPr bwMode="auto">
          <a:xfrm flipV="1">
            <a:off x="2876550" y="4508501"/>
            <a:ext cx="1485900" cy="392113"/>
          </a:xfrm>
          <a:custGeom>
            <a:avLst/>
            <a:gdLst>
              <a:gd name="T0" fmla="*/ 0 w 834"/>
              <a:gd name="T1" fmla="*/ 392113 h 220"/>
              <a:gd name="T2" fmla="*/ 391964 w 834"/>
              <a:gd name="T3" fmla="*/ 0 h 220"/>
              <a:gd name="T4" fmla="*/ 1090373 w 834"/>
              <a:gd name="T5" fmla="*/ 0 h 220"/>
              <a:gd name="T6" fmla="*/ 1485900 w 834"/>
              <a:gd name="T7" fmla="*/ 392113 h 220"/>
              <a:gd name="T8" fmla="*/ 0 w 834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0">
                <a:moveTo>
                  <a:pt x="0" y="220"/>
                </a:moveTo>
                <a:lnTo>
                  <a:pt x="220" y="0"/>
                </a:lnTo>
                <a:lnTo>
                  <a:pt x="612" y="0"/>
                </a:lnTo>
                <a:lnTo>
                  <a:pt x="834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28" name="未知"/>
          <p:cNvSpPr>
            <a:spLocks/>
          </p:cNvSpPr>
          <p:nvPr/>
        </p:nvSpPr>
        <p:spPr bwMode="auto">
          <a:xfrm flipV="1">
            <a:off x="2797176" y="4579939"/>
            <a:ext cx="385763" cy="1195387"/>
          </a:xfrm>
          <a:custGeom>
            <a:avLst/>
            <a:gdLst>
              <a:gd name="T0" fmla="*/ 0 w 217"/>
              <a:gd name="T1" fmla="*/ 1195387 h 671"/>
              <a:gd name="T2" fmla="*/ 385763 w 217"/>
              <a:gd name="T3" fmla="*/ 812364 h 671"/>
              <a:gd name="T4" fmla="*/ 385763 w 217"/>
              <a:gd name="T5" fmla="*/ 251192 h 671"/>
              <a:gd name="T6" fmla="*/ 135106 w 217"/>
              <a:gd name="T7" fmla="*/ 0 h 671"/>
              <a:gd name="T8" fmla="*/ 0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6" y="0"/>
                </a:lnTo>
                <a:lnTo>
                  <a:pt x="0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9" name="未知"/>
          <p:cNvSpPr>
            <a:spLocks/>
          </p:cNvSpPr>
          <p:nvPr/>
        </p:nvSpPr>
        <p:spPr bwMode="auto">
          <a:xfrm flipV="1">
            <a:off x="4046538" y="4579939"/>
            <a:ext cx="385762" cy="1195387"/>
          </a:xfrm>
          <a:custGeom>
            <a:avLst/>
            <a:gdLst>
              <a:gd name="T0" fmla="*/ 385762 w 217"/>
              <a:gd name="T1" fmla="*/ 1195387 h 671"/>
              <a:gd name="T2" fmla="*/ 0 w 217"/>
              <a:gd name="T3" fmla="*/ 812364 h 671"/>
              <a:gd name="T4" fmla="*/ 0 w 217"/>
              <a:gd name="T5" fmla="*/ 251192 h 671"/>
              <a:gd name="T6" fmla="*/ 250656 w 217"/>
              <a:gd name="T7" fmla="*/ 0 h 671"/>
              <a:gd name="T8" fmla="*/ 385762 w 217"/>
              <a:gd name="T9" fmla="*/ 146083 h 671"/>
              <a:gd name="T10" fmla="*/ 385762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671"/>
                </a:moveTo>
                <a:lnTo>
                  <a:pt x="0" y="456"/>
                </a:lnTo>
                <a:lnTo>
                  <a:pt x="0" y="141"/>
                </a:lnTo>
                <a:lnTo>
                  <a:pt x="141" y="0"/>
                </a:lnTo>
                <a:lnTo>
                  <a:pt x="217" y="82"/>
                </a:lnTo>
                <a:lnTo>
                  <a:pt x="217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30" name="未知"/>
          <p:cNvSpPr>
            <a:spLocks/>
          </p:cNvSpPr>
          <p:nvPr/>
        </p:nvSpPr>
        <p:spPr bwMode="auto">
          <a:xfrm flipV="1">
            <a:off x="5795963" y="4508501"/>
            <a:ext cx="1484312" cy="392113"/>
          </a:xfrm>
          <a:custGeom>
            <a:avLst/>
            <a:gdLst>
              <a:gd name="T0" fmla="*/ 0 w 833"/>
              <a:gd name="T1" fmla="*/ 392113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3 h 220"/>
              <a:gd name="T8" fmla="*/ 0 w 833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31" name="未知"/>
          <p:cNvSpPr>
            <a:spLocks/>
          </p:cNvSpPr>
          <p:nvPr/>
        </p:nvSpPr>
        <p:spPr bwMode="auto">
          <a:xfrm flipV="1">
            <a:off x="5716588" y="4579939"/>
            <a:ext cx="385762" cy="1195387"/>
          </a:xfrm>
          <a:custGeom>
            <a:avLst/>
            <a:gdLst>
              <a:gd name="T0" fmla="*/ 0 w 217"/>
              <a:gd name="T1" fmla="*/ 1195387 h 671"/>
              <a:gd name="T2" fmla="*/ 385762 w 217"/>
              <a:gd name="T3" fmla="*/ 812364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32" name="未知"/>
          <p:cNvSpPr>
            <a:spLocks/>
          </p:cNvSpPr>
          <p:nvPr/>
        </p:nvSpPr>
        <p:spPr bwMode="auto">
          <a:xfrm flipV="1">
            <a:off x="6969126" y="4579939"/>
            <a:ext cx="384175" cy="1195387"/>
          </a:xfrm>
          <a:custGeom>
            <a:avLst/>
            <a:gdLst>
              <a:gd name="T0" fmla="*/ 384175 w 215"/>
              <a:gd name="T1" fmla="*/ 1195387 h 671"/>
              <a:gd name="T2" fmla="*/ 0 w 215"/>
              <a:gd name="T3" fmla="*/ 812364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33" name="未知"/>
          <p:cNvSpPr>
            <a:spLocks/>
          </p:cNvSpPr>
          <p:nvPr/>
        </p:nvSpPr>
        <p:spPr bwMode="auto">
          <a:xfrm>
            <a:off x="8021639" y="2876551"/>
            <a:ext cx="1171575" cy="428625"/>
          </a:xfrm>
          <a:custGeom>
            <a:avLst/>
            <a:gdLst>
              <a:gd name="T0" fmla="*/ 0 w 738"/>
              <a:gd name="T1" fmla="*/ 209550 h 270"/>
              <a:gd name="T2" fmla="*/ 209550 w 738"/>
              <a:gd name="T3" fmla="*/ 0 h 270"/>
              <a:gd name="T4" fmla="*/ 952500 w 738"/>
              <a:gd name="T5" fmla="*/ 0 h 270"/>
              <a:gd name="T6" fmla="*/ 1171575 w 738"/>
              <a:gd name="T7" fmla="*/ 219075 h 270"/>
              <a:gd name="T8" fmla="*/ 957263 w 738"/>
              <a:gd name="T9" fmla="*/ 428625 h 270"/>
              <a:gd name="T10" fmla="*/ 204788 w 738"/>
              <a:gd name="T11" fmla="*/ 428625 h 270"/>
              <a:gd name="T12" fmla="*/ 0 w 738"/>
              <a:gd name="T13" fmla="*/ 209550 h 27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738" h="270">
                <a:moveTo>
                  <a:pt x="0" y="132"/>
                </a:moveTo>
                <a:lnTo>
                  <a:pt x="132" y="0"/>
                </a:lnTo>
                <a:lnTo>
                  <a:pt x="600" y="0"/>
                </a:lnTo>
                <a:lnTo>
                  <a:pt x="738" y="138"/>
                </a:lnTo>
                <a:lnTo>
                  <a:pt x="603" y="270"/>
                </a:lnTo>
                <a:lnTo>
                  <a:pt x="129" y="270"/>
                </a:lnTo>
                <a:lnTo>
                  <a:pt x="0" y="132"/>
                </a:lnTo>
                <a:close/>
              </a:path>
            </a:pathLst>
          </a:custGeom>
          <a:solidFill>
            <a:srgbClr val="2B2B2B"/>
          </a:soli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34" name="Rectangle 30"/>
          <p:cNvSpPr>
            <a:spLocks noChangeArrowheads="1"/>
          </p:cNvSpPr>
          <p:nvPr/>
        </p:nvSpPr>
        <p:spPr bwMode="auto">
          <a:xfrm>
            <a:off x="8524875" y="1008064"/>
            <a:ext cx="974626" cy="56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3700" b="1">
                <a:latin typeface="Arial MT" charset="0"/>
                <a:ea typeface="宋体" panose="02010600030101010101" pitchFamily="2" charset="-122"/>
              </a:rPr>
              <a:t>SEC</a:t>
            </a:r>
            <a:endParaRPr lang="de-DE" altLang="en-US">
              <a:ea typeface="宋体" panose="02010600030101010101" pitchFamily="2" charset="-122"/>
            </a:endParaRPr>
          </a:p>
        </p:txBody>
      </p:sp>
      <p:sp>
        <p:nvSpPr>
          <p:cNvPr id="21535" name="Rectangle 31"/>
          <p:cNvSpPr>
            <a:spLocks noChangeArrowheads="1"/>
          </p:cNvSpPr>
          <p:nvPr/>
        </p:nvSpPr>
        <p:spPr bwMode="auto">
          <a:xfrm>
            <a:off x="3470276" y="1008064"/>
            <a:ext cx="870431" cy="56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3700" b="1">
                <a:latin typeface="Arial MT" charset="0"/>
                <a:ea typeface="宋体" panose="02010600030101010101" pitchFamily="2" charset="-122"/>
              </a:rPr>
              <a:t>MIN</a:t>
            </a:r>
            <a:endParaRPr lang="de-DE" altLang="en-US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 advTm="1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1524000" y="1"/>
            <a:ext cx="9144000" cy="5891213"/>
          </a:xfrm>
          <a:prstGeom prst="rect">
            <a:avLst/>
          </a:prstGeom>
          <a:gradFill rotWithShape="1">
            <a:gsLst>
              <a:gs pos="0">
                <a:srgbClr val="C0C0C0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2531" name="未知"/>
          <p:cNvSpPr>
            <a:spLocks/>
          </p:cNvSpPr>
          <p:nvPr/>
        </p:nvSpPr>
        <p:spPr bwMode="auto">
          <a:xfrm>
            <a:off x="7773988" y="1825625"/>
            <a:ext cx="385762" cy="1195388"/>
          </a:xfrm>
          <a:custGeom>
            <a:avLst/>
            <a:gdLst>
              <a:gd name="T0" fmla="*/ 0 w 217"/>
              <a:gd name="T1" fmla="*/ 0 h 671"/>
              <a:gd name="T2" fmla="*/ 385762 w 217"/>
              <a:gd name="T3" fmla="*/ 386586 h 671"/>
              <a:gd name="T4" fmla="*/ 385762 w 217"/>
              <a:gd name="T5" fmla="*/ 945978 h 671"/>
              <a:gd name="T6" fmla="*/ 133328 w 217"/>
              <a:gd name="T7" fmla="*/ 1195388 h 671"/>
              <a:gd name="T8" fmla="*/ 3555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5" y="671"/>
                </a:lnTo>
                <a:lnTo>
                  <a:pt x="2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2" name="未知"/>
          <p:cNvSpPr>
            <a:spLocks/>
          </p:cNvSpPr>
          <p:nvPr/>
        </p:nvSpPr>
        <p:spPr bwMode="auto">
          <a:xfrm>
            <a:off x="9026526" y="1825625"/>
            <a:ext cx="384175" cy="1195388"/>
          </a:xfrm>
          <a:custGeom>
            <a:avLst/>
            <a:gdLst>
              <a:gd name="T0" fmla="*/ 384175 w 215"/>
              <a:gd name="T1" fmla="*/ 0 h 671"/>
              <a:gd name="T2" fmla="*/ 0 w 215"/>
              <a:gd name="T3" fmla="*/ 386586 h 671"/>
              <a:gd name="T4" fmla="*/ 0 w 215"/>
              <a:gd name="T5" fmla="*/ 945978 h 671"/>
              <a:gd name="T6" fmla="*/ 248374 w 215"/>
              <a:gd name="T7" fmla="*/ 1195388 h 671"/>
              <a:gd name="T8" fmla="*/ 384175 w 215"/>
              <a:gd name="T9" fmla="*/ 1047523 h 671"/>
              <a:gd name="T10" fmla="*/ 384175 w 215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0"/>
                </a:moveTo>
                <a:lnTo>
                  <a:pt x="0" y="217"/>
                </a:lnTo>
                <a:lnTo>
                  <a:pt x="0" y="531"/>
                </a:lnTo>
                <a:lnTo>
                  <a:pt x="139" y="671"/>
                </a:lnTo>
                <a:lnTo>
                  <a:pt x="215" y="588"/>
                </a:lnTo>
                <a:lnTo>
                  <a:pt x="215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3" name="未知"/>
          <p:cNvSpPr>
            <a:spLocks/>
          </p:cNvSpPr>
          <p:nvPr/>
        </p:nvSpPr>
        <p:spPr bwMode="auto">
          <a:xfrm>
            <a:off x="9026526" y="3171825"/>
            <a:ext cx="384175" cy="1195388"/>
          </a:xfrm>
          <a:custGeom>
            <a:avLst/>
            <a:gdLst>
              <a:gd name="T0" fmla="*/ 384175 w 215"/>
              <a:gd name="T1" fmla="*/ 1195388 h 671"/>
              <a:gd name="T2" fmla="*/ 0 w 215"/>
              <a:gd name="T3" fmla="*/ 812365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4" name="未知"/>
          <p:cNvSpPr>
            <a:spLocks/>
          </p:cNvSpPr>
          <p:nvPr/>
        </p:nvSpPr>
        <p:spPr bwMode="auto">
          <a:xfrm>
            <a:off x="2876550" y="1754189"/>
            <a:ext cx="1485900" cy="395287"/>
          </a:xfrm>
          <a:custGeom>
            <a:avLst/>
            <a:gdLst>
              <a:gd name="T0" fmla="*/ 0 w 834"/>
              <a:gd name="T1" fmla="*/ 3561 h 222"/>
              <a:gd name="T2" fmla="*/ 391964 w 834"/>
              <a:gd name="T3" fmla="*/ 395287 h 222"/>
              <a:gd name="T4" fmla="*/ 1090373 w 834"/>
              <a:gd name="T5" fmla="*/ 395287 h 222"/>
              <a:gd name="T6" fmla="*/ 1485900 w 834"/>
              <a:gd name="T7" fmla="*/ 0 h 222"/>
              <a:gd name="T8" fmla="*/ 0 w 834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2">
                <a:moveTo>
                  <a:pt x="0" y="2"/>
                </a:moveTo>
                <a:lnTo>
                  <a:pt x="220" y="222"/>
                </a:lnTo>
                <a:lnTo>
                  <a:pt x="612" y="222"/>
                </a:lnTo>
                <a:lnTo>
                  <a:pt x="834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5" name="未知"/>
          <p:cNvSpPr>
            <a:spLocks/>
          </p:cNvSpPr>
          <p:nvPr/>
        </p:nvSpPr>
        <p:spPr bwMode="auto">
          <a:xfrm>
            <a:off x="2797176" y="1825625"/>
            <a:ext cx="385763" cy="1195388"/>
          </a:xfrm>
          <a:custGeom>
            <a:avLst/>
            <a:gdLst>
              <a:gd name="T0" fmla="*/ 0 w 217"/>
              <a:gd name="T1" fmla="*/ 0 h 671"/>
              <a:gd name="T2" fmla="*/ 385763 w 217"/>
              <a:gd name="T3" fmla="*/ 386586 h 671"/>
              <a:gd name="T4" fmla="*/ 385763 w 217"/>
              <a:gd name="T5" fmla="*/ 945978 h 671"/>
              <a:gd name="T6" fmla="*/ 135106 w 217"/>
              <a:gd name="T7" fmla="*/ 1195388 h 671"/>
              <a:gd name="T8" fmla="*/ 0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6" y="671"/>
                </a:lnTo>
                <a:lnTo>
                  <a:pt x="0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6" name="未知"/>
          <p:cNvSpPr>
            <a:spLocks/>
          </p:cNvSpPr>
          <p:nvPr/>
        </p:nvSpPr>
        <p:spPr bwMode="auto">
          <a:xfrm>
            <a:off x="4046538" y="1825625"/>
            <a:ext cx="385762" cy="1195388"/>
          </a:xfrm>
          <a:custGeom>
            <a:avLst/>
            <a:gdLst>
              <a:gd name="T0" fmla="*/ 385762 w 217"/>
              <a:gd name="T1" fmla="*/ 0 h 671"/>
              <a:gd name="T2" fmla="*/ 0 w 217"/>
              <a:gd name="T3" fmla="*/ 386586 h 671"/>
              <a:gd name="T4" fmla="*/ 0 w 217"/>
              <a:gd name="T5" fmla="*/ 945978 h 671"/>
              <a:gd name="T6" fmla="*/ 250656 w 217"/>
              <a:gd name="T7" fmla="*/ 1195388 h 671"/>
              <a:gd name="T8" fmla="*/ 385762 w 217"/>
              <a:gd name="T9" fmla="*/ 1047523 h 671"/>
              <a:gd name="T10" fmla="*/ 385762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0"/>
                </a:moveTo>
                <a:lnTo>
                  <a:pt x="0" y="217"/>
                </a:lnTo>
                <a:lnTo>
                  <a:pt x="0" y="531"/>
                </a:lnTo>
                <a:lnTo>
                  <a:pt x="141" y="671"/>
                </a:lnTo>
                <a:lnTo>
                  <a:pt x="217" y="588"/>
                </a:lnTo>
                <a:lnTo>
                  <a:pt x="217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7" name="未知"/>
          <p:cNvSpPr>
            <a:spLocks/>
          </p:cNvSpPr>
          <p:nvPr/>
        </p:nvSpPr>
        <p:spPr bwMode="auto">
          <a:xfrm>
            <a:off x="2876550" y="4046538"/>
            <a:ext cx="1485900" cy="392112"/>
          </a:xfrm>
          <a:custGeom>
            <a:avLst/>
            <a:gdLst>
              <a:gd name="T0" fmla="*/ 0 w 834"/>
              <a:gd name="T1" fmla="*/ 392112 h 220"/>
              <a:gd name="T2" fmla="*/ 391964 w 834"/>
              <a:gd name="T3" fmla="*/ 0 h 220"/>
              <a:gd name="T4" fmla="*/ 1090373 w 834"/>
              <a:gd name="T5" fmla="*/ 0 h 220"/>
              <a:gd name="T6" fmla="*/ 1485900 w 834"/>
              <a:gd name="T7" fmla="*/ 392112 h 220"/>
              <a:gd name="T8" fmla="*/ 0 w 834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0">
                <a:moveTo>
                  <a:pt x="0" y="220"/>
                </a:moveTo>
                <a:lnTo>
                  <a:pt x="220" y="0"/>
                </a:lnTo>
                <a:lnTo>
                  <a:pt x="612" y="0"/>
                </a:lnTo>
                <a:lnTo>
                  <a:pt x="834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8" name="未知"/>
          <p:cNvSpPr>
            <a:spLocks/>
          </p:cNvSpPr>
          <p:nvPr/>
        </p:nvSpPr>
        <p:spPr bwMode="auto">
          <a:xfrm>
            <a:off x="2797176" y="3171825"/>
            <a:ext cx="385763" cy="1195388"/>
          </a:xfrm>
          <a:custGeom>
            <a:avLst/>
            <a:gdLst>
              <a:gd name="T0" fmla="*/ 0 w 217"/>
              <a:gd name="T1" fmla="*/ 1195388 h 671"/>
              <a:gd name="T2" fmla="*/ 385763 w 217"/>
              <a:gd name="T3" fmla="*/ 812365 h 671"/>
              <a:gd name="T4" fmla="*/ 385763 w 217"/>
              <a:gd name="T5" fmla="*/ 251192 h 671"/>
              <a:gd name="T6" fmla="*/ 135106 w 217"/>
              <a:gd name="T7" fmla="*/ 0 h 671"/>
              <a:gd name="T8" fmla="*/ 0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6" y="0"/>
                </a:lnTo>
                <a:lnTo>
                  <a:pt x="0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9" name="未知"/>
          <p:cNvSpPr>
            <a:spLocks/>
          </p:cNvSpPr>
          <p:nvPr/>
        </p:nvSpPr>
        <p:spPr bwMode="auto">
          <a:xfrm>
            <a:off x="4046538" y="3171825"/>
            <a:ext cx="385762" cy="1195388"/>
          </a:xfrm>
          <a:custGeom>
            <a:avLst/>
            <a:gdLst>
              <a:gd name="T0" fmla="*/ 385762 w 217"/>
              <a:gd name="T1" fmla="*/ 1195388 h 671"/>
              <a:gd name="T2" fmla="*/ 0 w 217"/>
              <a:gd name="T3" fmla="*/ 812365 h 671"/>
              <a:gd name="T4" fmla="*/ 0 w 217"/>
              <a:gd name="T5" fmla="*/ 251192 h 671"/>
              <a:gd name="T6" fmla="*/ 250656 w 217"/>
              <a:gd name="T7" fmla="*/ 0 h 671"/>
              <a:gd name="T8" fmla="*/ 385762 w 217"/>
              <a:gd name="T9" fmla="*/ 146083 h 671"/>
              <a:gd name="T10" fmla="*/ 385762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671"/>
                </a:moveTo>
                <a:lnTo>
                  <a:pt x="0" y="456"/>
                </a:lnTo>
                <a:lnTo>
                  <a:pt x="0" y="141"/>
                </a:lnTo>
                <a:lnTo>
                  <a:pt x="141" y="0"/>
                </a:lnTo>
                <a:lnTo>
                  <a:pt x="217" y="82"/>
                </a:lnTo>
                <a:lnTo>
                  <a:pt x="217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0" name="Rectangle 12"/>
          <p:cNvSpPr>
            <a:spLocks noChangeArrowheads="1"/>
          </p:cNvSpPr>
          <p:nvPr/>
        </p:nvSpPr>
        <p:spPr bwMode="auto">
          <a:xfrm>
            <a:off x="4891088" y="2216151"/>
            <a:ext cx="392112" cy="390525"/>
          </a:xfrm>
          <a:prstGeom prst="rect">
            <a:avLst/>
          </a:prstGeom>
          <a:solidFill>
            <a:srgbClr val="2B2B2B"/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2541" name="Rectangle 13"/>
          <p:cNvSpPr>
            <a:spLocks noChangeArrowheads="1"/>
          </p:cNvSpPr>
          <p:nvPr/>
        </p:nvSpPr>
        <p:spPr bwMode="auto">
          <a:xfrm>
            <a:off x="4891088" y="3671889"/>
            <a:ext cx="392112" cy="390525"/>
          </a:xfrm>
          <a:prstGeom prst="rect">
            <a:avLst/>
          </a:prstGeom>
          <a:solidFill>
            <a:srgbClr val="2B2B2B"/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2542" name="未知"/>
          <p:cNvSpPr>
            <a:spLocks/>
          </p:cNvSpPr>
          <p:nvPr/>
        </p:nvSpPr>
        <p:spPr bwMode="auto">
          <a:xfrm>
            <a:off x="5795963" y="1754189"/>
            <a:ext cx="1484312" cy="395287"/>
          </a:xfrm>
          <a:custGeom>
            <a:avLst/>
            <a:gdLst>
              <a:gd name="T0" fmla="*/ 0 w 833"/>
              <a:gd name="T1" fmla="*/ 3561 h 222"/>
              <a:gd name="T2" fmla="*/ 390233 w 833"/>
              <a:gd name="T3" fmla="*/ 395287 h 222"/>
              <a:gd name="T4" fmla="*/ 1094079 w 833"/>
              <a:gd name="T5" fmla="*/ 395287 h 222"/>
              <a:gd name="T6" fmla="*/ 1484312 w 833"/>
              <a:gd name="T7" fmla="*/ 0 h 222"/>
              <a:gd name="T8" fmla="*/ 0 w 833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2">
                <a:moveTo>
                  <a:pt x="0" y="2"/>
                </a:moveTo>
                <a:lnTo>
                  <a:pt x="219" y="222"/>
                </a:lnTo>
                <a:lnTo>
                  <a:pt x="614" y="222"/>
                </a:lnTo>
                <a:lnTo>
                  <a:pt x="833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3" name="未知"/>
          <p:cNvSpPr>
            <a:spLocks/>
          </p:cNvSpPr>
          <p:nvPr/>
        </p:nvSpPr>
        <p:spPr bwMode="auto">
          <a:xfrm>
            <a:off x="5716588" y="1825625"/>
            <a:ext cx="385762" cy="1195388"/>
          </a:xfrm>
          <a:custGeom>
            <a:avLst/>
            <a:gdLst>
              <a:gd name="T0" fmla="*/ 0 w 217"/>
              <a:gd name="T1" fmla="*/ 0 h 671"/>
              <a:gd name="T2" fmla="*/ 385762 w 217"/>
              <a:gd name="T3" fmla="*/ 386586 h 671"/>
              <a:gd name="T4" fmla="*/ 385762 w 217"/>
              <a:gd name="T5" fmla="*/ 945978 h 671"/>
              <a:gd name="T6" fmla="*/ 133328 w 217"/>
              <a:gd name="T7" fmla="*/ 1195388 h 671"/>
              <a:gd name="T8" fmla="*/ 3555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5" y="671"/>
                </a:lnTo>
                <a:lnTo>
                  <a:pt x="2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4" name="未知"/>
          <p:cNvSpPr>
            <a:spLocks/>
          </p:cNvSpPr>
          <p:nvPr/>
        </p:nvSpPr>
        <p:spPr bwMode="auto">
          <a:xfrm>
            <a:off x="6969126" y="1825625"/>
            <a:ext cx="384175" cy="1195388"/>
          </a:xfrm>
          <a:custGeom>
            <a:avLst/>
            <a:gdLst>
              <a:gd name="T0" fmla="*/ 384175 w 215"/>
              <a:gd name="T1" fmla="*/ 0 h 671"/>
              <a:gd name="T2" fmla="*/ 0 w 215"/>
              <a:gd name="T3" fmla="*/ 386586 h 671"/>
              <a:gd name="T4" fmla="*/ 0 w 215"/>
              <a:gd name="T5" fmla="*/ 945978 h 671"/>
              <a:gd name="T6" fmla="*/ 248374 w 215"/>
              <a:gd name="T7" fmla="*/ 1195388 h 671"/>
              <a:gd name="T8" fmla="*/ 384175 w 215"/>
              <a:gd name="T9" fmla="*/ 1047523 h 671"/>
              <a:gd name="T10" fmla="*/ 384175 w 215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0"/>
                </a:moveTo>
                <a:lnTo>
                  <a:pt x="0" y="217"/>
                </a:lnTo>
                <a:lnTo>
                  <a:pt x="0" y="531"/>
                </a:lnTo>
                <a:lnTo>
                  <a:pt x="139" y="671"/>
                </a:lnTo>
                <a:lnTo>
                  <a:pt x="215" y="588"/>
                </a:lnTo>
                <a:lnTo>
                  <a:pt x="215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5" name="未知"/>
          <p:cNvSpPr>
            <a:spLocks/>
          </p:cNvSpPr>
          <p:nvPr/>
        </p:nvSpPr>
        <p:spPr bwMode="auto">
          <a:xfrm>
            <a:off x="5795963" y="4046538"/>
            <a:ext cx="1484312" cy="392112"/>
          </a:xfrm>
          <a:custGeom>
            <a:avLst/>
            <a:gdLst>
              <a:gd name="T0" fmla="*/ 0 w 833"/>
              <a:gd name="T1" fmla="*/ 392112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2 h 220"/>
              <a:gd name="T8" fmla="*/ 0 w 833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6" name="未知"/>
          <p:cNvSpPr>
            <a:spLocks/>
          </p:cNvSpPr>
          <p:nvPr/>
        </p:nvSpPr>
        <p:spPr bwMode="auto">
          <a:xfrm>
            <a:off x="5716588" y="3171825"/>
            <a:ext cx="385762" cy="1195388"/>
          </a:xfrm>
          <a:custGeom>
            <a:avLst/>
            <a:gdLst>
              <a:gd name="T0" fmla="*/ 0 w 217"/>
              <a:gd name="T1" fmla="*/ 1195388 h 671"/>
              <a:gd name="T2" fmla="*/ 385762 w 217"/>
              <a:gd name="T3" fmla="*/ 812365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7" name="未知"/>
          <p:cNvSpPr>
            <a:spLocks/>
          </p:cNvSpPr>
          <p:nvPr/>
        </p:nvSpPr>
        <p:spPr bwMode="auto">
          <a:xfrm>
            <a:off x="6969126" y="3171825"/>
            <a:ext cx="384175" cy="1195388"/>
          </a:xfrm>
          <a:custGeom>
            <a:avLst/>
            <a:gdLst>
              <a:gd name="T0" fmla="*/ 384175 w 215"/>
              <a:gd name="T1" fmla="*/ 1195388 h 671"/>
              <a:gd name="T2" fmla="*/ 0 w 215"/>
              <a:gd name="T3" fmla="*/ 812365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8" name="未知"/>
          <p:cNvSpPr>
            <a:spLocks/>
          </p:cNvSpPr>
          <p:nvPr/>
        </p:nvSpPr>
        <p:spPr bwMode="auto">
          <a:xfrm flipV="1">
            <a:off x="9026526" y="4579939"/>
            <a:ext cx="384175" cy="1195387"/>
          </a:xfrm>
          <a:custGeom>
            <a:avLst/>
            <a:gdLst>
              <a:gd name="T0" fmla="*/ 384175 w 215"/>
              <a:gd name="T1" fmla="*/ 1195387 h 671"/>
              <a:gd name="T2" fmla="*/ 0 w 215"/>
              <a:gd name="T3" fmla="*/ 812364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9" name="未知"/>
          <p:cNvSpPr>
            <a:spLocks/>
          </p:cNvSpPr>
          <p:nvPr/>
        </p:nvSpPr>
        <p:spPr bwMode="auto">
          <a:xfrm flipV="1">
            <a:off x="2876550" y="4508501"/>
            <a:ext cx="1485900" cy="392113"/>
          </a:xfrm>
          <a:custGeom>
            <a:avLst/>
            <a:gdLst>
              <a:gd name="T0" fmla="*/ 0 w 834"/>
              <a:gd name="T1" fmla="*/ 392113 h 220"/>
              <a:gd name="T2" fmla="*/ 391964 w 834"/>
              <a:gd name="T3" fmla="*/ 0 h 220"/>
              <a:gd name="T4" fmla="*/ 1090373 w 834"/>
              <a:gd name="T5" fmla="*/ 0 h 220"/>
              <a:gd name="T6" fmla="*/ 1485900 w 834"/>
              <a:gd name="T7" fmla="*/ 392113 h 220"/>
              <a:gd name="T8" fmla="*/ 0 w 834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0">
                <a:moveTo>
                  <a:pt x="0" y="220"/>
                </a:moveTo>
                <a:lnTo>
                  <a:pt x="220" y="0"/>
                </a:lnTo>
                <a:lnTo>
                  <a:pt x="612" y="0"/>
                </a:lnTo>
                <a:lnTo>
                  <a:pt x="834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50" name="未知"/>
          <p:cNvSpPr>
            <a:spLocks/>
          </p:cNvSpPr>
          <p:nvPr/>
        </p:nvSpPr>
        <p:spPr bwMode="auto">
          <a:xfrm flipV="1">
            <a:off x="2797176" y="4579939"/>
            <a:ext cx="385763" cy="1195387"/>
          </a:xfrm>
          <a:custGeom>
            <a:avLst/>
            <a:gdLst>
              <a:gd name="T0" fmla="*/ 0 w 217"/>
              <a:gd name="T1" fmla="*/ 1195387 h 671"/>
              <a:gd name="T2" fmla="*/ 385763 w 217"/>
              <a:gd name="T3" fmla="*/ 812364 h 671"/>
              <a:gd name="T4" fmla="*/ 385763 w 217"/>
              <a:gd name="T5" fmla="*/ 251192 h 671"/>
              <a:gd name="T6" fmla="*/ 135106 w 217"/>
              <a:gd name="T7" fmla="*/ 0 h 671"/>
              <a:gd name="T8" fmla="*/ 0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6" y="0"/>
                </a:lnTo>
                <a:lnTo>
                  <a:pt x="0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51" name="未知"/>
          <p:cNvSpPr>
            <a:spLocks/>
          </p:cNvSpPr>
          <p:nvPr/>
        </p:nvSpPr>
        <p:spPr bwMode="auto">
          <a:xfrm flipV="1">
            <a:off x="4046538" y="4579939"/>
            <a:ext cx="385762" cy="1195387"/>
          </a:xfrm>
          <a:custGeom>
            <a:avLst/>
            <a:gdLst>
              <a:gd name="T0" fmla="*/ 385762 w 217"/>
              <a:gd name="T1" fmla="*/ 1195387 h 671"/>
              <a:gd name="T2" fmla="*/ 0 w 217"/>
              <a:gd name="T3" fmla="*/ 812364 h 671"/>
              <a:gd name="T4" fmla="*/ 0 w 217"/>
              <a:gd name="T5" fmla="*/ 251192 h 671"/>
              <a:gd name="T6" fmla="*/ 250656 w 217"/>
              <a:gd name="T7" fmla="*/ 0 h 671"/>
              <a:gd name="T8" fmla="*/ 385762 w 217"/>
              <a:gd name="T9" fmla="*/ 146083 h 671"/>
              <a:gd name="T10" fmla="*/ 385762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671"/>
                </a:moveTo>
                <a:lnTo>
                  <a:pt x="0" y="456"/>
                </a:lnTo>
                <a:lnTo>
                  <a:pt x="0" y="141"/>
                </a:lnTo>
                <a:lnTo>
                  <a:pt x="141" y="0"/>
                </a:lnTo>
                <a:lnTo>
                  <a:pt x="217" y="82"/>
                </a:lnTo>
                <a:lnTo>
                  <a:pt x="217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52" name="未知"/>
          <p:cNvSpPr>
            <a:spLocks/>
          </p:cNvSpPr>
          <p:nvPr/>
        </p:nvSpPr>
        <p:spPr bwMode="auto">
          <a:xfrm flipV="1">
            <a:off x="5795963" y="4508501"/>
            <a:ext cx="1484312" cy="392113"/>
          </a:xfrm>
          <a:custGeom>
            <a:avLst/>
            <a:gdLst>
              <a:gd name="T0" fmla="*/ 0 w 833"/>
              <a:gd name="T1" fmla="*/ 392113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3 h 220"/>
              <a:gd name="T8" fmla="*/ 0 w 833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53" name="未知"/>
          <p:cNvSpPr>
            <a:spLocks/>
          </p:cNvSpPr>
          <p:nvPr/>
        </p:nvSpPr>
        <p:spPr bwMode="auto">
          <a:xfrm flipV="1">
            <a:off x="5716588" y="4579939"/>
            <a:ext cx="385762" cy="1195387"/>
          </a:xfrm>
          <a:custGeom>
            <a:avLst/>
            <a:gdLst>
              <a:gd name="T0" fmla="*/ 0 w 217"/>
              <a:gd name="T1" fmla="*/ 1195387 h 671"/>
              <a:gd name="T2" fmla="*/ 385762 w 217"/>
              <a:gd name="T3" fmla="*/ 812364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54" name="未知"/>
          <p:cNvSpPr>
            <a:spLocks/>
          </p:cNvSpPr>
          <p:nvPr/>
        </p:nvSpPr>
        <p:spPr bwMode="auto">
          <a:xfrm flipV="1">
            <a:off x="6969126" y="4579939"/>
            <a:ext cx="384175" cy="1195387"/>
          </a:xfrm>
          <a:custGeom>
            <a:avLst/>
            <a:gdLst>
              <a:gd name="T0" fmla="*/ 384175 w 215"/>
              <a:gd name="T1" fmla="*/ 1195387 h 671"/>
              <a:gd name="T2" fmla="*/ 0 w 215"/>
              <a:gd name="T3" fmla="*/ 812364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55" name="未知"/>
          <p:cNvSpPr>
            <a:spLocks/>
          </p:cNvSpPr>
          <p:nvPr/>
        </p:nvSpPr>
        <p:spPr bwMode="auto">
          <a:xfrm>
            <a:off x="8021639" y="2876551"/>
            <a:ext cx="1171575" cy="428625"/>
          </a:xfrm>
          <a:custGeom>
            <a:avLst/>
            <a:gdLst>
              <a:gd name="T0" fmla="*/ 0 w 738"/>
              <a:gd name="T1" fmla="*/ 209550 h 270"/>
              <a:gd name="T2" fmla="*/ 209550 w 738"/>
              <a:gd name="T3" fmla="*/ 0 h 270"/>
              <a:gd name="T4" fmla="*/ 952500 w 738"/>
              <a:gd name="T5" fmla="*/ 0 h 270"/>
              <a:gd name="T6" fmla="*/ 1171575 w 738"/>
              <a:gd name="T7" fmla="*/ 219075 h 270"/>
              <a:gd name="T8" fmla="*/ 957263 w 738"/>
              <a:gd name="T9" fmla="*/ 428625 h 270"/>
              <a:gd name="T10" fmla="*/ 204788 w 738"/>
              <a:gd name="T11" fmla="*/ 428625 h 270"/>
              <a:gd name="T12" fmla="*/ 0 w 738"/>
              <a:gd name="T13" fmla="*/ 209550 h 27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738" h="270">
                <a:moveTo>
                  <a:pt x="0" y="132"/>
                </a:moveTo>
                <a:lnTo>
                  <a:pt x="132" y="0"/>
                </a:lnTo>
                <a:lnTo>
                  <a:pt x="600" y="0"/>
                </a:lnTo>
                <a:lnTo>
                  <a:pt x="738" y="138"/>
                </a:lnTo>
                <a:lnTo>
                  <a:pt x="603" y="270"/>
                </a:lnTo>
                <a:lnTo>
                  <a:pt x="129" y="270"/>
                </a:lnTo>
                <a:lnTo>
                  <a:pt x="0" y="132"/>
                </a:lnTo>
                <a:close/>
              </a:path>
            </a:pathLst>
          </a:custGeom>
          <a:solidFill>
            <a:srgbClr val="2B2B2B"/>
          </a:soli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56" name="Rectangle 28"/>
          <p:cNvSpPr>
            <a:spLocks noChangeArrowheads="1"/>
          </p:cNvSpPr>
          <p:nvPr/>
        </p:nvSpPr>
        <p:spPr bwMode="auto">
          <a:xfrm>
            <a:off x="8524875" y="1008064"/>
            <a:ext cx="974626" cy="56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3700" b="1">
                <a:latin typeface="Arial MT" charset="0"/>
                <a:ea typeface="宋体" panose="02010600030101010101" pitchFamily="2" charset="-122"/>
              </a:rPr>
              <a:t>SEC</a:t>
            </a:r>
            <a:endParaRPr lang="de-DE" altLang="en-US">
              <a:ea typeface="宋体" panose="02010600030101010101" pitchFamily="2" charset="-122"/>
            </a:endParaRPr>
          </a:p>
        </p:txBody>
      </p:sp>
      <p:sp>
        <p:nvSpPr>
          <p:cNvPr id="22557" name="Rectangle 29"/>
          <p:cNvSpPr>
            <a:spLocks noChangeArrowheads="1"/>
          </p:cNvSpPr>
          <p:nvPr/>
        </p:nvSpPr>
        <p:spPr bwMode="auto">
          <a:xfrm>
            <a:off x="3470276" y="1008064"/>
            <a:ext cx="870431" cy="56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3700" b="1">
                <a:latin typeface="Arial MT" charset="0"/>
                <a:ea typeface="宋体" panose="02010600030101010101" pitchFamily="2" charset="-122"/>
              </a:rPr>
              <a:t>MIN</a:t>
            </a:r>
            <a:endParaRPr lang="de-DE" altLang="en-US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 advTm="1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1524000" y="1"/>
            <a:ext cx="9144000" cy="5891213"/>
          </a:xfrm>
          <a:prstGeom prst="rect">
            <a:avLst/>
          </a:prstGeom>
          <a:gradFill rotWithShape="1">
            <a:gsLst>
              <a:gs pos="0">
                <a:srgbClr val="C0C0C0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3555" name="未知"/>
          <p:cNvSpPr>
            <a:spLocks/>
          </p:cNvSpPr>
          <p:nvPr/>
        </p:nvSpPr>
        <p:spPr bwMode="auto">
          <a:xfrm>
            <a:off x="7853363" y="1754189"/>
            <a:ext cx="1484312" cy="395287"/>
          </a:xfrm>
          <a:custGeom>
            <a:avLst/>
            <a:gdLst>
              <a:gd name="T0" fmla="*/ 0 w 833"/>
              <a:gd name="T1" fmla="*/ 3561 h 222"/>
              <a:gd name="T2" fmla="*/ 390233 w 833"/>
              <a:gd name="T3" fmla="*/ 395287 h 222"/>
              <a:gd name="T4" fmla="*/ 1094079 w 833"/>
              <a:gd name="T5" fmla="*/ 395287 h 222"/>
              <a:gd name="T6" fmla="*/ 1484312 w 833"/>
              <a:gd name="T7" fmla="*/ 0 h 222"/>
              <a:gd name="T8" fmla="*/ 0 w 833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2">
                <a:moveTo>
                  <a:pt x="0" y="2"/>
                </a:moveTo>
                <a:lnTo>
                  <a:pt x="219" y="222"/>
                </a:lnTo>
                <a:lnTo>
                  <a:pt x="614" y="222"/>
                </a:lnTo>
                <a:lnTo>
                  <a:pt x="833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6" name="未知"/>
          <p:cNvSpPr>
            <a:spLocks/>
          </p:cNvSpPr>
          <p:nvPr/>
        </p:nvSpPr>
        <p:spPr bwMode="auto">
          <a:xfrm>
            <a:off x="9026526" y="1825625"/>
            <a:ext cx="384175" cy="1195388"/>
          </a:xfrm>
          <a:custGeom>
            <a:avLst/>
            <a:gdLst>
              <a:gd name="T0" fmla="*/ 384175 w 215"/>
              <a:gd name="T1" fmla="*/ 0 h 671"/>
              <a:gd name="T2" fmla="*/ 0 w 215"/>
              <a:gd name="T3" fmla="*/ 386586 h 671"/>
              <a:gd name="T4" fmla="*/ 0 w 215"/>
              <a:gd name="T5" fmla="*/ 945978 h 671"/>
              <a:gd name="T6" fmla="*/ 248374 w 215"/>
              <a:gd name="T7" fmla="*/ 1195388 h 671"/>
              <a:gd name="T8" fmla="*/ 384175 w 215"/>
              <a:gd name="T9" fmla="*/ 1047523 h 671"/>
              <a:gd name="T10" fmla="*/ 384175 w 215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0"/>
                </a:moveTo>
                <a:lnTo>
                  <a:pt x="0" y="217"/>
                </a:lnTo>
                <a:lnTo>
                  <a:pt x="0" y="531"/>
                </a:lnTo>
                <a:lnTo>
                  <a:pt x="139" y="671"/>
                </a:lnTo>
                <a:lnTo>
                  <a:pt x="215" y="588"/>
                </a:lnTo>
                <a:lnTo>
                  <a:pt x="215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7" name="未知"/>
          <p:cNvSpPr>
            <a:spLocks/>
          </p:cNvSpPr>
          <p:nvPr/>
        </p:nvSpPr>
        <p:spPr bwMode="auto">
          <a:xfrm>
            <a:off x="7853363" y="4046538"/>
            <a:ext cx="1484312" cy="392112"/>
          </a:xfrm>
          <a:custGeom>
            <a:avLst/>
            <a:gdLst>
              <a:gd name="T0" fmla="*/ 0 w 833"/>
              <a:gd name="T1" fmla="*/ 392112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2 h 220"/>
              <a:gd name="T8" fmla="*/ 0 w 833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8" name="未知"/>
          <p:cNvSpPr>
            <a:spLocks/>
          </p:cNvSpPr>
          <p:nvPr/>
        </p:nvSpPr>
        <p:spPr bwMode="auto">
          <a:xfrm>
            <a:off x="9026526" y="3171825"/>
            <a:ext cx="384175" cy="1195388"/>
          </a:xfrm>
          <a:custGeom>
            <a:avLst/>
            <a:gdLst>
              <a:gd name="T0" fmla="*/ 384175 w 215"/>
              <a:gd name="T1" fmla="*/ 1195388 h 671"/>
              <a:gd name="T2" fmla="*/ 0 w 215"/>
              <a:gd name="T3" fmla="*/ 812365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9" name="未知"/>
          <p:cNvSpPr>
            <a:spLocks/>
          </p:cNvSpPr>
          <p:nvPr/>
        </p:nvSpPr>
        <p:spPr bwMode="auto">
          <a:xfrm>
            <a:off x="2876550" y="1754189"/>
            <a:ext cx="1485900" cy="395287"/>
          </a:xfrm>
          <a:custGeom>
            <a:avLst/>
            <a:gdLst>
              <a:gd name="T0" fmla="*/ 0 w 834"/>
              <a:gd name="T1" fmla="*/ 3561 h 222"/>
              <a:gd name="T2" fmla="*/ 391964 w 834"/>
              <a:gd name="T3" fmla="*/ 395287 h 222"/>
              <a:gd name="T4" fmla="*/ 1090373 w 834"/>
              <a:gd name="T5" fmla="*/ 395287 h 222"/>
              <a:gd name="T6" fmla="*/ 1485900 w 834"/>
              <a:gd name="T7" fmla="*/ 0 h 222"/>
              <a:gd name="T8" fmla="*/ 0 w 834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2">
                <a:moveTo>
                  <a:pt x="0" y="2"/>
                </a:moveTo>
                <a:lnTo>
                  <a:pt x="220" y="222"/>
                </a:lnTo>
                <a:lnTo>
                  <a:pt x="612" y="222"/>
                </a:lnTo>
                <a:lnTo>
                  <a:pt x="834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0" name="未知"/>
          <p:cNvSpPr>
            <a:spLocks/>
          </p:cNvSpPr>
          <p:nvPr/>
        </p:nvSpPr>
        <p:spPr bwMode="auto">
          <a:xfrm>
            <a:off x="2797176" y="1825625"/>
            <a:ext cx="385763" cy="1195388"/>
          </a:xfrm>
          <a:custGeom>
            <a:avLst/>
            <a:gdLst>
              <a:gd name="T0" fmla="*/ 0 w 217"/>
              <a:gd name="T1" fmla="*/ 0 h 671"/>
              <a:gd name="T2" fmla="*/ 385763 w 217"/>
              <a:gd name="T3" fmla="*/ 386586 h 671"/>
              <a:gd name="T4" fmla="*/ 385763 w 217"/>
              <a:gd name="T5" fmla="*/ 945978 h 671"/>
              <a:gd name="T6" fmla="*/ 135106 w 217"/>
              <a:gd name="T7" fmla="*/ 1195388 h 671"/>
              <a:gd name="T8" fmla="*/ 0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6" y="671"/>
                </a:lnTo>
                <a:lnTo>
                  <a:pt x="0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1" name="未知"/>
          <p:cNvSpPr>
            <a:spLocks/>
          </p:cNvSpPr>
          <p:nvPr/>
        </p:nvSpPr>
        <p:spPr bwMode="auto">
          <a:xfrm>
            <a:off x="4046538" y="1825625"/>
            <a:ext cx="385762" cy="1195388"/>
          </a:xfrm>
          <a:custGeom>
            <a:avLst/>
            <a:gdLst>
              <a:gd name="T0" fmla="*/ 385762 w 217"/>
              <a:gd name="T1" fmla="*/ 0 h 671"/>
              <a:gd name="T2" fmla="*/ 0 w 217"/>
              <a:gd name="T3" fmla="*/ 386586 h 671"/>
              <a:gd name="T4" fmla="*/ 0 w 217"/>
              <a:gd name="T5" fmla="*/ 945978 h 671"/>
              <a:gd name="T6" fmla="*/ 250656 w 217"/>
              <a:gd name="T7" fmla="*/ 1195388 h 671"/>
              <a:gd name="T8" fmla="*/ 385762 w 217"/>
              <a:gd name="T9" fmla="*/ 1047523 h 671"/>
              <a:gd name="T10" fmla="*/ 385762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0"/>
                </a:moveTo>
                <a:lnTo>
                  <a:pt x="0" y="217"/>
                </a:lnTo>
                <a:lnTo>
                  <a:pt x="0" y="531"/>
                </a:lnTo>
                <a:lnTo>
                  <a:pt x="141" y="671"/>
                </a:lnTo>
                <a:lnTo>
                  <a:pt x="217" y="588"/>
                </a:lnTo>
                <a:lnTo>
                  <a:pt x="217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2" name="未知"/>
          <p:cNvSpPr>
            <a:spLocks/>
          </p:cNvSpPr>
          <p:nvPr/>
        </p:nvSpPr>
        <p:spPr bwMode="auto">
          <a:xfrm>
            <a:off x="2876550" y="4046538"/>
            <a:ext cx="1485900" cy="392112"/>
          </a:xfrm>
          <a:custGeom>
            <a:avLst/>
            <a:gdLst>
              <a:gd name="T0" fmla="*/ 0 w 834"/>
              <a:gd name="T1" fmla="*/ 392112 h 220"/>
              <a:gd name="T2" fmla="*/ 391964 w 834"/>
              <a:gd name="T3" fmla="*/ 0 h 220"/>
              <a:gd name="T4" fmla="*/ 1090373 w 834"/>
              <a:gd name="T5" fmla="*/ 0 h 220"/>
              <a:gd name="T6" fmla="*/ 1485900 w 834"/>
              <a:gd name="T7" fmla="*/ 392112 h 220"/>
              <a:gd name="T8" fmla="*/ 0 w 834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0">
                <a:moveTo>
                  <a:pt x="0" y="220"/>
                </a:moveTo>
                <a:lnTo>
                  <a:pt x="220" y="0"/>
                </a:lnTo>
                <a:lnTo>
                  <a:pt x="612" y="0"/>
                </a:lnTo>
                <a:lnTo>
                  <a:pt x="834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3" name="未知"/>
          <p:cNvSpPr>
            <a:spLocks/>
          </p:cNvSpPr>
          <p:nvPr/>
        </p:nvSpPr>
        <p:spPr bwMode="auto">
          <a:xfrm>
            <a:off x="2797176" y="3171825"/>
            <a:ext cx="385763" cy="1195388"/>
          </a:xfrm>
          <a:custGeom>
            <a:avLst/>
            <a:gdLst>
              <a:gd name="T0" fmla="*/ 0 w 217"/>
              <a:gd name="T1" fmla="*/ 1195388 h 671"/>
              <a:gd name="T2" fmla="*/ 385763 w 217"/>
              <a:gd name="T3" fmla="*/ 812365 h 671"/>
              <a:gd name="T4" fmla="*/ 385763 w 217"/>
              <a:gd name="T5" fmla="*/ 251192 h 671"/>
              <a:gd name="T6" fmla="*/ 135106 w 217"/>
              <a:gd name="T7" fmla="*/ 0 h 671"/>
              <a:gd name="T8" fmla="*/ 0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6" y="0"/>
                </a:lnTo>
                <a:lnTo>
                  <a:pt x="0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4" name="未知"/>
          <p:cNvSpPr>
            <a:spLocks/>
          </p:cNvSpPr>
          <p:nvPr/>
        </p:nvSpPr>
        <p:spPr bwMode="auto">
          <a:xfrm>
            <a:off x="4046538" y="3171825"/>
            <a:ext cx="385762" cy="1195388"/>
          </a:xfrm>
          <a:custGeom>
            <a:avLst/>
            <a:gdLst>
              <a:gd name="T0" fmla="*/ 385762 w 217"/>
              <a:gd name="T1" fmla="*/ 1195388 h 671"/>
              <a:gd name="T2" fmla="*/ 0 w 217"/>
              <a:gd name="T3" fmla="*/ 812365 h 671"/>
              <a:gd name="T4" fmla="*/ 0 w 217"/>
              <a:gd name="T5" fmla="*/ 251192 h 671"/>
              <a:gd name="T6" fmla="*/ 250656 w 217"/>
              <a:gd name="T7" fmla="*/ 0 h 671"/>
              <a:gd name="T8" fmla="*/ 385762 w 217"/>
              <a:gd name="T9" fmla="*/ 146083 h 671"/>
              <a:gd name="T10" fmla="*/ 385762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671"/>
                </a:moveTo>
                <a:lnTo>
                  <a:pt x="0" y="456"/>
                </a:lnTo>
                <a:lnTo>
                  <a:pt x="0" y="141"/>
                </a:lnTo>
                <a:lnTo>
                  <a:pt x="141" y="0"/>
                </a:lnTo>
                <a:lnTo>
                  <a:pt x="217" y="82"/>
                </a:lnTo>
                <a:lnTo>
                  <a:pt x="217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5" name="Rectangle 13"/>
          <p:cNvSpPr>
            <a:spLocks noChangeArrowheads="1"/>
          </p:cNvSpPr>
          <p:nvPr/>
        </p:nvSpPr>
        <p:spPr bwMode="auto">
          <a:xfrm>
            <a:off x="4891088" y="2216151"/>
            <a:ext cx="392112" cy="390525"/>
          </a:xfrm>
          <a:prstGeom prst="rect">
            <a:avLst/>
          </a:prstGeom>
          <a:solidFill>
            <a:srgbClr val="2B2B2B"/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3566" name="Rectangle 14"/>
          <p:cNvSpPr>
            <a:spLocks noChangeArrowheads="1"/>
          </p:cNvSpPr>
          <p:nvPr/>
        </p:nvSpPr>
        <p:spPr bwMode="auto">
          <a:xfrm>
            <a:off x="4891088" y="3671889"/>
            <a:ext cx="392112" cy="390525"/>
          </a:xfrm>
          <a:prstGeom prst="rect">
            <a:avLst/>
          </a:prstGeom>
          <a:solidFill>
            <a:srgbClr val="2B2B2B"/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3567" name="未知"/>
          <p:cNvSpPr>
            <a:spLocks/>
          </p:cNvSpPr>
          <p:nvPr/>
        </p:nvSpPr>
        <p:spPr bwMode="auto">
          <a:xfrm>
            <a:off x="5795963" y="1754189"/>
            <a:ext cx="1484312" cy="395287"/>
          </a:xfrm>
          <a:custGeom>
            <a:avLst/>
            <a:gdLst>
              <a:gd name="T0" fmla="*/ 0 w 833"/>
              <a:gd name="T1" fmla="*/ 3561 h 222"/>
              <a:gd name="T2" fmla="*/ 390233 w 833"/>
              <a:gd name="T3" fmla="*/ 395287 h 222"/>
              <a:gd name="T4" fmla="*/ 1094079 w 833"/>
              <a:gd name="T5" fmla="*/ 395287 h 222"/>
              <a:gd name="T6" fmla="*/ 1484312 w 833"/>
              <a:gd name="T7" fmla="*/ 0 h 222"/>
              <a:gd name="T8" fmla="*/ 0 w 833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2">
                <a:moveTo>
                  <a:pt x="0" y="2"/>
                </a:moveTo>
                <a:lnTo>
                  <a:pt x="219" y="222"/>
                </a:lnTo>
                <a:lnTo>
                  <a:pt x="614" y="222"/>
                </a:lnTo>
                <a:lnTo>
                  <a:pt x="833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8" name="未知"/>
          <p:cNvSpPr>
            <a:spLocks/>
          </p:cNvSpPr>
          <p:nvPr/>
        </p:nvSpPr>
        <p:spPr bwMode="auto">
          <a:xfrm>
            <a:off x="5716588" y="1825625"/>
            <a:ext cx="385762" cy="1195388"/>
          </a:xfrm>
          <a:custGeom>
            <a:avLst/>
            <a:gdLst>
              <a:gd name="T0" fmla="*/ 0 w 217"/>
              <a:gd name="T1" fmla="*/ 0 h 671"/>
              <a:gd name="T2" fmla="*/ 385762 w 217"/>
              <a:gd name="T3" fmla="*/ 386586 h 671"/>
              <a:gd name="T4" fmla="*/ 385762 w 217"/>
              <a:gd name="T5" fmla="*/ 945978 h 671"/>
              <a:gd name="T6" fmla="*/ 133328 w 217"/>
              <a:gd name="T7" fmla="*/ 1195388 h 671"/>
              <a:gd name="T8" fmla="*/ 3555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5" y="671"/>
                </a:lnTo>
                <a:lnTo>
                  <a:pt x="2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9" name="未知"/>
          <p:cNvSpPr>
            <a:spLocks/>
          </p:cNvSpPr>
          <p:nvPr/>
        </p:nvSpPr>
        <p:spPr bwMode="auto">
          <a:xfrm>
            <a:off x="6969126" y="1825625"/>
            <a:ext cx="384175" cy="1195388"/>
          </a:xfrm>
          <a:custGeom>
            <a:avLst/>
            <a:gdLst>
              <a:gd name="T0" fmla="*/ 384175 w 215"/>
              <a:gd name="T1" fmla="*/ 0 h 671"/>
              <a:gd name="T2" fmla="*/ 0 w 215"/>
              <a:gd name="T3" fmla="*/ 386586 h 671"/>
              <a:gd name="T4" fmla="*/ 0 w 215"/>
              <a:gd name="T5" fmla="*/ 945978 h 671"/>
              <a:gd name="T6" fmla="*/ 248374 w 215"/>
              <a:gd name="T7" fmla="*/ 1195388 h 671"/>
              <a:gd name="T8" fmla="*/ 384175 w 215"/>
              <a:gd name="T9" fmla="*/ 1047523 h 671"/>
              <a:gd name="T10" fmla="*/ 384175 w 215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0"/>
                </a:moveTo>
                <a:lnTo>
                  <a:pt x="0" y="217"/>
                </a:lnTo>
                <a:lnTo>
                  <a:pt x="0" y="531"/>
                </a:lnTo>
                <a:lnTo>
                  <a:pt x="139" y="671"/>
                </a:lnTo>
                <a:lnTo>
                  <a:pt x="215" y="588"/>
                </a:lnTo>
                <a:lnTo>
                  <a:pt x="215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70" name="未知"/>
          <p:cNvSpPr>
            <a:spLocks/>
          </p:cNvSpPr>
          <p:nvPr/>
        </p:nvSpPr>
        <p:spPr bwMode="auto">
          <a:xfrm>
            <a:off x="5795963" y="4046538"/>
            <a:ext cx="1484312" cy="392112"/>
          </a:xfrm>
          <a:custGeom>
            <a:avLst/>
            <a:gdLst>
              <a:gd name="T0" fmla="*/ 0 w 833"/>
              <a:gd name="T1" fmla="*/ 392112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2 h 220"/>
              <a:gd name="T8" fmla="*/ 0 w 833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71" name="未知"/>
          <p:cNvSpPr>
            <a:spLocks/>
          </p:cNvSpPr>
          <p:nvPr/>
        </p:nvSpPr>
        <p:spPr bwMode="auto">
          <a:xfrm>
            <a:off x="5716588" y="3171825"/>
            <a:ext cx="385762" cy="1195388"/>
          </a:xfrm>
          <a:custGeom>
            <a:avLst/>
            <a:gdLst>
              <a:gd name="T0" fmla="*/ 0 w 217"/>
              <a:gd name="T1" fmla="*/ 1195388 h 671"/>
              <a:gd name="T2" fmla="*/ 385762 w 217"/>
              <a:gd name="T3" fmla="*/ 812365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72" name="未知"/>
          <p:cNvSpPr>
            <a:spLocks/>
          </p:cNvSpPr>
          <p:nvPr/>
        </p:nvSpPr>
        <p:spPr bwMode="auto">
          <a:xfrm>
            <a:off x="6969126" y="3171825"/>
            <a:ext cx="384175" cy="1195388"/>
          </a:xfrm>
          <a:custGeom>
            <a:avLst/>
            <a:gdLst>
              <a:gd name="T0" fmla="*/ 384175 w 215"/>
              <a:gd name="T1" fmla="*/ 1195388 h 671"/>
              <a:gd name="T2" fmla="*/ 0 w 215"/>
              <a:gd name="T3" fmla="*/ 812365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73" name="未知"/>
          <p:cNvSpPr>
            <a:spLocks/>
          </p:cNvSpPr>
          <p:nvPr/>
        </p:nvSpPr>
        <p:spPr bwMode="auto">
          <a:xfrm flipV="1">
            <a:off x="7853363" y="4508501"/>
            <a:ext cx="1484312" cy="392113"/>
          </a:xfrm>
          <a:custGeom>
            <a:avLst/>
            <a:gdLst>
              <a:gd name="T0" fmla="*/ 0 w 833"/>
              <a:gd name="T1" fmla="*/ 392113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3 h 220"/>
              <a:gd name="T8" fmla="*/ 0 w 833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74" name="未知"/>
          <p:cNvSpPr>
            <a:spLocks/>
          </p:cNvSpPr>
          <p:nvPr/>
        </p:nvSpPr>
        <p:spPr bwMode="auto">
          <a:xfrm flipV="1">
            <a:off x="9026526" y="4579939"/>
            <a:ext cx="384175" cy="1195387"/>
          </a:xfrm>
          <a:custGeom>
            <a:avLst/>
            <a:gdLst>
              <a:gd name="T0" fmla="*/ 384175 w 215"/>
              <a:gd name="T1" fmla="*/ 1195387 h 671"/>
              <a:gd name="T2" fmla="*/ 0 w 215"/>
              <a:gd name="T3" fmla="*/ 812364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75" name="未知"/>
          <p:cNvSpPr>
            <a:spLocks/>
          </p:cNvSpPr>
          <p:nvPr/>
        </p:nvSpPr>
        <p:spPr bwMode="auto">
          <a:xfrm flipV="1">
            <a:off x="2876550" y="4508501"/>
            <a:ext cx="1485900" cy="392113"/>
          </a:xfrm>
          <a:custGeom>
            <a:avLst/>
            <a:gdLst>
              <a:gd name="T0" fmla="*/ 0 w 834"/>
              <a:gd name="T1" fmla="*/ 392113 h 220"/>
              <a:gd name="T2" fmla="*/ 391964 w 834"/>
              <a:gd name="T3" fmla="*/ 0 h 220"/>
              <a:gd name="T4" fmla="*/ 1090373 w 834"/>
              <a:gd name="T5" fmla="*/ 0 h 220"/>
              <a:gd name="T6" fmla="*/ 1485900 w 834"/>
              <a:gd name="T7" fmla="*/ 392113 h 220"/>
              <a:gd name="T8" fmla="*/ 0 w 834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0">
                <a:moveTo>
                  <a:pt x="0" y="220"/>
                </a:moveTo>
                <a:lnTo>
                  <a:pt x="220" y="0"/>
                </a:lnTo>
                <a:lnTo>
                  <a:pt x="612" y="0"/>
                </a:lnTo>
                <a:lnTo>
                  <a:pt x="834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76" name="未知"/>
          <p:cNvSpPr>
            <a:spLocks/>
          </p:cNvSpPr>
          <p:nvPr/>
        </p:nvSpPr>
        <p:spPr bwMode="auto">
          <a:xfrm flipV="1">
            <a:off x="2797176" y="4579939"/>
            <a:ext cx="385763" cy="1195387"/>
          </a:xfrm>
          <a:custGeom>
            <a:avLst/>
            <a:gdLst>
              <a:gd name="T0" fmla="*/ 0 w 217"/>
              <a:gd name="T1" fmla="*/ 1195387 h 671"/>
              <a:gd name="T2" fmla="*/ 385763 w 217"/>
              <a:gd name="T3" fmla="*/ 812364 h 671"/>
              <a:gd name="T4" fmla="*/ 385763 w 217"/>
              <a:gd name="T5" fmla="*/ 251192 h 671"/>
              <a:gd name="T6" fmla="*/ 135106 w 217"/>
              <a:gd name="T7" fmla="*/ 0 h 671"/>
              <a:gd name="T8" fmla="*/ 0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6" y="0"/>
                </a:lnTo>
                <a:lnTo>
                  <a:pt x="0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77" name="未知"/>
          <p:cNvSpPr>
            <a:spLocks/>
          </p:cNvSpPr>
          <p:nvPr/>
        </p:nvSpPr>
        <p:spPr bwMode="auto">
          <a:xfrm flipV="1">
            <a:off x="4046538" y="4579939"/>
            <a:ext cx="385762" cy="1195387"/>
          </a:xfrm>
          <a:custGeom>
            <a:avLst/>
            <a:gdLst>
              <a:gd name="T0" fmla="*/ 385762 w 217"/>
              <a:gd name="T1" fmla="*/ 1195387 h 671"/>
              <a:gd name="T2" fmla="*/ 0 w 217"/>
              <a:gd name="T3" fmla="*/ 812364 h 671"/>
              <a:gd name="T4" fmla="*/ 0 w 217"/>
              <a:gd name="T5" fmla="*/ 251192 h 671"/>
              <a:gd name="T6" fmla="*/ 250656 w 217"/>
              <a:gd name="T7" fmla="*/ 0 h 671"/>
              <a:gd name="T8" fmla="*/ 385762 w 217"/>
              <a:gd name="T9" fmla="*/ 146083 h 671"/>
              <a:gd name="T10" fmla="*/ 385762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671"/>
                </a:moveTo>
                <a:lnTo>
                  <a:pt x="0" y="456"/>
                </a:lnTo>
                <a:lnTo>
                  <a:pt x="0" y="141"/>
                </a:lnTo>
                <a:lnTo>
                  <a:pt x="141" y="0"/>
                </a:lnTo>
                <a:lnTo>
                  <a:pt x="217" y="82"/>
                </a:lnTo>
                <a:lnTo>
                  <a:pt x="217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78" name="未知"/>
          <p:cNvSpPr>
            <a:spLocks/>
          </p:cNvSpPr>
          <p:nvPr/>
        </p:nvSpPr>
        <p:spPr bwMode="auto">
          <a:xfrm flipV="1">
            <a:off x="5795963" y="4508501"/>
            <a:ext cx="1484312" cy="392113"/>
          </a:xfrm>
          <a:custGeom>
            <a:avLst/>
            <a:gdLst>
              <a:gd name="T0" fmla="*/ 0 w 833"/>
              <a:gd name="T1" fmla="*/ 392113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3 h 220"/>
              <a:gd name="T8" fmla="*/ 0 w 833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79" name="未知"/>
          <p:cNvSpPr>
            <a:spLocks/>
          </p:cNvSpPr>
          <p:nvPr/>
        </p:nvSpPr>
        <p:spPr bwMode="auto">
          <a:xfrm flipV="1">
            <a:off x="5716588" y="4579939"/>
            <a:ext cx="385762" cy="1195387"/>
          </a:xfrm>
          <a:custGeom>
            <a:avLst/>
            <a:gdLst>
              <a:gd name="T0" fmla="*/ 0 w 217"/>
              <a:gd name="T1" fmla="*/ 1195387 h 671"/>
              <a:gd name="T2" fmla="*/ 385762 w 217"/>
              <a:gd name="T3" fmla="*/ 812364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80" name="未知"/>
          <p:cNvSpPr>
            <a:spLocks/>
          </p:cNvSpPr>
          <p:nvPr/>
        </p:nvSpPr>
        <p:spPr bwMode="auto">
          <a:xfrm flipV="1">
            <a:off x="6969126" y="4579939"/>
            <a:ext cx="384175" cy="1195387"/>
          </a:xfrm>
          <a:custGeom>
            <a:avLst/>
            <a:gdLst>
              <a:gd name="T0" fmla="*/ 384175 w 215"/>
              <a:gd name="T1" fmla="*/ 1195387 h 671"/>
              <a:gd name="T2" fmla="*/ 0 w 215"/>
              <a:gd name="T3" fmla="*/ 812364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81" name="未知"/>
          <p:cNvSpPr>
            <a:spLocks/>
          </p:cNvSpPr>
          <p:nvPr/>
        </p:nvSpPr>
        <p:spPr bwMode="auto">
          <a:xfrm>
            <a:off x="8021639" y="2876551"/>
            <a:ext cx="1171575" cy="428625"/>
          </a:xfrm>
          <a:custGeom>
            <a:avLst/>
            <a:gdLst>
              <a:gd name="T0" fmla="*/ 0 w 738"/>
              <a:gd name="T1" fmla="*/ 209550 h 270"/>
              <a:gd name="T2" fmla="*/ 209550 w 738"/>
              <a:gd name="T3" fmla="*/ 0 h 270"/>
              <a:gd name="T4" fmla="*/ 952500 w 738"/>
              <a:gd name="T5" fmla="*/ 0 h 270"/>
              <a:gd name="T6" fmla="*/ 1171575 w 738"/>
              <a:gd name="T7" fmla="*/ 219075 h 270"/>
              <a:gd name="T8" fmla="*/ 957263 w 738"/>
              <a:gd name="T9" fmla="*/ 428625 h 270"/>
              <a:gd name="T10" fmla="*/ 204788 w 738"/>
              <a:gd name="T11" fmla="*/ 428625 h 270"/>
              <a:gd name="T12" fmla="*/ 0 w 738"/>
              <a:gd name="T13" fmla="*/ 209550 h 27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738" h="270">
                <a:moveTo>
                  <a:pt x="0" y="132"/>
                </a:moveTo>
                <a:lnTo>
                  <a:pt x="132" y="0"/>
                </a:lnTo>
                <a:lnTo>
                  <a:pt x="600" y="0"/>
                </a:lnTo>
                <a:lnTo>
                  <a:pt x="738" y="138"/>
                </a:lnTo>
                <a:lnTo>
                  <a:pt x="603" y="270"/>
                </a:lnTo>
                <a:lnTo>
                  <a:pt x="129" y="270"/>
                </a:lnTo>
                <a:lnTo>
                  <a:pt x="0" y="132"/>
                </a:lnTo>
                <a:close/>
              </a:path>
            </a:pathLst>
          </a:custGeom>
          <a:solidFill>
            <a:srgbClr val="2B2B2B"/>
          </a:soli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82" name="Rectangle 30"/>
          <p:cNvSpPr>
            <a:spLocks noChangeArrowheads="1"/>
          </p:cNvSpPr>
          <p:nvPr/>
        </p:nvSpPr>
        <p:spPr bwMode="auto">
          <a:xfrm>
            <a:off x="8524875" y="1008064"/>
            <a:ext cx="974626" cy="56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3700" b="1">
                <a:latin typeface="Arial MT" charset="0"/>
                <a:ea typeface="宋体" panose="02010600030101010101" pitchFamily="2" charset="-122"/>
              </a:rPr>
              <a:t>SEC</a:t>
            </a:r>
            <a:endParaRPr lang="de-DE" altLang="en-US">
              <a:ea typeface="宋体" panose="02010600030101010101" pitchFamily="2" charset="-122"/>
            </a:endParaRPr>
          </a:p>
        </p:txBody>
      </p:sp>
      <p:sp>
        <p:nvSpPr>
          <p:cNvPr id="23583" name="Rectangle 31"/>
          <p:cNvSpPr>
            <a:spLocks noChangeArrowheads="1"/>
          </p:cNvSpPr>
          <p:nvPr/>
        </p:nvSpPr>
        <p:spPr bwMode="auto">
          <a:xfrm>
            <a:off x="3470276" y="1008064"/>
            <a:ext cx="870431" cy="56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3700" b="1">
                <a:latin typeface="Arial MT" charset="0"/>
                <a:ea typeface="宋体" panose="02010600030101010101" pitchFamily="2" charset="-122"/>
              </a:rPr>
              <a:t>MIN</a:t>
            </a:r>
            <a:endParaRPr lang="de-DE" altLang="en-US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 advTm="1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1524000" y="1"/>
            <a:ext cx="9144000" cy="5891213"/>
          </a:xfrm>
          <a:prstGeom prst="rect">
            <a:avLst/>
          </a:prstGeom>
          <a:gradFill rotWithShape="1">
            <a:gsLst>
              <a:gs pos="0">
                <a:srgbClr val="C0C0C0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4579" name="未知"/>
          <p:cNvSpPr>
            <a:spLocks/>
          </p:cNvSpPr>
          <p:nvPr/>
        </p:nvSpPr>
        <p:spPr bwMode="auto">
          <a:xfrm>
            <a:off x="7853363" y="1754189"/>
            <a:ext cx="1484312" cy="395287"/>
          </a:xfrm>
          <a:custGeom>
            <a:avLst/>
            <a:gdLst>
              <a:gd name="T0" fmla="*/ 0 w 833"/>
              <a:gd name="T1" fmla="*/ 3561 h 222"/>
              <a:gd name="T2" fmla="*/ 390233 w 833"/>
              <a:gd name="T3" fmla="*/ 395287 h 222"/>
              <a:gd name="T4" fmla="*/ 1094079 w 833"/>
              <a:gd name="T5" fmla="*/ 395287 h 222"/>
              <a:gd name="T6" fmla="*/ 1484312 w 833"/>
              <a:gd name="T7" fmla="*/ 0 h 222"/>
              <a:gd name="T8" fmla="*/ 0 w 833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2">
                <a:moveTo>
                  <a:pt x="0" y="2"/>
                </a:moveTo>
                <a:lnTo>
                  <a:pt x="219" y="222"/>
                </a:lnTo>
                <a:lnTo>
                  <a:pt x="614" y="222"/>
                </a:lnTo>
                <a:lnTo>
                  <a:pt x="833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0" name="未知"/>
          <p:cNvSpPr>
            <a:spLocks/>
          </p:cNvSpPr>
          <p:nvPr/>
        </p:nvSpPr>
        <p:spPr bwMode="auto">
          <a:xfrm>
            <a:off x="9026526" y="1825625"/>
            <a:ext cx="384175" cy="1195388"/>
          </a:xfrm>
          <a:custGeom>
            <a:avLst/>
            <a:gdLst>
              <a:gd name="T0" fmla="*/ 384175 w 215"/>
              <a:gd name="T1" fmla="*/ 0 h 671"/>
              <a:gd name="T2" fmla="*/ 0 w 215"/>
              <a:gd name="T3" fmla="*/ 386586 h 671"/>
              <a:gd name="T4" fmla="*/ 0 w 215"/>
              <a:gd name="T5" fmla="*/ 945978 h 671"/>
              <a:gd name="T6" fmla="*/ 248374 w 215"/>
              <a:gd name="T7" fmla="*/ 1195388 h 671"/>
              <a:gd name="T8" fmla="*/ 384175 w 215"/>
              <a:gd name="T9" fmla="*/ 1047523 h 671"/>
              <a:gd name="T10" fmla="*/ 384175 w 215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0"/>
                </a:moveTo>
                <a:lnTo>
                  <a:pt x="0" y="217"/>
                </a:lnTo>
                <a:lnTo>
                  <a:pt x="0" y="531"/>
                </a:lnTo>
                <a:lnTo>
                  <a:pt x="139" y="671"/>
                </a:lnTo>
                <a:lnTo>
                  <a:pt x="215" y="588"/>
                </a:lnTo>
                <a:lnTo>
                  <a:pt x="215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1" name="未知"/>
          <p:cNvSpPr>
            <a:spLocks/>
          </p:cNvSpPr>
          <p:nvPr/>
        </p:nvSpPr>
        <p:spPr bwMode="auto">
          <a:xfrm>
            <a:off x="7853363" y="4046538"/>
            <a:ext cx="1484312" cy="392112"/>
          </a:xfrm>
          <a:custGeom>
            <a:avLst/>
            <a:gdLst>
              <a:gd name="T0" fmla="*/ 0 w 833"/>
              <a:gd name="T1" fmla="*/ 392112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2 h 220"/>
              <a:gd name="T8" fmla="*/ 0 w 833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2" name="未知"/>
          <p:cNvSpPr>
            <a:spLocks/>
          </p:cNvSpPr>
          <p:nvPr/>
        </p:nvSpPr>
        <p:spPr bwMode="auto">
          <a:xfrm>
            <a:off x="7773988" y="3171825"/>
            <a:ext cx="385762" cy="1195388"/>
          </a:xfrm>
          <a:custGeom>
            <a:avLst/>
            <a:gdLst>
              <a:gd name="T0" fmla="*/ 0 w 217"/>
              <a:gd name="T1" fmla="*/ 1195388 h 671"/>
              <a:gd name="T2" fmla="*/ 385762 w 217"/>
              <a:gd name="T3" fmla="*/ 812365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3" name="未知"/>
          <p:cNvSpPr>
            <a:spLocks/>
          </p:cNvSpPr>
          <p:nvPr/>
        </p:nvSpPr>
        <p:spPr bwMode="auto">
          <a:xfrm>
            <a:off x="2876550" y="1754189"/>
            <a:ext cx="1485900" cy="395287"/>
          </a:xfrm>
          <a:custGeom>
            <a:avLst/>
            <a:gdLst>
              <a:gd name="T0" fmla="*/ 0 w 834"/>
              <a:gd name="T1" fmla="*/ 3561 h 222"/>
              <a:gd name="T2" fmla="*/ 391964 w 834"/>
              <a:gd name="T3" fmla="*/ 395287 h 222"/>
              <a:gd name="T4" fmla="*/ 1090373 w 834"/>
              <a:gd name="T5" fmla="*/ 395287 h 222"/>
              <a:gd name="T6" fmla="*/ 1485900 w 834"/>
              <a:gd name="T7" fmla="*/ 0 h 222"/>
              <a:gd name="T8" fmla="*/ 0 w 834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2">
                <a:moveTo>
                  <a:pt x="0" y="2"/>
                </a:moveTo>
                <a:lnTo>
                  <a:pt x="220" y="222"/>
                </a:lnTo>
                <a:lnTo>
                  <a:pt x="612" y="222"/>
                </a:lnTo>
                <a:lnTo>
                  <a:pt x="834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4" name="未知"/>
          <p:cNvSpPr>
            <a:spLocks/>
          </p:cNvSpPr>
          <p:nvPr/>
        </p:nvSpPr>
        <p:spPr bwMode="auto">
          <a:xfrm>
            <a:off x="2797176" y="1825625"/>
            <a:ext cx="385763" cy="1195388"/>
          </a:xfrm>
          <a:custGeom>
            <a:avLst/>
            <a:gdLst>
              <a:gd name="T0" fmla="*/ 0 w 217"/>
              <a:gd name="T1" fmla="*/ 0 h 671"/>
              <a:gd name="T2" fmla="*/ 385763 w 217"/>
              <a:gd name="T3" fmla="*/ 386586 h 671"/>
              <a:gd name="T4" fmla="*/ 385763 w 217"/>
              <a:gd name="T5" fmla="*/ 945978 h 671"/>
              <a:gd name="T6" fmla="*/ 135106 w 217"/>
              <a:gd name="T7" fmla="*/ 1195388 h 671"/>
              <a:gd name="T8" fmla="*/ 0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6" y="671"/>
                </a:lnTo>
                <a:lnTo>
                  <a:pt x="0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5" name="未知"/>
          <p:cNvSpPr>
            <a:spLocks/>
          </p:cNvSpPr>
          <p:nvPr/>
        </p:nvSpPr>
        <p:spPr bwMode="auto">
          <a:xfrm>
            <a:off x="4046538" y="1825625"/>
            <a:ext cx="385762" cy="1195388"/>
          </a:xfrm>
          <a:custGeom>
            <a:avLst/>
            <a:gdLst>
              <a:gd name="T0" fmla="*/ 385762 w 217"/>
              <a:gd name="T1" fmla="*/ 0 h 671"/>
              <a:gd name="T2" fmla="*/ 0 w 217"/>
              <a:gd name="T3" fmla="*/ 386586 h 671"/>
              <a:gd name="T4" fmla="*/ 0 w 217"/>
              <a:gd name="T5" fmla="*/ 945978 h 671"/>
              <a:gd name="T6" fmla="*/ 250656 w 217"/>
              <a:gd name="T7" fmla="*/ 1195388 h 671"/>
              <a:gd name="T8" fmla="*/ 385762 w 217"/>
              <a:gd name="T9" fmla="*/ 1047523 h 671"/>
              <a:gd name="T10" fmla="*/ 385762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0"/>
                </a:moveTo>
                <a:lnTo>
                  <a:pt x="0" y="217"/>
                </a:lnTo>
                <a:lnTo>
                  <a:pt x="0" y="531"/>
                </a:lnTo>
                <a:lnTo>
                  <a:pt x="141" y="671"/>
                </a:lnTo>
                <a:lnTo>
                  <a:pt x="217" y="588"/>
                </a:lnTo>
                <a:lnTo>
                  <a:pt x="217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6" name="未知"/>
          <p:cNvSpPr>
            <a:spLocks/>
          </p:cNvSpPr>
          <p:nvPr/>
        </p:nvSpPr>
        <p:spPr bwMode="auto">
          <a:xfrm>
            <a:off x="2876550" y="4046538"/>
            <a:ext cx="1485900" cy="392112"/>
          </a:xfrm>
          <a:custGeom>
            <a:avLst/>
            <a:gdLst>
              <a:gd name="T0" fmla="*/ 0 w 834"/>
              <a:gd name="T1" fmla="*/ 392112 h 220"/>
              <a:gd name="T2" fmla="*/ 391964 w 834"/>
              <a:gd name="T3" fmla="*/ 0 h 220"/>
              <a:gd name="T4" fmla="*/ 1090373 w 834"/>
              <a:gd name="T5" fmla="*/ 0 h 220"/>
              <a:gd name="T6" fmla="*/ 1485900 w 834"/>
              <a:gd name="T7" fmla="*/ 392112 h 220"/>
              <a:gd name="T8" fmla="*/ 0 w 834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0">
                <a:moveTo>
                  <a:pt x="0" y="220"/>
                </a:moveTo>
                <a:lnTo>
                  <a:pt x="220" y="0"/>
                </a:lnTo>
                <a:lnTo>
                  <a:pt x="612" y="0"/>
                </a:lnTo>
                <a:lnTo>
                  <a:pt x="834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7" name="未知"/>
          <p:cNvSpPr>
            <a:spLocks/>
          </p:cNvSpPr>
          <p:nvPr/>
        </p:nvSpPr>
        <p:spPr bwMode="auto">
          <a:xfrm>
            <a:off x="2797176" y="3171825"/>
            <a:ext cx="385763" cy="1195388"/>
          </a:xfrm>
          <a:custGeom>
            <a:avLst/>
            <a:gdLst>
              <a:gd name="T0" fmla="*/ 0 w 217"/>
              <a:gd name="T1" fmla="*/ 1195388 h 671"/>
              <a:gd name="T2" fmla="*/ 385763 w 217"/>
              <a:gd name="T3" fmla="*/ 812365 h 671"/>
              <a:gd name="T4" fmla="*/ 385763 w 217"/>
              <a:gd name="T5" fmla="*/ 251192 h 671"/>
              <a:gd name="T6" fmla="*/ 135106 w 217"/>
              <a:gd name="T7" fmla="*/ 0 h 671"/>
              <a:gd name="T8" fmla="*/ 0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6" y="0"/>
                </a:lnTo>
                <a:lnTo>
                  <a:pt x="0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8" name="未知"/>
          <p:cNvSpPr>
            <a:spLocks/>
          </p:cNvSpPr>
          <p:nvPr/>
        </p:nvSpPr>
        <p:spPr bwMode="auto">
          <a:xfrm>
            <a:off x="4046538" y="3171825"/>
            <a:ext cx="385762" cy="1195388"/>
          </a:xfrm>
          <a:custGeom>
            <a:avLst/>
            <a:gdLst>
              <a:gd name="T0" fmla="*/ 385762 w 217"/>
              <a:gd name="T1" fmla="*/ 1195388 h 671"/>
              <a:gd name="T2" fmla="*/ 0 w 217"/>
              <a:gd name="T3" fmla="*/ 812365 h 671"/>
              <a:gd name="T4" fmla="*/ 0 w 217"/>
              <a:gd name="T5" fmla="*/ 251192 h 671"/>
              <a:gd name="T6" fmla="*/ 250656 w 217"/>
              <a:gd name="T7" fmla="*/ 0 h 671"/>
              <a:gd name="T8" fmla="*/ 385762 w 217"/>
              <a:gd name="T9" fmla="*/ 146083 h 671"/>
              <a:gd name="T10" fmla="*/ 385762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671"/>
                </a:moveTo>
                <a:lnTo>
                  <a:pt x="0" y="456"/>
                </a:lnTo>
                <a:lnTo>
                  <a:pt x="0" y="141"/>
                </a:lnTo>
                <a:lnTo>
                  <a:pt x="141" y="0"/>
                </a:lnTo>
                <a:lnTo>
                  <a:pt x="217" y="82"/>
                </a:lnTo>
                <a:lnTo>
                  <a:pt x="217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9" name="Rectangle 13"/>
          <p:cNvSpPr>
            <a:spLocks noChangeArrowheads="1"/>
          </p:cNvSpPr>
          <p:nvPr/>
        </p:nvSpPr>
        <p:spPr bwMode="auto">
          <a:xfrm>
            <a:off x="4891088" y="2216151"/>
            <a:ext cx="392112" cy="390525"/>
          </a:xfrm>
          <a:prstGeom prst="rect">
            <a:avLst/>
          </a:prstGeom>
          <a:solidFill>
            <a:srgbClr val="2B2B2B"/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4590" name="Rectangle 14"/>
          <p:cNvSpPr>
            <a:spLocks noChangeArrowheads="1"/>
          </p:cNvSpPr>
          <p:nvPr/>
        </p:nvSpPr>
        <p:spPr bwMode="auto">
          <a:xfrm>
            <a:off x="4891088" y="3671889"/>
            <a:ext cx="392112" cy="390525"/>
          </a:xfrm>
          <a:prstGeom prst="rect">
            <a:avLst/>
          </a:prstGeom>
          <a:solidFill>
            <a:srgbClr val="2B2B2B"/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4591" name="未知"/>
          <p:cNvSpPr>
            <a:spLocks/>
          </p:cNvSpPr>
          <p:nvPr/>
        </p:nvSpPr>
        <p:spPr bwMode="auto">
          <a:xfrm>
            <a:off x="5795963" y="1754189"/>
            <a:ext cx="1484312" cy="395287"/>
          </a:xfrm>
          <a:custGeom>
            <a:avLst/>
            <a:gdLst>
              <a:gd name="T0" fmla="*/ 0 w 833"/>
              <a:gd name="T1" fmla="*/ 3561 h 222"/>
              <a:gd name="T2" fmla="*/ 390233 w 833"/>
              <a:gd name="T3" fmla="*/ 395287 h 222"/>
              <a:gd name="T4" fmla="*/ 1094079 w 833"/>
              <a:gd name="T5" fmla="*/ 395287 h 222"/>
              <a:gd name="T6" fmla="*/ 1484312 w 833"/>
              <a:gd name="T7" fmla="*/ 0 h 222"/>
              <a:gd name="T8" fmla="*/ 0 w 833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2">
                <a:moveTo>
                  <a:pt x="0" y="2"/>
                </a:moveTo>
                <a:lnTo>
                  <a:pt x="219" y="222"/>
                </a:lnTo>
                <a:lnTo>
                  <a:pt x="614" y="222"/>
                </a:lnTo>
                <a:lnTo>
                  <a:pt x="833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2" name="未知"/>
          <p:cNvSpPr>
            <a:spLocks/>
          </p:cNvSpPr>
          <p:nvPr/>
        </p:nvSpPr>
        <p:spPr bwMode="auto">
          <a:xfrm>
            <a:off x="5716588" y="1825625"/>
            <a:ext cx="385762" cy="1195388"/>
          </a:xfrm>
          <a:custGeom>
            <a:avLst/>
            <a:gdLst>
              <a:gd name="T0" fmla="*/ 0 w 217"/>
              <a:gd name="T1" fmla="*/ 0 h 671"/>
              <a:gd name="T2" fmla="*/ 385762 w 217"/>
              <a:gd name="T3" fmla="*/ 386586 h 671"/>
              <a:gd name="T4" fmla="*/ 385762 w 217"/>
              <a:gd name="T5" fmla="*/ 945978 h 671"/>
              <a:gd name="T6" fmla="*/ 133328 w 217"/>
              <a:gd name="T7" fmla="*/ 1195388 h 671"/>
              <a:gd name="T8" fmla="*/ 3555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5" y="671"/>
                </a:lnTo>
                <a:lnTo>
                  <a:pt x="2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3" name="未知"/>
          <p:cNvSpPr>
            <a:spLocks/>
          </p:cNvSpPr>
          <p:nvPr/>
        </p:nvSpPr>
        <p:spPr bwMode="auto">
          <a:xfrm>
            <a:off x="6969126" y="1825625"/>
            <a:ext cx="384175" cy="1195388"/>
          </a:xfrm>
          <a:custGeom>
            <a:avLst/>
            <a:gdLst>
              <a:gd name="T0" fmla="*/ 384175 w 215"/>
              <a:gd name="T1" fmla="*/ 0 h 671"/>
              <a:gd name="T2" fmla="*/ 0 w 215"/>
              <a:gd name="T3" fmla="*/ 386586 h 671"/>
              <a:gd name="T4" fmla="*/ 0 w 215"/>
              <a:gd name="T5" fmla="*/ 945978 h 671"/>
              <a:gd name="T6" fmla="*/ 248374 w 215"/>
              <a:gd name="T7" fmla="*/ 1195388 h 671"/>
              <a:gd name="T8" fmla="*/ 384175 w 215"/>
              <a:gd name="T9" fmla="*/ 1047523 h 671"/>
              <a:gd name="T10" fmla="*/ 384175 w 215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0"/>
                </a:moveTo>
                <a:lnTo>
                  <a:pt x="0" y="217"/>
                </a:lnTo>
                <a:lnTo>
                  <a:pt x="0" y="531"/>
                </a:lnTo>
                <a:lnTo>
                  <a:pt x="139" y="671"/>
                </a:lnTo>
                <a:lnTo>
                  <a:pt x="215" y="588"/>
                </a:lnTo>
                <a:lnTo>
                  <a:pt x="215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4" name="未知"/>
          <p:cNvSpPr>
            <a:spLocks/>
          </p:cNvSpPr>
          <p:nvPr/>
        </p:nvSpPr>
        <p:spPr bwMode="auto">
          <a:xfrm>
            <a:off x="5795963" y="4046538"/>
            <a:ext cx="1484312" cy="392112"/>
          </a:xfrm>
          <a:custGeom>
            <a:avLst/>
            <a:gdLst>
              <a:gd name="T0" fmla="*/ 0 w 833"/>
              <a:gd name="T1" fmla="*/ 392112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2 h 220"/>
              <a:gd name="T8" fmla="*/ 0 w 833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5" name="未知"/>
          <p:cNvSpPr>
            <a:spLocks/>
          </p:cNvSpPr>
          <p:nvPr/>
        </p:nvSpPr>
        <p:spPr bwMode="auto">
          <a:xfrm>
            <a:off x="5716588" y="3171825"/>
            <a:ext cx="385762" cy="1195388"/>
          </a:xfrm>
          <a:custGeom>
            <a:avLst/>
            <a:gdLst>
              <a:gd name="T0" fmla="*/ 0 w 217"/>
              <a:gd name="T1" fmla="*/ 1195388 h 671"/>
              <a:gd name="T2" fmla="*/ 385762 w 217"/>
              <a:gd name="T3" fmla="*/ 812365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6" name="未知"/>
          <p:cNvSpPr>
            <a:spLocks/>
          </p:cNvSpPr>
          <p:nvPr/>
        </p:nvSpPr>
        <p:spPr bwMode="auto">
          <a:xfrm>
            <a:off x="6969126" y="3171825"/>
            <a:ext cx="384175" cy="1195388"/>
          </a:xfrm>
          <a:custGeom>
            <a:avLst/>
            <a:gdLst>
              <a:gd name="T0" fmla="*/ 384175 w 215"/>
              <a:gd name="T1" fmla="*/ 1195388 h 671"/>
              <a:gd name="T2" fmla="*/ 0 w 215"/>
              <a:gd name="T3" fmla="*/ 812365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7" name="未知"/>
          <p:cNvSpPr>
            <a:spLocks/>
          </p:cNvSpPr>
          <p:nvPr/>
        </p:nvSpPr>
        <p:spPr bwMode="auto">
          <a:xfrm flipV="1">
            <a:off x="7853363" y="4508501"/>
            <a:ext cx="1484312" cy="392113"/>
          </a:xfrm>
          <a:custGeom>
            <a:avLst/>
            <a:gdLst>
              <a:gd name="T0" fmla="*/ 0 w 833"/>
              <a:gd name="T1" fmla="*/ 392113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3 h 220"/>
              <a:gd name="T8" fmla="*/ 0 w 833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8" name="未知"/>
          <p:cNvSpPr>
            <a:spLocks/>
          </p:cNvSpPr>
          <p:nvPr/>
        </p:nvSpPr>
        <p:spPr bwMode="auto">
          <a:xfrm flipV="1">
            <a:off x="7773988" y="4579939"/>
            <a:ext cx="385762" cy="1195387"/>
          </a:xfrm>
          <a:custGeom>
            <a:avLst/>
            <a:gdLst>
              <a:gd name="T0" fmla="*/ 0 w 217"/>
              <a:gd name="T1" fmla="*/ 1195387 h 671"/>
              <a:gd name="T2" fmla="*/ 385762 w 217"/>
              <a:gd name="T3" fmla="*/ 812364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9" name="未知"/>
          <p:cNvSpPr>
            <a:spLocks/>
          </p:cNvSpPr>
          <p:nvPr/>
        </p:nvSpPr>
        <p:spPr bwMode="auto">
          <a:xfrm flipV="1">
            <a:off x="2876550" y="4508501"/>
            <a:ext cx="1485900" cy="392113"/>
          </a:xfrm>
          <a:custGeom>
            <a:avLst/>
            <a:gdLst>
              <a:gd name="T0" fmla="*/ 0 w 834"/>
              <a:gd name="T1" fmla="*/ 392113 h 220"/>
              <a:gd name="T2" fmla="*/ 391964 w 834"/>
              <a:gd name="T3" fmla="*/ 0 h 220"/>
              <a:gd name="T4" fmla="*/ 1090373 w 834"/>
              <a:gd name="T5" fmla="*/ 0 h 220"/>
              <a:gd name="T6" fmla="*/ 1485900 w 834"/>
              <a:gd name="T7" fmla="*/ 392113 h 220"/>
              <a:gd name="T8" fmla="*/ 0 w 834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0">
                <a:moveTo>
                  <a:pt x="0" y="220"/>
                </a:moveTo>
                <a:lnTo>
                  <a:pt x="220" y="0"/>
                </a:lnTo>
                <a:lnTo>
                  <a:pt x="612" y="0"/>
                </a:lnTo>
                <a:lnTo>
                  <a:pt x="834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0" name="未知"/>
          <p:cNvSpPr>
            <a:spLocks/>
          </p:cNvSpPr>
          <p:nvPr/>
        </p:nvSpPr>
        <p:spPr bwMode="auto">
          <a:xfrm flipV="1">
            <a:off x="2797176" y="4579939"/>
            <a:ext cx="385763" cy="1195387"/>
          </a:xfrm>
          <a:custGeom>
            <a:avLst/>
            <a:gdLst>
              <a:gd name="T0" fmla="*/ 0 w 217"/>
              <a:gd name="T1" fmla="*/ 1195387 h 671"/>
              <a:gd name="T2" fmla="*/ 385763 w 217"/>
              <a:gd name="T3" fmla="*/ 812364 h 671"/>
              <a:gd name="T4" fmla="*/ 385763 w 217"/>
              <a:gd name="T5" fmla="*/ 251192 h 671"/>
              <a:gd name="T6" fmla="*/ 135106 w 217"/>
              <a:gd name="T7" fmla="*/ 0 h 671"/>
              <a:gd name="T8" fmla="*/ 0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6" y="0"/>
                </a:lnTo>
                <a:lnTo>
                  <a:pt x="0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1" name="未知"/>
          <p:cNvSpPr>
            <a:spLocks/>
          </p:cNvSpPr>
          <p:nvPr/>
        </p:nvSpPr>
        <p:spPr bwMode="auto">
          <a:xfrm flipV="1">
            <a:off x="4046538" y="4579939"/>
            <a:ext cx="385762" cy="1195387"/>
          </a:xfrm>
          <a:custGeom>
            <a:avLst/>
            <a:gdLst>
              <a:gd name="T0" fmla="*/ 385762 w 217"/>
              <a:gd name="T1" fmla="*/ 1195387 h 671"/>
              <a:gd name="T2" fmla="*/ 0 w 217"/>
              <a:gd name="T3" fmla="*/ 812364 h 671"/>
              <a:gd name="T4" fmla="*/ 0 w 217"/>
              <a:gd name="T5" fmla="*/ 251192 h 671"/>
              <a:gd name="T6" fmla="*/ 250656 w 217"/>
              <a:gd name="T7" fmla="*/ 0 h 671"/>
              <a:gd name="T8" fmla="*/ 385762 w 217"/>
              <a:gd name="T9" fmla="*/ 146083 h 671"/>
              <a:gd name="T10" fmla="*/ 385762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671"/>
                </a:moveTo>
                <a:lnTo>
                  <a:pt x="0" y="456"/>
                </a:lnTo>
                <a:lnTo>
                  <a:pt x="0" y="141"/>
                </a:lnTo>
                <a:lnTo>
                  <a:pt x="141" y="0"/>
                </a:lnTo>
                <a:lnTo>
                  <a:pt x="217" y="82"/>
                </a:lnTo>
                <a:lnTo>
                  <a:pt x="217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2" name="未知"/>
          <p:cNvSpPr>
            <a:spLocks/>
          </p:cNvSpPr>
          <p:nvPr/>
        </p:nvSpPr>
        <p:spPr bwMode="auto">
          <a:xfrm flipV="1">
            <a:off x="5795963" y="4508501"/>
            <a:ext cx="1484312" cy="392113"/>
          </a:xfrm>
          <a:custGeom>
            <a:avLst/>
            <a:gdLst>
              <a:gd name="T0" fmla="*/ 0 w 833"/>
              <a:gd name="T1" fmla="*/ 392113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3 h 220"/>
              <a:gd name="T8" fmla="*/ 0 w 833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3" name="未知"/>
          <p:cNvSpPr>
            <a:spLocks/>
          </p:cNvSpPr>
          <p:nvPr/>
        </p:nvSpPr>
        <p:spPr bwMode="auto">
          <a:xfrm flipV="1">
            <a:off x="5716588" y="4579939"/>
            <a:ext cx="385762" cy="1195387"/>
          </a:xfrm>
          <a:custGeom>
            <a:avLst/>
            <a:gdLst>
              <a:gd name="T0" fmla="*/ 0 w 217"/>
              <a:gd name="T1" fmla="*/ 1195387 h 671"/>
              <a:gd name="T2" fmla="*/ 385762 w 217"/>
              <a:gd name="T3" fmla="*/ 812364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4" name="未知"/>
          <p:cNvSpPr>
            <a:spLocks/>
          </p:cNvSpPr>
          <p:nvPr/>
        </p:nvSpPr>
        <p:spPr bwMode="auto">
          <a:xfrm flipV="1">
            <a:off x="6969126" y="4579939"/>
            <a:ext cx="384175" cy="1195387"/>
          </a:xfrm>
          <a:custGeom>
            <a:avLst/>
            <a:gdLst>
              <a:gd name="T0" fmla="*/ 384175 w 215"/>
              <a:gd name="T1" fmla="*/ 1195387 h 671"/>
              <a:gd name="T2" fmla="*/ 0 w 215"/>
              <a:gd name="T3" fmla="*/ 812364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5" name="未知"/>
          <p:cNvSpPr>
            <a:spLocks/>
          </p:cNvSpPr>
          <p:nvPr/>
        </p:nvSpPr>
        <p:spPr bwMode="auto">
          <a:xfrm>
            <a:off x="8021639" y="2876551"/>
            <a:ext cx="1171575" cy="428625"/>
          </a:xfrm>
          <a:custGeom>
            <a:avLst/>
            <a:gdLst>
              <a:gd name="T0" fmla="*/ 0 w 738"/>
              <a:gd name="T1" fmla="*/ 209550 h 270"/>
              <a:gd name="T2" fmla="*/ 209550 w 738"/>
              <a:gd name="T3" fmla="*/ 0 h 270"/>
              <a:gd name="T4" fmla="*/ 952500 w 738"/>
              <a:gd name="T5" fmla="*/ 0 h 270"/>
              <a:gd name="T6" fmla="*/ 1171575 w 738"/>
              <a:gd name="T7" fmla="*/ 219075 h 270"/>
              <a:gd name="T8" fmla="*/ 957263 w 738"/>
              <a:gd name="T9" fmla="*/ 428625 h 270"/>
              <a:gd name="T10" fmla="*/ 204788 w 738"/>
              <a:gd name="T11" fmla="*/ 428625 h 270"/>
              <a:gd name="T12" fmla="*/ 0 w 738"/>
              <a:gd name="T13" fmla="*/ 209550 h 27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738" h="270">
                <a:moveTo>
                  <a:pt x="0" y="132"/>
                </a:moveTo>
                <a:lnTo>
                  <a:pt x="132" y="0"/>
                </a:lnTo>
                <a:lnTo>
                  <a:pt x="600" y="0"/>
                </a:lnTo>
                <a:lnTo>
                  <a:pt x="738" y="138"/>
                </a:lnTo>
                <a:lnTo>
                  <a:pt x="603" y="270"/>
                </a:lnTo>
                <a:lnTo>
                  <a:pt x="129" y="270"/>
                </a:lnTo>
                <a:lnTo>
                  <a:pt x="0" y="132"/>
                </a:lnTo>
                <a:close/>
              </a:path>
            </a:pathLst>
          </a:custGeom>
          <a:solidFill>
            <a:srgbClr val="2B2B2B"/>
          </a:soli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6" name="Rectangle 30"/>
          <p:cNvSpPr>
            <a:spLocks noChangeArrowheads="1"/>
          </p:cNvSpPr>
          <p:nvPr/>
        </p:nvSpPr>
        <p:spPr bwMode="auto">
          <a:xfrm>
            <a:off x="8524875" y="1008064"/>
            <a:ext cx="974626" cy="56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3700" b="1">
                <a:latin typeface="Arial MT" charset="0"/>
                <a:ea typeface="宋体" panose="02010600030101010101" pitchFamily="2" charset="-122"/>
              </a:rPr>
              <a:t>SEC</a:t>
            </a:r>
            <a:endParaRPr lang="de-DE" altLang="en-US">
              <a:ea typeface="宋体" panose="02010600030101010101" pitchFamily="2" charset="-122"/>
            </a:endParaRPr>
          </a:p>
        </p:txBody>
      </p:sp>
      <p:sp>
        <p:nvSpPr>
          <p:cNvPr id="24607" name="Rectangle 31"/>
          <p:cNvSpPr>
            <a:spLocks noChangeArrowheads="1"/>
          </p:cNvSpPr>
          <p:nvPr/>
        </p:nvSpPr>
        <p:spPr bwMode="auto">
          <a:xfrm>
            <a:off x="3470276" y="1008064"/>
            <a:ext cx="870431" cy="56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3700" b="1">
                <a:latin typeface="Arial MT" charset="0"/>
                <a:ea typeface="宋体" panose="02010600030101010101" pitchFamily="2" charset="-122"/>
              </a:rPr>
              <a:t>MIN</a:t>
            </a:r>
            <a:endParaRPr lang="de-DE" altLang="en-US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 advTm="1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1524000" y="1"/>
            <a:ext cx="9144000" cy="5891213"/>
          </a:xfrm>
          <a:prstGeom prst="rect">
            <a:avLst/>
          </a:prstGeom>
          <a:gradFill rotWithShape="1">
            <a:gsLst>
              <a:gs pos="0">
                <a:srgbClr val="C0C0C0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5603" name="未知"/>
          <p:cNvSpPr>
            <a:spLocks/>
          </p:cNvSpPr>
          <p:nvPr/>
        </p:nvSpPr>
        <p:spPr bwMode="auto">
          <a:xfrm>
            <a:off x="9026526" y="1825625"/>
            <a:ext cx="384175" cy="1195388"/>
          </a:xfrm>
          <a:custGeom>
            <a:avLst/>
            <a:gdLst>
              <a:gd name="T0" fmla="*/ 384175 w 215"/>
              <a:gd name="T1" fmla="*/ 0 h 671"/>
              <a:gd name="T2" fmla="*/ 0 w 215"/>
              <a:gd name="T3" fmla="*/ 386586 h 671"/>
              <a:gd name="T4" fmla="*/ 0 w 215"/>
              <a:gd name="T5" fmla="*/ 945978 h 671"/>
              <a:gd name="T6" fmla="*/ 248374 w 215"/>
              <a:gd name="T7" fmla="*/ 1195388 h 671"/>
              <a:gd name="T8" fmla="*/ 384175 w 215"/>
              <a:gd name="T9" fmla="*/ 1047523 h 671"/>
              <a:gd name="T10" fmla="*/ 384175 w 215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0"/>
                </a:moveTo>
                <a:lnTo>
                  <a:pt x="0" y="217"/>
                </a:lnTo>
                <a:lnTo>
                  <a:pt x="0" y="531"/>
                </a:lnTo>
                <a:lnTo>
                  <a:pt x="139" y="671"/>
                </a:lnTo>
                <a:lnTo>
                  <a:pt x="215" y="588"/>
                </a:lnTo>
                <a:lnTo>
                  <a:pt x="215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04" name="未知"/>
          <p:cNvSpPr>
            <a:spLocks/>
          </p:cNvSpPr>
          <p:nvPr/>
        </p:nvSpPr>
        <p:spPr bwMode="auto">
          <a:xfrm>
            <a:off x="9026526" y="3171825"/>
            <a:ext cx="384175" cy="1195388"/>
          </a:xfrm>
          <a:custGeom>
            <a:avLst/>
            <a:gdLst>
              <a:gd name="T0" fmla="*/ 384175 w 215"/>
              <a:gd name="T1" fmla="*/ 1195388 h 671"/>
              <a:gd name="T2" fmla="*/ 0 w 215"/>
              <a:gd name="T3" fmla="*/ 812365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05" name="未知"/>
          <p:cNvSpPr>
            <a:spLocks/>
          </p:cNvSpPr>
          <p:nvPr/>
        </p:nvSpPr>
        <p:spPr bwMode="auto">
          <a:xfrm>
            <a:off x="2876550" y="1754189"/>
            <a:ext cx="1485900" cy="395287"/>
          </a:xfrm>
          <a:custGeom>
            <a:avLst/>
            <a:gdLst>
              <a:gd name="T0" fmla="*/ 0 w 834"/>
              <a:gd name="T1" fmla="*/ 3561 h 222"/>
              <a:gd name="T2" fmla="*/ 391964 w 834"/>
              <a:gd name="T3" fmla="*/ 395287 h 222"/>
              <a:gd name="T4" fmla="*/ 1090373 w 834"/>
              <a:gd name="T5" fmla="*/ 395287 h 222"/>
              <a:gd name="T6" fmla="*/ 1485900 w 834"/>
              <a:gd name="T7" fmla="*/ 0 h 222"/>
              <a:gd name="T8" fmla="*/ 0 w 834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2">
                <a:moveTo>
                  <a:pt x="0" y="2"/>
                </a:moveTo>
                <a:lnTo>
                  <a:pt x="220" y="222"/>
                </a:lnTo>
                <a:lnTo>
                  <a:pt x="612" y="222"/>
                </a:lnTo>
                <a:lnTo>
                  <a:pt x="834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06" name="未知"/>
          <p:cNvSpPr>
            <a:spLocks/>
          </p:cNvSpPr>
          <p:nvPr/>
        </p:nvSpPr>
        <p:spPr bwMode="auto">
          <a:xfrm>
            <a:off x="2797176" y="1825625"/>
            <a:ext cx="385763" cy="1195388"/>
          </a:xfrm>
          <a:custGeom>
            <a:avLst/>
            <a:gdLst>
              <a:gd name="T0" fmla="*/ 0 w 217"/>
              <a:gd name="T1" fmla="*/ 0 h 671"/>
              <a:gd name="T2" fmla="*/ 385763 w 217"/>
              <a:gd name="T3" fmla="*/ 386586 h 671"/>
              <a:gd name="T4" fmla="*/ 385763 w 217"/>
              <a:gd name="T5" fmla="*/ 945978 h 671"/>
              <a:gd name="T6" fmla="*/ 135106 w 217"/>
              <a:gd name="T7" fmla="*/ 1195388 h 671"/>
              <a:gd name="T8" fmla="*/ 0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6" y="671"/>
                </a:lnTo>
                <a:lnTo>
                  <a:pt x="0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07" name="未知"/>
          <p:cNvSpPr>
            <a:spLocks/>
          </p:cNvSpPr>
          <p:nvPr/>
        </p:nvSpPr>
        <p:spPr bwMode="auto">
          <a:xfrm>
            <a:off x="4046538" y="1825625"/>
            <a:ext cx="385762" cy="1195388"/>
          </a:xfrm>
          <a:custGeom>
            <a:avLst/>
            <a:gdLst>
              <a:gd name="T0" fmla="*/ 385762 w 217"/>
              <a:gd name="T1" fmla="*/ 0 h 671"/>
              <a:gd name="T2" fmla="*/ 0 w 217"/>
              <a:gd name="T3" fmla="*/ 386586 h 671"/>
              <a:gd name="T4" fmla="*/ 0 w 217"/>
              <a:gd name="T5" fmla="*/ 945978 h 671"/>
              <a:gd name="T6" fmla="*/ 250656 w 217"/>
              <a:gd name="T7" fmla="*/ 1195388 h 671"/>
              <a:gd name="T8" fmla="*/ 385762 w 217"/>
              <a:gd name="T9" fmla="*/ 1047523 h 671"/>
              <a:gd name="T10" fmla="*/ 385762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0"/>
                </a:moveTo>
                <a:lnTo>
                  <a:pt x="0" y="217"/>
                </a:lnTo>
                <a:lnTo>
                  <a:pt x="0" y="531"/>
                </a:lnTo>
                <a:lnTo>
                  <a:pt x="141" y="671"/>
                </a:lnTo>
                <a:lnTo>
                  <a:pt x="217" y="588"/>
                </a:lnTo>
                <a:lnTo>
                  <a:pt x="217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08" name="未知"/>
          <p:cNvSpPr>
            <a:spLocks/>
          </p:cNvSpPr>
          <p:nvPr/>
        </p:nvSpPr>
        <p:spPr bwMode="auto">
          <a:xfrm>
            <a:off x="2876550" y="4046538"/>
            <a:ext cx="1485900" cy="392112"/>
          </a:xfrm>
          <a:custGeom>
            <a:avLst/>
            <a:gdLst>
              <a:gd name="T0" fmla="*/ 0 w 834"/>
              <a:gd name="T1" fmla="*/ 392112 h 220"/>
              <a:gd name="T2" fmla="*/ 391964 w 834"/>
              <a:gd name="T3" fmla="*/ 0 h 220"/>
              <a:gd name="T4" fmla="*/ 1090373 w 834"/>
              <a:gd name="T5" fmla="*/ 0 h 220"/>
              <a:gd name="T6" fmla="*/ 1485900 w 834"/>
              <a:gd name="T7" fmla="*/ 392112 h 220"/>
              <a:gd name="T8" fmla="*/ 0 w 834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0">
                <a:moveTo>
                  <a:pt x="0" y="220"/>
                </a:moveTo>
                <a:lnTo>
                  <a:pt x="220" y="0"/>
                </a:lnTo>
                <a:lnTo>
                  <a:pt x="612" y="0"/>
                </a:lnTo>
                <a:lnTo>
                  <a:pt x="834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09" name="未知"/>
          <p:cNvSpPr>
            <a:spLocks/>
          </p:cNvSpPr>
          <p:nvPr/>
        </p:nvSpPr>
        <p:spPr bwMode="auto">
          <a:xfrm>
            <a:off x="2797176" y="3171825"/>
            <a:ext cx="385763" cy="1195388"/>
          </a:xfrm>
          <a:custGeom>
            <a:avLst/>
            <a:gdLst>
              <a:gd name="T0" fmla="*/ 0 w 217"/>
              <a:gd name="T1" fmla="*/ 1195388 h 671"/>
              <a:gd name="T2" fmla="*/ 385763 w 217"/>
              <a:gd name="T3" fmla="*/ 812365 h 671"/>
              <a:gd name="T4" fmla="*/ 385763 w 217"/>
              <a:gd name="T5" fmla="*/ 251192 h 671"/>
              <a:gd name="T6" fmla="*/ 135106 w 217"/>
              <a:gd name="T7" fmla="*/ 0 h 671"/>
              <a:gd name="T8" fmla="*/ 0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6" y="0"/>
                </a:lnTo>
                <a:lnTo>
                  <a:pt x="0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10" name="未知"/>
          <p:cNvSpPr>
            <a:spLocks/>
          </p:cNvSpPr>
          <p:nvPr/>
        </p:nvSpPr>
        <p:spPr bwMode="auto">
          <a:xfrm>
            <a:off x="4046538" y="3171825"/>
            <a:ext cx="385762" cy="1195388"/>
          </a:xfrm>
          <a:custGeom>
            <a:avLst/>
            <a:gdLst>
              <a:gd name="T0" fmla="*/ 385762 w 217"/>
              <a:gd name="T1" fmla="*/ 1195388 h 671"/>
              <a:gd name="T2" fmla="*/ 0 w 217"/>
              <a:gd name="T3" fmla="*/ 812365 h 671"/>
              <a:gd name="T4" fmla="*/ 0 w 217"/>
              <a:gd name="T5" fmla="*/ 251192 h 671"/>
              <a:gd name="T6" fmla="*/ 250656 w 217"/>
              <a:gd name="T7" fmla="*/ 0 h 671"/>
              <a:gd name="T8" fmla="*/ 385762 w 217"/>
              <a:gd name="T9" fmla="*/ 146083 h 671"/>
              <a:gd name="T10" fmla="*/ 385762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671"/>
                </a:moveTo>
                <a:lnTo>
                  <a:pt x="0" y="456"/>
                </a:lnTo>
                <a:lnTo>
                  <a:pt x="0" y="141"/>
                </a:lnTo>
                <a:lnTo>
                  <a:pt x="141" y="0"/>
                </a:lnTo>
                <a:lnTo>
                  <a:pt x="217" y="82"/>
                </a:lnTo>
                <a:lnTo>
                  <a:pt x="217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11" name="Rectangle 11"/>
          <p:cNvSpPr>
            <a:spLocks noChangeArrowheads="1"/>
          </p:cNvSpPr>
          <p:nvPr/>
        </p:nvSpPr>
        <p:spPr bwMode="auto">
          <a:xfrm>
            <a:off x="4891088" y="2216151"/>
            <a:ext cx="392112" cy="390525"/>
          </a:xfrm>
          <a:prstGeom prst="rect">
            <a:avLst/>
          </a:prstGeom>
          <a:solidFill>
            <a:srgbClr val="2B2B2B"/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5612" name="Rectangle 12"/>
          <p:cNvSpPr>
            <a:spLocks noChangeArrowheads="1"/>
          </p:cNvSpPr>
          <p:nvPr/>
        </p:nvSpPr>
        <p:spPr bwMode="auto">
          <a:xfrm>
            <a:off x="4891088" y="3671889"/>
            <a:ext cx="392112" cy="390525"/>
          </a:xfrm>
          <a:prstGeom prst="rect">
            <a:avLst/>
          </a:prstGeom>
          <a:solidFill>
            <a:srgbClr val="2B2B2B"/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5613" name="未知"/>
          <p:cNvSpPr>
            <a:spLocks/>
          </p:cNvSpPr>
          <p:nvPr/>
        </p:nvSpPr>
        <p:spPr bwMode="auto">
          <a:xfrm>
            <a:off x="5795963" y="1754189"/>
            <a:ext cx="1484312" cy="395287"/>
          </a:xfrm>
          <a:custGeom>
            <a:avLst/>
            <a:gdLst>
              <a:gd name="T0" fmla="*/ 0 w 833"/>
              <a:gd name="T1" fmla="*/ 3561 h 222"/>
              <a:gd name="T2" fmla="*/ 390233 w 833"/>
              <a:gd name="T3" fmla="*/ 395287 h 222"/>
              <a:gd name="T4" fmla="*/ 1094079 w 833"/>
              <a:gd name="T5" fmla="*/ 395287 h 222"/>
              <a:gd name="T6" fmla="*/ 1484312 w 833"/>
              <a:gd name="T7" fmla="*/ 0 h 222"/>
              <a:gd name="T8" fmla="*/ 0 w 833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2">
                <a:moveTo>
                  <a:pt x="0" y="2"/>
                </a:moveTo>
                <a:lnTo>
                  <a:pt x="219" y="222"/>
                </a:lnTo>
                <a:lnTo>
                  <a:pt x="614" y="222"/>
                </a:lnTo>
                <a:lnTo>
                  <a:pt x="833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14" name="未知"/>
          <p:cNvSpPr>
            <a:spLocks/>
          </p:cNvSpPr>
          <p:nvPr/>
        </p:nvSpPr>
        <p:spPr bwMode="auto">
          <a:xfrm>
            <a:off x="5716588" y="1825625"/>
            <a:ext cx="385762" cy="1195388"/>
          </a:xfrm>
          <a:custGeom>
            <a:avLst/>
            <a:gdLst>
              <a:gd name="T0" fmla="*/ 0 w 217"/>
              <a:gd name="T1" fmla="*/ 0 h 671"/>
              <a:gd name="T2" fmla="*/ 385762 w 217"/>
              <a:gd name="T3" fmla="*/ 386586 h 671"/>
              <a:gd name="T4" fmla="*/ 385762 w 217"/>
              <a:gd name="T5" fmla="*/ 945978 h 671"/>
              <a:gd name="T6" fmla="*/ 133328 w 217"/>
              <a:gd name="T7" fmla="*/ 1195388 h 671"/>
              <a:gd name="T8" fmla="*/ 3555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5" y="671"/>
                </a:lnTo>
                <a:lnTo>
                  <a:pt x="2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15" name="未知"/>
          <p:cNvSpPr>
            <a:spLocks/>
          </p:cNvSpPr>
          <p:nvPr/>
        </p:nvSpPr>
        <p:spPr bwMode="auto">
          <a:xfrm>
            <a:off x="6969126" y="1825625"/>
            <a:ext cx="384175" cy="1195388"/>
          </a:xfrm>
          <a:custGeom>
            <a:avLst/>
            <a:gdLst>
              <a:gd name="T0" fmla="*/ 384175 w 215"/>
              <a:gd name="T1" fmla="*/ 0 h 671"/>
              <a:gd name="T2" fmla="*/ 0 w 215"/>
              <a:gd name="T3" fmla="*/ 386586 h 671"/>
              <a:gd name="T4" fmla="*/ 0 w 215"/>
              <a:gd name="T5" fmla="*/ 945978 h 671"/>
              <a:gd name="T6" fmla="*/ 248374 w 215"/>
              <a:gd name="T7" fmla="*/ 1195388 h 671"/>
              <a:gd name="T8" fmla="*/ 384175 w 215"/>
              <a:gd name="T9" fmla="*/ 1047523 h 671"/>
              <a:gd name="T10" fmla="*/ 384175 w 215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0"/>
                </a:moveTo>
                <a:lnTo>
                  <a:pt x="0" y="217"/>
                </a:lnTo>
                <a:lnTo>
                  <a:pt x="0" y="531"/>
                </a:lnTo>
                <a:lnTo>
                  <a:pt x="139" y="671"/>
                </a:lnTo>
                <a:lnTo>
                  <a:pt x="215" y="588"/>
                </a:lnTo>
                <a:lnTo>
                  <a:pt x="215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16" name="未知"/>
          <p:cNvSpPr>
            <a:spLocks/>
          </p:cNvSpPr>
          <p:nvPr/>
        </p:nvSpPr>
        <p:spPr bwMode="auto">
          <a:xfrm>
            <a:off x="5795963" y="4046538"/>
            <a:ext cx="1484312" cy="392112"/>
          </a:xfrm>
          <a:custGeom>
            <a:avLst/>
            <a:gdLst>
              <a:gd name="T0" fmla="*/ 0 w 833"/>
              <a:gd name="T1" fmla="*/ 392112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2 h 220"/>
              <a:gd name="T8" fmla="*/ 0 w 833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17" name="未知"/>
          <p:cNvSpPr>
            <a:spLocks/>
          </p:cNvSpPr>
          <p:nvPr/>
        </p:nvSpPr>
        <p:spPr bwMode="auto">
          <a:xfrm>
            <a:off x="5716588" y="3171825"/>
            <a:ext cx="385762" cy="1195388"/>
          </a:xfrm>
          <a:custGeom>
            <a:avLst/>
            <a:gdLst>
              <a:gd name="T0" fmla="*/ 0 w 217"/>
              <a:gd name="T1" fmla="*/ 1195388 h 671"/>
              <a:gd name="T2" fmla="*/ 385762 w 217"/>
              <a:gd name="T3" fmla="*/ 812365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18" name="未知"/>
          <p:cNvSpPr>
            <a:spLocks/>
          </p:cNvSpPr>
          <p:nvPr/>
        </p:nvSpPr>
        <p:spPr bwMode="auto">
          <a:xfrm>
            <a:off x="6969126" y="3171825"/>
            <a:ext cx="384175" cy="1195388"/>
          </a:xfrm>
          <a:custGeom>
            <a:avLst/>
            <a:gdLst>
              <a:gd name="T0" fmla="*/ 384175 w 215"/>
              <a:gd name="T1" fmla="*/ 1195388 h 671"/>
              <a:gd name="T2" fmla="*/ 0 w 215"/>
              <a:gd name="T3" fmla="*/ 812365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19" name="未知"/>
          <p:cNvSpPr>
            <a:spLocks/>
          </p:cNvSpPr>
          <p:nvPr/>
        </p:nvSpPr>
        <p:spPr bwMode="auto">
          <a:xfrm flipV="1">
            <a:off x="9026526" y="4579939"/>
            <a:ext cx="384175" cy="1195387"/>
          </a:xfrm>
          <a:custGeom>
            <a:avLst/>
            <a:gdLst>
              <a:gd name="T0" fmla="*/ 384175 w 215"/>
              <a:gd name="T1" fmla="*/ 1195387 h 671"/>
              <a:gd name="T2" fmla="*/ 0 w 215"/>
              <a:gd name="T3" fmla="*/ 812364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0" name="未知"/>
          <p:cNvSpPr>
            <a:spLocks/>
          </p:cNvSpPr>
          <p:nvPr/>
        </p:nvSpPr>
        <p:spPr bwMode="auto">
          <a:xfrm flipV="1">
            <a:off x="2876550" y="4508501"/>
            <a:ext cx="1485900" cy="392113"/>
          </a:xfrm>
          <a:custGeom>
            <a:avLst/>
            <a:gdLst>
              <a:gd name="T0" fmla="*/ 0 w 834"/>
              <a:gd name="T1" fmla="*/ 392113 h 220"/>
              <a:gd name="T2" fmla="*/ 391964 w 834"/>
              <a:gd name="T3" fmla="*/ 0 h 220"/>
              <a:gd name="T4" fmla="*/ 1090373 w 834"/>
              <a:gd name="T5" fmla="*/ 0 h 220"/>
              <a:gd name="T6" fmla="*/ 1485900 w 834"/>
              <a:gd name="T7" fmla="*/ 392113 h 220"/>
              <a:gd name="T8" fmla="*/ 0 w 834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0">
                <a:moveTo>
                  <a:pt x="0" y="220"/>
                </a:moveTo>
                <a:lnTo>
                  <a:pt x="220" y="0"/>
                </a:lnTo>
                <a:lnTo>
                  <a:pt x="612" y="0"/>
                </a:lnTo>
                <a:lnTo>
                  <a:pt x="834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21" name="未知"/>
          <p:cNvSpPr>
            <a:spLocks/>
          </p:cNvSpPr>
          <p:nvPr/>
        </p:nvSpPr>
        <p:spPr bwMode="auto">
          <a:xfrm flipV="1">
            <a:off x="2797176" y="4579939"/>
            <a:ext cx="385763" cy="1195387"/>
          </a:xfrm>
          <a:custGeom>
            <a:avLst/>
            <a:gdLst>
              <a:gd name="T0" fmla="*/ 0 w 217"/>
              <a:gd name="T1" fmla="*/ 1195387 h 671"/>
              <a:gd name="T2" fmla="*/ 385763 w 217"/>
              <a:gd name="T3" fmla="*/ 812364 h 671"/>
              <a:gd name="T4" fmla="*/ 385763 w 217"/>
              <a:gd name="T5" fmla="*/ 251192 h 671"/>
              <a:gd name="T6" fmla="*/ 135106 w 217"/>
              <a:gd name="T7" fmla="*/ 0 h 671"/>
              <a:gd name="T8" fmla="*/ 0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6" y="0"/>
                </a:lnTo>
                <a:lnTo>
                  <a:pt x="0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2" name="未知"/>
          <p:cNvSpPr>
            <a:spLocks/>
          </p:cNvSpPr>
          <p:nvPr/>
        </p:nvSpPr>
        <p:spPr bwMode="auto">
          <a:xfrm flipV="1">
            <a:off x="4046538" y="4579939"/>
            <a:ext cx="385762" cy="1195387"/>
          </a:xfrm>
          <a:custGeom>
            <a:avLst/>
            <a:gdLst>
              <a:gd name="T0" fmla="*/ 385762 w 217"/>
              <a:gd name="T1" fmla="*/ 1195387 h 671"/>
              <a:gd name="T2" fmla="*/ 0 w 217"/>
              <a:gd name="T3" fmla="*/ 812364 h 671"/>
              <a:gd name="T4" fmla="*/ 0 w 217"/>
              <a:gd name="T5" fmla="*/ 251192 h 671"/>
              <a:gd name="T6" fmla="*/ 250656 w 217"/>
              <a:gd name="T7" fmla="*/ 0 h 671"/>
              <a:gd name="T8" fmla="*/ 385762 w 217"/>
              <a:gd name="T9" fmla="*/ 146083 h 671"/>
              <a:gd name="T10" fmla="*/ 385762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671"/>
                </a:moveTo>
                <a:lnTo>
                  <a:pt x="0" y="456"/>
                </a:lnTo>
                <a:lnTo>
                  <a:pt x="0" y="141"/>
                </a:lnTo>
                <a:lnTo>
                  <a:pt x="141" y="0"/>
                </a:lnTo>
                <a:lnTo>
                  <a:pt x="217" y="82"/>
                </a:lnTo>
                <a:lnTo>
                  <a:pt x="217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3" name="未知"/>
          <p:cNvSpPr>
            <a:spLocks/>
          </p:cNvSpPr>
          <p:nvPr/>
        </p:nvSpPr>
        <p:spPr bwMode="auto">
          <a:xfrm flipV="1">
            <a:off x="5795963" y="4508501"/>
            <a:ext cx="1484312" cy="392113"/>
          </a:xfrm>
          <a:custGeom>
            <a:avLst/>
            <a:gdLst>
              <a:gd name="T0" fmla="*/ 0 w 833"/>
              <a:gd name="T1" fmla="*/ 392113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3 h 220"/>
              <a:gd name="T8" fmla="*/ 0 w 833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24" name="未知"/>
          <p:cNvSpPr>
            <a:spLocks/>
          </p:cNvSpPr>
          <p:nvPr/>
        </p:nvSpPr>
        <p:spPr bwMode="auto">
          <a:xfrm flipV="1">
            <a:off x="5716588" y="4579939"/>
            <a:ext cx="385762" cy="1195387"/>
          </a:xfrm>
          <a:custGeom>
            <a:avLst/>
            <a:gdLst>
              <a:gd name="T0" fmla="*/ 0 w 217"/>
              <a:gd name="T1" fmla="*/ 1195387 h 671"/>
              <a:gd name="T2" fmla="*/ 385762 w 217"/>
              <a:gd name="T3" fmla="*/ 812364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5" name="未知"/>
          <p:cNvSpPr>
            <a:spLocks/>
          </p:cNvSpPr>
          <p:nvPr/>
        </p:nvSpPr>
        <p:spPr bwMode="auto">
          <a:xfrm flipV="1">
            <a:off x="6969126" y="4579939"/>
            <a:ext cx="384175" cy="1195387"/>
          </a:xfrm>
          <a:custGeom>
            <a:avLst/>
            <a:gdLst>
              <a:gd name="T0" fmla="*/ 384175 w 215"/>
              <a:gd name="T1" fmla="*/ 1195387 h 671"/>
              <a:gd name="T2" fmla="*/ 0 w 215"/>
              <a:gd name="T3" fmla="*/ 812364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6" name="Rectangle 26"/>
          <p:cNvSpPr>
            <a:spLocks noChangeArrowheads="1"/>
          </p:cNvSpPr>
          <p:nvPr/>
        </p:nvSpPr>
        <p:spPr bwMode="auto">
          <a:xfrm>
            <a:off x="8524875" y="1008064"/>
            <a:ext cx="974626" cy="56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3700" b="1">
                <a:latin typeface="Arial MT" charset="0"/>
                <a:ea typeface="宋体" panose="02010600030101010101" pitchFamily="2" charset="-122"/>
              </a:rPr>
              <a:t>SEC</a:t>
            </a:r>
            <a:endParaRPr lang="de-DE" altLang="en-US">
              <a:ea typeface="宋体" panose="02010600030101010101" pitchFamily="2" charset="-122"/>
            </a:endParaRPr>
          </a:p>
        </p:txBody>
      </p:sp>
      <p:sp>
        <p:nvSpPr>
          <p:cNvPr id="25627" name="Rectangle 27"/>
          <p:cNvSpPr>
            <a:spLocks noChangeArrowheads="1"/>
          </p:cNvSpPr>
          <p:nvPr/>
        </p:nvSpPr>
        <p:spPr bwMode="auto">
          <a:xfrm>
            <a:off x="3470276" y="1008064"/>
            <a:ext cx="870431" cy="56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3700" b="1">
                <a:latin typeface="Arial MT" charset="0"/>
                <a:ea typeface="宋体" panose="02010600030101010101" pitchFamily="2" charset="-122"/>
              </a:rPr>
              <a:t>MIN</a:t>
            </a:r>
            <a:endParaRPr lang="de-DE" altLang="en-US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 advTm="1000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1524000" y="1"/>
            <a:ext cx="9144000" cy="5891213"/>
          </a:xfrm>
          <a:prstGeom prst="rect">
            <a:avLst/>
          </a:prstGeom>
          <a:gradFill rotWithShape="1">
            <a:gsLst>
              <a:gs pos="0">
                <a:srgbClr val="C0C0C0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6627" name="未知"/>
          <p:cNvSpPr>
            <a:spLocks/>
          </p:cNvSpPr>
          <p:nvPr/>
        </p:nvSpPr>
        <p:spPr bwMode="auto">
          <a:xfrm>
            <a:off x="7853363" y="1754189"/>
            <a:ext cx="1484312" cy="395287"/>
          </a:xfrm>
          <a:custGeom>
            <a:avLst/>
            <a:gdLst>
              <a:gd name="T0" fmla="*/ 0 w 833"/>
              <a:gd name="T1" fmla="*/ 3561 h 222"/>
              <a:gd name="T2" fmla="*/ 390233 w 833"/>
              <a:gd name="T3" fmla="*/ 395287 h 222"/>
              <a:gd name="T4" fmla="*/ 1094079 w 833"/>
              <a:gd name="T5" fmla="*/ 395287 h 222"/>
              <a:gd name="T6" fmla="*/ 1484312 w 833"/>
              <a:gd name="T7" fmla="*/ 0 h 222"/>
              <a:gd name="T8" fmla="*/ 0 w 833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2">
                <a:moveTo>
                  <a:pt x="0" y="2"/>
                </a:moveTo>
                <a:lnTo>
                  <a:pt x="219" y="222"/>
                </a:lnTo>
                <a:lnTo>
                  <a:pt x="614" y="222"/>
                </a:lnTo>
                <a:lnTo>
                  <a:pt x="833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8" name="未知"/>
          <p:cNvSpPr>
            <a:spLocks/>
          </p:cNvSpPr>
          <p:nvPr/>
        </p:nvSpPr>
        <p:spPr bwMode="auto">
          <a:xfrm>
            <a:off x="7773988" y="1825625"/>
            <a:ext cx="385762" cy="1195388"/>
          </a:xfrm>
          <a:custGeom>
            <a:avLst/>
            <a:gdLst>
              <a:gd name="T0" fmla="*/ 0 w 217"/>
              <a:gd name="T1" fmla="*/ 0 h 671"/>
              <a:gd name="T2" fmla="*/ 385762 w 217"/>
              <a:gd name="T3" fmla="*/ 386586 h 671"/>
              <a:gd name="T4" fmla="*/ 385762 w 217"/>
              <a:gd name="T5" fmla="*/ 945978 h 671"/>
              <a:gd name="T6" fmla="*/ 133328 w 217"/>
              <a:gd name="T7" fmla="*/ 1195388 h 671"/>
              <a:gd name="T8" fmla="*/ 3555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5" y="671"/>
                </a:lnTo>
                <a:lnTo>
                  <a:pt x="2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9" name="未知"/>
          <p:cNvSpPr>
            <a:spLocks/>
          </p:cNvSpPr>
          <p:nvPr/>
        </p:nvSpPr>
        <p:spPr bwMode="auto">
          <a:xfrm>
            <a:off x="9026526" y="1825625"/>
            <a:ext cx="384175" cy="1195388"/>
          </a:xfrm>
          <a:custGeom>
            <a:avLst/>
            <a:gdLst>
              <a:gd name="T0" fmla="*/ 384175 w 215"/>
              <a:gd name="T1" fmla="*/ 0 h 671"/>
              <a:gd name="T2" fmla="*/ 0 w 215"/>
              <a:gd name="T3" fmla="*/ 386586 h 671"/>
              <a:gd name="T4" fmla="*/ 0 w 215"/>
              <a:gd name="T5" fmla="*/ 945978 h 671"/>
              <a:gd name="T6" fmla="*/ 248374 w 215"/>
              <a:gd name="T7" fmla="*/ 1195388 h 671"/>
              <a:gd name="T8" fmla="*/ 384175 w 215"/>
              <a:gd name="T9" fmla="*/ 1047523 h 671"/>
              <a:gd name="T10" fmla="*/ 384175 w 215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0"/>
                </a:moveTo>
                <a:lnTo>
                  <a:pt x="0" y="217"/>
                </a:lnTo>
                <a:lnTo>
                  <a:pt x="0" y="531"/>
                </a:lnTo>
                <a:lnTo>
                  <a:pt x="139" y="671"/>
                </a:lnTo>
                <a:lnTo>
                  <a:pt x="215" y="588"/>
                </a:lnTo>
                <a:lnTo>
                  <a:pt x="215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0" name="未知"/>
          <p:cNvSpPr>
            <a:spLocks/>
          </p:cNvSpPr>
          <p:nvPr/>
        </p:nvSpPr>
        <p:spPr bwMode="auto">
          <a:xfrm>
            <a:off x="7853363" y="4046538"/>
            <a:ext cx="1484312" cy="392112"/>
          </a:xfrm>
          <a:custGeom>
            <a:avLst/>
            <a:gdLst>
              <a:gd name="T0" fmla="*/ 0 w 833"/>
              <a:gd name="T1" fmla="*/ 392112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2 h 220"/>
              <a:gd name="T8" fmla="*/ 0 w 833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1" name="未知"/>
          <p:cNvSpPr>
            <a:spLocks/>
          </p:cNvSpPr>
          <p:nvPr/>
        </p:nvSpPr>
        <p:spPr bwMode="auto">
          <a:xfrm>
            <a:off x="7773988" y="3171825"/>
            <a:ext cx="385762" cy="1195388"/>
          </a:xfrm>
          <a:custGeom>
            <a:avLst/>
            <a:gdLst>
              <a:gd name="T0" fmla="*/ 0 w 217"/>
              <a:gd name="T1" fmla="*/ 1195388 h 671"/>
              <a:gd name="T2" fmla="*/ 385762 w 217"/>
              <a:gd name="T3" fmla="*/ 812365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2" name="未知"/>
          <p:cNvSpPr>
            <a:spLocks/>
          </p:cNvSpPr>
          <p:nvPr/>
        </p:nvSpPr>
        <p:spPr bwMode="auto">
          <a:xfrm>
            <a:off x="9026526" y="3171825"/>
            <a:ext cx="384175" cy="1195388"/>
          </a:xfrm>
          <a:custGeom>
            <a:avLst/>
            <a:gdLst>
              <a:gd name="T0" fmla="*/ 384175 w 215"/>
              <a:gd name="T1" fmla="*/ 1195388 h 671"/>
              <a:gd name="T2" fmla="*/ 0 w 215"/>
              <a:gd name="T3" fmla="*/ 812365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3" name="未知"/>
          <p:cNvSpPr>
            <a:spLocks/>
          </p:cNvSpPr>
          <p:nvPr/>
        </p:nvSpPr>
        <p:spPr bwMode="auto">
          <a:xfrm>
            <a:off x="2876550" y="1754189"/>
            <a:ext cx="1485900" cy="395287"/>
          </a:xfrm>
          <a:custGeom>
            <a:avLst/>
            <a:gdLst>
              <a:gd name="T0" fmla="*/ 0 w 834"/>
              <a:gd name="T1" fmla="*/ 3561 h 222"/>
              <a:gd name="T2" fmla="*/ 391964 w 834"/>
              <a:gd name="T3" fmla="*/ 395287 h 222"/>
              <a:gd name="T4" fmla="*/ 1090373 w 834"/>
              <a:gd name="T5" fmla="*/ 395287 h 222"/>
              <a:gd name="T6" fmla="*/ 1485900 w 834"/>
              <a:gd name="T7" fmla="*/ 0 h 222"/>
              <a:gd name="T8" fmla="*/ 0 w 834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2">
                <a:moveTo>
                  <a:pt x="0" y="2"/>
                </a:moveTo>
                <a:lnTo>
                  <a:pt x="220" y="222"/>
                </a:lnTo>
                <a:lnTo>
                  <a:pt x="612" y="222"/>
                </a:lnTo>
                <a:lnTo>
                  <a:pt x="834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4" name="未知"/>
          <p:cNvSpPr>
            <a:spLocks/>
          </p:cNvSpPr>
          <p:nvPr/>
        </p:nvSpPr>
        <p:spPr bwMode="auto">
          <a:xfrm>
            <a:off x="2797176" y="1825625"/>
            <a:ext cx="385763" cy="1195388"/>
          </a:xfrm>
          <a:custGeom>
            <a:avLst/>
            <a:gdLst>
              <a:gd name="T0" fmla="*/ 0 w 217"/>
              <a:gd name="T1" fmla="*/ 0 h 671"/>
              <a:gd name="T2" fmla="*/ 385763 w 217"/>
              <a:gd name="T3" fmla="*/ 386586 h 671"/>
              <a:gd name="T4" fmla="*/ 385763 w 217"/>
              <a:gd name="T5" fmla="*/ 945978 h 671"/>
              <a:gd name="T6" fmla="*/ 135106 w 217"/>
              <a:gd name="T7" fmla="*/ 1195388 h 671"/>
              <a:gd name="T8" fmla="*/ 0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6" y="671"/>
                </a:lnTo>
                <a:lnTo>
                  <a:pt x="0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5" name="未知"/>
          <p:cNvSpPr>
            <a:spLocks/>
          </p:cNvSpPr>
          <p:nvPr/>
        </p:nvSpPr>
        <p:spPr bwMode="auto">
          <a:xfrm>
            <a:off x="4046538" y="1825625"/>
            <a:ext cx="385762" cy="1195388"/>
          </a:xfrm>
          <a:custGeom>
            <a:avLst/>
            <a:gdLst>
              <a:gd name="T0" fmla="*/ 385762 w 217"/>
              <a:gd name="T1" fmla="*/ 0 h 671"/>
              <a:gd name="T2" fmla="*/ 0 w 217"/>
              <a:gd name="T3" fmla="*/ 386586 h 671"/>
              <a:gd name="T4" fmla="*/ 0 w 217"/>
              <a:gd name="T5" fmla="*/ 945978 h 671"/>
              <a:gd name="T6" fmla="*/ 250656 w 217"/>
              <a:gd name="T7" fmla="*/ 1195388 h 671"/>
              <a:gd name="T8" fmla="*/ 385762 w 217"/>
              <a:gd name="T9" fmla="*/ 1047523 h 671"/>
              <a:gd name="T10" fmla="*/ 385762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0"/>
                </a:moveTo>
                <a:lnTo>
                  <a:pt x="0" y="217"/>
                </a:lnTo>
                <a:lnTo>
                  <a:pt x="0" y="531"/>
                </a:lnTo>
                <a:lnTo>
                  <a:pt x="141" y="671"/>
                </a:lnTo>
                <a:lnTo>
                  <a:pt x="217" y="588"/>
                </a:lnTo>
                <a:lnTo>
                  <a:pt x="217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6" name="未知"/>
          <p:cNvSpPr>
            <a:spLocks/>
          </p:cNvSpPr>
          <p:nvPr/>
        </p:nvSpPr>
        <p:spPr bwMode="auto">
          <a:xfrm>
            <a:off x="2876550" y="4046538"/>
            <a:ext cx="1485900" cy="392112"/>
          </a:xfrm>
          <a:custGeom>
            <a:avLst/>
            <a:gdLst>
              <a:gd name="T0" fmla="*/ 0 w 834"/>
              <a:gd name="T1" fmla="*/ 392112 h 220"/>
              <a:gd name="T2" fmla="*/ 391964 w 834"/>
              <a:gd name="T3" fmla="*/ 0 h 220"/>
              <a:gd name="T4" fmla="*/ 1090373 w 834"/>
              <a:gd name="T5" fmla="*/ 0 h 220"/>
              <a:gd name="T6" fmla="*/ 1485900 w 834"/>
              <a:gd name="T7" fmla="*/ 392112 h 220"/>
              <a:gd name="T8" fmla="*/ 0 w 834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0">
                <a:moveTo>
                  <a:pt x="0" y="220"/>
                </a:moveTo>
                <a:lnTo>
                  <a:pt x="220" y="0"/>
                </a:lnTo>
                <a:lnTo>
                  <a:pt x="612" y="0"/>
                </a:lnTo>
                <a:lnTo>
                  <a:pt x="834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7" name="未知"/>
          <p:cNvSpPr>
            <a:spLocks/>
          </p:cNvSpPr>
          <p:nvPr/>
        </p:nvSpPr>
        <p:spPr bwMode="auto">
          <a:xfrm>
            <a:off x="2797176" y="3171825"/>
            <a:ext cx="385763" cy="1195388"/>
          </a:xfrm>
          <a:custGeom>
            <a:avLst/>
            <a:gdLst>
              <a:gd name="T0" fmla="*/ 0 w 217"/>
              <a:gd name="T1" fmla="*/ 1195388 h 671"/>
              <a:gd name="T2" fmla="*/ 385763 w 217"/>
              <a:gd name="T3" fmla="*/ 812365 h 671"/>
              <a:gd name="T4" fmla="*/ 385763 w 217"/>
              <a:gd name="T5" fmla="*/ 251192 h 671"/>
              <a:gd name="T6" fmla="*/ 135106 w 217"/>
              <a:gd name="T7" fmla="*/ 0 h 671"/>
              <a:gd name="T8" fmla="*/ 0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6" y="0"/>
                </a:lnTo>
                <a:lnTo>
                  <a:pt x="0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8" name="未知"/>
          <p:cNvSpPr>
            <a:spLocks/>
          </p:cNvSpPr>
          <p:nvPr/>
        </p:nvSpPr>
        <p:spPr bwMode="auto">
          <a:xfrm>
            <a:off x="4046538" y="3171825"/>
            <a:ext cx="385762" cy="1195388"/>
          </a:xfrm>
          <a:custGeom>
            <a:avLst/>
            <a:gdLst>
              <a:gd name="T0" fmla="*/ 385762 w 217"/>
              <a:gd name="T1" fmla="*/ 1195388 h 671"/>
              <a:gd name="T2" fmla="*/ 0 w 217"/>
              <a:gd name="T3" fmla="*/ 812365 h 671"/>
              <a:gd name="T4" fmla="*/ 0 w 217"/>
              <a:gd name="T5" fmla="*/ 251192 h 671"/>
              <a:gd name="T6" fmla="*/ 250656 w 217"/>
              <a:gd name="T7" fmla="*/ 0 h 671"/>
              <a:gd name="T8" fmla="*/ 385762 w 217"/>
              <a:gd name="T9" fmla="*/ 146083 h 671"/>
              <a:gd name="T10" fmla="*/ 385762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671"/>
                </a:moveTo>
                <a:lnTo>
                  <a:pt x="0" y="456"/>
                </a:lnTo>
                <a:lnTo>
                  <a:pt x="0" y="141"/>
                </a:lnTo>
                <a:lnTo>
                  <a:pt x="141" y="0"/>
                </a:lnTo>
                <a:lnTo>
                  <a:pt x="217" y="82"/>
                </a:lnTo>
                <a:lnTo>
                  <a:pt x="217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9" name="Rectangle 15"/>
          <p:cNvSpPr>
            <a:spLocks noChangeArrowheads="1"/>
          </p:cNvSpPr>
          <p:nvPr/>
        </p:nvSpPr>
        <p:spPr bwMode="auto">
          <a:xfrm>
            <a:off x="4891088" y="2216151"/>
            <a:ext cx="392112" cy="390525"/>
          </a:xfrm>
          <a:prstGeom prst="rect">
            <a:avLst/>
          </a:prstGeom>
          <a:solidFill>
            <a:srgbClr val="2B2B2B"/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6640" name="Rectangle 16"/>
          <p:cNvSpPr>
            <a:spLocks noChangeArrowheads="1"/>
          </p:cNvSpPr>
          <p:nvPr/>
        </p:nvSpPr>
        <p:spPr bwMode="auto">
          <a:xfrm>
            <a:off x="4891088" y="3671889"/>
            <a:ext cx="392112" cy="390525"/>
          </a:xfrm>
          <a:prstGeom prst="rect">
            <a:avLst/>
          </a:prstGeom>
          <a:solidFill>
            <a:srgbClr val="2B2B2B"/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6641" name="未知"/>
          <p:cNvSpPr>
            <a:spLocks/>
          </p:cNvSpPr>
          <p:nvPr/>
        </p:nvSpPr>
        <p:spPr bwMode="auto">
          <a:xfrm>
            <a:off x="5795963" y="1754189"/>
            <a:ext cx="1484312" cy="395287"/>
          </a:xfrm>
          <a:custGeom>
            <a:avLst/>
            <a:gdLst>
              <a:gd name="T0" fmla="*/ 0 w 833"/>
              <a:gd name="T1" fmla="*/ 3561 h 222"/>
              <a:gd name="T2" fmla="*/ 390233 w 833"/>
              <a:gd name="T3" fmla="*/ 395287 h 222"/>
              <a:gd name="T4" fmla="*/ 1094079 w 833"/>
              <a:gd name="T5" fmla="*/ 395287 h 222"/>
              <a:gd name="T6" fmla="*/ 1484312 w 833"/>
              <a:gd name="T7" fmla="*/ 0 h 222"/>
              <a:gd name="T8" fmla="*/ 0 w 833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2">
                <a:moveTo>
                  <a:pt x="0" y="2"/>
                </a:moveTo>
                <a:lnTo>
                  <a:pt x="219" y="222"/>
                </a:lnTo>
                <a:lnTo>
                  <a:pt x="614" y="222"/>
                </a:lnTo>
                <a:lnTo>
                  <a:pt x="833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2" name="未知"/>
          <p:cNvSpPr>
            <a:spLocks/>
          </p:cNvSpPr>
          <p:nvPr/>
        </p:nvSpPr>
        <p:spPr bwMode="auto">
          <a:xfrm>
            <a:off x="5716588" y="1825625"/>
            <a:ext cx="385762" cy="1195388"/>
          </a:xfrm>
          <a:custGeom>
            <a:avLst/>
            <a:gdLst>
              <a:gd name="T0" fmla="*/ 0 w 217"/>
              <a:gd name="T1" fmla="*/ 0 h 671"/>
              <a:gd name="T2" fmla="*/ 385762 w 217"/>
              <a:gd name="T3" fmla="*/ 386586 h 671"/>
              <a:gd name="T4" fmla="*/ 385762 w 217"/>
              <a:gd name="T5" fmla="*/ 945978 h 671"/>
              <a:gd name="T6" fmla="*/ 133328 w 217"/>
              <a:gd name="T7" fmla="*/ 1195388 h 671"/>
              <a:gd name="T8" fmla="*/ 3555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5" y="671"/>
                </a:lnTo>
                <a:lnTo>
                  <a:pt x="2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3" name="未知"/>
          <p:cNvSpPr>
            <a:spLocks/>
          </p:cNvSpPr>
          <p:nvPr/>
        </p:nvSpPr>
        <p:spPr bwMode="auto">
          <a:xfrm>
            <a:off x="6969126" y="1825625"/>
            <a:ext cx="384175" cy="1195388"/>
          </a:xfrm>
          <a:custGeom>
            <a:avLst/>
            <a:gdLst>
              <a:gd name="T0" fmla="*/ 384175 w 215"/>
              <a:gd name="T1" fmla="*/ 0 h 671"/>
              <a:gd name="T2" fmla="*/ 0 w 215"/>
              <a:gd name="T3" fmla="*/ 386586 h 671"/>
              <a:gd name="T4" fmla="*/ 0 w 215"/>
              <a:gd name="T5" fmla="*/ 945978 h 671"/>
              <a:gd name="T6" fmla="*/ 248374 w 215"/>
              <a:gd name="T7" fmla="*/ 1195388 h 671"/>
              <a:gd name="T8" fmla="*/ 384175 w 215"/>
              <a:gd name="T9" fmla="*/ 1047523 h 671"/>
              <a:gd name="T10" fmla="*/ 384175 w 215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0"/>
                </a:moveTo>
                <a:lnTo>
                  <a:pt x="0" y="217"/>
                </a:lnTo>
                <a:lnTo>
                  <a:pt x="0" y="531"/>
                </a:lnTo>
                <a:lnTo>
                  <a:pt x="139" y="671"/>
                </a:lnTo>
                <a:lnTo>
                  <a:pt x="215" y="588"/>
                </a:lnTo>
                <a:lnTo>
                  <a:pt x="215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4" name="未知"/>
          <p:cNvSpPr>
            <a:spLocks/>
          </p:cNvSpPr>
          <p:nvPr/>
        </p:nvSpPr>
        <p:spPr bwMode="auto">
          <a:xfrm>
            <a:off x="5795963" y="4046538"/>
            <a:ext cx="1484312" cy="392112"/>
          </a:xfrm>
          <a:custGeom>
            <a:avLst/>
            <a:gdLst>
              <a:gd name="T0" fmla="*/ 0 w 833"/>
              <a:gd name="T1" fmla="*/ 392112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2 h 220"/>
              <a:gd name="T8" fmla="*/ 0 w 833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5" name="未知"/>
          <p:cNvSpPr>
            <a:spLocks/>
          </p:cNvSpPr>
          <p:nvPr/>
        </p:nvSpPr>
        <p:spPr bwMode="auto">
          <a:xfrm>
            <a:off x="5716588" y="3171825"/>
            <a:ext cx="385762" cy="1195388"/>
          </a:xfrm>
          <a:custGeom>
            <a:avLst/>
            <a:gdLst>
              <a:gd name="T0" fmla="*/ 0 w 217"/>
              <a:gd name="T1" fmla="*/ 1195388 h 671"/>
              <a:gd name="T2" fmla="*/ 385762 w 217"/>
              <a:gd name="T3" fmla="*/ 812365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6" name="未知"/>
          <p:cNvSpPr>
            <a:spLocks/>
          </p:cNvSpPr>
          <p:nvPr/>
        </p:nvSpPr>
        <p:spPr bwMode="auto">
          <a:xfrm>
            <a:off x="6969126" y="3171825"/>
            <a:ext cx="384175" cy="1195388"/>
          </a:xfrm>
          <a:custGeom>
            <a:avLst/>
            <a:gdLst>
              <a:gd name="T0" fmla="*/ 384175 w 215"/>
              <a:gd name="T1" fmla="*/ 1195388 h 671"/>
              <a:gd name="T2" fmla="*/ 0 w 215"/>
              <a:gd name="T3" fmla="*/ 812365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7" name="未知"/>
          <p:cNvSpPr>
            <a:spLocks/>
          </p:cNvSpPr>
          <p:nvPr/>
        </p:nvSpPr>
        <p:spPr bwMode="auto">
          <a:xfrm flipV="1">
            <a:off x="7853363" y="4508501"/>
            <a:ext cx="1484312" cy="392113"/>
          </a:xfrm>
          <a:custGeom>
            <a:avLst/>
            <a:gdLst>
              <a:gd name="T0" fmla="*/ 0 w 833"/>
              <a:gd name="T1" fmla="*/ 392113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3 h 220"/>
              <a:gd name="T8" fmla="*/ 0 w 833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8" name="未知"/>
          <p:cNvSpPr>
            <a:spLocks/>
          </p:cNvSpPr>
          <p:nvPr/>
        </p:nvSpPr>
        <p:spPr bwMode="auto">
          <a:xfrm flipV="1">
            <a:off x="7773988" y="4579939"/>
            <a:ext cx="385762" cy="1195387"/>
          </a:xfrm>
          <a:custGeom>
            <a:avLst/>
            <a:gdLst>
              <a:gd name="T0" fmla="*/ 0 w 217"/>
              <a:gd name="T1" fmla="*/ 1195387 h 671"/>
              <a:gd name="T2" fmla="*/ 385762 w 217"/>
              <a:gd name="T3" fmla="*/ 812364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9" name="未知"/>
          <p:cNvSpPr>
            <a:spLocks/>
          </p:cNvSpPr>
          <p:nvPr/>
        </p:nvSpPr>
        <p:spPr bwMode="auto">
          <a:xfrm flipV="1">
            <a:off x="9026526" y="4579939"/>
            <a:ext cx="384175" cy="1195387"/>
          </a:xfrm>
          <a:custGeom>
            <a:avLst/>
            <a:gdLst>
              <a:gd name="T0" fmla="*/ 384175 w 215"/>
              <a:gd name="T1" fmla="*/ 1195387 h 671"/>
              <a:gd name="T2" fmla="*/ 0 w 215"/>
              <a:gd name="T3" fmla="*/ 812364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50" name="未知"/>
          <p:cNvSpPr>
            <a:spLocks/>
          </p:cNvSpPr>
          <p:nvPr/>
        </p:nvSpPr>
        <p:spPr bwMode="auto">
          <a:xfrm flipV="1">
            <a:off x="2876550" y="4508501"/>
            <a:ext cx="1485900" cy="392113"/>
          </a:xfrm>
          <a:custGeom>
            <a:avLst/>
            <a:gdLst>
              <a:gd name="T0" fmla="*/ 0 w 834"/>
              <a:gd name="T1" fmla="*/ 392113 h 220"/>
              <a:gd name="T2" fmla="*/ 391964 w 834"/>
              <a:gd name="T3" fmla="*/ 0 h 220"/>
              <a:gd name="T4" fmla="*/ 1090373 w 834"/>
              <a:gd name="T5" fmla="*/ 0 h 220"/>
              <a:gd name="T6" fmla="*/ 1485900 w 834"/>
              <a:gd name="T7" fmla="*/ 392113 h 220"/>
              <a:gd name="T8" fmla="*/ 0 w 834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0">
                <a:moveTo>
                  <a:pt x="0" y="220"/>
                </a:moveTo>
                <a:lnTo>
                  <a:pt x="220" y="0"/>
                </a:lnTo>
                <a:lnTo>
                  <a:pt x="612" y="0"/>
                </a:lnTo>
                <a:lnTo>
                  <a:pt x="834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1" name="未知"/>
          <p:cNvSpPr>
            <a:spLocks/>
          </p:cNvSpPr>
          <p:nvPr/>
        </p:nvSpPr>
        <p:spPr bwMode="auto">
          <a:xfrm flipV="1">
            <a:off x="2797176" y="4579939"/>
            <a:ext cx="385763" cy="1195387"/>
          </a:xfrm>
          <a:custGeom>
            <a:avLst/>
            <a:gdLst>
              <a:gd name="T0" fmla="*/ 0 w 217"/>
              <a:gd name="T1" fmla="*/ 1195387 h 671"/>
              <a:gd name="T2" fmla="*/ 385763 w 217"/>
              <a:gd name="T3" fmla="*/ 812364 h 671"/>
              <a:gd name="T4" fmla="*/ 385763 w 217"/>
              <a:gd name="T5" fmla="*/ 251192 h 671"/>
              <a:gd name="T6" fmla="*/ 135106 w 217"/>
              <a:gd name="T7" fmla="*/ 0 h 671"/>
              <a:gd name="T8" fmla="*/ 0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6" y="0"/>
                </a:lnTo>
                <a:lnTo>
                  <a:pt x="0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52" name="未知"/>
          <p:cNvSpPr>
            <a:spLocks/>
          </p:cNvSpPr>
          <p:nvPr/>
        </p:nvSpPr>
        <p:spPr bwMode="auto">
          <a:xfrm flipV="1">
            <a:off x="4046538" y="4579939"/>
            <a:ext cx="385762" cy="1195387"/>
          </a:xfrm>
          <a:custGeom>
            <a:avLst/>
            <a:gdLst>
              <a:gd name="T0" fmla="*/ 385762 w 217"/>
              <a:gd name="T1" fmla="*/ 1195387 h 671"/>
              <a:gd name="T2" fmla="*/ 0 w 217"/>
              <a:gd name="T3" fmla="*/ 812364 h 671"/>
              <a:gd name="T4" fmla="*/ 0 w 217"/>
              <a:gd name="T5" fmla="*/ 251192 h 671"/>
              <a:gd name="T6" fmla="*/ 250656 w 217"/>
              <a:gd name="T7" fmla="*/ 0 h 671"/>
              <a:gd name="T8" fmla="*/ 385762 w 217"/>
              <a:gd name="T9" fmla="*/ 146083 h 671"/>
              <a:gd name="T10" fmla="*/ 385762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671"/>
                </a:moveTo>
                <a:lnTo>
                  <a:pt x="0" y="456"/>
                </a:lnTo>
                <a:lnTo>
                  <a:pt x="0" y="141"/>
                </a:lnTo>
                <a:lnTo>
                  <a:pt x="141" y="0"/>
                </a:lnTo>
                <a:lnTo>
                  <a:pt x="217" y="82"/>
                </a:lnTo>
                <a:lnTo>
                  <a:pt x="217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53" name="未知"/>
          <p:cNvSpPr>
            <a:spLocks/>
          </p:cNvSpPr>
          <p:nvPr/>
        </p:nvSpPr>
        <p:spPr bwMode="auto">
          <a:xfrm flipV="1">
            <a:off x="5795963" y="4508501"/>
            <a:ext cx="1484312" cy="392113"/>
          </a:xfrm>
          <a:custGeom>
            <a:avLst/>
            <a:gdLst>
              <a:gd name="T0" fmla="*/ 0 w 833"/>
              <a:gd name="T1" fmla="*/ 392113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3 h 220"/>
              <a:gd name="T8" fmla="*/ 0 w 833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4" name="未知"/>
          <p:cNvSpPr>
            <a:spLocks/>
          </p:cNvSpPr>
          <p:nvPr/>
        </p:nvSpPr>
        <p:spPr bwMode="auto">
          <a:xfrm flipV="1">
            <a:off x="5716588" y="4579939"/>
            <a:ext cx="385762" cy="1195387"/>
          </a:xfrm>
          <a:custGeom>
            <a:avLst/>
            <a:gdLst>
              <a:gd name="T0" fmla="*/ 0 w 217"/>
              <a:gd name="T1" fmla="*/ 1195387 h 671"/>
              <a:gd name="T2" fmla="*/ 385762 w 217"/>
              <a:gd name="T3" fmla="*/ 812364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55" name="未知"/>
          <p:cNvSpPr>
            <a:spLocks/>
          </p:cNvSpPr>
          <p:nvPr/>
        </p:nvSpPr>
        <p:spPr bwMode="auto">
          <a:xfrm flipV="1">
            <a:off x="6969126" y="4579939"/>
            <a:ext cx="384175" cy="1195387"/>
          </a:xfrm>
          <a:custGeom>
            <a:avLst/>
            <a:gdLst>
              <a:gd name="T0" fmla="*/ 384175 w 215"/>
              <a:gd name="T1" fmla="*/ 1195387 h 671"/>
              <a:gd name="T2" fmla="*/ 0 w 215"/>
              <a:gd name="T3" fmla="*/ 812364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56" name="Rectangle 32"/>
          <p:cNvSpPr>
            <a:spLocks noChangeArrowheads="1"/>
          </p:cNvSpPr>
          <p:nvPr/>
        </p:nvSpPr>
        <p:spPr bwMode="auto">
          <a:xfrm>
            <a:off x="8524875" y="1008064"/>
            <a:ext cx="974626" cy="56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3700" b="1">
                <a:latin typeface="Arial MT" charset="0"/>
                <a:ea typeface="宋体" panose="02010600030101010101" pitchFamily="2" charset="-122"/>
              </a:rPr>
              <a:t>SEC</a:t>
            </a:r>
            <a:endParaRPr lang="de-DE" altLang="en-US">
              <a:ea typeface="宋体" panose="02010600030101010101" pitchFamily="2" charset="-122"/>
            </a:endParaRPr>
          </a:p>
        </p:txBody>
      </p:sp>
      <p:sp>
        <p:nvSpPr>
          <p:cNvPr id="26657" name="Rectangle 33"/>
          <p:cNvSpPr>
            <a:spLocks noChangeArrowheads="1"/>
          </p:cNvSpPr>
          <p:nvPr/>
        </p:nvSpPr>
        <p:spPr bwMode="auto">
          <a:xfrm>
            <a:off x="3470276" y="1008064"/>
            <a:ext cx="870431" cy="56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3700" b="1">
                <a:latin typeface="Arial MT" charset="0"/>
                <a:ea typeface="宋体" panose="02010600030101010101" pitchFamily="2" charset="-122"/>
              </a:rPr>
              <a:t>MIN</a:t>
            </a:r>
            <a:endParaRPr lang="de-DE" altLang="en-US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 advTm="1000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1524000" y="1"/>
            <a:ext cx="9144000" cy="5891213"/>
          </a:xfrm>
          <a:prstGeom prst="rect">
            <a:avLst/>
          </a:prstGeom>
          <a:gradFill rotWithShape="1">
            <a:gsLst>
              <a:gs pos="0">
                <a:schemeClr val="bg2">
                  <a:gamma/>
                  <a:tint val="48627"/>
                  <a:invGamma/>
                </a:schemeClr>
              </a:gs>
              <a:gs pos="100000">
                <a:schemeClr val="bg2"/>
              </a:gs>
            </a:gsLst>
            <a:lin ang="5400000" scaled="1"/>
          </a:gradFill>
          <a:ln w="12700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4300539" y="2420939"/>
            <a:ext cx="3570287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8000" b="1">
                <a:solidFill>
                  <a:schemeClr val="bg1"/>
                </a:solidFill>
                <a:ea typeface="宋体" panose="02010600030101010101" pitchFamily="2" charset="-122"/>
              </a:rPr>
              <a:t>START</a:t>
            </a:r>
          </a:p>
        </p:txBody>
      </p:sp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1524000" y="1"/>
            <a:ext cx="9144000" cy="5891213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tx2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1524000" y="2420939"/>
            <a:ext cx="91440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en-US" sz="8000" b="1">
                <a:solidFill>
                  <a:schemeClr val="bg1"/>
                </a:solidFill>
                <a:ea typeface="宋体" panose="02010600030101010101" pitchFamily="2" charset="-122"/>
              </a:rPr>
              <a:t>TEMPLATE</a:t>
            </a:r>
          </a:p>
        </p:txBody>
      </p:sp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1524000" y="1"/>
            <a:ext cx="9144000" cy="5891213"/>
          </a:xfrm>
          <a:prstGeom prst="rect">
            <a:avLst/>
          </a:prstGeom>
          <a:gradFill rotWithShape="1">
            <a:gsLst>
              <a:gs pos="0">
                <a:srgbClr val="C0C0C0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9699" name="未知"/>
          <p:cNvSpPr>
            <a:spLocks/>
          </p:cNvSpPr>
          <p:nvPr/>
        </p:nvSpPr>
        <p:spPr bwMode="auto">
          <a:xfrm>
            <a:off x="7853363" y="1754189"/>
            <a:ext cx="1484312" cy="395287"/>
          </a:xfrm>
          <a:custGeom>
            <a:avLst/>
            <a:gdLst>
              <a:gd name="T0" fmla="*/ 0 w 833"/>
              <a:gd name="T1" fmla="*/ 3561 h 222"/>
              <a:gd name="T2" fmla="*/ 390233 w 833"/>
              <a:gd name="T3" fmla="*/ 395287 h 222"/>
              <a:gd name="T4" fmla="*/ 1094079 w 833"/>
              <a:gd name="T5" fmla="*/ 395287 h 222"/>
              <a:gd name="T6" fmla="*/ 1484312 w 833"/>
              <a:gd name="T7" fmla="*/ 0 h 222"/>
              <a:gd name="T8" fmla="*/ 0 w 833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2">
                <a:moveTo>
                  <a:pt x="0" y="2"/>
                </a:moveTo>
                <a:lnTo>
                  <a:pt x="219" y="222"/>
                </a:lnTo>
                <a:lnTo>
                  <a:pt x="614" y="222"/>
                </a:lnTo>
                <a:lnTo>
                  <a:pt x="833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00" name="未知"/>
          <p:cNvSpPr>
            <a:spLocks/>
          </p:cNvSpPr>
          <p:nvPr/>
        </p:nvSpPr>
        <p:spPr bwMode="auto">
          <a:xfrm>
            <a:off x="7773988" y="1825625"/>
            <a:ext cx="385762" cy="1195388"/>
          </a:xfrm>
          <a:custGeom>
            <a:avLst/>
            <a:gdLst>
              <a:gd name="T0" fmla="*/ 0 w 217"/>
              <a:gd name="T1" fmla="*/ 0 h 671"/>
              <a:gd name="T2" fmla="*/ 385762 w 217"/>
              <a:gd name="T3" fmla="*/ 386586 h 671"/>
              <a:gd name="T4" fmla="*/ 385762 w 217"/>
              <a:gd name="T5" fmla="*/ 945978 h 671"/>
              <a:gd name="T6" fmla="*/ 133328 w 217"/>
              <a:gd name="T7" fmla="*/ 1195388 h 671"/>
              <a:gd name="T8" fmla="*/ 3555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5" y="671"/>
                </a:lnTo>
                <a:lnTo>
                  <a:pt x="2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01" name="未知"/>
          <p:cNvSpPr>
            <a:spLocks/>
          </p:cNvSpPr>
          <p:nvPr/>
        </p:nvSpPr>
        <p:spPr bwMode="auto">
          <a:xfrm>
            <a:off x="9026526" y="1825625"/>
            <a:ext cx="384175" cy="1195388"/>
          </a:xfrm>
          <a:custGeom>
            <a:avLst/>
            <a:gdLst>
              <a:gd name="T0" fmla="*/ 384175 w 215"/>
              <a:gd name="T1" fmla="*/ 0 h 671"/>
              <a:gd name="T2" fmla="*/ 0 w 215"/>
              <a:gd name="T3" fmla="*/ 386586 h 671"/>
              <a:gd name="T4" fmla="*/ 0 w 215"/>
              <a:gd name="T5" fmla="*/ 945978 h 671"/>
              <a:gd name="T6" fmla="*/ 248374 w 215"/>
              <a:gd name="T7" fmla="*/ 1195388 h 671"/>
              <a:gd name="T8" fmla="*/ 384175 w 215"/>
              <a:gd name="T9" fmla="*/ 1047523 h 671"/>
              <a:gd name="T10" fmla="*/ 384175 w 215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0"/>
                </a:moveTo>
                <a:lnTo>
                  <a:pt x="0" y="217"/>
                </a:lnTo>
                <a:lnTo>
                  <a:pt x="0" y="531"/>
                </a:lnTo>
                <a:lnTo>
                  <a:pt x="139" y="671"/>
                </a:lnTo>
                <a:lnTo>
                  <a:pt x="215" y="588"/>
                </a:lnTo>
                <a:lnTo>
                  <a:pt x="215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02" name="未知"/>
          <p:cNvSpPr>
            <a:spLocks/>
          </p:cNvSpPr>
          <p:nvPr/>
        </p:nvSpPr>
        <p:spPr bwMode="auto">
          <a:xfrm>
            <a:off x="7853363" y="4046538"/>
            <a:ext cx="1484312" cy="392112"/>
          </a:xfrm>
          <a:custGeom>
            <a:avLst/>
            <a:gdLst>
              <a:gd name="T0" fmla="*/ 0 w 833"/>
              <a:gd name="T1" fmla="*/ 392112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2 h 220"/>
              <a:gd name="T8" fmla="*/ 0 w 833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03" name="未知"/>
          <p:cNvSpPr>
            <a:spLocks/>
          </p:cNvSpPr>
          <p:nvPr/>
        </p:nvSpPr>
        <p:spPr bwMode="auto">
          <a:xfrm>
            <a:off x="7773988" y="3171825"/>
            <a:ext cx="385762" cy="1195388"/>
          </a:xfrm>
          <a:custGeom>
            <a:avLst/>
            <a:gdLst>
              <a:gd name="T0" fmla="*/ 0 w 217"/>
              <a:gd name="T1" fmla="*/ 1195388 h 671"/>
              <a:gd name="T2" fmla="*/ 385762 w 217"/>
              <a:gd name="T3" fmla="*/ 812365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04" name="未知"/>
          <p:cNvSpPr>
            <a:spLocks/>
          </p:cNvSpPr>
          <p:nvPr/>
        </p:nvSpPr>
        <p:spPr bwMode="auto">
          <a:xfrm>
            <a:off x="9026526" y="3171825"/>
            <a:ext cx="384175" cy="1195388"/>
          </a:xfrm>
          <a:custGeom>
            <a:avLst/>
            <a:gdLst>
              <a:gd name="T0" fmla="*/ 384175 w 215"/>
              <a:gd name="T1" fmla="*/ 1195388 h 671"/>
              <a:gd name="T2" fmla="*/ 0 w 215"/>
              <a:gd name="T3" fmla="*/ 812365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05" name="未知"/>
          <p:cNvSpPr>
            <a:spLocks/>
          </p:cNvSpPr>
          <p:nvPr/>
        </p:nvSpPr>
        <p:spPr bwMode="auto">
          <a:xfrm>
            <a:off x="2876550" y="1754189"/>
            <a:ext cx="1485900" cy="395287"/>
          </a:xfrm>
          <a:custGeom>
            <a:avLst/>
            <a:gdLst>
              <a:gd name="T0" fmla="*/ 0 w 834"/>
              <a:gd name="T1" fmla="*/ 3561 h 222"/>
              <a:gd name="T2" fmla="*/ 391964 w 834"/>
              <a:gd name="T3" fmla="*/ 395287 h 222"/>
              <a:gd name="T4" fmla="*/ 1090373 w 834"/>
              <a:gd name="T5" fmla="*/ 395287 h 222"/>
              <a:gd name="T6" fmla="*/ 1485900 w 834"/>
              <a:gd name="T7" fmla="*/ 0 h 222"/>
              <a:gd name="T8" fmla="*/ 0 w 834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2">
                <a:moveTo>
                  <a:pt x="0" y="2"/>
                </a:moveTo>
                <a:lnTo>
                  <a:pt x="220" y="222"/>
                </a:lnTo>
                <a:lnTo>
                  <a:pt x="612" y="222"/>
                </a:lnTo>
                <a:lnTo>
                  <a:pt x="834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06" name="未知"/>
          <p:cNvSpPr>
            <a:spLocks/>
          </p:cNvSpPr>
          <p:nvPr/>
        </p:nvSpPr>
        <p:spPr bwMode="auto">
          <a:xfrm>
            <a:off x="2797176" y="1825625"/>
            <a:ext cx="385763" cy="1195388"/>
          </a:xfrm>
          <a:custGeom>
            <a:avLst/>
            <a:gdLst>
              <a:gd name="T0" fmla="*/ 0 w 217"/>
              <a:gd name="T1" fmla="*/ 0 h 671"/>
              <a:gd name="T2" fmla="*/ 385763 w 217"/>
              <a:gd name="T3" fmla="*/ 386586 h 671"/>
              <a:gd name="T4" fmla="*/ 385763 w 217"/>
              <a:gd name="T5" fmla="*/ 945978 h 671"/>
              <a:gd name="T6" fmla="*/ 135106 w 217"/>
              <a:gd name="T7" fmla="*/ 1195388 h 671"/>
              <a:gd name="T8" fmla="*/ 0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6" y="671"/>
                </a:lnTo>
                <a:lnTo>
                  <a:pt x="0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07" name="未知"/>
          <p:cNvSpPr>
            <a:spLocks/>
          </p:cNvSpPr>
          <p:nvPr/>
        </p:nvSpPr>
        <p:spPr bwMode="auto">
          <a:xfrm>
            <a:off x="4046538" y="1825625"/>
            <a:ext cx="385762" cy="1195388"/>
          </a:xfrm>
          <a:custGeom>
            <a:avLst/>
            <a:gdLst>
              <a:gd name="T0" fmla="*/ 385762 w 217"/>
              <a:gd name="T1" fmla="*/ 0 h 671"/>
              <a:gd name="T2" fmla="*/ 0 w 217"/>
              <a:gd name="T3" fmla="*/ 386586 h 671"/>
              <a:gd name="T4" fmla="*/ 0 w 217"/>
              <a:gd name="T5" fmla="*/ 945978 h 671"/>
              <a:gd name="T6" fmla="*/ 250656 w 217"/>
              <a:gd name="T7" fmla="*/ 1195388 h 671"/>
              <a:gd name="T8" fmla="*/ 385762 w 217"/>
              <a:gd name="T9" fmla="*/ 1047523 h 671"/>
              <a:gd name="T10" fmla="*/ 385762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0"/>
                </a:moveTo>
                <a:lnTo>
                  <a:pt x="0" y="217"/>
                </a:lnTo>
                <a:lnTo>
                  <a:pt x="0" y="531"/>
                </a:lnTo>
                <a:lnTo>
                  <a:pt x="141" y="671"/>
                </a:lnTo>
                <a:lnTo>
                  <a:pt x="217" y="588"/>
                </a:lnTo>
                <a:lnTo>
                  <a:pt x="217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08" name="未知"/>
          <p:cNvSpPr>
            <a:spLocks/>
          </p:cNvSpPr>
          <p:nvPr/>
        </p:nvSpPr>
        <p:spPr bwMode="auto">
          <a:xfrm>
            <a:off x="2876550" y="4046538"/>
            <a:ext cx="1485900" cy="392112"/>
          </a:xfrm>
          <a:custGeom>
            <a:avLst/>
            <a:gdLst>
              <a:gd name="T0" fmla="*/ 0 w 834"/>
              <a:gd name="T1" fmla="*/ 392112 h 220"/>
              <a:gd name="T2" fmla="*/ 391964 w 834"/>
              <a:gd name="T3" fmla="*/ 0 h 220"/>
              <a:gd name="T4" fmla="*/ 1090373 w 834"/>
              <a:gd name="T5" fmla="*/ 0 h 220"/>
              <a:gd name="T6" fmla="*/ 1485900 w 834"/>
              <a:gd name="T7" fmla="*/ 392112 h 220"/>
              <a:gd name="T8" fmla="*/ 0 w 834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0">
                <a:moveTo>
                  <a:pt x="0" y="220"/>
                </a:moveTo>
                <a:lnTo>
                  <a:pt x="220" y="0"/>
                </a:lnTo>
                <a:lnTo>
                  <a:pt x="612" y="0"/>
                </a:lnTo>
                <a:lnTo>
                  <a:pt x="834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09" name="未知"/>
          <p:cNvSpPr>
            <a:spLocks/>
          </p:cNvSpPr>
          <p:nvPr/>
        </p:nvSpPr>
        <p:spPr bwMode="auto">
          <a:xfrm>
            <a:off x="2797176" y="3171825"/>
            <a:ext cx="385763" cy="1195388"/>
          </a:xfrm>
          <a:custGeom>
            <a:avLst/>
            <a:gdLst>
              <a:gd name="T0" fmla="*/ 0 w 217"/>
              <a:gd name="T1" fmla="*/ 1195388 h 671"/>
              <a:gd name="T2" fmla="*/ 385763 w 217"/>
              <a:gd name="T3" fmla="*/ 812365 h 671"/>
              <a:gd name="T4" fmla="*/ 385763 w 217"/>
              <a:gd name="T5" fmla="*/ 251192 h 671"/>
              <a:gd name="T6" fmla="*/ 135106 w 217"/>
              <a:gd name="T7" fmla="*/ 0 h 671"/>
              <a:gd name="T8" fmla="*/ 0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6" y="0"/>
                </a:lnTo>
                <a:lnTo>
                  <a:pt x="0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10" name="未知"/>
          <p:cNvSpPr>
            <a:spLocks/>
          </p:cNvSpPr>
          <p:nvPr/>
        </p:nvSpPr>
        <p:spPr bwMode="auto">
          <a:xfrm>
            <a:off x="4046538" y="3171825"/>
            <a:ext cx="385762" cy="1195388"/>
          </a:xfrm>
          <a:custGeom>
            <a:avLst/>
            <a:gdLst>
              <a:gd name="T0" fmla="*/ 385762 w 217"/>
              <a:gd name="T1" fmla="*/ 1195388 h 671"/>
              <a:gd name="T2" fmla="*/ 0 w 217"/>
              <a:gd name="T3" fmla="*/ 812365 h 671"/>
              <a:gd name="T4" fmla="*/ 0 w 217"/>
              <a:gd name="T5" fmla="*/ 251192 h 671"/>
              <a:gd name="T6" fmla="*/ 250656 w 217"/>
              <a:gd name="T7" fmla="*/ 0 h 671"/>
              <a:gd name="T8" fmla="*/ 385762 w 217"/>
              <a:gd name="T9" fmla="*/ 146083 h 671"/>
              <a:gd name="T10" fmla="*/ 385762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671"/>
                </a:moveTo>
                <a:lnTo>
                  <a:pt x="0" y="456"/>
                </a:lnTo>
                <a:lnTo>
                  <a:pt x="0" y="141"/>
                </a:lnTo>
                <a:lnTo>
                  <a:pt x="141" y="0"/>
                </a:lnTo>
                <a:lnTo>
                  <a:pt x="217" y="82"/>
                </a:lnTo>
                <a:lnTo>
                  <a:pt x="217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11" name="Rectangle 15"/>
          <p:cNvSpPr>
            <a:spLocks noChangeArrowheads="1"/>
          </p:cNvSpPr>
          <p:nvPr/>
        </p:nvSpPr>
        <p:spPr bwMode="auto">
          <a:xfrm>
            <a:off x="4891088" y="2216151"/>
            <a:ext cx="392112" cy="390525"/>
          </a:xfrm>
          <a:prstGeom prst="rect">
            <a:avLst/>
          </a:prstGeom>
          <a:solidFill>
            <a:srgbClr val="2B2B2B"/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9712" name="Rectangle 16"/>
          <p:cNvSpPr>
            <a:spLocks noChangeArrowheads="1"/>
          </p:cNvSpPr>
          <p:nvPr/>
        </p:nvSpPr>
        <p:spPr bwMode="auto">
          <a:xfrm>
            <a:off x="4891088" y="3671889"/>
            <a:ext cx="392112" cy="390525"/>
          </a:xfrm>
          <a:prstGeom prst="rect">
            <a:avLst/>
          </a:prstGeom>
          <a:solidFill>
            <a:srgbClr val="2B2B2B"/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9713" name="未知"/>
          <p:cNvSpPr>
            <a:spLocks/>
          </p:cNvSpPr>
          <p:nvPr/>
        </p:nvSpPr>
        <p:spPr bwMode="auto">
          <a:xfrm>
            <a:off x="5795963" y="1754189"/>
            <a:ext cx="1484312" cy="395287"/>
          </a:xfrm>
          <a:custGeom>
            <a:avLst/>
            <a:gdLst>
              <a:gd name="T0" fmla="*/ 0 w 833"/>
              <a:gd name="T1" fmla="*/ 3561 h 222"/>
              <a:gd name="T2" fmla="*/ 390233 w 833"/>
              <a:gd name="T3" fmla="*/ 395287 h 222"/>
              <a:gd name="T4" fmla="*/ 1094079 w 833"/>
              <a:gd name="T5" fmla="*/ 395287 h 222"/>
              <a:gd name="T6" fmla="*/ 1484312 w 833"/>
              <a:gd name="T7" fmla="*/ 0 h 222"/>
              <a:gd name="T8" fmla="*/ 0 w 833"/>
              <a:gd name="T9" fmla="*/ 3561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2">
                <a:moveTo>
                  <a:pt x="0" y="2"/>
                </a:moveTo>
                <a:lnTo>
                  <a:pt x="219" y="222"/>
                </a:lnTo>
                <a:lnTo>
                  <a:pt x="614" y="222"/>
                </a:lnTo>
                <a:lnTo>
                  <a:pt x="833" y="0"/>
                </a:lnTo>
                <a:lnTo>
                  <a:pt x="0" y="2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14" name="未知"/>
          <p:cNvSpPr>
            <a:spLocks/>
          </p:cNvSpPr>
          <p:nvPr/>
        </p:nvSpPr>
        <p:spPr bwMode="auto">
          <a:xfrm>
            <a:off x="5716588" y="1825625"/>
            <a:ext cx="385762" cy="1195388"/>
          </a:xfrm>
          <a:custGeom>
            <a:avLst/>
            <a:gdLst>
              <a:gd name="T0" fmla="*/ 0 w 217"/>
              <a:gd name="T1" fmla="*/ 0 h 671"/>
              <a:gd name="T2" fmla="*/ 385762 w 217"/>
              <a:gd name="T3" fmla="*/ 386586 h 671"/>
              <a:gd name="T4" fmla="*/ 385762 w 217"/>
              <a:gd name="T5" fmla="*/ 945978 h 671"/>
              <a:gd name="T6" fmla="*/ 133328 w 217"/>
              <a:gd name="T7" fmla="*/ 1195388 h 671"/>
              <a:gd name="T8" fmla="*/ 3555 w 217"/>
              <a:gd name="T9" fmla="*/ 1047523 h 671"/>
              <a:gd name="T10" fmla="*/ 0 w 217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0"/>
                </a:moveTo>
                <a:lnTo>
                  <a:pt x="217" y="217"/>
                </a:lnTo>
                <a:lnTo>
                  <a:pt x="217" y="531"/>
                </a:lnTo>
                <a:lnTo>
                  <a:pt x="75" y="671"/>
                </a:lnTo>
                <a:lnTo>
                  <a:pt x="2" y="588"/>
                </a:lnTo>
                <a:lnTo>
                  <a:pt x="0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15" name="未知"/>
          <p:cNvSpPr>
            <a:spLocks/>
          </p:cNvSpPr>
          <p:nvPr/>
        </p:nvSpPr>
        <p:spPr bwMode="auto">
          <a:xfrm>
            <a:off x="6969126" y="1825625"/>
            <a:ext cx="384175" cy="1195388"/>
          </a:xfrm>
          <a:custGeom>
            <a:avLst/>
            <a:gdLst>
              <a:gd name="T0" fmla="*/ 384175 w 215"/>
              <a:gd name="T1" fmla="*/ 0 h 671"/>
              <a:gd name="T2" fmla="*/ 0 w 215"/>
              <a:gd name="T3" fmla="*/ 386586 h 671"/>
              <a:gd name="T4" fmla="*/ 0 w 215"/>
              <a:gd name="T5" fmla="*/ 945978 h 671"/>
              <a:gd name="T6" fmla="*/ 248374 w 215"/>
              <a:gd name="T7" fmla="*/ 1195388 h 671"/>
              <a:gd name="T8" fmla="*/ 384175 w 215"/>
              <a:gd name="T9" fmla="*/ 1047523 h 671"/>
              <a:gd name="T10" fmla="*/ 384175 w 215"/>
              <a:gd name="T11" fmla="*/ 0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0"/>
                </a:moveTo>
                <a:lnTo>
                  <a:pt x="0" y="217"/>
                </a:lnTo>
                <a:lnTo>
                  <a:pt x="0" y="531"/>
                </a:lnTo>
                <a:lnTo>
                  <a:pt x="139" y="671"/>
                </a:lnTo>
                <a:lnTo>
                  <a:pt x="215" y="588"/>
                </a:lnTo>
                <a:lnTo>
                  <a:pt x="215" y="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16" name="未知"/>
          <p:cNvSpPr>
            <a:spLocks/>
          </p:cNvSpPr>
          <p:nvPr/>
        </p:nvSpPr>
        <p:spPr bwMode="auto">
          <a:xfrm>
            <a:off x="5795963" y="4046538"/>
            <a:ext cx="1484312" cy="392112"/>
          </a:xfrm>
          <a:custGeom>
            <a:avLst/>
            <a:gdLst>
              <a:gd name="T0" fmla="*/ 0 w 833"/>
              <a:gd name="T1" fmla="*/ 392112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2 h 220"/>
              <a:gd name="T8" fmla="*/ 0 w 833"/>
              <a:gd name="T9" fmla="*/ 392112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17" name="未知"/>
          <p:cNvSpPr>
            <a:spLocks/>
          </p:cNvSpPr>
          <p:nvPr/>
        </p:nvSpPr>
        <p:spPr bwMode="auto">
          <a:xfrm>
            <a:off x="5716588" y="3171825"/>
            <a:ext cx="385762" cy="1195388"/>
          </a:xfrm>
          <a:custGeom>
            <a:avLst/>
            <a:gdLst>
              <a:gd name="T0" fmla="*/ 0 w 217"/>
              <a:gd name="T1" fmla="*/ 1195388 h 671"/>
              <a:gd name="T2" fmla="*/ 385762 w 217"/>
              <a:gd name="T3" fmla="*/ 812365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18" name="未知"/>
          <p:cNvSpPr>
            <a:spLocks/>
          </p:cNvSpPr>
          <p:nvPr/>
        </p:nvSpPr>
        <p:spPr bwMode="auto">
          <a:xfrm>
            <a:off x="6969126" y="3171825"/>
            <a:ext cx="384175" cy="1195388"/>
          </a:xfrm>
          <a:custGeom>
            <a:avLst/>
            <a:gdLst>
              <a:gd name="T0" fmla="*/ 384175 w 215"/>
              <a:gd name="T1" fmla="*/ 1195388 h 671"/>
              <a:gd name="T2" fmla="*/ 0 w 215"/>
              <a:gd name="T3" fmla="*/ 812365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8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solidFill>
            <a:srgbClr val="2B2B2B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19" name="未知"/>
          <p:cNvSpPr>
            <a:spLocks/>
          </p:cNvSpPr>
          <p:nvPr/>
        </p:nvSpPr>
        <p:spPr bwMode="auto">
          <a:xfrm flipV="1">
            <a:off x="7853363" y="4508501"/>
            <a:ext cx="1484312" cy="392113"/>
          </a:xfrm>
          <a:custGeom>
            <a:avLst/>
            <a:gdLst>
              <a:gd name="T0" fmla="*/ 0 w 833"/>
              <a:gd name="T1" fmla="*/ 392113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3 h 220"/>
              <a:gd name="T8" fmla="*/ 0 w 833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20" name="未知"/>
          <p:cNvSpPr>
            <a:spLocks/>
          </p:cNvSpPr>
          <p:nvPr/>
        </p:nvSpPr>
        <p:spPr bwMode="auto">
          <a:xfrm flipV="1">
            <a:off x="7773988" y="4579939"/>
            <a:ext cx="385762" cy="1195387"/>
          </a:xfrm>
          <a:custGeom>
            <a:avLst/>
            <a:gdLst>
              <a:gd name="T0" fmla="*/ 0 w 217"/>
              <a:gd name="T1" fmla="*/ 1195387 h 671"/>
              <a:gd name="T2" fmla="*/ 385762 w 217"/>
              <a:gd name="T3" fmla="*/ 812364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21" name="未知"/>
          <p:cNvSpPr>
            <a:spLocks/>
          </p:cNvSpPr>
          <p:nvPr/>
        </p:nvSpPr>
        <p:spPr bwMode="auto">
          <a:xfrm flipV="1">
            <a:off x="9026526" y="4579939"/>
            <a:ext cx="384175" cy="1195387"/>
          </a:xfrm>
          <a:custGeom>
            <a:avLst/>
            <a:gdLst>
              <a:gd name="T0" fmla="*/ 384175 w 215"/>
              <a:gd name="T1" fmla="*/ 1195387 h 671"/>
              <a:gd name="T2" fmla="*/ 0 w 215"/>
              <a:gd name="T3" fmla="*/ 812364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22" name="未知"/>
          <p:cNvSpPr>
            <a:spLocks/>
          </p:cNvSpPr>
          <p:nvPr/>
        </p:nvSpPr>
        <p:spPr bwMode="auto">
          <a:xfrm flipV="1">
            <a:off x="2876550" y="4508501"/>
            <a:ext cx="1485900" cy="392113"/>
          </a:xfrm>
          <a:custGeom>
            <a:avLst/>
            <a:gdLst>
              <a:gd name="T0" fmla="*/ 0 w 834"/>
              <a:gd name="T1" fmla="*/ 392113 h 220"/>
              <a:gd name="T2" fmla="*/ 391964 w 834"/>
              <a:gd name="T3" fmla="*/ 0 h 220"/>
              <a:gd name="T4" fmla="*/ 1090373 w 834"/>
              <a:gd name="T5" fmla="*/ 0 h 220"/>
              <a:gd name="T6" fmla="*/ 1485900 w 834"/>
              <a:gd name="T7" fmla="*/ 392113 h 220"/>
              <a:gd name="T8" fmla="*/ 0 w 834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4" h="220">
                <a:moveTo>
                  <a:pt x="0" y="220"/>
                </a:moveTo>
                <a:lnTo>
                  <a:pt x="220" y="0"/>
                </a:lnTo>
                <a:lnTo>
                  <a:pt x="612" y="0"/>
                </a:lnTo>
                <a:lnTo>
                  <a:pt x="834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23" name="未知"/>
          <p:cNvSpPr>
            <a:spLocks/>
          </p:cNvSpPr>
          <p:nvPr/>
        </p:nvSpPr>
        <p:spPr bwMode="auto">
          <a:xfrm flipV="1">
            <a:off x="2797176" y="4579939"/>
            <a:ext cx="385763" cy="1195387"/>
          </a:xfrm>
          <a:custGeom>
            <a:avLst/>
            <a:gdLst>
              <a:gd name="T0" fmla="*/ 0 w 217"/>
              <a:gd name="T1" fmla="*/ 1195387 h 671"/>
              <a:gd name="T2" fmla="*/ 385763 w 217"/>
              <a:gd name="T3" fmla="*/ 812364 h 671"/>
              <a:gd name="T4" fmla="*/ 385763 w 217"/>
              <a:gd name="T5" fmla="*/ 251192 h 671"/>
              <a:gd name="T6" fmla="*/ 135106 w 217"/>
              <a:gd name="T7" fmla="*/ 0 h 671"/>
              <a:gd name="T8" fmla="*/ 0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6" y="0"/>
                </a:lnTo>
                <a:lnTo>
                  <a:pt x="0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24" name="未知"/>
          <p:cNvSpPr>
            <a:spLocks/>
          </p:cNvSpPr>
          <p:nvPr/>
        </p:nvSpPr>
        <p:spPr bwMode="auto">
          <a:xfrm flipV="1">
            <a:off x="4046538" y="4579939"/>
            <a:ext cx="385762" cy="1195387"/>
          </a:xfrm>
          <a:custGeom>
            <a:avLst/>
            <a:gdLst>
              <a:gd name="T0" fmla="*/ 385762 w 217"/>
              <a:gd name="T1" fmla="*/ 1195387 h 671"/>
              <a:gd name="T2" fmla="*/ 0 w 217"/>
              <a:gd name="T3" fmla="*/ 812364 h 671"/>
              <a:gd name="T4" fmla="*/ 0 w 217"/>
              <a:gd name="T5" fmla="*/ 251192 h 671"/>
              <a:gd name="T6" fmla="*/ 250656 w 217"/>
              <a:gd name="T7" fmla="*/ 0 h 671"/>
              <a:gd name="T8" fmla="*/ 385762 w 217"/>
              <a:gd name="T9" fmla="*/ 146083 h 671"/>
              <a:gd name="T10" fmla="*/ 385762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217" y="671"/>
                </a:moveTo>
                <a:lnTo>
                  <a:pt x="0" y="456"/>
                </a:lnTo>
                <a:lnTo>
                  <a:pt x="0" y="141"/>
                </a:lnTo>
                <a:lnTo>
                  <a:pt x="141" y="0"/>
                </a:lnTo>
                <a:lnTo>
                  <a:pt x="217" y="82"/>
                </a:lnTo>
                <a:lnTo>
                  <a:pt x="217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25" name="未知"/>
          <p:cNvSpPr>
            <a:spLocks/>
          </p:cNvSpPr>
          <p:nvPr/>
        </p:nvSpPr>
        <p:spPr bwMode="auto">
          <a:xfrm flipV="1">
            <a:off x="5795963" y="4508501"/>
            <a:ext cx="1484312" cy="392113"/>
          </a:xfrm>
          <a:custGeom>
            <a:avLst/>
            <a:gdLst>
              <a:gd name="T0" fmla="*/ 0 w 833"/>
              <a:gd name="T1" fmla="*/ 392113 h 220"/>
              <a:gd name="T2" fmla="*/ 390233 w 833"/>
              <a:gd name="T3" fmla="*/ 0 h 220"/>
              <a:gd name="T4" fmla="*/ 1094079 w 833"/>
              <a:gd name="T5" fmla="*/ 0 h 220"/>
              <a:gd name="T6" fmla="*/ 1484312 w 833"/>
              <a:gd name="T7" fmla="*/ 392113 h 220"/>
              <a:gd name="T8" fmla="*/ 0 w 833"/>
              <a:gd name="T9" fmla="*/ 392113 h 2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33" h="220">
                <a:moveTo>
                  <a:pt x="0" y="220"/>
                </a:moveTo>
                <a:lnTo>
                  <a:pt x="219" y="0"/>
                </a:lnTo>
                <a:lnTo>
                  <a:pt x="614" y="0"/>
                </a:lnTo>
                <a:lnTo>
                  <a:pt x="833" y="220"/>
                </a:lnTo>
                <a:lnTo>
                  <a:pt x="0" y="220"/>
                </a:lnTo>
                <a:close/>
              </a:path>
            </a:pathLst>
          </a:custGeom>
          <a:solidFill>
            <a:schemeClr val="hlink"/>
          </a:solidFill>
          <a:ln w="28575" cmpd="sng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26" name="未知"/>
          <p:cNvSpPr>
            <a:spLocks/>
          </p:cNvSpPr>
          <p:nvPr/>
        </p:nvSpPr>
        <p:spPr bwMode="auto">
          <a:xfrm flipV="1">
            <a:off x="5716588" y="4579939"/>
            <a:ext cx="385762" cy="1195387"/>
          </a:xfrm>
          <a:custGeom>
            <a:avLst/>
            <a:gdLst>
              <a:gd name="T0" fmla="*/ 0 w 217"/>
              <a:gd name="T1" fmla="*/ 1195387 h 671"/>
              <a:gd name="T2" fmla="*/ 385762 w 217"/>
              <a:gd name="T3" fmla="*/ 812364 h 671"/>
              <a:gd name="T4" fmla="*/ 385762 w 217"/>
              <a:gd name="T5" fmla="*/ 251192 h 671"/>
              <a:gd name="T6" fmla="*/ 133328 w 217"/>
              <a:gd name="T7" fmla="*/ 0 h 671"/>
              <a:gd name="T8" fmla="*/ 3555 w 217"/>
              <a:gd name="T9" fmla="*/ 146083 h 671"/>
              <a:gd name="T10" fmla="*/ 0 w 217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7" h="671">
                <a:moveTo>
                  <a:pt x="0" y="671"/>
                </a:moveTo>
                <a:lnTo>
                  <a:pt x="217" y="456"/>
                </a:lnTo>
                <a:lnTo>
                  <a:pt x="217" y="141"/>
                </a:lnTo>
                <a:lnTo>
                  <a:pt x="75" y="0"/>
                </a:lnTo>
                <a:lnTo>
                  <a:pt x="2" y="82"/>
                </a:lnTo>
                <a:lnTo>
                  <a:pt x="0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27" name="未知"/>
          <p:cNvSpPr>
            <a:spLocks/>
          </p:cNvSpPr>
          <p:nvPr/>
        </p:nvSpPr>
        <p:spPr bwMode="auto">
          <a:xfrm flipV="1">
            <a:off x="6969126" y="4579939"/>
            <a:ext cx="384175" cy="1195387"/>
          </a:xfrm>
          <a:custGeom>
            <a:avLst/>
            <a:gdLst>
              <a:gd name="T0" fmla="*/ 384175 w 215"/>
              <a:gd name="T1" fmla="*/ 1195387 h 671"/>
              <a:gd name="T2" fmla="*/ 0 w 215"/>
              <a:gd name="T3" fmla="*/ 812364 h 671"/>
              <a:gd name="T4" fmla="*/ 0 w 215"/>
              <a:gd name="T5" fmla="*/ 251192 h 671"/>
              <a:gd name="T6" fmla="*/ 248374 w 215"/>
              <a:gd name="T7" fmla="*/ 0 h 671"/>
              <a:gd name="T8" fmla="*/ 384175 w 215"/>
              <a:gd name="T9" fmla="*/ 146083 h 671"/>
              <a:gd name="T10" fmla="*/ 384175 w 215"/>
              <a:gd name="T11" fmla="*/ 1195387 h 6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671">
                <a:moveTo>
                  <a:pt x="215" y="671"/>
                </a:moveTo>
                <a:lnTo>
                  <a:pt x="0" y="456"/>
                </a:lnTo>
                <a:lnTo>
                  <a:pt x="0" y="141"/>
                </a:lnTo>
                <a:lnTo>
                  <a:pt x="139" y="0"/>
                </a:lnTo>
                <a:lnTo>
                  <a:pt x="215" y="82"/>
                </a:lnTo>
                <a:lnTo>
                  <a:pt x="215" y="67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lin ang="5400000" scaled="1"/>
          </a:gra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28" name="未知"/>
          <p:cNvSpPr>
            <a:spLocks/>
          </p:cNvSpPr>
          <p:nvPr/>
        </p:nvSpPr>
        <p:spPr bwMode="auto">
          <a:xfrm>
            <a:off x="3028951" y="2876551"/>
            <a:ext cx="1171575" cy="428625"/>
          </a:xfrm>
          <a:custGeom>
            <a:avLst/>
            <a:gdLst>
              <a:gd name="T0" fmla="*/ 0 w 738"/>
              <a:gd name="T1" fmla="*/ 209550 h 270"/>
              <a:gd name="T2" fmla="*/ 209550 w 738"/>
              <a:gd name="T3" fmla="*/ 0 h 270"/>
              <a:gd name="T4" fmla="*/ 952500 w 738"/>
              <a:gd name="T5" fmla="*/ 0 h 270"/>
              <a:gd name="T6" fmla="*/ 1171575 w 738"/>
              <a:gd name="T7" fmla="*/ 219075 h 270"/>
              <a:gd name="T8" fmla="*/ 957263 w 738"/>
              <a:gd name="T9" fmla="*/ 428625 h 270"/>
              <a:gd name="T10" fmla="*/ 204788 w 738"/>
              <a:gd name="T11" fmla="*/ 428625 h 270"/>
              <a:gd name="T12" fmla="*/ 0 w 738"/>
              <a:gd name="T13" fmla="*/ 209550 h 27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738" h="270">
                <a:moveTo>
                  <a:pt x="0" y="132"/>
                </a:moveTo>
                <a:lnTo>
                  <a:pt x="132" y="0"/>
                </a:lnTo>
                <a:lnTo>
                  <a:pt x="600" y="0"/>
                </a:lnTo>
                <a:lnTo>
                  <a:pt x="738" y="138"/>
                </a:lnTo>
                <a:lnTo>
                  <a:pt x="603" y="270"/>
                </a:lnTo>
                <a:lnTo>
                  <a:pt x="129" y="270"/>
                </a:lnTo>
                <a:lnTo>
                  <a:pt x="0" y="132"/>
                </a:lnTo>
                <a:close/>
              </a:path>
            </a:pathLst>
          </a:custGeom>
          <a:solidFill>
            <a:srgbClr val="2B2B2B"/>
          </a:soli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29" name="未知"/>
          <p:cNvSpPr>
            <a:spLocks/>
          </p:cNvSpPr>
          <p:nvPr/>
        </p:nvSpPr>
        <p:spPr bwMode="auto">
          <a:xfrm>
            <a:off x="5957889" y="2876551"/>
            <a:ext cx="1171575" cy="428625"/>
          </a:xfrm>
          <a:custGeom>
            <a:avLst/>
            <a:gdLst>
              <a:gd name="T0" fmla="*/ 0 w 738"/>
              <a:gd name="T1" fmla="*/ 209550 h 270"/>
              <a:gd name="T2" fmla="*/ 209550 w 738"/>
              <a:gd name="T3" fmla="*/ 0 h 270"/>
              <a:gd name="T4" fmla="*/ 952500 w 738"/>
              <a:gd name="T5" fmla="*/ 0 h 270"/>
              <a:gd name="T6" fmla="*/ 1171575 w 738"/>
              <a:gd name="T7" fmla="*/ 219075 h 270"/>
              <a:gd name="T8" fmla="*/ 957263 w 738"/>
              <a:gd name="T9" fmla="*/ 428625 h 270"/>
              <a:gd name="T10" fmla="*/ 204788 w 738"/>
              <a:gd name="T11" fmla="*/ 428625 h 270"/>
              <a:gd name="T12" fmla="*/ 0 w 738"/>
              <a:gd name="T13" fmla="*/ 209550 h 27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738" h="270">
                <a:moveTo>
                  <a:pt x="0" y="132"/>
                </a:moveTo>
                <a:lnTo>
                  <a:pt x="132" y="0"/>
                </a:lnTo>
                <a:lnTo>
                  <a:pt x="600" y="0"/>
                </a:lnTo>
                <a:lnTo>
                  <a:pt x="738" y="138"/>
                </a:lnTo>
                <a:lnTo>
                  <a:pt x="603" y="270"/>
                </a:lnTo>
                <a:lnTo>
                  <a:pt x="129" y="270"/>
                </a:lnTo>
                <a:lnTo>
                  <a:pt x="0" y="132"/>
                </a:lnTo>
                <a:close/>
              </a:path>
            </a:pathLst>
          </a:custGeom>
          <a:solidFill>
            <a:srgbClr val="2B2B2B"/>
          </a:soli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30" name="未知"/>
          <p:cNvSpPr>
            <a:spLocks/>
          </p:cNvSpPr>
          <p:nvPr/>
        </p:nvSpPr>
        <p:spPr bwMode="auto">
          <a:xfrm>
            <a:off x="8021639" y="2876551"/>
            <a:ext cx="1171575" cy="428625"/>
          </a:xfrm>
          <a:custGeom>
            <a:avLst/>
            <a:gdLst>
              <a:gd name="T0" fmla="*/ 0 w 738"/>
              <a:gd name="T1" fmla="*/ 209550 h 270"/>
              <a:gd name="T2" fmla="*/ 209550 w 738"/>
              <a:gd name="T3" fmla="*/ 0 h 270"/>
              <a:gd name="T4" fmla="*/ 952500 w 738"/>
              <a:gd name="T5" fmla="*/ 0 h 270"/>
              <a:gd name="T6" fmla="*/ 1171575 w 738"/>
              <a:gd name="T7" fmla="*/ 219075 h 270"/>
              <a:gd name="T8" fmla="*/ 957263 w 738"/>
              <a:gd name="T9" fmla="*/ 428625 h 270"/>
              <a:gd name="T10" fmla="*/ 204788 w 738"/>
              <a:gd name="T11" fmla="*/ 428625 h 270"/>
              <a:gd name="T12" fmla="*/ 0 w 738"/>
              <a:gd name="T13" fmla="*/ 209550 h 27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738" h="270">
                <a:moveTo>
                  <a:pt x="0" y="132"/>
                </a:moveTo>
                <a:lnTo>
                  <a:pt x="132" y="0"/>
                </a:lnTo>
                <a:lnTo>
                  <a:pt x="600" y="0"/>
                </a:lnTo>
                <a:lnTo>
                  <a:pt x="738" y="138"/>
                </a:lnTo>
                <a:lnTo>
                  <a:pt x="603" y="270"/>
                </a:lnTo>
                <a:lnTo>
                  <a:pt x="129" y="270"/>
                </a:lnTo>
                <a:lnTo>
                  <a:pt x="0" y="132"/>
                </a:lnTo>
                <a:close/>
              </a:path>
            </a:pathLst>
          </a:custGeom>
          <a:solidFill>
            <a:srgbClr val="2B2B2B"/>
          </a:solidFill>
          <a:ln w="28575" cap="flat" cmpd="sng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31" name="Rectangle 35"/>
          <p:cNvSpPr>
            <a:spLocks noChangeArrowheads="1"/>
          </p:cNvSpPr>
          <p:nvPr/>
        </p:nvSpPr>
        <p:spPr bwMode="auto">
          <a:xfrm>
            <a:off x="8524875" y="1008064"/>
            <a:ext cx="974626" cy="56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3700" b="1">
                <a:latin typeface="Arial MT" charset="0"/>
                <a:ea typeface="宋体" panose="02010600030101010101" pitchFamily="2" charset="-122"/>
              </a:rPr>
              <a:t>SEC</a:t>
            </a:r>
            <a:endParaRPr lang="de-DE" altLang="en-US">
              <a:ea typeface="宋体" panose="02010600030101010101" pitchFamily="2" charset="-122"/>
            </a:endParaRPr>
          </a:p>
        </p:txBody>
      </p:sp>
      <p:sp>
        <p:nvSpPr>
          <p:cNvPr id="29732" name="Rectangle 36"/>
          <p:cNvSpPr>
            <a:spLocks noChangeArrowheads="1"/>
          </p:cNvSpPr>
          <p:nvPr/>
        </p:nvSpPr>
        <p:spPr bwMode="auto">
          <a:xfrm>
            <a:off x="3470276" y="1008064"/>
            <a:ext cx="870431" cy="56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3700" b="1">
                <a:latin typeface="Arial MT" charset="0"/>
                <a:ea typeface="宋体" panose="02010600030101010101" pitchFamily="2" charset="-122"/>
              </a:rPr>
              <a:t>MIN</a:t>
            </a:r>
            <a:endParaRPr lang="de-DE" altLang="en-US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 advTm="1000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920876" y="3735389"/>
            <a:ext cx="3457575" cy="3381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kern="0" dirty="0">
                <a:solidFill>
                  <a:schemeClr val="bg1"/>
                </a:solidFill>
                <a:latin typeface="Calibri"/>
              </a:rPr>
              <a:t>优秀</a:t>
            </a:r>
            <a:r>
              <a:rPr lang="en-US" altLang="zh-CN" sz="1600" kern="0" dirty="0">
                <a:solidFill>
                  <a:schemeClr val="bg1"/>
                </a:solidFill>
                <a:latin typeface="Calibri"/>
              </a:rPr>
              <a:t>PPT</a:t>
            </a:r>
            <a:r>
              <a:rPr lang="zh-CN" altLang="en-US" sz="1600" kern="0" dirty="0">
                <a:solidFill>
                  <a:schemeClr val="bg1"/>
                </a:solidFill>
                <a:latin typeface="Calibri"/>
              </a:rPr>
              <a:t>下载：</a:t>
            </a:r>
            <a:r>
              <a:rPr lang="en-US" altLang="zh-CN" sz="1600" kern="0" dirty="0">
                <a:solidFill>
                  <a:schemeClr val="bg1"/>
                </a:solidFill>
                <a:latin typeface="Calibri"/>
              </a:rPr>
              <a:t>www.1ppt.com/xiazai/ </a:t>
            </a:r>
            <a:endParaRPr lang="zh-CN" altLang="en-US" kern="0" dirty="0">
              <a:solidFill>
                <a:schemeClr val="bg1"/>
              </a:solidFill>
            </a:endParaRPr>
          </a:p>
        </p:txBody>
      </p:sp>
      <p:sp>
        <p:nvSpPr>
          <p:cNvPr id="30723" name="Rectangle 2"/>
          <p:cNvSpPr>
            <a:spLocks noChangeArrowheads="1"/>
          </p:cNvSpPr>
          <p:nvPr/>
        </p:nvSpPr>
        <p:spPr bwMode="auto">
          <a:xfrm>
            <a:off x="1524000" y="4078288"/>
            <a:ext cx="9144000" cy="2781300"/>
          </a:xfrm>
          <a:prstGeom prst="rect">
            <a:avLst/>
          </a:prstGeom>
          <a:solidFill>
            <a:schemeClr val="tx1">
              <a:alpha val="65097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zh-CN" altLang="zh-CN" sz="2400">
              <a:solidFill>
                <a:schemeClr val="bg2"/>
              </a:solidFill>
            </a:endParaRPr>
          </a:p>
        </p:txBody>
      </p:sp>
      <p:sp>
        <p:nvSpPr>
          <p:cNvPr id="30724" name="Text Box 3"/>
          <p:cNvSpPr txBox="1">
            <a:spLocks noChangeArrowheads="1"/>
          </p:cNvSpPr>
          <p:nvPr/>
        </p:nvSpPr>
        <p:spPr bwMode="auto">
          <a:xfrm>
            <a:off x="4567239" y="1508126"/>
            <a:ext cx="576262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zh-CN" altLang="en-US" sz="6000" b="1" i="1" dirty="0">
                <a:solidFill>
                  <a:srgbClr val="5F5F5F"/>
                </a:solidFill>
                <a:ea typeface="微软雅黑" panose="020B0503020204020204" pitchFamily="34" charset="-122"/>
              </a:rPr>
              <a:t>谢谢</a:t>
            </a:r>
            <a:r>
              <a:rPr lang="zh-CN" altLang="en-US" sz="6000" b="1" i="1" dirty="0">
                <a:solidFill>
                  <a:schemeClr val="folHlink"/>
                </a:solidFill>
                <a:ea typeface="微软雅黑" panose="020B0503020204020204" pitchFamily="34" charset="-122"/>
              </a:rPr>
              <a:t>观赏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Standarddesign">
  <a:themeElements>
    <a:clrScheme name="1_Standarddesign 1">
      <a:dk1>
        <a:srgbClr val="000000"/>
      </a:dk1>
      <a:lt1>
        <a:srgbClr val="FFFFFF"/>
      </a:lt1>
      <a:dk2>
        <a:srgbClr val="494949"/>
      </a:dk2>
      <a:lt2>
        <a:srgbClr val="3E7EA6"/>
      </a:lt2>
      <a:accent1>
        <a:srgbClr val="6E6E6E"/>
      </a:accent1>
      <a:accent2>
        <a:srgbClr val="9B9B9B"/>
      </a:accent2>
      <a:accent3>
        <a:srgbClr val="FFFFFF"/>
      </a:accent3>
      <a:accent4>
        <a:srgbClr val="000000"/>
      </a:accent4>
      <a:accent5>
        <a:srgbClr val="BABABA"/>
      </a:accent5>
      <a:accent6>
        <a:srgbClr val="8C8C8C"/>
      </a:accent6>
      <a:hlink>
        <a:srgbClr val="C1C1C1"/>
      </a:hlink>
      <a:folHlink>
        <a:srgbClr val="E6E6E6"/>
      </a:folHlink>
    </a:clrScheme>
    <a:fontScheme name="1_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1_Standarddesign 1">
        <a:dk1>
          <a:srgbClr val="000000"/>
        </a:dk1>
        <a:lt1>
          <a:srgbClr val="FFFFFF"/>
        </a:lt1>
        <a:dk2>
          <a:srgbClr val="494949"/>
        </a:dk2>
        <a:lt2>
          <a:srgbClr val="3E7EA6"/>
        </a:lt2>
        <a:accent1>
          <a:srgbClr val="6E6E6E"/>
        </a:accent1>
        <a:accent2>
          <a:srgbClr val="9B9B9B"/>
        </a:accent2>
        <a:accent3>
          <a:srgbClr val="FFFFFF"/>
        </a:accent3>
        <a:accent4>
          <a:srgbClr val="000000"/>
        </a:accent4>
        <a:accent5>
          <a:srgbClr val="BABABA"/>
        </a:accent5>
        <a:accent6>
          <a:srgbClr val="8C8C8C"/>
        </a:accent6>
        <a:hlink>
          <a:srgbClr val="C1C1C1"/>
        </a:hlink>
        <a:folHlink>
          <a:srgbClr val="E6E6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Pages>0</Pages>
  <Words>38</Words>
  <Characters>0</Characters>
  <Application>Microsoft Office PowerPoint</Application>
  <DocSecurity>0</DocSecurity>
  <PresentationFormat>宽屏</PresentationFormat>
  <Lines>0</Lines>
  <Paragraphs>28</Paragraphs>
  <Slides>15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15</vt:i4>
      </vt:variant>
    </vt:vector>
  </HeadingPairs>
  <TitlesOfParts>
    <vt:vector size="23" baseType="lpstr">
      <vt:lpstr>Arial</vt:lpstr>
      <vt:lpstr>Wingdings</vt:lpstr>
      <vt:lpstr>宋体</vt:lpstr>
      <vt:lpstr>Calibri</vt:lpstr>
      <vt:lpstr>Arial MT</vt:lpstr>
      <vt:lpstr>微软雅黑</vt:lpstr>
      <vt:lpstr>1_Standarddesign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PresentationPoint</dc:creator>
  <cp:lastModifiedBy>xbany</cp:lastModifiedBy>
  <cp:revision>517</cp:revision>
  <cp:lastPrinted>2005-03-15T07:48:11Z</cp:lastPrinted>
  <dcterms:created xsi:type="dcterms:W3CDTF">2004-11-16T16:03:16Z</dcterms:created>
  <dcterms:modified xsi:type="dcterms:W3CDTF">2017-10-27T13:16:01Z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PPL_Language">
    <vt:r8>1031</vt:r8>
  </property>
  <property fmtid="{D5CDD505-2E9C-101B-9397-08002B2CF9AE}" pid="3" name="KSOProductBuildVer">
    <vt:lpwstr>2052-8.1.0.2988</vt:lpwstr>
  </property>
</Properties>
</file>