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55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1C866D8-9C48-4B3F-BB34-E1CFF9279ADD}" type="datetime1">
              <a:rPr lang="zh-CN" altLang="en-US"/>
              <a:pPr/>
              <a:t>2017/10/28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20BE39-4C39-4A89-9413-CCCC0C970313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80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1C866D8-9C48-4B3F-BB34-E1CFF9279ADD}" type="datetime1">
              <a:rPr lang="zh-CN" altLang="en-US"/>
              <a:pPr/>
              <a:t>2017/10/28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FD20E3-5E97-4A91-83C6-9E700906DEEE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876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1C866D8-9C48-4B3F-BB34-E1CFF9279ADD}" type="datetime1">
              <a:rPr lang="zh-CN" altLang="en-US"/>
              <a:pPr/>
              <a:t>2017/10/28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8E9780-8B11-4C51-9432-B1D02FBF1CAF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532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1C866D8-9C48-4B3F-BB34-E1CFF9279ADD}" type="datetime1">
              <a:rPr lang="zh-CN" altLang="en-US"/>
              <a:pPr/>
              <a:t>2017/10/28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98F31D-6300-4805-80B3-68536EFA0A39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323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1C866D8-9C48-4B3F-BB34-E1CFF9279ADD}" type="datetime1">
              <a:rPr lang="zh-CN" altLang="en-US"/>
              <a:pPr/>
              <a:t>2017/10/28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8B018B-8F85-4F39-B594-2D297C6BFC86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755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1C866D8-9C48-4B3F-BB34-E1CFF9279ADD}" type="datetime1">
              <a:rPr lang="zh-CN" altLang="en-US"/>
              <a:pPr/>
              <a:t>2017/10/28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299098-12FA-4BB2-B81E-C3D3A5E3FDD2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909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1C866D8-9C48-4B3F-BB34-E1CFF9279ADD}" type="datetime1">
              <a:rPr lang="zh-CN" altLang="en-US"/>
              <a:pPr/>
              <a:t>2017/10/28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373F8D-9BCD-479C-B317-FB20B3A0CF85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7349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1C866D8-9C48-4B3F-BB34-E1CFF9279ADD}" type="datetime1">
              <a:rPr lang="zh-CN" altLang="en-US"/>
              <a:pPr/>
              <a:t>2017/10/28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9C1EDB-F273-4C3B-859A-756CE206D1C7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86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1C866D8-9C48-4B3F-BB34-E1CFF9279ADD}" type="datetime1">
              <a:rPr lang="zh-CN" altLang="en-US"/>
              <a:pPr/>
              <a:t>2017/10/28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9F9E61-9167-426C-A25B-59F9AFD67093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082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1C866D8-9C48-4B3F-BB34-E1CFF9279ADD}" type="datetime1">
              <a:rPr lang="zh-CN" altLang="en-US"/>
              <a:pPr/>
              <a:t>2017/10/28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49A816-1B89-4CD7-8ECD-E06269399DBC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0293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1C866D8-9C48-4B3F-BB34-E1CFF9279ADD}" type="datetime1">
              <a:rPr lang="zh-CN" altLang="en-US"/>
              <a:pPr/>
              <a:t>2017/10/28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9BFF98-7DFE-4463-83DE-7EC50C380E01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434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61C866D8-9C48-4B3F-BB34-E1CFF9279ADD}" type="datetime1">
              <a:rPr lang="zh-CN" altLang="en-US"/>
              <a:pPr/>
              <a:t>2017/10/28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624C4283-3491-45ED-BB63-21F9971B109A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9758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>
                <a:sym typeface="Calibri Light" panose="020F0302020204030204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>
                <a:sym typeface="Calibri" panose="020F0502020204030204" pitchFamily="34" charset="0"/>
              </a:rPr>
              <a:t>单击此处编辑母版文本样式</a:t>
            </a:r>
          </a:p>
          <a:p>
            <a:pPr lvl="1"/>
            <a:r>
              <a:rPr lang="zh-CN" smtClean="0">
                <a:sym typeface="Calibri" panose="020F0502020204030204" pitchFamily="34" charset="0"/>
              </a:rPr>
              <a:t>第二级</a:t>
            </a:r>
          </a:p>
          <a:p>
            <a:pPr lvl="2"/>
            <a:r>
              <a:rPr lang="zh-CN" smtClean="0">
                <a:sym typeface="Calibri" panose="020F0502020204030204" pitchFamily="34" charset="0"/>
              </a:rPr>
              <a:t>第三级</a:t>
            </a:r>
          </a:p>
          <a:p>
            <a:pPr lvl="3"/>
            <a:r>
              <a:rPr lang="zh-CN" smtClean="0">
                <a:sym typeface="Calibri" panose="020F0502020204030204" pitchFamily="34" charset="0"/>
              </a:rPr>
              <a:t>第四级</a:t>
            </a:r>
          </a:p>
          <a:p>
            <a:pPr lvl="4"/>
            <a:r>
              <a:rPr lang="zh-CN" smtClean="0">
                <a:sym typeface="Calibri" panose="020F0502020204030204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61C866D8-9C48-4B3F-BB34-E1CFF9279ADD}" type="datetime1">
              <a:rPr lang="zh-CN" altLang="en-US"/>
              <a:pPr/>
              <a:t>2017/10/28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85C1F3ED-3388-484A-926E-E6B1277C84F7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/>
  <p:txStyles>
    <p:titleStyle>
      <a:lvl1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  <a:sym typeface="Calibri Light" panose="020F0302020204030204" pitchFamily="34" charset="0"/>
        </a:defRPr>
      </a:lvl1pPr>
      <a:lvl2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2pPr>
      <a:lvl3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3pPr>
      <a:lvl4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4pPr>
      <a:lvl5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6" name="矩形 22"/>
          <p:cNvSpPr>
            <a:spLocks noChangeArrowheads="1"/>
          </p:cNvSpPr>
          <p:nvPr/>
        </p:nvSpPr>
        <p:spPr bwMode="auto">
          <a:xfrm>
            <a:off x="-4762" y="0"/>
            <a:ext cx="12196762" cy="6858000"/>
          </a:xfrm>
          <a:prstGeom prst="rect">
            <a:avLst/>
          </a:prstGeom>
          <a:gradFill rotWithShape="1">
            <a:gsLst>
              <a:gs pos="0">
                <a:srgbClr val="B4AF85"/>
              </a:gs>
              <a:gs pos="100000">
                <a:srgbClr val="8E8754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87" name="直接连接符 24"/>
          <p:cNvSpPr>
            <a:spLocks noChangeShapeType="1"/>
          </p:cNvSpPr>
          <p:nvPr/>
        </p:nvSpPr>
        <p:spPr bwMode="auto">
          <a:xfrm>
            <a:off x="869950" y="3425825"/>
            <a:ext cx="10534650" cy="14288"/>
          </a:xfrm>
          <a:prstGeom prst="line">
            <a:avLst/>
          </a:prstGeom>
          <a:noFill/>
          <a:ln w="50800" cap="flat" cmpd="sng">
            <a:solidFill>
              <a:schemeClr val="tx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88" name="直接连接符 29"/>
          <p:cNvSpPr>
            <a:spLocks noChangeShapeType="1"/>
          </p:cNvSpPr>
          <p:nvPr/>
        </p:nvSpPr>
        <p:spPr bwMode="auto">
          <a:xfrm>
            <a:off x="6096000" y="-14288"/>
            <a:ext cx="0" cy="6908801"/>
          </a:xfrm>
          <a:prstGeom prst="line">
            <a:avLst/>
          </a:prstGeom>
          <a:noFill/>
          <a:ln w="50800" cap="flat" cmpd="sng">
            <a:solidFill>
              <a:schemeClr val="tx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089" name="组合 32"/>
          <p:cNvGrpSpPr>
            <a:grpSpLocks/>
          </p:cNvGrpSpPr>
          <p:nvPr/>
        </p:nvGrpSpPr>
        <p:grpSpPr bwMode="auto">
          <a:xfrm>
            <a:off x="3054350" y="387350"/>
            <a:ext cx="6081713" cy="6081713"/>
            <a:chOff x="0" y="0"/>
            <a:chExt cx="6081486" cy="6081486"/>
          </a:xfrm>
        </p:grpSpPr>
        <p:sp>
          <p:nvSpPr>
            <p:cNvPr id="3090" name="椭圆 30"/>
            <p:cNvSpPr>
              <a:spLocks noChangeArrowheads="1"/>
            </p:cNvSpPr>
            <p:nvPr/>
          </p:nvSpPr>
          <p:spPr bwMode="auto">
            <a:xfrm>
              <a:off x="0" y="0"/>
              <a:ext cx="6081486" cy="6081486"/>
            </a:xfrm>
            <a:prstGeom prst="ellipse">
              <a:avLst/>
            </a:prstGeom>
            <a:noFill/>
            <a:ln w="12700" cap="flat" cmpd="sng">
              <a:solidFill>
                <a:srgbClr val="BFBFBF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091" name="椭圆 31"/>
            <p:cNvSpPr>
              <a:spLocks noChangeArrowheads="1"/>
            </p:cNvSpPr>
            <p:nvPr/>
          </p:nvSpPr>
          <p:spPr bwMode="auto">
            <a:xfrm>
              <a:off x="660401" y="660401"/>
              <a:ext cx="4760686" cy="4760686"/>
            </a:xfrm>
            <a:prstGeom prst="ellipse">
              <a:avLst/>
            </a:prstGeom>
            <a:noFill/>
            <a:ln w="12700" cap="flat" cmpd="sng">
              <a:solidFill>
                <a:srgbClr val="BFBFBF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r>
                <a:rPr lang="en-US" sz="37000">
                  <a:solidFill>
                    <a:srgbClr val="FFFFFF"/>
                  </a:solidFill>
                  <a:latin typeface="Arial Unicode MS" pitchFamily="2" charset="-122"/>
                  <a:ea typeface="Arial Unicode MS" pitchFamily="2" charset="-122"/>
                  <a:sym typeface="Arial Unicode MS" pitchFamily="2" charset="-122"/>
                </a:rPr>
                <a:t>5</a:t>
              </a:r>
              <a:endParaRPr lang="zh-CN" altLang="en-US" sz="37000">
                <a:solidFill>
                  <a:srgbClr val="FFFFFF"/>
                </a:solidFill>
                <a:latin typeface="Arial Unicode MS" pitchFamily="2" charset="-122"/>
                <a:ea typeface="Arial Unicode MS" pitchFamily="2" charset="-122"/>
                <a:sym typeface="Arial Unicode MS" pitchFamily="2" charset="-122"/>
              </a:endParaRPr>
            </a:p>
          </p:txBody>
        </p:sp>
      </p:grp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75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0" name="矩形 13"/>
          <p:cNvSpPr>
            <a:spLocks noChangeArrowheads="1"/>
          </p:cNvSpPr>
          <p:nvPr/>
        </p:nvSpPr>
        <p:spPr bwMode="auto">
          <a:xfrm>
            <a:off x="-4762" y="0"/>
            <a:ext cx="12196762" cy="6858000"/>
          </a:xfrm>
          <a:prstGeom prst="rect">
            <a:avLst/>
          </a:prstGeom>
          <a:gradFill rotWithShape="1">
            <a:gsLst>
              <a:gs pos="0">
                <a:srgbClr val="B4AF85"/>
              </a:gs>
              <a:gs pos="100000">
                <a:srgbClr val="8E8754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11" name="直接连接符 14"/>
          <p:cNvSpPr>
            <a:spLocks noChangeShapeType="1"/>
          </p:cNvSpPr>
          <p:nvPr/>
        </p:nvSpPr>
        <p:spPr bwMode="auto">
          <a:xfrm>
            <a:off x="869950" y="3425825"/>
            <a:ext cx="10534650" cy="14288"/>
          </a:xfrm>
          <a:prstGeom prst="line">
            <a:avLst/>
          </a:prstGeom>
          <a:noFill/>
          <a:ln w="50800" cap="flat" cmpd="sng">
            <a:solidFill>
              <a:schemeClr val="tx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12" name="直接连接符 22"/>
          <p:cNvSpPr>
            <a:spLocks noChangeShapeType="1"/>
          </p:cNvSpPr>
          <p:nvPr/>
        </p:nvSpPr>
        <p:spPr bwMode="auto">
          <a:xfrm>
            <a:off x="6096000" y="-14288"/>
            <a:ext cx="0" cy="6908801"/>
          </a:xfrm>
          <a:prstGeom prst="line">
            <a:avLst/>
          </a:prstGeom>
          <a:noFill/>
          <a:ln w="50800" cap="flat" cmpd="sng">
            <a:solidFill>
              <a:schemeClr val="tx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113" name="组合 1"/>
          <p:cNvGrpSpPr>
            <a:grpSpLocks/>
          </p:cNvGrpSpPr>
          <p:nvPr/>
        </p:nvGrpSpPr>
        <p:grpSpPr bwMode="auto">
          <a:xfrm>
            <a:off x="3054350" y="387350"/>
            <a:ext cx="6081713" cy="6081713"/>
            <a:chOff x="0" y="0"/>
            <a:chExt cx="6081486" cy="6081486"/>
          </a:xfrm>
        </p:grpSpPr>
        <p:sp>
          <p:nvSpPr>
            <p:cNvPr id="4114" name="椭圆 23"/>
            <p:cNvSpPr>
              <a:spLocks noChangeArrowheads="1"/>
            </p:cNvSpPr>
            <p:nvPr/>
          </p:nvSpPr>
          <p:spPr bwMode="auto">
            <a:xfrm>
              <a:off x="0" y="0"/>
              <a:ext cx="6081486" cy="6081486"/>
            </a:xfrm>
            <a:prstGeom prst="ellipse">
              <a:avLst/>
            </a:prstGeom>
            <a:noFill/>
            <a:ln w="12700" cap="flat" cmpd="sng">
              <a:solidFill>
                <a:srgbClr val="BFBFBF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15" name="椭圆 24"/>
            <p:cNvSpPr>
              <a:spLocks noChangeArrowheads="1"/>
            </p:cNvSpPr>
            <p:nvPr/>
          </p:nvSpPr>
          <p:spPr bwMode="auto">
            <a:xfrm>
              <a:off x="660401" y="660401"/>
              <a:ext cx="4760686" cy="4760686"/>
            </a:xfrm>
            <a:prstGeom prst="ellipse">
              <a:avLst/>
            </a:prstGeom>
            <a:noFill/>
            <a:ln w="12700" cap="flat" cmpd="sng">
              <a:solidFill>
                <a:srgbClr val="BFBFBF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r>
                <a:rPr lang="en-US" sz="37000">
                  <a:solidFill>
                    <a:srgbClr val="FFFFFF"/>
                  </a:solidFill>
                  <a:latin typeface="Arial Unicode MS" pitchFamily="2" charset="-122"/>
                  <a:ea typeface="Arial Unicode MS" pitchFamily="2" charset="-122"/>
                  <a:sym typeface="Arial Unicode MS" pitchFamily="2" charset="-122"/>
                </a:rPr>
                <a:t>4</a:t>
              </a:r>
              <a:endParaRPr lang="zh-CN" altLang="en-US" sz="37000">
                <a:solidFill>
                  <a:srgbClr val="FFFFFF"/>
                </a:solidFill>
                <a:latin typeface="Arial Unicode MS" pitchFamily="2" charset="-122"/>
                <a:ea typeface="Arial Unicode MS" pitchFamily="2" charset="-122"/>
                <a:sym typeface="Arial Unicode MS" pitchFamily="2" charset="-122"/>
              </a:endParaRPr>
            </a:p>
          </p:txBody>
        </p:sp>
      </p:grpSp>
    </p:spTree>
  </p:cSld>
  <p:clrMapOvr>
    <a:masterClrMapping/>
  </p:clrMapOvr>
  <p:transition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75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4" name="矩形 13"/>
          <p:cNvSpPr>
            <a:spLocks noChangeArrowheads="1"/>
          </p:cNvSpPr>
          <p:nvPr/>
        </p:nvSpPr>
        <p:spPr bwMode="auto">
          <a:xfrm>
            <a:off x="-4762" y="0"/>
            <a:ext cx="12196762" cy="6858000"/>
          </a:xfrm>
          <a:prstGeom prst="rect">
            <a:avLst/>
          </a:prstGeom>
          <a:gradFill rotWithShape="1">
            <a:gsLst>
              <a:gs pos="0">
                <a:srgbClr val="B4AF85"/>
              </a:gs>
              <a:gs pos="100000">
                <a:srgbClr val="8E8754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35" name="直接连接符 14"/>
          <p:cNvSpPr>
            <a:spLocks noChangeShapeType="1"/>
          </p:cNvSpPr>
          <p:nvPr/>
        </p:nvSpPr>
        <p:spPr bwMode="auto">
          <a:xfrm>
            <a:off x="869950" y="3425825"/>
            <a:ext cx="10534650" cy="14288"/>
          </a:xfrm>
          <a:prstGeom prst="line">
            <a:avLst/>
          </a:prstGeom>
          <a:noFill/>
          <a:ln w="50800" cap="flat" cmpd="sng">
            <a:solidFill>
              <a:schemeClr val="tx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6" name="直接连接符 22"/>
          <p:cNvSpPr>
            <a:spLocks noChangeShapeType="1"/>
          </p:cNvSpPr>
          <p:nvPr/>
        </p:nvSpPr>
        <p:spPr bwMode="auto">
          <a:xfrm>
            <a:off x="6096000" y="-14288"/>
            <a:ext cx="0" cy="6908801"/>
          </a:xfrm>
          <a:prstGeom prst="line">
            <a:avLst/>
          </a:prstGeom>
          <a:noFill/>
          <a:ln w="50800" cap="flat" cmpd="sng">
            <a:solidFill>
              <a:schemeClr val="tx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5137" name="组合 1"/>
          <p:cNvGrpSpPr>
            <a:grpSpLocks/>
          </p:cNvGrpSpPr>
          <p:nvPr/>
        </p:nvGrpSpPr>
        <p:grpSpPr bwMode="auto">
          <a:xfrm>
            <a:off x="3054350" y="387350"/>
            <a:ext cx="6081713" cy="6081713"/>
            <a:chOff x="0" y="0"/>
            <a:chExt cx="6081486" cy="6081486"/>
          </a:xfrm>
        </p:grpSpPr>
        <p:sp>
          <p:nvSpPr>
            <p:cNvPr id="5138" name="椭圆 23"/>
            <p:cNvSpPr>
              <a:spLocks noChangeArrowheads="1"/>
            </p:cNvSpPr>
            <p:nvPr/>
          </p:nvSpPr>
          <p:spPr bwMode="auto">
            <a:xfrm>
              <a:off x="0" y="0"/>
              <a:ext cx="6081486" cy="6081486"/>
            </a:xfrm>
            <a:prstGeom prst="ellipse">
              <a:avLst/>
            </a:prstGeom>
            <a:noFill/>
            <a:ln w="12700" cap="flat" cmpd="sng">
              <a:solidFill>
                <a:srgbClr val="BFBFBF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39" name="椭圆 24"/>
            <p:cNvSpPr>
              <a:spLocks noChangeArrowheads="1"/>
            </p:cNvSpPr>
            <p:nvPr/>
          </p:nvSpPr>
          <p:spPr bwMode="auto">
            <a:xfrm>
              <a:off x="660401" y="660401"/>
              <a:ext cx="4760686" cy="4760686"/>
            </a:xfrm>
            <a:prstGeom prst="ellipse">
              <a:avLst/>
            </a:prstGeom>
            <a:noFill/>
            <a:ln w="12700" cap="flat" cmpd="sng">
              <a:solidFill>
                <a:srgbClr val="BFBFBF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r>
                <a:rPr lang="en-US" sz="37000">
                  <a:solidFill>
                    <a:srgbClr val="FFFFFF"/>
                  </a:solidFill>
                  <a:latin typeface="Arial Unicode MS" pitchFamily="2" charset="-122"/>
                  <a:ea typeface="Arial Unicode MS" pitchFamily="2" charset="-122"/>
                  <a:sym typeface="Arial Unicode MS" pitchFamily="2" charset="-122"/>
                </a:rPr>
                <a:t>3</a:t>
              </a:r>
              <a:endParaRPr lang="zh-CN" altLang="en-US" sz="37000">
                <a:solidFill>
                  <a:srgbClr val="FFFFFF"/>
                </a:solidFill>
                <a:latin typeface="Arial Unicode MS" pitchFamily="2" charset="-122"/>
                <a:ea typeface="Arial Unicode MS" pitchFamily="2" charset="-122"/>
                <a:sym typeface="Arial Unicode MS" pitchFamily="2" charset="-122"/>
              </a:endParaRPr>
            </a:p>
          </p:txBody>
        </p:sp>
      </p:grpSp>
    </p:spTree>
  </p:cSld>
  <p:clrMapOvr>
    <a:masterClrMapping/>
  </p:clrMapOvr>
  <p:transition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75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8" name="矩形 13"/>
          <p:cNvSpPr>
            <a:spLocks noChangeArrowheads="1"/>
          </p:cNvSpPr>
          <p:nvPr/>
        </p:nvSpPr>
        <p:spPr bwMode="auto">
          <a:xfrm>
            <a:off x="-4762" y="0"/>
            <a:ext cx="12196762" cy="6858000"/>
          </a:xfrm>
          <a:prstGeom prst="rect">
            <a:avLst/>
          </a:prstGeom>
          <a:gradFill rotWithShape="1">
            <a:gsLst>
              <a:gs pos="0">
                <a:srgbClr val="B4AF85"/>
              </a:gs>
              <a:gs pos="100000">
                <a:srgbClr val="8E8754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59" name="直接连接符 14"/>
          <p:cNvSpPr>
            <a:spLocks noChangeShapeType="1"/>
          </p:cNvSpPr>
          <p:nvPr/>
        </p:nvSpPr>
        <p:spPr bwMode="auto">
          <a:xfrm>
            <a:off x="869950" y="3425825"/>
            <a:ext cx="10534650" cy="14288"/>
          </a:xfrm>
          <a:prstGeom prst="line">
            <a:avLst/>
          </a:prstGeom>
          <a:noFill/>
          <a:ln w="50800" cap="flat" cmpd="sng">
            <a:solidFill>
              <a:schemeClr val="tx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0" name="直接连接符 22"/>
          <p:cNvSpPr>
            <a:spLocks noChangeShapeType="1"/>
          </p:cNvSpPr>
          <p:nvPr/>
        </p:nvSpPr>
        <p:spPr bwMode="auto">
          <a:xfrm>
            <a:off x="6096000" y="-14288"/>
            <a:ext cx="0" cy="6908801"/>
          </a:xfrm>
          <a:prstGeom prst="line">
            <a:avLst/>
          </a:prstGeom>
          <a:noFill/>
          <a:ln w="50800" cap="flat" cmpd="sng">
            <a:solidFill>
              <a:schemeClr val="tx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6161" name="组合 1"/>
          <p:cNvGrpSpPr>
            <a:grpSpLocks/>
          </p:cNvGrpSpPr>
          <p:nvPr/>
        </p:nvGrpSpPr>
        <p:grpSpPr bwMode="auto">
          <a:xfrm>
            <a:off x="3054350" y="387350"/>
            <a:ext cx="6081713" cy="6081713"/>
            <a:chOff x="0" y="0"/>
            <a:chExt cx="6081486" cy="6081486"/>
          </a:xfrm>
        </p:grpSpPr>
        <p:sp>
          <p:nvSpPr>
            <p:cNvPr id="6162" name="椭圆 23"/>
            <p:cNvSpPr>
              <a:spLocks noChangeArrowheads="1"/>
            </p:cNvSpPr>
            <p:nvPr/>
          </p:nvSpPr>
          <p:spPr bwMode="auto">
            <a:xfrm>
              <a:off x="0" y="0"/>
              <a:ext cx="6081486" cy="6081486"/>
            </a:xfrm>
            <a:prstGeom prst="ellipse">
              <a:avLst/>
            </a:prstGeom>
            <a:noFill/>
            <a:ln w="12700" cap="flat" cmpd="sng">
              <a:solidFill>
                <a:srgbClr val="BFBFBF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63" name="椭圆 24"/>
            <p:cNvSpPr>
              <a:spLocks noChangeArrowheads="1"/>
            </p:cNvSpPr>
            <p:nvPr/>
          </p:nvSpPr>
          <p:spPr bwMode="auto">
            <a:xfrm>
              <a:off x="660401" y="660401"/>
              <a:ext cx="4760686" cy="4760686"/>
            </a:xfrm>
            <a:prstGeom prst="ellipse">
              <a:avLst/>
            </a:prstGeom>
            <a:noFill/>
            <a:ln w="12700" cap="flat" cmpd="sng">
              <a:solidFill>
                <a:srgbClr val="BFBFBF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r>
                <a:rPr lang="en-US" sz="37000">
                  <a:solidFill>
                    <a:srgbClr val="FFFFFF"/>
                  </a:solidFill>
                  <a:latin typeface="Arial Unicode MS" pitchFamily="2" charset="-122"/>
                  <a:ea typeface="Arial Unicode MS" pitchFamily="2" charset="-122"/>
                  <a:sym typeface="Arial Unicode MS" pitchFamily="2" charset="-122"/>
                </a:rPr>
                <a:t>2</a:t>
              </a:r>
              <a:endParaRPr lang="zh-CN" altLang="en-US" sz="37000">
                <a:solidFill>
                  <a:srgbClr val="FFFFFF"/>
                </a:solidFill>
                <a:latin typeface="Arial Unicode MS" pitchFamily="2" charset="-122"/>
                <a:ea typeface="Arial Unicode MS" pitchFamily="2" charset="-122"/>
                <a:sym typeface="Arial Unicode MS" pitchFamily="2" charset="-122"/>
              </a:endParaRPr>
            </a:p>
          </p:txBody>
        </p:sp>
      </p:grpSp>
    </p:spTree>
  </p:cSld>
  <p:clrMapOvr>
    <a:masterClrMapping/>
  </p:clrMapOvr>
  <p:transition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750"/>
                                        <p:tgtEl>
                                          <p:spTgt spid="6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2" name="矩形 13"/>
          <p:cNvSpPr>
            <a:spLocks noChangeArrowheads="1"/>
          </p:cNvSpPr>
          <p:nvPr/>
        </p:nvSpPr>
        <p:spPr bwMode="auto">
          <a:xfrm>
            <a:off x="-4762" y="0"/>
            <a:ext cx="12196762" cy="6858000"/>
          </a:xfrm>
          <a:prstGeom prst="rect">
            <a:avLst/>
          </a:prstGeom>
          <a:gradFill rotWithShape="1">
            <a:gsLst>
              <a:gs pos="0">
                <a:srgbClr val="B4AF85"/>
              </a:gs>
              <a:gs pos="100000">
                <a:srgbClr val="8E8754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83" name="直接连接符 14"/>
          <p:cNvSpPr>
            <a:spLocks noChangeShapeType="1"/>
          </p:cNvSpPr>
          <p:nvPr/>
        </p:nvSpPr>
        <p:spPr bwMode="auto">
          <a:xfrm>
            <a:off x="869950" y="3425825"/>
            <a:ext cx="10534650" cy="14288"/>
          </a:xfrm>
          <a:prstGeom prst="line">
            <a:avLst/>
          </a:prstGeom>
          <a:noFill/>
          <a:ln w="50800" cap="flat" cmpd="sng">
            <a:solidFill>
              <a:schemeClr val="tx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84" name="直接连接符 22"/>
          <p:cNvSpPr>
            <a:spLocks noChangeShapeType="1"/>
          </p:cNvSpPr>
          <p:nvPr/>
        </p:nvSpPr>
        <p:spPr bwMode="auto">
          <a:xfrm>
            <a:off x="6096000" y="-14288"/>
            <a:ext cx="0" cy="6908801"/>
          </a:xfrm>
          <a:prstGeom prst="line">
            <a:avLst/>
          </a:prstGeom>
          <a:noFill/>
          <a:ln w="50800" cap="flat" cmpd="sng">
            <a:solidFill>
              <a:schemeClr val="tx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7185" name="组合 1"/>
          <p:cNvGrpSpPr>
            <a:grpSpLocks/>
          </p:cNvGrpSpPr>
          <p:nvPr/>
        </p:nvGrpSpPr>
        <p:grpSpPr bwMode="auto">
          <a:xfrm>
            <a:off x="3054350" y="387350"/>
            <a:ext cx="6081713" cy="6081713"/>
            <a:chOff x="0" y="0"/>
            <a:chExt cx="6081486" cy="6081486"/>
          </a:xfrm>
        </p:grpSpPr>
        <p:sp>
          <p:nvSpPr>
            <p:cNvPr id="7186" name="椭圆 23"/>
            <p:cNvSpPr>
              <a:spLocks noChangeArrowheads="1"/>
            </p:cNvSpPr>
            <p:nvPr/>
          </p:nvSpPr>
          <p:spPr bwMode="auto">
            <a:xfrm>
              <a:off x="0" y="0"/>
              <a:ext cx="6081486" cy="6081486"/>
            </a:xfrm>
            <a:prstGeom prst="ellipse">
              <a:avLst/>
            </a:prstGeom>
            <a:noFill/>
            <a:ln w="12700" cap="flat" cmpd="sng">
              <a:solidFill>
                <a:srgbClr val="BFBFBF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87" name="椭圆 24"/>
            <p:cNvSpPr>
              <a:spLocks noChangeArrowheads="1"/>
            </p:cNvSpPr>
            <p:nvPr/>
          </p:nvSpPr>
          <p:spPr bwMode="auto">
            <a:xfrm>
              <a:off x="660401" y="660401"/>
              <a:ext cx="4760686" cy="4760686"/>
            </a:xfrm>
            <a:prstGeom prst="ellipse">
              <a:avLst/>
            </a:prstGeom>
            <a:noFill/>
            <a:ln w="12700" cap="flat" cmpd="sng">
              <a:solidFill>
                <a:srgbClr val="BFBFBF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r>
                <a:rPr lang="en-US" sz="37000">
                  <a:solidFill>
                    <a:srgbClr val="FFFFFF"/>
                  </a:solidFill>
                  <a:latin typeface="Arial Unicode MS" pitchFamily="2" charset="-122"/>
                  <a:ea typeface="Arial Unicode MS" pitchFamily="2" charset="-122"/>
                  <a:sym typeface="Arial Unicode MS" pitchFamily="2" charset="-122"/>
                </a:rPr>
                <a:t>1</a:t>
              </a:r>
              <a:endParaRPr lang="zh-CN" altLang="en-US" sz="37000">
                <a:solidFill>
                  <a:srgbClr val="FFFFFF"/>
                </a:solidFill>
                <a:latin typeface="Arial Unicode MS" pitchFamily="2" charset="-122"/>
                <a:ea typeface="Arial Unicode MS" pitchFamily="2" charset="-122"/>
                <a:sym typeface="Arial Unicode MS" pitchFamily="2" charset="-122"/>
              </a:endParaRPr>
            </a:p>
          </p:txBody>
        </p:sp>
      </p:grpSp>
    </p:spTree>
  </p:cSld>
  <p:clrMapOvr>
    <a:masterClrMapping/>
  </p:clrMapOvr>
  <p:transition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75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6" name="矩形 13"/>
          <p:cNvSpPr>
            <a:spLocks noChangeArrowheads="1"/>
          </p:cNvSpPr>
          <p:nvPr/>
        </p:nvSpPr>
        <p:spPr bwMode="auto">
          <a:xfrm>
            <a:off x="-4762" y="0"/>
            <a:ext cx="12196762" cy="6858000"/>
          </a:xfrm>
          <a:prstGeom prst="rect">
            <a:avLst/>
          </a:prstGeom>
          <a:gradFill rotWithShape="1">
            <a:gsLst>
              <a:gs pos="0">
                <a:srgbClr val="B4AF85"/>
              </a:gs>
              <a:gs pos="100000">
                <a:srgbClr val="8E8754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207" name="直接连接符 14"/>
          <p:cNvSpPr>
            <a:spLocks noChangeShapeType="1"/>
          </p:cNvSpPr>
          <p:nvPr/>
        </p:nvSpPr>
        <p:spPr bwMode="auto">
          <a:xfrm>
            <a:off x="869950" y="3425825"/>
            <a:ext cx="10534650" cy="14288"/>
          </a:xfrm>
          <a:prstGeom prst="line">
            <a:avLst/>
          </a:prstGeom>
          <a:noFill/>
          <a:ln w="50800" cap="flat" cmpd="sng">
            <a:solidFill>
              <a:schemeClr val="tx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08" name="直接连接符 22"/>
          <p:cNvSpPr>
            <a:spLocks noChangeShapeType="1"/>
          </p:cNvSpPr>
          <p:nvPr/>
        </p:nvSpPr>
        <p:spPr bwMode="auto">
          <a:xfrm>
            <a:off x="6096000" y="-14288"/>
            <a:ext cx="0" cy="6908801"/>
          </a:xfrm>
          <a:prstGeom prst="line">
            <a:avLst/>
          </a:prstGeom>
          <a:noFill/>
          <a:ln w="50800" cap="flat" cmpd="sng">
            <a:solidFill>
              <a:schemeClr val="tx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8209" name="组合 1"/>
          <p:cNvGrpSpPr>
            <a:grpSpLocks/>
          </p:cNvGrpSpPr>
          <p:nvPr/>
        </p:nvGrpSpPr>
        <p:grpSpPr bwMode="auto">
          <a:xfrm>
            <a:off x="3054350" y="387350"/>
            <a:ext cx="6081713" cy="6081713"/>
            <a:chOff x="0" y="0"/>
            <a:chExt cx="6081486" cy="6081486"/>
          </a:xfrm>
        </p:grpSpPr>
        <p:sp>
          <p:nvSpPr>
            <p:cNvPr id="8210" name="椭圆 23"/>
            <p:cNvSpPr>
              <a:spLocks noChangeArrowheads="1"/>
            </p:cNvSpPr>
            <p:nvPr/>
          </p:nvSpPr>
          <p:spPr bwMode="auto">
            <a:xfrm>
              <a:off x="0" y="0"/>
              <a:ext cx="6081486" cy="6081486"/>
            </a:xfrm>
            <a:prstGeom prst="ellipse">
              <a:avLst/>
            </a:prstGeom>
            <a:noFill/>
            <a:ln w="12700" cap="flat" cmpd="sng">
              <a:solidFill>
                <a:srgbClr val="BFBFBF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11" name="椭圆 24"/>
            <p:cNvSpPr>
              <a:spLocks noChangeArrowheads="1"/>
            </p:cNvSpPr>
            <p:nvPr/>
          </p:nvSpPr>
          <p:spPr bwMode="auto">
            <a:xfrm>
              <a:off x="660401" y="660401"/>
              <a:ext cx="4760686" cy="4760686"/>
            </a:xfrm>
            <a:prstGeom prst="ellipse">
              <a:avLst/>
            </a:prstGeom>
            <a:noFill/>
            <a:ln w="12700" cap="flat" cmpd="sng">
              <a:solidFill>
                <a:srgbClr val="BFBFBF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r>
                <a:rPr lang="en-US" sz="37000">
                  <a:solidFill>
                    <a:srgbClr val="FFFFFF"/>
                  </a:solidFill>
                  <a:latin typeface="Arial Unicode MS" pitchFamily="2" charset="-122"/>
                  <a:ea typeface="Arial Unicode MS" pitchFamily="2" charset="-122"/>
                  <a:sym typeface="Arial Unicode MS" pitchFamily="2" charset="-122"/>
                </a:rPr>
                <a:t>0</a:t>
              </a:r>
              <a:endParaRPr lang="zh-CN" altLang="en-US" sz="37000">
                <a:solidFill>
                  <a:srgbClr val="FFFFFF"/>
                </a:solidFill>
                <a:latin typeface="Arial Unicode MS" pitchFamily="2" charset="-122"/>
                <a:ea typeface="Arial Unicode MS" pitchFamily="2" charset="-122"/>
                <a:sym typeface="Arial Unicode MS" pitchFamily="2" charset="-122"/>
              </a:endParaRPr>
            </a:p>
          </p:txBody>
        </p:sp>
      </p:grpSp>
    </p:spTree>
  </p:cSld>
  <p:clrMapOvr>
    <a:masterClrMapping/>
  </p:clrMapOvr>
  <p:transition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75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组合 9"/>
          <p:cNvGrpSpPr>
            <a:grpSpLocks/>
          </p:cNvGrpSpPr>
          <p:nvPr/>
        </p:nvGrpSpPr>
        <p:grpSpPr bwMode="auto">
          <a:xfrm>
            <a:off x="2979738" y="2228671"/>
            <a:ext cx="5698544" cy="1663977"/>
            <a:chOff x="0" y="258619"/>
            <a:chExt cx="5698579" cy="1664208"/>
          </a:xfrm>
        </p:grpSpPr>
        <p:grpSp>
          <p:nvGrpSpPr>
            <p:cNvPr id="9219" name="组合 3"/>
            <p:cNvGrpSpPr>
              <a:grpSpLocks/>
            </p:cNvGrpSpPr>
            <p:nvPr/>
          </p:nvGrpSpPr>
          <p:grpSpPr bwMode="auto">
            <a:xfrm>
              <a:off x="1820570" y="258619"/>
              <a:ext cx="3878009" cy="1664208"/>
              <a:chOff x="-36131" y="258619"/>
              <a:chExt cx="3878009" cy="1664208"/>
            </a:xfrm>
          </p:grpSpPr>
          <p:sp>
            <p:nvSpPr>
              <p:cNvPr id="9220" name="文本框 4"/>
              <p:cNvSpPr>
                <a:spLocks noChangeArrowheads="1"/>
              </p:cNvSpPr>
              <p:nvPr/>
            </p:nvSpPr>
            <p:spPr bwMode="auto">
              <a:xfrm>
                <a:off x="-36131" y="258619"/>
                <a:ext cx="3878009" cy="12004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zh-CN" altLang="en-US" sz="7200" dirty="0" smtClean="0">
                    <a:solidFill>
                      <a:schemeClr val="bg1"/>
                    </a:solidFill>
                    <a:latin typeface="华文行楷" pitchFamily="2" charset="-122"/>
                    <a:ea typeface="华文行楷" pitchFamily="2" charset="-122"/>
                    <a:sym typeface="华文行楷" pitchFamily="2" charset="-122"/>
                  </a:rPr>
                  <a:t>活动开始</a:t>
                </a:r>
                <a:endParaRPr lang="zh-CN" altLang="en-US" sz="7200" dirty="0">
                  <a:solidFill>
                    <a:schemeClr val="bg1"/>
                  </a:solidFill>
                  <a:latin typeface="华文行楷" pitchFamily="2" charset="-122"/>
                  <a:ea typeface="华文行楷" pitchFamily="2" charset="-122"/>
                  <a:sym typeface="华文行楷" pitchFamily="2" charset="-122"/>
                </a:endParaRPr>
              </a:p>
            </p:txBody>
          </p:sp>
          <p:sp>
            <p:nvSpPr>
              <p:cNvPr id="9221" name="文本框 5"/>
              <p:cNvSpPr>
                <a:spLocks noChangeArrowheads="1"/>
              </p:cNvSpPr>
              <p:nvPr/>
            </p:nvSpPr>
            <p:spPr bwMode="auto">
              <a:xfrm>
                <a:off x="540212" y="1214843"/>
                <a:ext cx="184732" cy="7079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endParaRPr lang="zh-CN" altLang="en-US" sz="4000" b="1" dirty="0">
                  <a:solidFill>
                    <a:srgbClr val="7F7F7F"/>
                  </a:solidFill>
                  <a:latin typeface="Arial Unicode MS" pitchFamily="2" charset="-122"/>
                  <a:ea typeface="Arial Unicode MS" pitchFamily="2" charset="-122"/>
                  <a:sym typeface="Arial Unicode MS" pitchFamily="2" charset="-122"/>
                </a:endParaRPr>
              </a:p>
            </p:txBody>
          </p:sp>
        </p:grpSp>
        <p:pic>
          <p:nvPicPr>
            <p:cNvPr id="9222" name="图片 8"/>
            <p:cNvPicPr>
              <a:picLocks noChangeAspect="1" noChangeArrowheads="1"/>
            </p:cNvPicPr>
            <p:nvPr/>
          </p:nvPicPr>
          <p:blipFill>
            <a:blip r:embed="rId2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57464"/>
              <a:ext cx="1820570" cy="14904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Pages>0</Pages>
  <Words>10</Words>
  <Characters>0</Characters>
  <Application>Microsoft Office PowerPoint</Application>
  <DocSecurity>0</DocSecurity>
  <PresentationFormat>宽屏</PresentationFormat>
  <Lines>0</Lines>
  <Paragraphs>7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5" baseType="lpstr">
      <vt:lpstr>Arial</vt:lpstr>
      <vt:lpstr>宋体</vt:lpstr>
      <vt:lpstr>Wingdings</vt:lpstr>
      <vt:lpstr>Calibri Light</vt:lpstr>
      <vt:lpstr>Calibri</vt:lpstr>
      <vt:lpstr>Arial Unicode MS</vt:lpstr>
      <vt:lpstr>华文行楷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>PAI</Company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>JCW</dc:creator>
  <cp:keywords/>
  <dc:description/>
  <cp:lastModifiedBy>xbany</cp:lastModifiedBy>
  <cp:revision>14</cp:revision>
  <dcterms:created xsi:type="dcterms:W3CDTF">2014-09-28T09:35:00Z</dcterms:created>
  <dcterms:modified xsi:type="dcterms:W3CDTF">2017-10-28T06:15:01Z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2052-9.1.0.5218</vt:lpwstr>
  </property>
</Properties>
</file>