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99" r:id="rId3"/>
    <p:sldId id="877" r:id="rId4"/>
    <p:sldId id="944" r:id="rId5"/>
    <p:sldId id="945" r:id="rId6"/>
    <p:sldId id="946" r:id="rId7"/>
    <p:sldId id="954" r:id="rId8"/>
    <p:sldId id="919" r:id="rId9"/>
    <p:sldId id="941" r:id="rId10"/>
    <p:sldId id="942" r:id="rId11"/>
    <p:sldId id="947" r:id="rId12"/>
    <p:sldId id="951" r:id="rId13"/>
    <p:sldId id="920" r:id="rId14"/>
    <p:sldId id="950" r:id="rId15"/>
    <p:sldId id="948" r:id="rId16"/>
    <p:sldId id="939" r:id="rId17"/>
    <p:sldId id="955" r:id="rId18"/>
    <p:sldId id="918" r:id="rId19"/>
    <p:sldId id="940" r:id="rId20"/>
    <p:sldId id="952" r:id="rId21"/>
    <p:sldId id="943" r:id="rId22"/>
    <p:sldId id="953" r:id="rId23"/>
    <p:sldId id="949" r:id="rId24"/>
    <p:sldId id="938"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cked"/>
        <c:varyColors val="0"/>
        <c:ser>
          <c:idx val="0"/>
          <c:order val="0"/>
          <c:val>
            <c:numRef>
              <c:f>Sheet1!$B$2:$B$9</c:f>
              <c:numCache>
                <c:formatCode>General</c:formatCode>
                <c:ptCount val="8"/>
                <c:pt idx="0">
                  <c:v>0</c:v>
                </c:pt>
                <c:pt idx="1">
                  <c:v>10</c:v>
                </c:pt>
                <c:pt idx="2">
                  <c:v>40</c:v>
                </c:pt>
                <c:pt idx="3">
                  <c:v>30</c:v>
                </c:pt>
                <c:pt idx="4">
                  <c:v>35</c:v>
                </c:pt>
                <c:pt idx="5">
                  <c:v>39</c:v>
                </c:pt>
                <c:pt idx="6">
                  <c:v>30</c:v>
                </c:pt>
                <c:pt idx="7">
                  <c:v>60</c:v>
                </c:pt>
              </c:numCache>
            </c:numRef>
          </c:val>
          <c:extLst xmlns:c16r2="http://schemas.microsoft.com/office/drawing/2015/06/chart">
            <c:ext xmlns:c16="http://schemas.microsoft.com/office/drawing/2014/chart" uri="{C3380CC4-5D6E-409C-BE32-E72D297353CC}">
              <c16:uniqueId val="{00000000-B2DC-4871-8CD3-9520B55A36A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m/d/yyyy</c:formatCode>
                      <c:ptCount val="8"/>
                      <c:pt idx="0">
                        <c:v>37261</c:v>
                      </c:pt>
                      <c:pt idx="1">
                        <c:v>37992</c:v>
                      </c:pt>
                      <c:pt idx="2">
                        <c:v>38724</c:v>
                      </c:pt>
                      <c:pt idx="3">
                        <c:v>39455</c:v>
                      </c:pt>
                      <c:pt idx="4">
                        <c:v>40187</c:v>
                      </c:pt>
                      <c:pt idx="5">
                        <c:v>40550</c:v>
                      </c:pt>
                      <c:pt idx="6">
                        <c:v>40916</c:v>
                      </c:pt>
                      <c:pt idx="7">
                        <c:v>41648</c:v>
                      </c:pt>
                    </c:numCache>
                  </c:numRef>
                </c15:cat>
              </c15:filteredCategoryTitle>
            </c:ext>
          </c:extLst>
        </c:ser>
        <c:ser>
          <c:idx val="1"/>
          <c:order val="1"/>
          <c:val>
            <c:numRef>
              <c:f>Sheet1!$C$2:$C$9</c:f>
              <c:numCache>
                <c:formatCode>General</c:formatCode>
                <c:ptCount val="8"/>
                <c:pt idx="0">
                  <c:v>0</c:v>
                </c:pt>
                <c:pt idx="1">
                  <c:v>10</c:v>
                </c:pt>
                <c:pt idx="2">
                  <c:v>30</c:v>
                </c:pt>
                <c:pt idx="3">
                  <c:v>50</c:v>
                </c:pt>
                <c:pt idx="4">
                  <c:v>20</c:v>
                </c:pt>
                <c:pt idx="5">
                  <c:v>30</c:v>
                </c:pt>
                <c:pt idx="6">
                  <c:v>70</c:v>
                </c:pt>
                <c:pt idx="7">
                  <c:v>28</c:v>
                </c:pt>
              </c:numCache>
            </c:numRef>
          </c:val>
          <c:extLst xmlns:c16r2="http://schemas.microsoft.com/office/drawing/2015/06/chart">
            <c:ext xmlns:c16="http://schemas.microsoft.com/office/drawing/2014/chart" uri="{C3380CC4-5D6E-409C-BE32-E72D297353CC}">
              <c16:uniqueId val="{00000001-B2DC-4871-8CD3-9520B55A36A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m/d/yyyy</c:formatCode>
                      <c:ptCount val="8"/>
                      <c:pt idx="0">
                        <c:v>37261</c:v>
                      </c:pt>
                      <c:pt idx="1">
                        <c:v>37992</c:v>
                      </c:pt>
                      <c:pt idx="2">
                        <c:v>38724</c:v>
                      </c:pt>
                      <c:pt idx="3">
                        <c:v>39455</c:v>
                      </c:pt>
                      <c:pt idx="4">
                        <c:v>40187</c:v>
                      </c:pt>
                      <c:pt idx="5">
                        <c:v>40550</c:v>
                      </c:pt>
                      <c:pt idx="6">
                        <c:v>40916</c:v>
                      </c:pt>
                      <c:pt idx="7">
                        <c:v>41648</c:v>
                      </c:pt>
                    </c:numCache>
                  </c:numRef>
                </c15:cat>
              </c15:filteredCategoryTitle>
            </c:ext>
          </c:extLst>
        </c:ser>
        <c:ser>
          <c:idx val="2"/>
          <c:order val="2"/>
          <c:spPr>
            <a:ln w="25400">
              <a:noFill/>
            </a:ln>
          </c:spPr>
          <c:val>
            <c:numRef>
              <c:f>Sheet1!$D$2:$D$9</c:f>
              <c:numCache>
                <c:formatCode>General</c:formatCode>
                <c:ptCount val="8"/>
                <c:pt idx="0">
                  <c:v>30</c:v>
                </c:pt>
                <c:pt idx="1">
                  <c:v>40</c:v>
                </c:pt>
                <c:pt idx="2">
                  <c:v>50</c:v>
                </c:pt>
                <c:pt idx="3">
                  <c:v>60</c:v>
                </c:pt>
                <c:pt idx="4">
                  <c:v>70</c:v>
                </c:pt>
                <c:pt idx="5">
                  <c:v>80</c:v>
                </c:pt>
                <c:pt idx="6">
                  <c:v>70</c:v>
                </c:pt>
                <c:pt idx="7">
                  <c:v>80</c:v>
                </c:pt>
              </c:numCache>
            </c:numRef>
          </c:val>
          <c:extLst xmlns:c16r2="http://schemas.microsoft.com/office/drawing/2015/06/chart">
            <c:ext xmlns:c16="http://schemas.microsoft.com/office/drawing/2014/chart" uri="{C3380CC4-5D6E-409C-BE32-E72D297353CC}">
              <c16:uniqueId val="{00000002-B2DC-4871-8CD3-9520B55A36A8}"/>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m/d/yyyy</c:formatCode>
                      <c:ptCount val="8"/>
                      <c:pt idx="0">
                        <c:v>37261</c:v>
                      </c:pt>
                      <c:pt idx="1">
                        <c:v>37992</c:v>
                      </c:pt>
                      <c:pt idx="2">
                        <c:v>38724</c:v>
                      </c:pt>
                      <c:pt idx="3">
                        <c:v>39455</c:v>
                      </c:pt>
                      <c:pt idx="4">
                        <c:v>40187</c:v>
                      </c:pt>
                      <c:pt idx="5">
                        <c:v>40550</c:v>
                      </c:pt>
                      <c:pt idx="6">
                        <c:v>40916</c:v>
                      </c:pt>
                      <c:pt idx="7">
                        <c:v>41648</c:v>
                      </c:pt>
                    </c:numCache>
                  </c:numRef>
                </c15:cat>
              </c15:filteredCategoryTitle>
            </c:ext>
          </c:extLst>
        </c:ser>
        <c:dLbls>
          <c:showLegendKey val="0"/>
          <c:showVal val="0"/>
          <c:showCatName val="0"/>
          <c:showSerName val="0"/>
          <c:showPercent val="0"/>
          <c:showBubbleSize val="0"/>
        </c:dLbls>
        <c:axId val="1246764992"/>
        <c:axId val="1246761728"/>
      </c:areaChart>
      <c:catAx>
        <c:axId val="1246764992"/>
        <c:scaling>
          <c:orientation val="minMax"/>
        </c:scaling>
        <c:delete val="0"/>
        <c:axPos val="b"/>
        <c:numFmt formatCode="yyyy" sourceLinked="0"/>
        <c:majorTickMark val="out"/>
        <c:minorTickMark val="none"/>
        <c:tickLblPos val="nextTo"/>
        <c:spPr>
          <a:ln>
            <a:solidFill>
              <a:schemeClr val="bg1">
                <a:lumMod val="85000"/>
              </a:schemeClr>
            </a:solidFill>
          </a:ln>
        </c:spPr>
        <c:crossAx val="1246761728"/>
        <c:crosses val="autoZero"/>
        <c:auto val="0"/>
        <c:lblAlgn val="ctr"/>
        <c:lblOffset val="1"/>
        <c:noMultiLvlLbl val="0"/>
      </c:catAx>
      <c:valAx>
        <c:axId val="1246761728"/>
        <c:scaling>
          <c:orientation val="minMax"/>
        </c:scaling>
        <c:delete val="0"/>
        <c:axPos val="l"/>
        <c:majorGridlines>
          <c:spPr>
            <a:ln>
              <a:solidFill>
                <a:schemeClr val="bg1">
                  <a:lumMod val="85000"/>
                </a:schemeClr>
              </a:solidFill>
            </a:ln>
          </c:spPr>
        </c:majorGridlines>
        <c:numFmt formatCode="General" sourceLinked="0"/>
        <c:majorTickMark val="out"/>
        <c:minorTickMark val="none"/>
        <c:tickLblPos val="nextTo"/>
        <c:spPr>
          <a:ln>
            <a:solidFill>
              <a:schemeClr val="bg1">
                <a:lumMod val="85000"/>
              </a:schemeClr>
            </a:solidFill>
          </a:ln>
        </c:spPr>
        <c:crossAx val="1246764992"/>
        <c:crosses val="autoZero"/>
        <c:crossBetween val="midCat"/>
      </c:valAx>
    </c:plotArea>
    <c:plotVisOnly val="1"/>
    <c:dispBlanksAs val="zero"/>
    <c:showDLblsOverMax val="0"/>
  </c:chart>
  <c:txPr>
    <a:bodyPr/>
    <a:lstStyle/>
    <a:p>
      <a:pPr>
        <a:defRPr sz="12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2018/7/23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91263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2</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a:p>
        </p:txBody>
      </p:sp>
      <p:sp>
        <p:nvSpPr>
          <p:cNvPr id="48131" name="灯片编号占位符 3"/>
          <p:cNvSpPr>
            <a:spLocks noGrp="1" noChangeArrowheads="1"/>
          </p:cNvSpPr>
          <p:nvPr>
            <p:ph type="sldNum" sz="quarter" idx="5"/>
          </p:nvPr>
        </p:nvSpPr>
        <p:spPr bwMode="auto">
          <a:noFill/>
          <a:ln>
            <a:miter lim="800000"/>
            <a:headEnd/>
            <a:tailEnd/>
          </a:ln>
        </p:spPr>
        <p:txBody>
          <a:bodyPr/>
          <a:lstStyle/>
          <a:p>
            <a:fld id="{FF03DB1A-9145-4287-A659-651BC6517FC6}" type="slidenum">
              <a:rPr lang="zh-CN" altLang="en-US"/>
              <a:pPr/>
              <a:t>4</a:t>
            </a:fld>
            <a:endParaRPr lang="zh-CN" altLang="en-US"/>
          </a:p>
        </p:txBody>
      </p:sp>
    </p:spTree>
    <p:extLst>
      <p:ext uri="{BB962C8B-B14F-4D97-AF65-F5344CB8AC3E}">
        <p14:creationId xmlns:p14="http://schemas.microsoft.com/office/powerpoint/2010/main" val="1393468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5</a:t>
            </a:fld>
            <a:endParaRPr lang="zh-CN" altLang="en-US"/>
          </a:p>
        </p:txBody>
      </p:sp>
    </p:spTree>
    <p:extLst>
      <p:ext uri="{BB962C8B-B14F-4D97-AF65-F5344CB8AC3E}">
        <p14:creationId xmlns:p14="http://schemas.microsoft.com/office/powerpoint/2010/main" val="4090044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6</a:t>
            </a:fld>
            <a:endParaRPr lang="zh-CN" altLang="en-US"/>
          </a:p>
        </p:txBody>
      </p:sp>
    </p:spTree>
    <p:extLst>
      <p:ext uri="{BB962C8B-B14F-4D97-AF65-F5344CB8AC3E}">
        <p14:creationId xmlns:p14="http://schemas.microsoft.com/office/powerpoint/2010/main" val="490735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7</a:t>
            </a:fld>
            <a:endParaRPr kumimoji="1" lang="zh-CN" altLang="en-US"/>
          </a:p>
        </p:txBody>
      </p:sp>
    </p:spTree>
    <p:extLst>
      <p:ext uri="{BB962C8B-B14F-4D97-AF65-F5344CB8AC3E}">
        <p14:creationId xmlns:p14="http://schemas.microsoft.com/office/powerpoint/2010/main" val="3697141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10</a:t>
            </a:fld>
            <a:endParaRPr lang="zh-CN" altLang="en-US"/>
          </a:p>
        </p:txBody>
      </p:sp>
    </p:spTree>
    <p:extLst>
      <p:ext uri="{BB962C8B-B14F-4D97-AF65-F5344CB8AC3E}">
        <p14:creationId xmlns:p14="http://schemas.microsoft.com/office/powerpoint/2010/main" val="1804727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val="3828835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0" y="514350"/>
            <a:ext cx="4572000" cy="2571750"/>
          </a:xfrm>
        </p:spPr>
      </p:sp>
      <p:sp>
        <p:nvSpPr>
          <p:cNvPr id="3" name="备注占位符 2"/>
          <p:cNvSpPr>
            <a:spLocks noGrp="1"/>
          </p:cNvSpPr>
          <p:nvPr>
            <p:ph type="body" idx="1"/>
          </p:nvPr>
        </p:nvSpPr>
        <p:spPr/>
        <p:txBody>
          <a:bodyPr/>
          <a:lstStyle/>
          <a:p>
            <a:endParaRPr lang="zh-CN" altLang="en-US"/>
          </a:p>
        </p:txBody>
      </p:sp>
      <p:sp>
        <p:nvSpPr>
          <p:cNvPr id="4" name="页眉占位符 3"/>
          <p:cNvSpPr>
            <a:spLocks noGrp="1"/>
          </p:cNvSpPr>
          <p:nvPr>
            <p:ph type="hdr" sz="quarter" idx="10"/>
          </p:nvPr>
        </p:nvSpPr>
        <p:spPr/>
        <p:txBody>
          <a:bodyPr/>
          <a:lstStyle/>
          <a:p>
            <a:r>
              <a:rPr lang="en-US"/>
              <a:t>My First Template</a:t>
            </a:r>
            <a:endParaRPr lang="en-US" dirty="0"/>
          </a:p>
        </p:txBody>
      </p:sp>
    </p:spTree>
    <p:extLst>
      <p:ext uri="{BB962C8B-B14F-4D97-AF65-F5344CB8AC3E}">
        <p14:creationId xmlns:p14="http://schemas.microsoft.com/office/powerpoint/2010/main" val="3392269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extLst>
      <p:ext uri="{BB962C8B-B14F-4D97-AF65-F5344CB8AC3E}">
        <p14:creationId xmlns:p14="http://schemas.microsoft.com/office/powerpoint/2010/main" val="2172191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15</a:t>
            </a:fld>
            <a:endParaRPr lang="zh-CN" altLang="en-US"/>
          </a:p>
        </p:txBody>
      </p:sp>
    </p:spTree>
    <p:extLst>
      <p:ext uri="{BB962C8B-B14F-4D97-AF65-F5344CB8AC3E}">
        <p14:creationId xmlns:p14="http://schemas.microsoft.com/office/powerpoint/2010/main" val="20461731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16</a:t>
            </a:fld>
            <a:endParaRPr lang="zh-CN" altLang="en-US"/>
          </a:p>
        </p:txBody>
      </p:sp>
    </p:spTree>
    <p:extLst>
      <p:ext uri="{BB962C8B-B14F-4D97-AF65-F5344CB8AC3E}">
        <p14:creationId xmlns:p14="http://schemas.microsoft.com/office/powerpoint/2010/main" val="966849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4547971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19</a:t>
            </a:fld>
            <a:endParaRPr lang="zh-CN" altLang="en-US"/>
          </a:p>
        </p:txBody>
      </p:sp>
    </p:spTree>
    <p:extLst>
      <p:ext uri="{BB962C8B-B14F-4D97-AF65-F5344CB8AC3E}">
        <p14:creationId xmlns:p14="http://schemas.microsoft.com/office/powerpoint/2010/main" val="13329681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4912161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a:p>
        </p:txBody>
      </p:sp>
    </p:spTree>
    <p:extLst>
      <p:ext uri="{BB962C8B-B14F-4D97-AF65-F5344CB8AC3E}">
        <p14:creationId xmlns:p14="http://schemas.microsoft.com/office/powerpoint/2010/main" val="23568728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023951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5746025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23576459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2018/7/23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
        <p:nvSpPr>
          <p:cNvPr id="9" name="等腰三角形 8"/>
          <p:cNvSpPr/>
          <p:nvPr userDrawn="1"/>
        </p:nvSpPr>
        <p:spPr>
          <a:xfrm rot="5400000">
            <a:off x="-117418" y="330604"/>
            <a:ext cx="720075" cy="305833"/>
          </a:xfrm>
          <a:prstGeom prst="triangl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userDrawn="1"/>
        </p:nvSpPr>
        <p:spPr>
          <a:xfrm rot="16200000">
            <a:off x="8452048" y="4451548"/>
            <a:ext cx="691952" cy="69195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userDrawn="1"/>
        </p:nvSpPr>
        <p:spPr>
          <a:xfrm rot="16200000">
            <a:off x="8604448" y="4603948"/>
            <a:ext cx="539552" cy="539552"/>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spd="med" advClick="0"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2018/7/23</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med" advClick="0" advTm="6000">
    <p:dissolv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p:transition spd="med" advClick="0" advTm="6000">
    <p:dissolv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2018/7/23</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transition spd="med" advClick="0"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1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p>
        </p:txBody>
      </p:sp>
      <p:sp>
        <p:nvSpPr>
          <p:cNvPr id="4" name="文本框 33"/>
          <p:cNvSpPr txBox="1"/>
          <p:nvPr userDrawn="1"/>
        </p:nvSpPr>
        <p:spPr>
          <a:xfrm>
            <a:off x="265113" y="464995"/>
            <a:ext cx="1196489"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Annual work summary</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096"/>
            <a:ext cx="160338" cy="4173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2018/7/23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6000">
    <p:dissolv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文本框 32"/>
          <p:cNvSpPr txBox="1"/>
          <p:nvPr userDrawn="1"/>
        </p:nvSpPr>
        <p:spPr>
          <a:xfrm>
            <a:off x="26511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工作完成情况</a:t>
            </a:r>
          </a:p>
        </p:txBody>
      </p:sp>
      <p:sp>
        <p:nvSpPr>
          <p:cNvPr id="4" name="文本框 33"/>
          <p:cNvSpPr txBox="1"/>
          <p:nvPr userDrawn="1"/>
        </p:nvSpPr>
        <p:spPr>
          <a:xfrm>
            <a:off x="265114" y="464995"/>
            <a:ext cx="858256"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Job completion</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096"/>
            <a:ext cx="160338" cy="4173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2018/7/23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6000">
    <p:dissolv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3" name="文本框 32"/>
          <p:cNvSpPr txBox="1"/>
          <p:nvPr userDrawn="1"/>
        </p:nvSpPr>
        <p:spPr>
          <a:xfrm>
            <a:off x="26511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4" name="文本框 33"/>
          <p:cNvSpPr txBox="1"/>
          <p:nvPr userDrawn="1"/>
        </p:nvSpPr>
        <p:spPr>
          <a:xfrm>
            <a:off x="265113" y="464995"/>
            <a:ext cx="1606858"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Successful project presentation</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096"/>
            <a:ext cx="160338" cy="4173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2018/7/23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6000">
    <p:dissolv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3" name="文本框 32"/>
          <p:cNvSpPr txBox="1"/>
          <p:nvPr userDrawn="1"/>
        </p:nvSpPr>
        <p:spPr>
          <a:xfrm>
            <a:off x="26511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明年工作计划</a:t>
            </a:r>
          </a:p>
        </p:txBody>
      </p:sp>
      <p:sp>
        <p:nvSpPr>
          <p:cNvPr id="4" name="文本框 33"/>
          <p:cNvSpPr txBox="1"/>
          <p:nvPr userDrawn="1"/>
        </p:nvSpPr>
        <p:spPr>
          <a:xfrm>
            <a:off x="265113" y="464995"/>
            <a:ext cx="1209313"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Work plan for next yea</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096"/>
            <a:ext cx="160338" cy="4173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2018/7/23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6000">
    <p:dissolv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2018/7/23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transition spd="med" advClick="0" advTm="6000">
    <p:dissolv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transition spd="med" advClick="0" advTm="6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2018/7/23</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64" r:id="rId3"/>
    <p:sldLayoutId id="2147483665" r:id="rId4"/>
    <p:sldLayoutId id="2147483668" r:id="rId5"/>
    <p:sldLayoutId id="2147483669" r:id="rId6"/>
    <p:sldLayoutId id="2147483670" r:id="rId7"/>
    <p:sldLayoutId id="2147483671" r:id="rId8"/>
    <p:sldLayoutId id="2147483667" r:id="rId9"/>
    <p:sldLayoutId id="2147483672" r:id="rId10"/>
  </p:sldLayoutIdLst>
  <p:transition spd="med" advClick="0" advTm="6000">
    <p:dissolve/>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audio" Target="file:///E:\&#21315;&#22270;&#32593;\&#12304;&#38899;&#20048;&#32032;&#26448;&#24211;&#12305;\&#29233;&#30340;&#32426;&#24565;%20souvenirs%20d'enfance.mp3"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ae8c095b39259821a86b99a40416d435副本.png"/>
          <p:cNvPicPr>
            <a:picLocks noChangeAspect="1" noChangeArrowheads="1"/>
          </p:cNvPicPr>
          <p:nvPr/>
        </p:nvPicPr>
        <p:blipFill>
          <a:blip r:embed="rId4" cstate="print"/>
          <a:srcRect/>
          <a:stretch>
            <a:fillRect/>
          </a:stretch>
        </p:blipFill>
        <p:spPr bwMode="auto">
          <a:xfrm>
            <a:off x="4272783" y="555526"/>
            <a:ext cx="4907729" cy="3888432"/>
          </a:xfrm>
          <a:prstGeom prst="rect">
            <a:avLst/>
          </a:prstGeom>
          <a:noFill/>
        </p:spPr>
      </p:pic>
      <p:sp>
        <p:nvSpPr>
          <p:cNvPr id="9" name="矩形 8"/>
          <p:cNvSpPr/>
          <p:nvPr/>
        </p:nvSpPr>
        <p:spPr>
          <a:xfrm>
            <a:off x="546943" y="828802"/>
            <a:ext cx="3934060" cy="972562"/>
          </a:xfrm>
          <a:prstGeom prst="rect">
            <a:avLst/>
          </a:prstGeom>
        </p:spPr>
        <p:txBody>
          <a:bodyPr wrap="square" lIns="48756" tIns="24378" rIns="48756" bIns="24378">
            <a:spAutoFit/>
          </a:bodyPr>
          <a:lstStyle/>
          <a:p>
            <a:pPr algn="ctr"/>
            <a:r>
              <a:rPr lang="en-US" altLang="zh-CN" sz="6000" spc="213" dirty="0">
                <a:solidFill>
                  <a:schemeClr val="tx1">
                    <a:lumMod val="65000"/>
                    <a:lumOff val="35000"/>
                  </a:schemeClr>
                </a:solidFill>
                <a:latin typeface="Broadway" panose="04040905080B02020502" pitchFamily="82" charset="0"/>
                <a:ea typeface="微软雅黑" panose="020B0503020204020204" pitchFamily="34" charset="-122"/>
                <a:cs typeface="Arial" panose="020B0604020202020204" pitchFamily="34" charset="0"/>
              </a:rPr>
              <a:t>201X</a:t>
            </a:r>
          </a:p>
        </p:txBody>
      </p:sp>
      <p:sp>
        <p:nvSpPr>
          <p:cNvPr id="10" name="文本框 16"/>
          <p:cNvSpPr txBox="1"/>
          <p:nvPr/>
        </p:nvSpPr>
        <p:spPr>
          <a:xfrm>
            <a:off x="179512" y="1801364"/>
            <a:ext cx="4464496" cy="496544"/>
          </a:xfrm>
          <a:prstGeom prst="rect">
            <a:avLst/>
          </a:prstGeom>
          <a:noFill/>
        </p:spPr>
        <p:txBody>
          <a:bodyPr wrap="square" lIns="65023" tIns="32511" rIns="65023" bIns="32511" rtlCol="0">
            <a:spAutoFit/>
          </a:bodyPr>
          <a:lstStyle/>
          <a:p>
            <a:pPr algn="ctr">
              <a:buNone/>
            </a:pPr>
            <a:r>
              <a:rPr lang="zh-CN" altLang="en-US" sz="2800" b="1"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投资结构案例分析</a:t>
            </a:r>
            <a:r>
              <a:rPr lang="en-US" altLang="zh-CN" sz="2800" b="1" cap="all" dirty="0" err="1">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ppt</a:t>
            </a:r>
            <a:r>
              <a:rPr lang="zh-CN" altLang="en-US" sz="2800" b="1"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模板</a:t>
            </a:r>
          </a:p>
        </p:txBody>
      </p:sp>
      <p:sp>
        <p:nvSpPr>
          <p:cNvPr id="11" name="矩形 259"/>
          <p:cNvSpPr>
            <a:spLocks noChangeArrowheads="1"/>
          </p:cNvSpPr>
          <p:nvPr/>
        </p:nvSpPr>
        <p:spPr bwMode="auto">
          <a:xfrm>
            <a:off x="978908" y="2763455"/>
            <a:ext cx="3225742" cy="21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1000" cap="all" dirty="0">
                <a:solidFill>
                  <a:schemeClr val="tx1">
                    <a:lumMod val="65000"/>
                    <a:lumOff val="35000"/>
                  </a:schemeClr>
                </a:solidFill>
                <a:cs typeface="Arial" panose="020B0604020202020204" pitchFamily="34" charset="0"/>
              </a:rPr>
              <a:t>|</a:t>
            </a:r>
            <a:r>
              <a:rPr lang="zh-CN" altLang="en-US" sz="1000" cap="all" dirty="0">
                <a:solidFill>
                  <a:schemeClr val="tx1">
                    <a:lumMod val="65000"/>
                    <a:lumOff val="35000"/>
                  </a:schemeClr>
                </a:solidFill>
                <a:cs typeface="Arial" panose="020B0604020202020204" pitchFamily="34" charset="0"/>
              </a:rPr>
              <a:t>适用于述职报告</a:t>
            </a:r>
            <a:r>
              <a:rPr lang="en-US" altLang="zh-CN" sz="1000" cap="all" dirty="0">
                <a:solidFill>
                  <a:schemeClr val="tx1">
                    <a:lumMod val="65000"/>
                    <a:lumOff val="35000"/>
                  </a:schemeClr>
                </a:solidFill>
                <a:cs typeface="Arial" panose="020B0604020202020204" pitchFamily="34" charset="0"/>
              </a:rPr>
              <a:t>|</a:t>
            </a:r>
            <a:r>
              <a:rPr lang="zh-CN" altLang="en-US" sz="1000" cap="all" dirty="0">
                <a:solidFill>
                  <a:schemeClr val="tx1">
                    <a:lumMod val="65000"/>
                    <a:lumOff val="35000"/>
                  </a:schemeClr>
                </a:solidFill>
                <a:cs typeface="Arial" panose="020B0604020202020204" pitchFamily="34" charset="0"/>
              </a:rPr>
              <a:t>个人简介</a:t>
            </a:r>
            <a:r>
              <a:rPr lang="en-US" altLang="zh-CN" sz="1000" cap="all" dirty="0">
                <a:solidFill>
                  <a:schemeClr val="tx1">
                    <a:lumMod val="65000"/>
                    <a:lumOff val="35000"/>
                  </a:schemeClr>
                </a:solidFill>
                <a:cs typeface="Arial" panose="020B0604020202020204" pitchFamily="34" charset="0"/>
              </a:rPr>
              <a:t>|</a:t>
            </a:r>
            <a:r>
              <a:rPr lang="zh-CN" altLang="en-US" sz="1000" cap="all" dirty="0">
                <a:solidFill>
                  <a:schemeClr val="tx1">
                    <a:lumMod val="65000"/>
                    <a:lumOff val="35000"/>
                  </a:schemeClr>
                </a:solidFill>
                <a:cs typeface="Arial" panose="020B0604020202020204" pitchFamily="34" charset="0"/>
              </a:rPr>
              <a:t>工作总结</a:t>
            </a:r>
            <a:r>
              <a:rPr lang="en-US" altLang="zh-CN" sz="1000" cap="all" dirty="0">
                <a:solidFill>
                  <a:schemeClr val="tx1">
                    <a:lumMod val="65000"/>
                    <a:lumOff val="35000"/>
                  </a:schemeClr>
                </a:solidFill>
                <a:cs typeface="Arial" panose="020B0604020202020204" pitchFamily="34" charset="0"/>
              </a:rPr>
              <a:t>|</a:t>
            </a:r>
            <a:r>
              <a:rPr lang="zh-CN" altLang="en-US" sz="1000" cap="all" dirty="0">
                <a:solidFill>
                  <a:schemeClr val="tx1">
                    <a:lumMod val="65000"/>
                    <a:lumOff val="35000"/>
                  </a:schemeClr>
                </a:solidFill>
                <a:cs typeface="Arial" panose="020B0604020202020204" pitchFamily="34" charset="0"/>
              </a:rPr>
              <a:t>会议报告等</a:t>
            </a:r>
            <a:r>
              <a:rPr lang="en-US" altLang="zh-CN" sz="1000" cap="all" dirty="0">
                <a:solidFill>
                  <a:schemeClr val="tx1">
                    <a:lumMod val="65000"/>
                    <a:lumOff val="35000"/>
                  </a:schemeClr>
                </a:solidFill>
                <a:cs typeface="Arial" panose="020B0604020202020204" pitchFamily="34" charset="0"/>
              </a:rPr>
              <a:t>|</a:t>
            </a:r>
            <a:endParaRPr lang="zh-CN" altLang="en-US" sz="1000" cap="all" dirty="0">
              <a:solidFill>
                <a:schemeClr val="tx1">
                  <a:lumMod val="65000"/>
                  <a:lumOff val="35000"/>
                </a:schemeClr>
              </a:solidFill>
              <a:cs typeface="Arial" panose="020B0604020202020204" pitchFamily="34" charset="0"/>
            </a:endParaRPr>
          </a:p>
        </p:txBody>
      </p:sp>
      <p:pic>
        <p:nvPicPr>
          <p:cNvPr id="7" name="爱的纪念 souvenirs d'enfance.mp3">
            <a:hlinkClick r:id="" action="ppaction://media"/>
          </p:cNvPr>
          <p:cNvPicPr>
            <a:picLocks noRot="1" noChangeAspect="1"/>
          </p:cNvPicPr>
          <p:nvPr>
            <a:audioFile r:link="rId1"/>
          </p:nvPr>
        </p:nvPicPr>
        <p:blipFill>
          <a:blip r:embed="rId5" cstate="print"/>
          <a:stretch>
            <a:fillRect/>
          </a:stretch>
        </p:blipFill>
        <p:spPr>
          <a:xfrm>
            <a:off x="-468560" y="0"/>
            <a:ext cx="304800" cy="304800"/>
          </a:xfrm>
          <a:prstGeom prst="rect">
            <a:avLst/>
          </a:prstGeom>
        </p:spPr>
      </p:pic>
    </p:spTree>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1" presetClass="entr" presetSubtype="0" fill="hold" grpId="0" nodeType="clickEffect">
                                  <p:stCondLst>
                                    <p:cond delay="0"/>
                                  </p:stCondLst>
                                  <p:iterate type="lt">
                                    <p:tmPct val="6140"/>
                                  </p:iterate>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9"/>
                                        </p:tgtEl>
                                        <p:attrNameLst>
                                          <p:attrName>ppt_y</p:attrName>
                                        </p:attrNameLst>
                                      </p:cBhvr>
                                      <p:tavLst>
                                        <p:tav tm="0">
                                          <p:val>
                                            <p:strVal val="#ppt_y"/>
                                          </p:val>
                                        </p:tav>
                                        <p:tav tm="100000">
                                          <p:val>
                                            <p:strVal val="#ppt_y"/>
                                          </p:val>
                                        </p:tav>
                                      </p:tavLst>
                                    </p:anim>
                                    <p:anim calcmode="lin" valueType="num">
                                      <p:cBhvr>
                                        <p:cTn id="20"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1"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grpId="0" nodeType="clickEffect">
                                  <p:stCondLst>
                                    <p:cond delay="0"/>
                                  </p:stCondLst>
                                  <p:childTnLst>
                                    <p:animEffect transition="out" filter="fade">
                                      <p:cBhvr>
                                        <p:cTn id="31" dur="500" tmFilter="0, 0; .2, .5; .8, .5; 1, 0"/>
                                        <p:tgtEl>
                                          <p:spTgt spid="10"/>
                                        </p:tgtEl>
                                      </p:cBhvr>
                                    </p:animEffect>
                                    <p:animScale>
                                      <p:cBhvr>
                                        <p:cTn id="32" dur="250" autoRev="1" fill="hold"/>
                                        <p:tgtEl>
                                          <p:spTgt spid="10"/>
                                        </p:tgtEl>
                                      </p:cBhvr>
                                      <p:by x="105000" y="105000"/>
                                    </p:animScale>
                                  </p:childTnLst>
                                </p:cTn>
                              </p:par>
                            </p:childTnLst>
                          </p:cTn>
                        </p:par>
                        <p:par>
                          <p:cTn id="33" fill="hold">
                            <p:stCondLst>
                              <p:cond delay="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1"/>
                                        </p:tgtEl>
                                        <p:attrNameLst>
                                          <p:attrName>ppt_y</p:attrName>
                                        </p:attrNameLst>
                                      </p:cBhvr>
                                      <p:tavLst>
                                        <p:tav tm="0">
                                          <p:val>
                                            <p:strVal val="#ppt_y"/>
                                          </p:val>
                                        </p:tav>
                                        <p:tav tm="100000">
                                          <p:val>
                                            <p:strVal val="#ppt_y"/>
                                          </p:val>
                                        </p:tav>
                                      </p:tavLst>
                                    </p:anim>
                                    <p:anim calcmode="lin" valueType="num">
                                      <p:cBhvr>
                                        <p:cTn id="38"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1"/>
                                        </p:tgtEl>
                                      </p:cBhvr>
                                    </p:animEffect>
                                  </p:childTnLst>
                                </p:cTn>
                              </p:par>
                            </p:childTnLst>
                          </p:cTn>
                        </p:par>
                        <p:par>
                          <p:cTn id="41" fill="hold">
                            <p:stCondLst>
                              <p:cond delay="220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1"/>
                                        </p:tgtEl>
                                      </p:cBhvr>
                                    </p:animEffect>
                                    <p:animScale>
                                      <p:cBhvr>
                                        <p:cTn id="44"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5" repeatCount="indefinite"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9" grpId="0"/>
      <p:bldP spid="10" grpId="0"/>
      <p:bldP spid="10" grpId="1"/>
      <p:bldP spid="11" grpId="0"/>
      <p:bldP spid="1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047818" y="2032561"/>
            <a:ext cx="1242070" cy="1242138"/>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14" name="椭圆 13"/>
          <p:cNvSpPr/>
          <p:nvPr/>
        </p:nvSpPr>
        <p:spPr>
          <a:xfrm>
            <a:off x="2937924" y="2435165"/>
            <a:ext cx="1242070" cy="1242138"/>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17" name="椭圆 16"/>
          <p:cNvSpPr/>
          <p:nvPr/>
        </p:nvSpPr>
        <p:spPr>
          <a:xfrm>
            <a:off x="4828030" y="2032561"/>
            <a:ext cx="1242070" cy="1242138"/>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20" name="椭圆 19"/>
          <p:cNvSpPr/>
          <p:nvPr/>
        </p:nvSpPr>
        <p:spPr>
          <a:xfrm>
            <a:off x="6718136" y="2435165"/>
            <a:ext cx="1242070" cy="1242138"/>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2289888" y="2653630"/>
            <a:ext cx="648036" cy="402603"/>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4179994" y="2653630"/>
            <a:ext cx="648036" cy="402603"/>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6070100" y="2653630"/>
            <a:ext cx="648036" cy="402603"/>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8" name="组合 11"/>
          <p:cNvGrpSpPr>
            <a:grpSpLocks/>
          </p:cNvGrpSpPr>
          <p:nvPr/>
        </p:nvGrpSpPr>
        <p:grpSpPr bwMode="auto">
          <a:xfrm>
            <a:off x="271254" y="514442"/>
            <a:ext cx="3523380" cy="735625"/>
            <a:chOff x="3886200" y="188686"/>
            <a:chExt cx="4699000" cy="979713"/>
          </a:xfrm>
        </p:grpSpPr>
        <p:sp>
          <p:nvSpPr>
            <p:cNvPr id="19"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1"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25" name="矩形 24"/>
          <p:cNvSpPr/>
          <p:nvPr/>
        </p:nvSpPr>
        <p:spPr>
          <a:xfrm>
            <a:off x="827585" y="3549540"/>
            <a:ext cx="2030237" cy="307777"/>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26" name="文本框 9"/>
          <p:cNvSpPr txBox="1"/>
          <p:nvPr/>
        </p:nvSpPr>
        <p:spPr>
          <a:xfrm>
            <a:off x="755576" y="3976777"/>
            <a:ext cx="1656184" cy="323165"/>
          </a:xfrm>
          <a:prstGeom prst="rect">
            <a:avLst/>
          </a:prstGeom>
          <a:noFill/>
        </p:spPr>
        <p:txBody>
          <a:bodyPr wrap="square" lIns="0" tIns="0" rIns="0" bIns="0" rtlCol="0">
            <a:spAutoFit/>
          </a:bodyPr>
          <a:lstStyle/>
          <a:p>
            <a:pPr algn="ctr">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7" name="矩形 26"/>
          <p:cNvSpPr/>
          <p:nvPr/>
        </p:nvSpPr>
        <p:spPr>
          <a:xfrm>
            <a:off x="2843809" y="1605324"/>
            <a:ext cx="2030237" cy="307777"/>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28" name="文本框 9"/>
          <p:cNvSpPr txBox="1"/>
          <p:nvPr/>
        </p:nvSpPr>
        <p:spPr>
          <a:xfrm>
            <a:off x="2771800" y="2032561"/>
            <a:ext cx="1656184" cy="323165"/>
          </a:xfrm>
          <a:prstGeom prst="rect">
            <a:avLst/>
          </a:prstGeom>
          <a:noFill/>
        </p:spPr>
        <p:txBody>
          <a:bodyPr wrap="square" lIns="0" tIns="0" rIns="0" bIns="0" rtlCol="0">
            <a:spAutoFit/>
          </a:bodyPr>
          <a:lstStyle/>
          <a:p>
            <a:pPr algn="ctr">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9" name="矩形 28"/>
          <p:cNvSpPr/>
          <p:nvPr/>
        </p:nvSpPr>
        <p:spPr>
          <a:xfrm>
            <a:off x="4716017" y="3435846"/>
            <a:ext cx="2030237" cy="307777"/>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30" name="文本框 9"/>
          <p:cNvSpPr txBox="1"/>
          <p:nvPr/>
        </p:nvSpPr>
        <p:spPr>
          <a:xfrm>
            <a:off x="4644008" y="3863083"/>
            <a:ext cx="1656184" cy="323165"/>
          </a:xfrm>
          <a:prstGeom prst="rect">
            <a:avLst/>
          </a:prstGeom>
          <a:noFill/>
        </p:spPr>
        <p:txBody>
          <a:bodyPr wrap="square" lIns="0" tIns="0" rIns="0" bIns="0" rtlCol="0">
            <a:spAutoFit/>
          </a:bodyPr>
          <a:lstStyle/>
          <a:p>
            <a:pPr algn="ctr">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1" name="矩形 30"/>
          <p:cNvSpPr/>
          <p:nvPr/>
        </p:nvSpPr>
        <p:spPr>
          <a:xfrm>
            <a:off x="6588225" y="1563638"/>
            <a:ext cx="2030237" cy="307777"/>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32" name="文本框 9"/>
          <p:cNvSpPr txBox="1"/>
          <p:nvPr/>
        </p:nvSpPr>
        <p:spPr>
          <a:xfrm>
            <a:off x="6516216" y="1990875"/>
            <a:ext cx="1656184" cy="323165"/>
          </a:xfrm>
          <a:prstGeom prst="rect">
            <a:avLst/>
          </a:prstGeom>
          <a:noFill/>
        </p:spPr>
        <p:txBody>
          <a:bodyPr wrap="square" lIns="0" tIns="0" rIns="0" bIns="0" rtlCol="0">
            <a:spAutoFit/>
          </a:bodyPr>
          <a:lstStyle/>
          <a:p>
            <a:pPr algn="ctr">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198302839"/>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500"/>
                                        <p:tgtEl>
                                          <p:spTgt spid="9"/>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500"/>
                                        <p:tgtEl>
                                          <p:spTgt spid="14"/>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3000"/>
                            </p:stCondLst>
                            <p:childTnLst>
                              <p:par>
                                <p:cTn id="27" presetID="21" presetClass="entr" presetSubtype="1"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heel(1)">
                                      <p:cBhvr>
                                        <p:cTn id="29" dur="500"/>
                                        <p:tgtEl>
                                          <p:spTgt spid="17"/>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400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23" presetClass="entr" presetSubtype="32"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strVal val="4*#ppt_w"/>
                                          </p:val>
                                        </p:tav>
                                        <p:tav tm="100000">
                                          <p:val>
                                            <p:strVal val="#ppt_w"/>
                                          </p:val>
                                        </p:tav>
                                      </p:tavLst>
                                    </p:anim>
                                    <p:anim calcmode="lin" valueType="num">
                                      <p:cBhvr>
                                        <p:cTn id="43" dur="500" fill="hold"/>
                                        <p:tgtEl>
                                          <p:spTgt spid="25"/>
                                        </p:tgtEl>
                                        <p:attrNameLst>
                                          <p:attrName>ppt_h</p:attrName>
                                        </p:attrNameLst>
                                      </p:cBhvr>
                                      <p:tavLst>
                                        <p:tav tm="0">
                                          <p:val>
                                            <p:strVal val="4*#ppt_h"/>
                                          </p:val>
                                        </p:tav>
                                        <p:tav tm="100000">
                                          <p:val>
                                            <p:strVal val="#ppt_h"/>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500" fill="hold"/>
                                        <p:tgtEl>
                                          <p:spTgt spid="26"/>
                                        </p:tgtEl>
                                        <p:attrNameLst>
                                          <p:attrName>ppt_x</p:attrName>
                                        </p:attrNameLst>
                                      </p:cBhvr>
                                      <p:tavLst>
                                        <p:tav tm="0">
                                          <p:val>
                                            <p:strVal val="#ppt_x"/>
                                          </p:val>
                                        </p:tav>
                                        <p:tav tm="100000">
                                          <p:val>
                                            <p:strVal val="#ppt_x"/>
                                          </p:val>
                                        </p:tav>
                                      </p:tavLst>
                                    </p:anim>
                                    <p:anim calcmode="lin" valueType="num">
                                      <p:cBhvr additive="base">
                                        <p:cTn id="47"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3" presetClass="entr" presetSubtype="3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strVal val="4*#ppt_w"/>
                                          </p:val>
                                        </p:tav>
                                        <p:tav tm="100000">
                                          <p:val>
                                            <p:strVal val="#ppt_w"/>
                                          </p:val>
                                        </p:tav>
                                      </p:tavLst>
                                    </p:anim>
                                    <p:anim calcmode="lin" valueType="num">
                                      <p:cBhvr>
                                        <p:cTn id="53" dur="500" fill="hold"/>
                                        <p:tgtEl>
                                          <p:spTgt spid="27"/>
                                        </p:tgtEl>
                                        <p:attrNameLst>
                                          <p:attrName>ppt_h</p:attrName>
                                        </p:attrNameLst>
                                      </p:cBhvr>
                                      <p:tavLst>
                                        <p:tav tm="0">
                                          <p:val>
                                            <p:strVal val="4*#ppt_h"/>
                                          </p:val>
                                        </p:tav>
                                        <p:tav tm="100000">
                                          <p:val>
                                            <p:strVal val="#ppt_h"/>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ppt_x"/>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3" presetClass="entr" presetSubtype="32" fill="hold" grpId="0" nodeType="click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strVal val="4*#ppt_w"/>
                                          </p:val>
                                        </p:tav>
                                        <p:tav tm="100000">
                                          <p:val>
                                            <p:strVal val="#ppt_w"/>
                                          </p:val>
                                        </p:tav>
                                      </p:tavLst>
                                    </p:anim>
                                    <p:anim calcmode="lin" valueType="num">
                                      <p:cBhvr>
                                        <p:cTn id="63" dur="500" fill="hold"/>
                                        <p:tgtEl>
                                          <p:spTgt spid="29"/>
                                        </p:tgtEl>
                                        <p:attrNameLst>
                                          <p:attrName>ppt_h</p:attrName>
                                        </p:attrNameLst>
                                      </p:cBhvr>
                                      <p:tavLst>
                                        <p:tav tm="0">
                                          <p:val>
                                            <p:strVal val="4*#ppt_h"/>
                                          </p:val>
                                        </p:tav>
                                        <p:tav tm="100000">
                                          <p:val>
                                            <p:strVal val="#ppt_h"/>
                                          </p:val>
                                        </p:tav>
                                      </p:tavLst>
                                    </p:anim>
                                  </p:childTnLst>
                                </p:cTn>
                              </p:par>
                              <p:par>
                                <p:cTn id="64" presetID="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ppt_x"/>
                                          </p:val>
                                        </p:tav>
                                        <p:tav tm="100000">
                                          <p:val>
                                            <p:strVal val="#ppt_x"/>
                                          </p:val>
                                        </p:tav>
                                      </p:tavLst>
                                    </p:anim>
                                    <p:anim calcmode="lin" valueType="num">
                                      <p:cBhvr additive="base">
                                        <p:cTn id="6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3" presetClass="entr" presetSubtype="32" fill="hold" grpId="0" nodeType="clickEffect">
                                  <p:stCondLst>
                                    <p:cond delay="0"/>
                                  </p:stCondLst>
                                  <p:childTnLst>
                                    <p:set>
                                      <p:cBhvr>
                                        <p:cTn id="71" dur="1" fill="hold">
                                          <p:stCondLst>
                                            <p:cond delay="0"/>
                                          </p:stCondLst>
                                        </p:cTn>
                                        <p:tgtEl>
                                          <p:spTgt spid="31"/>
                                        </p:tgtEl>
                                        <p:attrNameLst>
                                          <p:attrName>style.visibility</p:attrName>
                                        </p:attrNameLst>
                                      </p:cBhvr>
                                      <p:to>
                                        <p:strVal val="visible"/>
                                      </p:to>
                                    </p:set>
                                    <p:anim calcmode="lin" valueType="num">
                                      <p:cBhvr>
                                        <p:cTn id="72" dur="500" fill="hold"/>
                                        <p:tgtEl>
                                          <p:spTgt spid="31"/>
                                        </p:tgtEl>
                                        <p:attrNameLst>
                                          <p:attrName>ppt_w</p:attrName>
                                        </p:attrNameLst>
                                      </p:cBhvr>
                                      <p:tavLst>
                                        <p:tav tm="0">
                                          <p:val>
                                            <p:strVal val="4*#ppt_w"/>
                                          </p:val>
                                        </p:tav>
                                        <p:tav tm="100000">
                                          <p:val>
                                            <p:strVal val="#ppt_w"/>
                                          </p:val>
                                        </p:tav>
                                      </p:tavLst>
                                    </p:anim>
                                    <p:anim calcmode="lin" valueType="num">
                                      <p:cBhvr>
                                        <p:cTn id="73" dur="500" fill="hold"/>
                                        <p:tgtEl>
                                          <p:spTgt spid="31"/>
                                        </p:tgtEl>
                                        <p:attrNameLst>
                                          <p:attrName>ppt_h</p:attrName>
                                        </p:attrNameLst>
                                      </p:cBhvr>
                                      <p:tavLst>
                                        <p:tav tm="0">
                                          <p:val>
                                            <p:strVal val="4*#ppt_h"/>
                                          </p:val>
                                        </p:tav>
                                        <p:tav tm="100000">
                                          <p:val>
                                            <p:strVal val="#ppt_h"/>
                                          </p:val>
                                        </p:tav>
                                      </p:tavLst>
                                    </p:anim>
                                  </p:childTnLst>
                                </p:cTn>
                              </p:par>
                              <p:par>
                                <p:cTn id="74" presetID="2" presetClass="entr" presetSubtype="4"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500" fill="hold"/>
                                        <p:tgtEl>
                                          <p:spTgt spid="32"/>
                                        </p:tgtEl>
                                        <p:attrNameLst>
                                          <p:attrName>ppt_x</p:attrName>
                                        </p:attrNameLst>
                                      </p:cBhvr>
                                      <p:tavLst>
                                        <p:tav tm="0">
                                          <p:val>
                                            <p:strVal val="#ppt_x"/>
                                          </p:val>
                                        </p:tav>
                                        <p:tav tm="100000">
                                          <p:val>
                                            <p:strVal val="#ppt_x"/>
                                          </p:val>
                                        </p:tav>
                                      </p:tavLst>
                                    </p:anim>
                                    <p:anim calcmode="lin" valueType="num">
                                      <p:cBhvr additive="base">
                                        <p:cTn id="7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25" grpId="0"/>
      <p:bldP spid="26" grpId="0"/>
      <p:bldP spid="27" grpId="0"/>
      <p:bldP spid="28" grpId="0"/>
      <p:bldP spid="29" grpId="0"/>
      <p:bldP spid="30" grpId="0"/>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文本框 3080"/>
          <p:cNvSpPr txBox="1">
            <a:spLocks noChangeArrowheads="1"/>
          </p:cNvSpPr>
          <p:nvPr/>
        </p:nvSpPr>
        <p:spPr bwMode="auto">
          <a:xfrm>
            <a:off x="2699792" y="1900746"/>
            <a:ext cx="1252230" cy="988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23" tIns="32511" rIns="65023" bIns="32511">
            <a:spAutoFit/>
          </a:bodyPr>
          <a:lstStyle/>
          <a:p>
            <a:pPr algn="ctr"/>
            <a:r>
              <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153" name="椭圆 3087"/>
          <p:cNvSpPr>
            <a:spLocks noChangeArrowheads="1"/>
          </p:cNvSpPr>
          <p:nvPr/>
        </p:nvSpPr>
        <p:spPr bwMode="auto">
          <a:xfrm>
            <a:off x="2833111" y="1275606"/>
            <a:ext cx="342815" cy="342833"/>
          </a:xfrm>
          <a:prstGeom prst="ellipse">
            <a:avLst/>
          </a:prstGeom>
          <a:solidFill>
            <a:schemeClr val="accent2"/>
          </a:solidFill>
          <a:ln>
            <a:noFill/>
          </a:ln>
          <a:extLst/>
        </p:spPr>
        <p:txBody>
          <a:bodyPr lIns="65023" tIns="32511" rIns="65023" bIns="32511"/>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3764527" y="2016233"/>
            <a:ext cx="2030237" cy="307777"/>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0" name="文本框 9"/>
          <p:cNvSpPr txBox="1"/>
          <p:nvPr/>
        </p:nvSpPr>
        <p:spPr>
          <a:xfrm>
            <a:off x="3764526" y="2408337"/>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80431617"/>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6153"/>
                                        </p:tgtEl>
                                        <p:attrNameLst>
                                          <p:attrName>style.visibility</p:attrName>
                                        </p:attrNameLst>
                                      </p:cBhvr>
                                      <p:to>
                                        <p:strVal val="visible"/>
                                      </p:to>
                                    </p:set>
                                    <p:anim calcmode="lin" valueType="num">
                                      <p:cBhvr>
                                        <p:cTn id="7" dur="750" fill="hold"/>
                                        <p:tgtEl>
                                          <p:spTgt spid="6153"/>
                                        </p:tgtEl>
                                        <p:attrNameLst>
                                          <p:attrName>ppt_w</p:attrName>
                                        </p:attrNameLst>
                                      </p:cBhvr>
                                      <p:tavLst>
                                        <p:tav tm="0">
                                          <p:val>
                                            <p:fltVal val="0"/>
                                          </p:val>
                                        </p:tav>
                                        <p:tav tm="100000">
                                          <p:val>
                                            <p:strVal val="#ppt_w"/>
                                          </p:val>
                                        </p:tav>
                                      </p:tavLst>
                                    </p:anim>
                                    <p:anim calcmode="lin" valueType="num">
                                      <p:cBhvr>
                                        <p:cTn id="8" dur="750" fill="hold"/>
                                        <p:tgtEl>
                                          <p:spTgt spid="6153"/>
                                        </p:tgtEl>
                                        <p:attrNameLst>
                                          <p:attrName>ppt_h</p:attrName>
                                        </p:attrNameLst>
                                      </p:cBhvr>
                                      <p:tavLst>
                                        <p:tav tm="0">
                                          <p:val>
                                            <p:fltVal val="0"/>
                                          </p:val>
                                        </p:tav>
                                        <p:tav tm="100000">
                                          <p:val>
                                            <p:strVal val="#ppt_h"/>
                                          </p:val>
                                        </p:tav>
                                      </p:tavLst>
                                    </p:anim>
                                    <p:animEffect transition="in" filter="fade">
                                      <p:cBhvr>
                                        <p:cTn id="9" dur="750"/>
                                        <p:tgtEl>
                                          <p:spTgt spid="615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p:cTn id="13" dur="500" fill="hold"/>
                                        <p:tgtEl>
                                          <p:spTgt spid="6148"/>
                                        </p:tgtEl>
                                        <p:attrNameLst>
                                          <p:attrName>ppt_w</p:attrName>
                                        </p:attrNameLst>
                                      </p:cBhvr>
                                      <p:tavLst>
                                        <p:tav tm="0">
                                          <p:val>
                                            <p:fltVal val="0"/>
                                          </p:val>
                                        </p:tav>
                                        <p:tav tm="100000">
                                          <p:val>
                                            <p:strVal val="#ppt_w"/>
                                          </p:val>
                                        </p:tav>
                                      </p:tavLst>
                                    </p:anim>
                                    <p:anim calcmode="lin" valueType="num">
                                      <p:cBhvr>
                                        <p:cTn id="14" dur="500" fill="hold"/>
                                        <p:tgtEl>
                                          <p:spTgt spid="6148"/>
                                        </p:tgtEl>
                                        <p:attrNameLst>
                                          <p:attrName>ppt_h</p:attrName>
                                        </p:attrNameLst>
                                      </p:cBhvr>
                                      <p:tavLst>
                                        <p:tav tm="0">
                                          <p:val>
                                            <p:fltVal val="0"/>
                                          </p:val>
                                        </p:tav>
                                        <p:tav tm="100000">
                                          <p:val>
                                            <p:strVal val="#ppt_h"/>
                                          </p:val>
                                        </p:tav>
                                      </p:tavLst>
                                    </p:anim>
                                    <p:animEffect transition="in" filter="fade">
                                      <p:cBhvr>
                                        <p:cTn id="15" dur="500"/>
                                        <p:tgtEl>
                                          <p:spTgt spid="6148"/>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strVal val="4*#ppt_w"/>
                                          </p:val>
                                        </p:tav>
                                        <p:tav tm="100000">
                                          <p:val>
                                            <p:strVal val="#ppt_w"/>
                                          </p:val>
                                        </p:tav>
                                      </p:tavLst>
                                    </p:anim>
                                    <p:anim calcmode="lin" valueType="num">
                                      <p:cBhvr>
                                        <p:cTn id="21" dur="500" fill="hold"/>
                                        <p:tgtEl>
                                          <p:spTgt spid="9"/>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53"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4"/>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cstate="print"/>
          <a:srcRect/>
          <a:stretch>
            <a:fillRect/>
          </a:stretch>
        </p:blipFill>
        <p:spPr bwMode="auto">
          <a:xfrm>
            <a:off x="2566989" y="2879725"/>
            <a:ext cx="1277937" cy="58738"/>
          </a:xfrm>
          <a:prstGeom prst="rect">
            <a:avLst/>
          </a:prstGeom>
          <a:noFill/>
        </p:spPr>
      </p:pic>
      <p:pic>
        <p:nvPicPr>
          <p:cNvPr id="50" name="Group 2"/>
          <p:cNvPicPr>
            <a:picLocks noGrp="1" noChangeAspect="1" noChangeArrowheads="1"/>
          </p:cNvPicPr>
          <p:nvPr/>
        </p:nvPicPr>
        <p:blipFill>
          <a:blip r:embed="rId4" cstate="print"/>
          <a:srcRect/>
          <a:stretch>
            <a:fillRect/>
          </a:stretch>
        </p:blipFill>
        <p:spPr bwMode="auto">
          <a:xfrm>
            <a:off x="4029076" y="2884489"/>
            <a:ext cx="1128713" cy="60325"/>
          </a:xfrm>
          <a:prstGeom prst="rect">
            <a:avLst/>
          </a:prstGeom>
          <a:noFill/>
        </p:spPr>
      </p:pic>
      <p:pic>
        <p:nvPicPr>
          <p:cNvPr id="53" name="Group 3"/>
          <p:cNvPicPr>
            <a:picLocks noGrp="1" noChangeAspect="1" noChangeArrowheads="1"/>
          </p:cNvPicPr>
          <p:nvPr/>
        </p:nvPicPr>
        <p:blipFill>
          <a:blip r:embed="rId5" cstate="print"/>
          <a:srcRect/>
          <a:stretch>
            <a:fillRect/>
          </a:stretch>
        </p:blipFill>
        <p:spPr bwMode="auto">
          <a:xfrm>
            <a:off x="5367339" y="2886075"/>
            <a:ext cx="1279525" cy="60325"/>
          </a:xfrm>
          <a:prstGeom prst="rect">
            <a:avLst/>
          </a:prstGeom>
          <a:noFill/>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1"/>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58" name="Isosceles Triangle 45"/>
          <p:cNvSpPr/>
          <p:nvPr/>
        </p:nvSpPr>
        <p:spPr>
          <a:xfrm>
            <a:off x="2420938" y="2603501"/>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1" y="3040064"/>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1"/>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1" name="Rectangle 70"/>
          <p:cNvSpPr/>
          <p:nvPr/>
        </p:nvSpPr>
        <p:spPr>
          <a:xfrm>
            <a:off x="1331914" y="1387476"/>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63" name="TextBox 62"/>
          <p:cNvSpPr txBox="1">
            <a:spLocks noChangeArrowheads="1"/>
          </p:cNvSpPr>
          <p:nvPr/>
        </p:nvSpPr>
        <p:spPr bwMode="auto">
          <a:xfrm>
            <a:off x="1331914" y="1401763"/>
            <a:ext cx="2295525" cy="254000"/>
          </a:xfrm>
          <a:prstGeom prst="rect">
            <a:avLst/>
          </a:prstGeom>
          <a:solidFill>
            <a:schemeClr val="accent1"/>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altLang="en-US"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594" y="2817020"/>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pic>
        <p:nvPicPr>
          <p:cNvPr id="66" name="Group 1"/>
          <p:cNvPicPr>
            <a:picLocks noGrp="1" noChangeAspect="1" noChangeArrowheads="1"/>
          </p:cNvPicPr>
          <p:nvPr/>
        </p:nvPicPr>
        <p:blipFill>
          <a:blip r:embed="rId6" cstate="print"/>
          <a:srcRect/>
          <a:stretch>
            <a:fillRect/>
          </a:stretch>
        </p:blipFill>
        <p:spPr bwMode="auto">
          <a:xfrm>
            <a:off x="6843714" y="2884489"/>
            <a:ext cx="1760537" cy="60325"/>
          </a:xfrm>
          <a:prstGeom prst="rect">
            <a:avLst/>
          </a:prstGeom>
          <a:noFill/>
        </p:spPr>
      </p:pic>
      <p:pic>
        <p:nvPicPr>
          <p:cNvPr id="69" name="Group 1"/>
          <p:cNvPicPr>
            <a:picLocks noGrp="1" noChangeAspect="1" noChangeArrowheads="1"/>
          </p:cNvPicPr>
          <p:nvPr/>
        </p:nvPicPr>
        <p:blipFill>
          <a:blip r:embed="rId7" cstate="print"/>
          <a:srcRect/>
          <a:stretch>
            <a:fillRect/>
          </a:stretch>
        </p:blipFill>
        <p:spPr bwMode="auto">
          <a:xfrm>
            <a:off x="452439" y="2879725"/>
            <a:ext cx="1927225" cy="60325"/>
          </a:xfrm>
          <a:prstGeom prst="rect">
            <a:avLst/>
          </a:prstGeom>
          <a:noFill/>
        </p:spPr>
      </p:pic>
      <p:sp>
        <p:nvSpPr>
          <p:cNvPr id="72" name="Oval 71"/>
          <p:cNvSpPr/>
          <p:nvPr/>
        </p:nvSpPr>
        <p:spPr>
          <a:xfrm>
            <a:off x="3346451" y="1131889"/>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5" y="1878807"/>
            <a:ext cx="473075" cy="239713"/>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74" name="Rectangle 70"/>
          <p:cNvSpPr/>
          <p:nvPr/>
        </p:nvSpPr>
        <p:spPr>
          <a:xfrm>
            <a:off x="4106864" y="1387476"/>
            <a:ext cx="2295525" cy="1063625"/>
          </a:xfrm>
          <a:prstGeom prst="rect">
            <a:avLst/>
          </a:prstGeom>
          <a:noFill/>
          <a:ln w="38100">
            <a:solidFill>
              <a:schemeClr val="accent2"/>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76" name="TextBox 75"/>
          <p:cNvSpPr txBox="1">
            <a:spLocks noChangeArrowheads="1"/>
          </p:cNvSpPr>
          <p:nvPr/>
        </p:nvSpPr>
        <p:spPr bwMode="auto">
          <a:xfrm>
            <a:off x="4106864" y="1400175"/>
            <a:ext cx="2295525" cy="254000"/>
          </a:xfrm>
          <a:prstGeom prst="rect">
            <a:avLst/>
          </a:prstGeom>
          <a:solidFill>
            <a:schemeClr val="accent2"/>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altLang="en-US" sz="1200" b="1" dirty="0">
              <a:solidFill>
                <a:schemeClr val="bg1"/>
              </a:solidFill>
              <a:latin typeface="微软雅黑" pitchFamily="34" charset="-122"/>
              <a:ea typeface="微软雅黑" pitchFamily="34" charset="-122"/>
            </a:endParaRPr>
          </a:p>
        </p:txBody>
      </p:sp>
      <p:sp>
        <p:nvSpPr>
          <p:cNvPr id="77" name="Oval 71"/>
          <p:cNvSpPr/>
          <p:nvPr/>
        </p:nvSpPr>
        <p:spPr>
          <a:xfrm>
            <a:off x="6121401" y="1131889"/>
            <a:ext cx="479425" cy="479425"/>
          </a:xfrm>
          <a:prstGeom prst="ellipse">
            <a:avLst/>
          </a:prstGeom>
          <a:solidFill>
            <a:schemeClr val="bg1">
              <a:lumMod val="95000"/>
            </a:schemeClr>
          </a:solidFill>
          <a:ln w="730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2"/>
                </a:solidFill>
                <a:latin typeface="微软雅黑" panose="020B0503020204020204" pitchFamily="34" charset="-122"/>
                <a:ea typeface="微软雅黑" panose="020B0503020204020204" pitchFamily="34" charset="-122"/>
              </a:rPr>
              <a:t>3</a:t>
            </a:r>
            <a:endParaRPr lang="id-ID" sz="2300" b="1" noProof="1">
              <a:solidFill>
                <a:schemeClr val="accent2"/>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4"/>
            <a:ext cx="2295525" cy="1063625"/>
          </a:xfrm>
          <a:prstGeom prst="rect">
            <a:avLst/>
          </a:prstGeom>
          <a:noFill/>
          <a:ln w="38100">
            <a:solidFill>
              <a:schemeClr val="accent3"/>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6"/>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3"/>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altLang="en-US" sz="1200" b="1" dirty="0">
              <a:solidFill>
                <a:schemeClr val="bg1"/>
              </a:solidFill>
              <a:latin typeface="微软雅黑" pitchFamily="34" charset="-122"/>
              <a:ea typeface="微软雅黑"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3"/>
                </a:solidFill>
                <a:latin typeface="微软雅黑" panose="020B0503020204020204" pitchFamily="34" charset="-122"/>
                <a:ea typeface="微软雅黑" panose="020B0503020204020204" pitchFamily="34" charset="-122"/>
              </a:rPr>
              <a:t>2</a:t>
            </a:r>
            <a:endParaRPr lang="id-ID" sz="2300" b="1" noProof="1">
              <a:solidFill>
                <a:schemeClr val="accent3"/>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6" y="3943351"/>
            <a:ext cx="471487" cy="239712"/>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83" name="Rectangle 70"/>
          <p:cNvSpPr/>
          <p:nvPr/>
        </p:nvSpPr>
        <p:spPr>
          <a:xfrm>
            <a:off x="5613400" y="3451226"/>
            <a:ext cx="2295525" cy="1063625"/>
          </a:xfrm>
          <a:prstGeom prst="rect">
            <a:avLst/>
          </a:prstGeom>
          <a:noFill/>
          <a:ln w="38100">
            <a:solidFill>
              <a:schemeClr val="accent4"/>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361540"/>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rgbClr val="404040"/>
                </a:solidFill>
                <a:latin typeface="微软雅黑" pitchFamily="34" charset="-122"/>
                <a:ea typeface="微软雅黑" pitchFamily="34" charset="-122"/>
              </a:rPr>
              <a:t>。</a:t>
            </a:r>
            <a:endParaRPr lang="id-ID" altLang="en-US" sz="1100" dirty="0">
              <a:solidFill>
                <a:schemeClr val="bg1"/>
              </a:solidFill>
              <a:latin typeface="微软雅黑" pitchFamily="34" charset="-122"/>
              <a:ea typeface="微软雅黑"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4"/>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altLang="en-US" sz="1200" b="1" dirty="0">
              <a:solidFill>
                <a:schemeClr val="bg1"/>
              </a:solidFill>
              <a:latin typeface="微软雅黑" pitchFamily="34" charset="-122"/>
              <a:ea typeface="微软雅黑" pitchFamily="34" charset="-122"/>
            </a:endParaRPr>
          </a:p>
        </p:txBody>
      </p:sp>
      <p:sp>
        <p:nvSpPr>
          <p:cNvPr id="86" name="Oval 71"/>
          <p:cNvSpPr/>
          <p:nvPr/>
        </p:nvSpPr>
        <p:spPr>
          <a:xfrm>
            <a:off x="7627938" y="3195639"/>
            <a:ext cx="479425" cy="479425"/>
          </a:xfrm>
          <a:prstGeom prst="ellipse">
            <a:avLst/>
          </a:prstGeom>
          <a:solidFill>
            <a:schemeClr val="bg1">
              <a:lumMod val="95000"/>
            </a:schemeClr>
          </a:solidFill>
          <a:ln w="730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4"/>
                </a:solidFill>
                <a:latin typeface="微软雅黑" panose="020B0503020204020204" pitchFamily="34" charset="-122"/>
                <a:ea typeface="微软雅黑" panose="020B0503020204020204" pitchFamily="34" charset="-122"/>
              </a:rPr>
              <a:t>4</a:t>
            </a:r>
            <a:endParaRPr lang="id-ID" sz="2300" b="1" noProof="1">
              <a:solidFill>
                <a:schemeClr val="accent4"/>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cdcb5bc-e7ae-4184-86ef-9d679c651039"/>
          <p:cNvGrpSpPr>
            <a:grpSpLocks noChangeAspect="1"/>
          </p:cNvGrpSpPr>
          <p:nvPr/>
        </p:nvGrpSpPr>
        <p:grpSpPr>
          <a:xfrm>
            <a:off x="448952" y="1788662"/>
            <a:ext cx="8246095" cy="2098907"/>
            <a:chOff x="598603" y="2384885"/>
            <a:chExt cx="10994794" cy="2798543"/>
          </a:xfrm>
        </p:grpSpPr>
        <p:grpSp>
          <p:nvGrpSpPr>
            <p:cNvPr id="3" name="Group 31"/>
            <p:cNvGrpSpPr/>
            <p:nvPr/>
          </p:nvGrpSpPr>
          <p:grpSpPr>
            <a:xfrm>
              <a:off x="2947425" y="2384885"/>
              <a:ext cx="6297150" cy="2798543"/>
              <a:chOff x="2556988" y="1916438"/>
              <a:chExt cx="7038471" cy="3127993"/>
            </a:xfrm>
          </p:grpSpPr>
          <p:sp>
            <p:nvSpPr>
              <p:cNvPr id="17" name="Freeform: Shape 3"/>
              <p:cNvSpPr/>
              <p:nvPr/>
            </p:nvSpPr>
            <p:spPr>
              <a:xfrm rot="8341735" flipH="1">
                <a:off x="3518104" y="3326363"/>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2"/>
                </a:solidFill>
                <a:custDash>
                  <a:ds d="100000" sp="200000"/>
                </a:custDash>
                <a:miter lim="400000"/>
                <a:tailEnd type="arrow"/>
              </a:ln>
            </p:spPr>
            <p:txBody>
              <a:bodyPr anchor="ctr"/>
              <a:lstStyle/>
              <a:p>
                <a:pPr algn="ctr"/>
                <a:endParaRPr/>
              </a:p>
            </p:txBody>
          </p:sp>
          <p:sp>
            <p:nvSpPr>
              <p:cNvPr id="18" name="Freeform: Shape 4"/>
              <p:cNvSpPr/>
              <p:nvPr/>
            </p:nvSpPr>
            <p:spPr>
              <a:xfrm>
                <a:off x="3062342"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1"/>
                </a:solidFill>
                <a:custDash>
                  <a:ds d="100000" sp="200000"/>
                </a:custDash>
                <a:miter lim="400000"/>
                <a:tailEnd type="arrow"/>
              </a:ln>
            </p:spPr>
            <p:txBody>
              <a:bodyPr anchor="ctr"/>
              <a:lstStyle/>
              <a:p>
                <a:pPr algn="ctr"/>
                <a:endParaRPr/>
              </a:p>
            </p:txBody>
          </p:sp>
          <p:sp>
            <p:nvSpPr>
              <p:cNvPr id="19" name="Freeform: Shape 5"/>
              <p:cNvSpPr/>
              <p:nvPr/>
            </p:nvSpPr>
            <p:spPr>
              <a:xfrm rot="13260000">
                <a:off x="7441008" y="3326206"/>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4"/>
                </a:solidFill>
                <a:custDash>
                  <a:ds d="100000" sp="200000"/>
                </a:custDash>
                <a:miter lim="400000"/>
                <a:tailEnd type="arrow"/>
              </a:ln>
            </p:spPr>
            <p:txBody>
              <a:bodyPr anchor="ctr"/>
              <a:lstStyle/>
              <a:p>
                <a:pPr algn="ctr"/>
                <a:endParaRPr/>
              </a:p>
            </p:txBody>
          </p:sp>
          <p:sp>
            <p:nvSpPr>
              <p:cNvPr id="20" name="Freeform: Shape 6"/>
              <p:cNvSpPr/>
              <p:nvPr/>
            </p:nvSpPr>
            <p:spPr>
              <a:xfrm flipH="1">
                <a:off x="7177020"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3"/>
                </a:solidFill>
                <a:custDash>
                  <a:ds d="100000" sp="200000"/>
                </a:custDash>
                <a:miter lim="400000"/>
                <a:tailEnd type="arrow"/>
              </a:ln>
            </p:spPr>
            <p:txBody>
              <a:bodyPr anchor="ctr"/>
              <a:lstStyle/>
              <a:p>
                <a:pPr algn="ctr"/>
                <a:endParaRPr/>
              </a:p>
            </p:txBody>
          </p:sp>
          <p:grpSp>
            <p:nvGrpSpPr>
              <p:cNvPr id="4" name="Group 7"/>
              <p:cNvGrpSpPr/>
              <p:nvPr/>
            </p:nvGrpSpPr>
            <p:grpSpPr>
              <a:xfrm>
                <a:off x="4476270" y="1916438"/>
                <a:ext cx="3239462" cy="3127993"/>
                <a:chOff x="0" y="0"/>
                <a:chExt cx="6478921" cy="6255984"/>
              </a:xfrm>
            </p:grpSpPr>
            <p:sp>
              <p:nvSpPr>
                <p:cNvPr id="34" name="Freeform: Shape 8"/>
                <p:cNvSpPr/>
                <p:nvPr/>
              </p:nvSpPr>
              <p:spPr>
                <a:xfrm>
                  <a:off x="0" y="2805035"/>
                  <a:ext cx="6478921" cy="3450949"/>
                </a:xfrm>
                <a:custGeom>
                  <a:avLst/>
                  <a:gdLst/>
                  <a:ahLst/>
                  <a:cxnLst>
                    <a:cxn ang="0">
                      <a:pos x="wd2" y="hd2"/>
                    </a:cxn>
                    <a:cxn ang="5400000">
                      <a:pos x="wd2" y="hd2"/>
                    </a:cxn>
                    <a:cxn ang="10800000">
                      <a:pos x="wd2" y="hd2"/>
                    </a:cxn>
                    <a:cxn ang="16200000">
                      <a:pos x="wd2" y="hd2"/>
                    </a:cxn>
                  </a:cxnLst>
                  <a:rect l="0" t="0" r="r" b="b"/>
                  <a:pathLst>
                    <a:path w="21600" h="21600" extrusionOk="0">
                      <a:moveTo>
                        <a:pt x="21600" y="21387"/>
                      </a:moveTo>
                      <a:lnTo>
                        <a:pt x="60" y="21600"/>
                      </a:lnTo>
                      <a:lnTo>
                        <a:pt x="0" y="213"/>
                      </a:lnTo>
                      <a:lnTo>
                        <a:pt x="21540" y="0"/>
                      </a:lnTo>
                      <a:cubicBezTo>
                        <a:pt x="21540" y="0"/>
                        <a:pt x="21600" y="21387"/>
                        <a:pt x="21600" y="21387"/>
                      </a:cubicBezTo>
                      <a:close/>
                    </a:path>
                  </a:pathLst>
                </a:custGeom>
                <a:solidFill>
                  <a:srgbClr val="565F68"/>
                </a:solidFill>
                <a:ln w="12700" cap="flat">
                  <a:noFill/>
                  <a:miter lim="400000"/>
                </a:ln>
                <a:effectLst/>
              </p:spPr>
              <p:txBody>
                <a:bodyPr anchor="ctr"/>
                <a:lstStyle/>
                <a:p>
                  <a:pPr algn="ctr"/>
                  <a:endParaRPr/>
                </a:p>
              </p:txBody>
            </p:sp>
            <p:sp>
              <p:nvSpPr>
                <p:cNvPr id="35" name="Freeform: Shape 9"/>
                <p:cNvSpPr/>
                <p:nvPr/>
              </p:nvSpPr>
              <p:spPr>
                <a:xfrm>
                  <a:off x="0" y="673208"/>
                  <a:ext cx="6460923" cy="21700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0762" y="0"/>
                      </a:lnTo>
                      <a:lnTo>
                        <a:pt x="21600" y="21261"/>
                      </a:lnTo>
                      <a:cubicBezTo>
                        <a:pt x="21600" y="21261"/>
                        <a:pt x="0" y="21600"/>
                        <a:pt x="0" y="21600"/>
                      </a:cubicBezTo>
                      <a:close/>
                    </a:path>
                  </a:pathLst>
                </a:custGeom>
                <a:solidFill>
                  <a:srgbClr val="565F68"/>
                </a:solidFill>
                <a:ln w="12700" cap="flat">
                  <a:noFill/>
                  <a:miter lim="400000"/>
                </a:ln>
                <a:effectLst/>
              </p:spPr>
              <p:txBody>
                <a:bodyPr anchor="ctr"/>
                <a:lstStyle/>
                <a:p>
                  <a:pPr algn="ctr"/>
                  <a:endParaRPr/>
                </a:p>
              </p:txBody>
            </p:sp>
            <p:sp>
              <p:nvSpPr>
                <p:cNvPr id="36" name="Freeform: Shape 10"/>
                <p:cNvSpPr/>
                <p:nvPr/>
              </p:nvSpPr>
              <p:spPr>
                <a:xfrm>
                  <a:off x="575032" y="0"/>
                  <a:ext cx="5175874" cy="4522615"/>
                </a:xfrm>
                <a:custGeom>
                  <a:avLst/>
                  <a:gdLst/>
                  <a:ahLst/>
                  <a:cxnLst>
                    <a:cxn ang="0">
                      <a:pos x="wd2" y="hd2"/>
                    </a:cxn>
                    <a:cxn ang="5400000">
                      <a:pos x="wd2" y="hd2"/>
                    </a:cxn>
                    <a:cxn ang="10800000">
                      <a:pos x="wd2" y="hd2"/>
                    </a:cxn>
                    <a:cxn ang="16200000">
                      <a:pos x="wd2" y="hd2"/>
                    </a:cxn>
                  </a:cxnLst>
                  <a:rect l="0" t="0" r="r" b="b"/>
                  <a:pathLst>
                    <a:path w="21600" h="21600" extrusionOk="0">
                      <a:moveTo>
                        <a:pt x="11107" y="21600"/>
                      </a:moveTo>
                      <a:lnTo>
                        <a:pt x="21600" y="15163"/>
                      </a:lnTo>
                      <a:lnTo>
                        <a:pt x="21581" y="0"/>
                      </a:lnTo>
                      <a:lnTo>
                        <a:pt x="0" y="0"/>
                      </a:lnTo>
                      <a:lnTo>
                        <a:pt x="31" y="14971"/>
                      </a:lnTo>
                      <a:cubicBezTo>
                        <a:pt x="31" y="14971"/>
                        <a:pt x="11107" y="21600"/>
                        <a:pt x="11107" y="21600"/>
                      </a:cubicBezTo>
                      <a:close/>
                    </a:path>
                  </a:pathLst>
                </a:custGeom>
                <a:gradFill flip="none" rotWithShape="1">
                  <a:gsLst>
                    <a:gs pos="11819">
                      <a:srgbClr val="E3E5E7"/>
                    </a:gs>
                    <a:gs pos="20041">
                      <a:srgbClr val="F1F2F3"/>
                    </a:gs>
                    <a:gs pos="51899">
                      <a:srgbClr val="FFFFFF"/>
                    </a:gs>
                  </a:gsLst>
                  <a:lin ang="16200000" scaled="0"/>
                </a:gradFill>
                <a:ln w="12700" cap="flat">
                  <a:noFill/>
                  <a:miter lim="400000"/>
                </a:ln>
                <a:effectLst>
                  <a:outerShdw blurRad="203200" dist="48429" dir="5400000" rotWithShape="0">
                    <a:srgbClr val="000000"/>
                  </a:outerShdw>
                </a:effectLst>
              </p:spPr>
              <p:txBody>
                <a:bodyPr anchor="ctr"/>
                <a:lstStyle/>
                <a:p>
                  <a:pPr algn="ctr"/>
                  <a:endParaRPr/>
                </a:p>
              </p:txBody>
            </p:sp>
            <p:sp>
              <p:nvSpPr>
                <p:cNvPr id="37" name="Freeform: Shape 11"/>
                <p:cNvSpPr/>
                <p:nvPr/>
              </p:nvSpPr>
              <p:spPr>
                <a:xfrm>
                  <a:off x="14025" y="2833086"/>
                  <a:ext cx="3239468" cy="34169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0692"/>
                      </a:lnTo>
                      <a:lnTo>
                        <a:pt x="120" y="21600"/>
                      </a:lnTo>
                      <a:cubicBezTo>
                        <a:pt x="120" y="21600"/>
                        <a:pt x="0" y="0"/>
                        <a:pt x="0" y="0"/>
                      </a:cubicBezTo>
                      <a:close/>
                    </a:path>
                  </a:pathLst>
                </a:custGeom>
                <a:solidFill>
                  <a:schemeClr val="accent1"/>
                </a:solidFill>
                <a:ln w="12700" cap="flat">
                  <a:noFill/>
                  <a:miter lim="400000"/>
                </a:ln>
                <a:effectLst/>
              </p:spPr>
              <p:txBody>
                <a:bodyPr anchor="ctr"/>
                <a:lstStyle/>
                <a:p>
                  <a:pPr algn="ctr"/>
                  <a:endParaRPr/>
                </a:p>
              </p:txBody>
            </p:sp>
            <p:sp>
              <p:nvSpPr>
                <p:cNvPr id="38" name="Freeform: Shape 12"/>
                <p:cNvSpPr/>
                <p:nvPr/>
              </p:nvSpPr>
              <p:spPr>
                <a:xfrm>
                  <a:off x="3225442" y="2805035"/>
                  <a:ext cx="3239454" cy="3416886"/>
                </a:xfrm>
                <a:custGeom>
                  <a:avLst/>
                  <a:gdLst/>
                  <a:ahLst/>
                  <a:cxnLst>
                    <a:cxn ang="0">
                      <a:pos x="wd2" y="hd2"/>
                    </a:cxn>
                    <a:cxn ang="5400000">
                      <a:pos x="wd2" y="hd2"/>
                    </a:cxn>
                    <a:cxn ang="10800000">
                      <a:pos x="wd2" y="hd2"/>
                    </a:cxn>
                    <a:cxn ang="16200000">
                      <a:pos x="wd2" y="hd2"/>
                    </a:cxn>
                  </a:cxnLst>
                  <a:rect l="0" t="0" r="r" b="b"/>
                  <a:pathLst>
                    <a:path w="21600" h="21600" extrusionOk="0">
                      <a:moveTo>
                        <a:pt x="21480" y="0"/>
                      </a:moveTo>
                      <a:lnTo>
                        <a:pt x="0" y="10908"/>
                      </a:lnTo>
                      <a:lnTo>
                        <a:pt x="21600" y="21600"/>
                      </a:lnTo>
                      <a:cubicBezTo>
                        <a:pt x="21600" y="21600"/>
                        <a:pt x="21480" y="0"/>
                        <a:pt x="21480" y="0"/>
                      </a:cubicBezTo>
                      <a:close/>
                    </a:path>
                  </a:pathLst>
                </a:custGeom>
                <a:solidFill>
                  <a:schemeClr val="accent2"/>
                </a:solidFill>
                <a:ln w="12700" cap="flat">
                  <a:noFill/>
                  <a:miter lim="400000"/>
                </a:ln>
                <a:effectLst/>
              </p:spPr>
              <p:txBody>
                <a:bodyPr anchor="ctr"/>
                <a:lstStyle/>
                <a:p>
                  <a:pPr algn="ctr"/>
                  <a:endParaRPr/>
                </a:p>
              </p:txBody>
            </p:sp>
            <p:sp>
              <p:nvSpPr>
                <p:cNvPr id="39" name="Freeform: Shape 13"/>
                <p:cNvSpPr/>
                <p:nvPr/>
              </p:nvSpPr>
              <p:spPr>
                <a:xfrm>
                  <a:off x="18004" y="4530489"/>
                  <a:ext cx="6460917" cy="1725495"/>
                </a:xfrm>
                <a:custGeom>
                  <a:avLst/>
                  <a:gdLst/>
                  <a:ahLst/>
                  <a:cxnLst>
                    <a:cxn ang="0">
                      <a:pos x="wd2" y="hd2"/>
                    </a:cxn>
                    <a:cxn ang="5400000">
                      <a:pos x="wd2" y="hd2"/>
                    </a:cxn>
                    <a:cxn ang="10800000">
                      <a:pos x="wd2" y="hd2"/>
                    </a:cxn>
                    <a:cxn ang="16200000">
                      <a:pos x="wd2" y="hd2"/>
                    </a:cxn>
                  </a:cxnLst>
                  <a:rect l="0" t="0" r="r" b="b"/>
                  <a:pathLst>
                    <a:path w="21600" h="21600" extrusionOk="0">
                      <a:moveTo>
                        <a:pt x="10770" y="0"/>
                      </a:moveTo>
                      <a:lnTo>
                        <a:pt x="0" y="21600"/>
                      </a:lnTo>
                      <a:lnTo>
                        <a:pt x="21600" y="21174"/>
                      </a:lnTo>
                      <a:cubicBezTo>
                        <a:pt x="21600" y="21174"/>
                        <a:pt x="10770" y="0"/>
                        <a:pt x="10770" y="0"/>
                      </a:cubicBezTo>
                      <a:close/>
                    </a:path>
                  </a:pathLst>
                </a:custGeom>
                <a:solidFill>
                  <a:schemeClr val="accent3"/>
                </a:solidFill>
                <a:ln w="12700" cap="flat">
                  <a:noFill/>
                  <a:miter lim="400000"/>
                </a:ln>
                <a:effectLst/>
              </p:spPr>
              <p:txBody>
                <a:bodyPr anchor="ctr"/>
                <a:lstStyle/>
                <a:p>
                  <a:pPr algn="ctr"/>
                  <a:endParaRPr/>
                </a:p>
              </p:txBody>
            </p:sp>
            <p:sp>
              <p:nvSpPr>
                <p:cNvPr id="40" name="Freeform: Shape 14"/>
                <p:cNvSpPr/>
                <p:nvPr/>
              </p:nvSpPr>
              <p:spPr>
                <a:xfrm>
                  <a:off x="1304559" y="603072"/>
                  <a:ext cx="3856052" cy="2663035"/>
                </a:xfrm>
                <a:custGeom>
                  <a:avLst/>
                  <a:gdLst/>
                  <a:ahLst/>
                  <a:cxnLst>
                    <a:cxn ang="0">
                      <a:pos x="wd2" y="hd2"/>
                    </a:cxn>
                    <a:cxn ang="5400000">
                      <a:pos x="wd2" y="hd2"/>
                    </a:cxn>
                    <a:cxn ang="10800000">
                      <a:pos x="wd2" y="hd2"/>
                    </a:cxn>
                    <a:cxn ang="16200000">
                      <a:pos x="wd2" y="hd2"/>
                    </a:cxn>
                  </a:cxnLst>
                  <a:rect l="0" t="0" r="r" b="b"/>
                  <a:pathLst>
                    <a:path w="21596" h="21595" extrusionOk="0">
                      <a:moveTo>
                        <a:pt x="20946" y="0"/>
                      </a:moveTo>
                      <a:lnTo>
                        <a:pt x="643" y="156"/>
                      </a:lnTo>
                      <a:cubicBezTo>
                        <a:pt x="286" y="159"/>
                        <a:pt x="-2" y="581"/>
                        <a:pt x="0" y="1098"/>
                      </a:cubicBezTo>
                      <a:cubicBezTo>
                        <a:pt x="2" y="1615"/>
                        <a:pt x="294" y="2036"/>
                        <a:pt x="650" y="2033"/>
                      </a:cubicBezTo>
                      <a:lnTo>
                        <a:pt x="20951" y="1876"/>
                      </a:lnTo>
                      <a:cubicBezTo>
                        <a:pt x="21307" y="1874"/>
                        <a:pt x="21598" y="1451"/>
                        <a:pt x="21596" y="935"/>
                      </a:cubicBezTo>
                      <a:cubicBezTo>
                        <a:pt x="21594" y="418"/>
                        <a:pt x="21302" y="-3"/>
                        <a:pt x="20946" y="0"/>
                      </a:cubicBezTo>
                      <a:close/>
                      <a:moveTo>
                        <a:pt x="20943" y="3867"/>
                      </a:moveTo>
                      <a:lnTo>
                        <a:pt x="643" y="4023"/>
                      </a:lnTo>
                      <a:cubicBezTo>
                        <a:pt x="286" y="4026"/>
                        <a:pt x="-2" y="4448"/>
                        <a:pt x="0" y="4965"/>
                      </a:cubicBezTo>
                      <a:cubicBezTo>
                        <a:pt x="2" y="5481"/>
                        <a:pt x="294" y="5902"/>
                        <a:pt x="650" y="5900"/>
                      </a:cubicBezTo>
                      <a:lnTo>
                        <a:pt x="20951" y="5747"/>
                      </a:lnTo>
                      <a:cubicBezTo>
                        <a:pt x="21307" y="5744"/>
                        <a:pt x="21598" y="5318"/>
                        <a:pt x="21596" y="4801"/>
                      </a:cubicBezTo>
                      <a:cubicBezTo>
                        <a:pt x="21594" y="4285"/>
                        <a:pt x="21300" y="3864"/>
                        <a:pt x="20943" y="3867"/>
                      </a:cubicBezTo>
                      <a:close/>
                      <a:moveTo>
                        <a:pt x="20946" y="7734"/>
                      </a:moveTo>
                      <a:lnTo>
                        <a:pt x="643" y="7890"/>
                      </a:lnTo>
                      <a:cubicBezTo>
                        <a:pt x="286" y="7893"/>
                        <a:pt x="-2" y="8315"/>
                        <a:pt x="0" y="8832"/>
                      </a:cubicBezTo>
                      <a:cubicBezTo>
                        <a:pt x="2" y="9348"/>
                        <a:pt x="294" y="9769"/>
                        <a:pt x="650" y="9766"/>
                      </a:cubicBezTo>
                      <a:lnTo>
                        <a:pt x="20951" y="9610"/>
                      </a:lnTo>
                      <a:cubicBezTo>
                        <a:pt x="21307" y="9608"/>
                        <a:pt x="21598" y="9185"/>
                        <a:pt x="21596" y="8668"/>
                      </a:cubicBezTo>
                      <a:cubicBezTo>
                        <a:pt x="21594" y="8152"/>
                        <a:pt x="21302" y="7731"/>
                        <a:pt x="20946" y="7734"/>
                      </a:cubicBezTo>
                      <a:close/>
                      <a:moveTo>
                        <a:pt x="20943" y="11714"/>
                      </a:moveTo>
                      <a:lnTo>
                        <a:pt x="643" y="11870"/>
                      </a:lnTo>
                      <a:cubicBezTo>
                        <a:pt x="286" y="11873"/>
                        <a:pt x="-2" y="12296"/>
                        <a:pt x="0" y="12812"/>
                      </a:cubicBezTo>
                      <a:cubicBezTo>
                        <a:pt x="2" y="13329"/>
                        <a:pt x="294" y="13749"/>
                        <a:pt x="650" y="13747"/>
                      </a:cubicBezTo>
                      <a:lnTo>
                        <a:pt x="20951" y="13594"/>
                      </a:lnTo>
                      <a:cubicBezTo>
                        <a:pt x="21307" y="13592"/>
                        <a:pt x="21598" y="13166"/>
                        <a:pt x="21596" y="12649"/>
                      </a:cubicBezTo>
                      <a:cubicBezTo>
                        <a:pt x="21594" y="12133"/>
                        <a:pt x="21300" y="11711"/>
                        <a:pt x="20943" y="11714"/>
                      </a:cubicBezTo>
                      <a:close/>
                      <a:moveTo>
                        <a:pt x="20946" y="15581"/>
                      </a:moveTo>
                      <a:lnTo>
                        <a:pt x="643" y="15737"/>
                      </a:lnTo>
                      <a:cubicBezTo>
                        <a:pt x="286" y="15740"/>
                        <a:pt x="-2" y="16163"/>
                        <a:pt x="0" y="16679"/>
                      </a:cubicBezTo>
                      <a:cubicBezTo>
                        <a:pt x="2" y="17196"/>
                        <a:pt x="294" y="17617"/>
                        <a:pt x="650" y="17614"/>
                      </a:cubicBezTo>
                      <a:lnTo>
                        <a:pt x="20951" y="17458"/>
                      </a:lnTo>
                      <a:cubicBezTo>
                        <a:pt x="21307" y="17455"/>
                        <a:pt x="21598" y="17032"/>
                        <a:pt x="21596" y="16516"/>
                      </a:cubicBezTo>
                      <a:cubicBezTo>
                        <a:pt x="21594" y="15999"/>
                        <a:pt x="21302" y="15578"/>
                        <a:pt x="20946" y="15581"/>
                      </a:cubicBezTo>
                      <a:close/>
                      <a:moveTo>
                        <a:pt x="20943" y="19562"/>
                      </a:moveTo>
                      <a:lnTo>
                        <a:pt x="643" y="19718"/>
                      </a:lnTo>
                      <a:cubicBezTo>
                        <a:pt x="286" y="19721"/>
                        <a:pt x="-2" y="20143"/>
                        <a:pt x="0" y="20660"/>
                      </a:cubicBezTo>
                      <a:cubicBezTo>
                        <a:pt x="2" y="21176"/>
                        <a:pt x="294" y="21597"/>
                        <a:pt x="650" y="21594"/>
                      </a:cubicBezTo>
                      <a:lnTo>
                        <a:pt x="20951" y="21442"/>
                      </a:lnTo>
                      <a:cubicBezTo>
                        <a:pt x="21307" y="21439"/>
                        <a:pt x="21598" y="21013"/>
                        <a:pt x="21596" y="20496"/>
                      </a:cubicBezTo>
                      <a:cubicBezTo>
                        <a:pt x="21594" y="19980"/>
                        <a:pt x="21300" y="19559"/>
                        <a:pt x="20943" y="19562"/>
                      </a:cubicBezTo>
                      <a:close/>
                    </a:path>
                  </a:pathLst>
                </a:custGeom>
                <a:solidFill>
                  <a:srgbClr val="D7D7D7"/>
                </a:solidFill>
                <a:ln w="12700" cap="flat">
                  <a:noFill/>
                  <a:miter lim="400000"/>
                </a:ln>
                <a:effectLst/>
              </p:spPr>
              <p:txBody>
                <a:bodyPr anchor="ctr"/>
                <a:lstStyle/>
                <a:p>
                  <a:pPr algn="ctr"/>
                  <a:endParaRPr/>
                </a:p>
              </p:txBody>
            </p:sp>
          </p:grpSp>
          <p:grpSp>
            <p:nvGrpSpPr>
              <p:cNvPr id="5" name="Group 15"/>
              <p:cNvGrpSpPr/>
              <p:nvPr/>
            </p:nvGrpSpPr>
            <p:grpSpPr>
              <a:xfrm>
                <a:off x="8960458" y="3689043"/>
                <a:ext cx="635001" cy="635001"/>
                <a:chOff x="0" y="0"/>
                <a:chExt cx="1270000" cy="1270000"/>
              </a:xfrm>
            </p:grpSpPr>
            <p:sp>
              <p:nvSpPr>
                <p:cNvPr id="32" name="Freeform: Shape 16"/>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anchor="ctr"/>
                <a:lstStyle/>
                <a:p>
                  <a:pPr algn="ctr"/>
                  <a:endParaRPr/>
                </a:p>
              </p:txBody>
            </p:sp>
            <p:sp>
              <p:nvSpPr>
                <p:cNvPr id="33" name="Freeform: Shape 17"/>
                <p:cNvSpPr/>
                <p:nvPr/>
              </p:nvSpPr>
              <p:spPr>
                <a:xfrm>
                  <a:off x="201445" y="252511"/>
                  <a:ext cx="758339" cy="764977"/>
                </a:xfrm>
                <a:custGeom>
                  <a:avLst/>
                  <a:gdLst/>
                  <a:ahLst/>
                  <a:cxnLst>
                    <a:cxn ang="0">
                      <a:pos x="wd2" y="hd2"/>
                    </a:cxn>
                    <a:cxn ang="5400000">
                      <a:pos x="wd2" y="hd2"/>
                    </a:cxn>
                    <a:cxn ang="10800000">
                      <a:pos x="wd2" y="hd2"/>
                    </a:cxn>
                    <a:cxn ang="16200000">
                      <a:pos x="wd2" y="hd2"/>
                    </a:cxn>
                  </a:cxnLst>
                  <a:rect l="0" t="0" r="r" b="b"/>
                  <a:pathLst>
                    <a:path w="20904" h="21526" extrusionOk="0">
                      <a:moveTo>
                        <a:pt x="20436" y="25"/>
                      </a:moveTo>
                      <a:cubicBezTo>
                        <a:pt x="20097" y="-74"/>
                        <a:pt x="19745" y="130"/>
                        <a:pt x="19648" y="477"/>
                      </a:cubicBezTo>
                      <a:cubicBezTo>
                        <a:pt x="19645" y="495"/>
                        <a:pt x="19149" y="2222"/>
                        <a:pt x="17665" y="2967"/>
                      </a:cubicBezTo>
                      <a:cubicBezTo>
                        <a:pt x="16164" y="3721"/>
                        <a:pt x="15521" y="4638"/>
                        <a:pt x="15226" y="5356"/>
                      </a:cubicBezTo>
                      <a:cubicBezTo>
                        <a:pt x="14043" y="4250"/>
                        <a:pt x="12529" y="3621"/>
                        <a:pt x="10915" y="3621"/>
                      </a:cubicBezTo>
                      <a:cubicBezTo>
                        <a:pt x="9201" y="3621"/>
                        <a:pt x="7593" y="4309"/>
                        <a:pt x="6382" y="5545"/>
                      </a:cubicBezTo>
                      <a:lnTo>
                        <a:pt x="1874" y="10147"/>
                      </a:lnTo>
                      <a:cubicBezTo>
                        <a:pt x="-625" y="12698"/>
                        <a:pt x="-625" y="16849"/>
                        <a:pt x="1874" y="19401"/>
                      </a:cubicBezTo>
                      <a:lnTo>
                        <a:pt x="2084" y="19615"/>
                      </a:lnTo>
                      <a:cubicBezTo>
                        <a:pt x="3295" y="20852"/>
                        <a:pt x="4905" y="21526"/>
                        <a:pt x="6616" y="21526"/>
                      </a:cubicBezTo>
                      <a:cubicBezTo>
                        <a:pt x="8328" y="21526"/>
                        <a:pt x="9939" y="20852"/>
                        <a:pt x="11149" y="19615"/>
                      </a:cubicBezTo>
                      <a:lnTo>
                        <a:pt x="15657" y="15013"/>
                      </a:lnTo>
                      <a:cubicBezTo>
                        <a:pt x="17937" y="12686"/>
                        <a:pt x="18115" y="9036"/>
                        <a:pt x="16236" y="6475"/>
                      </a:cubicBezTo>
                      <a:cubicBezTo>
                        <a:pt x="16237" y="6447"/>
                        <a:pt x="16263" y="6428"/>
                        <a:pt x="16261" y="6400"/>
                      </a:cubicBezTo>
                      <a:cubicBezTo>
                        <a:pt x="16261" y="6387"/>
                        <a:pt x="16216" y="5148"/>
                        <a:pt x="18232" y="4136"/>
                      </a:cubicBezTo>
                      <a:cubicBezTo>
                        <a:pt x="20223" y="3136"/>
                        <a:pt x="20853" y="924"/>
                        <a:pt x="20880" y="829"/>
                      </a:cubicBezTo>
                      <a:cubicBezTo>
                        <a:pt x="20975" y="482"/>
                        <a:pt x="20777" y="123"/>
                        <a:pt x="20436" y="25"/>
                      </a:cubicBezTo>
                      <a:close/>
                      <a:moveTo>
                        <a:pt x="10915" y="4928"/>
                      </a:moveTo>
                      <a:cubicBezTo>
                        <a:pt x="12287" y="4928"/>
                        <a:pt x="13579" y="5473"/>
                        <a:pt x="14549" y="6462"/>
                      </a:cubicBezTo>
                      <a:lnTo>
                        <a:pt x="14758" y="6676"/>
                      </a:lnTo>
                      <a:cubicBezTo>
                        <a:pt x="16760" y="8718"/>
                        <a:pt x="16760" y="12039"/>
                        <a:pt x="14758" y="14082"/>
                      </a:cubicBezTo>
                      <a:lnTo>
                        <a:pt x="14179" y="14673"/>
                      </a:lnTo>
                      <a:cubicBezTo>
                        <a:pt x="9254" y="11883"/>
                        <a:pt x="7175" y="7993"/>
                        <a:pt x="6727" y="7041"/>
                      </a:cubicBezTo>
                      <a:lnTo>
                        <a:pt x="7294" y="6462"/>
                      </a:lnTo>
                      <a:cubicBezTo>
                        <a:pt x="8262" y="5473"/>
                        <a:pt x="9545" y="4928"/>
                        <a:pt x="10915" y="4928"/>
                      </a:cubicBezTo>
                      <a:close/>
                      <a:moveTo>
                        <a:pt x="6247" y="7531"/>
                      </a:moveTo>
                      <a:cubicBezTo>
                        <a:pt x="6895" y="8850"/>
                        <a:pt x="9011" y="12438"/>
                        <a:pt x="13711" y="15151"/>
                      </a:cubicBezTo>
                      <a:lnTo>
                        <a:pt x="10250" y="18684"/>
                      </a:lnTo>
                      <a:cubicBezTo>
                        <a:pt x="9281" y="19674"/>
                        <a:pt x="7986" y="20218"/>
                        <a:pt x="6616" y="20218"/>
                      </a:cubicBezTo>
                      <a:cubicBezTo>
                        <a:pt x="5246" y="20218"/>
                        <a:pt x="3951" y="19674"/>
                        <a:pt x="2983" y="18684"/>
                      </a:cubicBezTo>
                      <a:lnTo>
                        <a:pt x="2773" y="18471"/>
                      </a:lnTo>
                      <a:cubicBezTo>
                        <a:pt x="774" y="16429"/>
                        <a:pt x="774" y="13105"/>
                        <a:pt x="2773" y="11065"/>
                      </a:cubicBezTo>
                      <a:lnTo>
                        <a:pt x="6247" y="7531"/>
                      </a:lnTo>
                      <a:close/>
                      <a:moveTo>
                        <a:pt x="11864" y="8550"/>
                      </a:moveTo>
                      <a:lnTo>
                        <a:pt x="10730" y="9707"/>
                      </a:lnTo>
                      <a:cubicBezTo>
                        <a:pt x="10605" y="9833"/>
                        <a:pt x="10605" y="10031"/>
                        <a:pt x="10730" y="10159"/>
                      </a:cubicBezTo>
                      <a:cubicBezTo>
                        <a:pt x="10793" y="10222"/>
                        <a:pt x="10883" y="10260"/>
                        <a:pt x="10964" y="10260"/>
                      </a:cubicBezTo>
                      <a:cubicBezTo>
                        <a:pt x="11048" y="10260"/>
                        <a:pt x="11124" y="10222"/>
                        <a:pt x="11186" y="10159"/>
                      </a:cubicBezTo>
                      <a:lnTo>
                        <a:pt x="12319" y="9015"/>
                      </a:lnTo>
                      <a:cubicBezTo>
                        <a:pt x="12445" y="8888"/>
                        <a:pt x="12445" y="8677"/>
                        <a:pt x="12319" y="8550"/>
                      </a:cubicBezTo>
                      <a:cubicBezTo>
                        <a:pt x="12194" y="8422"/>
                        <a:pt x="11989" y="8422"/>
                        <a:pt x="11864" y="8550"/>
                      </a:cubicBezTo>
                      <a:close/>
                      <a:moveTo>
                        <a:pt x="4658" y="10159"/>
                      </a:moveTo>
                      <a:lnTo>
                        <a:pt x="3660" y="11178"/>
                      </a:lnTo>
                      <a:cubicBezTo>
                        <a:pt x="1812" y="13005"/>
                        <a:pt x="1477" y="14914"/>
                        <a:pt x="2687" y="16698"/>
                      </a:cubicBezTo>
                      <a:cubicBezTo>
                        <a:pt x="2750" y="16788"/>
                        <a:pt x="2844" y="16836"/>
                        <a:pt x="2946" y="16836"/>
                      </a:cubicBezTo>
                      <a:cubicBezTo>
                        <a:pt x="3008" y="16836"/>
                        <a:pt x="3076" y="16824"/>
                        <a:pt x="3131" y="16786"/>
                      </a:cubicBezTo>
                      <a:cubicBezTo>
                        <a:pt x="3276" y="16682"/>
                        <a:pt x="3304" y="16480"/>
                        <a:pt x="3205" y="16333"/>
                      </a:cubicBezTo>
                      <a:cubicBezTo>
                        <a:pt x="2183" y="14828"/>
                        <a:pt x="2483" y="13244"/>
                        <a:pt x="4104" y="11643"/>
                      </a:cubicBezTo>
                      <a:lnTo>
                        <a:pt x="5114" y="10612"/>
                      </a:lnTo>
                      <a:cubicBezTo>
                        <a:pt x="5239" y="10485"/>
                        <a:pt x="5239" y="10287"/>
                        <a:pt x="5114" y="10159"/>
                      </a:cubicBezTo>
                      <a:cubicBezTo>
                        <a:pt x="4989" y="10032"/>
                        <a:pt x="4784" y="10032"/>
                        <a:pt x="4658" y="10159"/>
                      </a:cubicBezTo>
                      <a:close/>
                      <a:moveTo>
                        <a:pt x="3241" y="16999"/>
                      </a:moveTo>
                      <a:cubicBezTo>
                        <a:pt x="3116" y="17127"/>
                        <a:pt x="3116" y="17337"/>
                        <a:pt x="3241" y="17465"/>
                      </a:cubicBezTo>
                      <a:lnTo>
                        <a:pt x="3402" y="17616"/>
                      </a:lnTo>
                      <a:cubicBezTo>
                        <a:pt x="3464" y="17680"/>
                        <a:pt x="3540" y="17704"/>
                        <a:pt x="3623" y="17704"/>
                      </a:cubicBezTo>
                      <a:cubicBezTo>
                        <a:pt x="3705" y="17704"/>
                        <a:pt x="3783" y="17680"/>
                        <a:pt x="3845" y="17616"/>
                      </a:cubicBezTo>
                      <a:cubicBezTo>
                        <a:pt x="3969" y="17488"/>
                        <a:pt x="3971" y="17278"/>
                        <a:pt x="3845" y="17150"/>
                      </a:cubicBezTo>
                      <a:lnTo>
                        <a:pt x="3697" y="16999"/>
                      </a:lnTo>
                      <a:cubicBezTo>
                        <a:pt x="3572" y="16872"/>
                        <a:pt x="3366" y="16872"/>
                        <a:pt x="3241" y="16999"/>
                      </a:cubicBezTo>
                      <a:close/>
                    </a:path>
                  </a:pathLst>
                </a:custGeom>
                <a:solidFill>
                  <a:srgbClr val="FFFFFF"/>
                </a:solidFill>
                <a:ln w="12700" cap="flat">
                  <a:noFill/>
                  <a:miter lim="400000"/>
                </a:ln>
                <a:effectLst/>
              </p:spPr>
              <p:txBody>
                <a:bodyPr anchor="ctr"/>
                <a:lstStyle/>
                <a:p>
                  <a:pPr algn="ctr"/>
                  <a:endParaRPr/>
                </a:p>
              </p:txBody>
            </p:sp>
          </p:grpSp>
          <p:grpSp>
            <p:nvGrpSpPr>
              <p:cNvPr id="6" name="Group 18"/>
              <p:cNvGrpSpPr/>
              <p:nvPr/>
            </p:nvGrpSpPr>
            <p:grpSpPr>
              <a:xfrm>
                <a:off x="8960458" y="2364266"/>
                <a:ext cx="635001" cy="635001"/>
                <a:chOff x="0" y="0"/>
                <a:chExt cx="1270000" cy="1270000"/>
              </a:xfrm>
            </p:grpSpPr>
            <p:sp>
              <p:nvSpPr>
                <p:cNvPr id="30" name="Freeform: Shape 19"/>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p>
              </p:txBody>
            </p:sp>
            <p:sp>
              <p:nvSpPr>
                <p:cNvPr id="31" name="Freeform: Shape 20"/>
                <p:cNvSpPr/>
                <p:nvPr/>
              </p:nvSpPr>
              <p:spPr>
                <a:xfrm>
                  <a:off x="255984" y="175807"/>
                  <a:ext cx="758032" cy="764977"/>
                </a:xfrm>
                <a:custGeom>
                  <a:avLst/>
                  <a:gdLst/>
                  <a:ahLst/>
                  <a:cxnLst>
                    <a:cxn ang="0">
                      <a:pos x="wd2" y="hd2"/>
                    </a:cxn>
                    <a:cxn ang="5400000">
                      <a:pos x="wd2" y="hd2"/>
                    </a:cxn>
                    <a:cxn ang="10800000">
                      <a:pos x="wd2" y="hd2"/>
                    </a:cxn>
                    <a:cxn ang="16200000">
                      <a:pos x="wd2" y="hd2"/>
                    </a:cxn>
                  </a:cxnLst>
                  <a:rect l="0" t="0" r="r" b="b"/>
                  <a:pathLst>
                    <a:path w="21600" h="21583" extrusionOk="0">
                      <a:moveTo>
                        <a:pt x="10585" y="5"/>
                      </a:moveTo>
                      <a:cubicBezTo>
                        <a:pt x="10414" y="27"/>
                        <a:pt x="10247" y="105"/>
                        <a:pt x="10133" y="252"/>
                      </a:cubicBezTo>
                      <a:cubicBezTo>
                        <a:pt x="8398" y="2489"/>
                        <a:pt x="10182" y="3991"/>
                        <a:pt x="11139" y="4798"/>
                      </a:cubicBezTo>
                      <a:cubicBezTo>
                        <a:pt x="11426" y="5039"/>
                        <a:pt x="11564" y="5323"/>
                        <a:pt x="11558" y="5649"/>
                      </a:cubicBezTo>
                      <a:cubicBezTo>
                        <a:pt x="11544" y="6227"/>
                        <a:pt x="11078" y="6945"/>
                        <a:pt x="10382" y="7485"/>
                      </a:cubicBezTo>
                      <a:cubicBezTo>
                        <a:pt x="10252" y="7584"/>
                        <a:pt x="10200" y="7731"/>
                        <a:pt x="10167" y="7877"/>
                      </a:cubicBezTo>
                      <a:lnTo>
                        <a:pt x="2341" y="7877"/>
                      </a:lnTo>
                      <a:cubicBezTo>
                        <a:pt x="1047" y="7877"/>
                        <a:pt x="0" y="8917"/>
                        <a:pt x="0" y="10195"/>
                      </a:cubicBezTo>
                      <a:lnTo>
                        <a:pt x="0" y="19265"/>
                      </a:lnTo>
                      <a:cubicBezTo>
                        <a:pt x="0" y="20545"/>
                        <a:pt x="1047" y="21583"/>
                        <a:pt x="2341" y="21583"/>
                      </a:cubicBezTo>
                      <a:lnTo>
                        <a:pt x="19259" y="21583"/>
                      </a:lnTo>
                      <a:cubicBezTo>
                        <a:pt x="20551" y="21583"/>
                        <a:pt x="21600" y="20545"/>
                        <a:pt x="21600" y="19265"/>
                      </a:cubicBezTo>
                      <a:cubicBezTo>
                        <a:pt x="21600" y="19265"/>
                        <a:pt x="21600" y="10195"/>
                        <a:pt x="21600" y="10195"/>
                      </a:cubicBezTo>
                      <a:cubicBezTo>
                        <a:pt x="21600" y="8917"/>
                        <a:pt x="20551" y="7877"/>
                        <a:pt x="19259" y="7877"/>
                      </a:cubicBezTo>
                      <a:lnTo>
                        <a:pt x="11806" y="7877"/>
                      </a:lnTo>
                      <a:cubicBezTo>
                        <a:pt x="12435" y="7186"/>
                        <a:pt x="12888" y="6426"/>
                        <a:pt x="12903" y="5671"/>
                      </a:cubicBezTo>
                      <a:cubicBezTo>
                        <a:pt x="12920" y="4939"/>
                        <a:pt x="12609" y="4283"/>
                        <a:pt x="12010" y="3779"/>
                      </a:cubicBezTo>
                      <a:cubicBezTo>
                        <a:pt x="10613" y="2602"/>
                        <a:pt x="10450" y="2045"/>
                        <a:pt x="11207" y="1069"/>
                      </a:cubicBezTo>
                      <a:cubicBezTo>
                        <a:pt x="11434" y="777"/>
                        <a:pt x="11378" y="363"/>
                        <a:pt x="11083" y="140"/>
                      </a:cubicBezTo>
                      <a:cubicBezTo>
                        <a:pt x="10935" y="27"/>
                        <a:pt x="10757" y="-17"/>
                        <a:pt x="10585" y="5"/>
                      </a:cubicBezTo>
                      <a:close/>
                      <a:moveTo>
                        <a:pt x="2341" y="9210"/>
                      </a:moveTo>
                      <a:lnTo>
                        <a:pt x="19259" y="9210"/>
                      </a:lnTo>
                      <a:cubicBezTo>
                        <a:pt x="19805" y="9210"/>
                        <a:pt x="20254" y="9655"/>
                        <a:pt x="20254" y="10195"/>
                      </a:cubicBezTo>
                      <a:cubicBezTo>
                        <a:pt x="20254" y="10195"/>
                        <a:pt x="20254" y="19265"/>
                        <a:pt x="20254" y="19265"/>
                      </a:cubicBezTo>
                      <a:cubicBezTo>
                        <a:pt x="20254" y="19807"/>
                        <a:pt x="19805" y="20250"/>
                        <a:pt x="19259" y="20250"/>
                      </a:cubicBezTo>
                      <a:lnTo>
                        <a:pt x="2341" y="20250"/>
                      </a:lnTo>
                      <a:cubicBezTo>
                        <a:pt x="1794" y="20250"/>
                        <a:pt x="1346" y="19807"/>
                        <a:pt x="1346" y="19265"/>
                      </a:cubicBezTo>
                      <a:lnTo>
                        <a:pt x="1346" y="10195"/>
                      </a:lnTo>
                      <a:cubicBezTo>
                        <a:pt x="1346" y="9655"/>
                        <a:pt x="1794" y="9210"/>
                        <a:pt x="2341" y="9210"/>
                      </a:cubicBezTo>
                      <a:close/>
                      <a:moveTo>
                        <a:pt x="4682" y="11460"/>
                      </a:moveTo>
                      <a:cubicBezTo>
                        <a:pt x="4496" y="11460"/>
                        <a:pt x="4343" y="11612"/>
                        <a:pt x="4343" y="11796"/>
                      </a:cubicBezTo>
                      <a:cubicBezTo>
                        <a:pt x="4343" y="11983"/>
                        <a:pt x="4496" y="12132"/>
                        <a:pt x="4682" y="12132"/>
                      </a:cubicBezTo>
                      <a:lnTo>
                        <a:pt x="5010" y="12132"/>
                      </a:lnTo>
                      <a:cubicBezTo>
                        <a:pt x="5195" y="12132"/>
                        <a:pt x="5349" y="11983"/>
                        <a:pt x="5349" y="11796"/>
                      </a:cubicBezTo>
                      <a:cubicBezTo>
                        <a:pt x="5349" y="11612"/>
                        <a:pt x="5195" y="11460"/>
                        <a:pt x="5010" y="11460"/>
                      </a:cubicBezTo>
                      <a:lnTo>
                        <a:pt x="4682" y="11460"/>
                      </a:lnTo>
                      <a:close/>
                      <a:moveTo>
                        <a:pt x="6853" y="11460"/>
                      </a:moveTo>
                      <a:cubicBezTo>
                        <a:pt x="6666" y="11460"/>
                        <a:pt x="6514" y="11612"/>
                        <a:pt x="6514" y="11796"/>
                      </a:cubicBezTo>
                      <a:cubicBezTo>
                        <a:pt x="6514" y="11983"/>
                        <a:pt x="6666" y="12132"/>
                        <a:pt x="6853" y="12132"/>
                      </a:cubicBezTo>
                      <a:lnTo>
                        <a:pt x="7181" y="12132"/>
                      </a:lnTo>
                      <a:cubicBezTo>
                        <a:pt x="7368" y="12132"/>
                        <a:pt x="7520" y="11983"/>
                        <a:pt x="7520" y="11796"/>
                      </a:cubicBezTo>
                      <a:cubicBezTo>
                        <a:pt x="7520" y="11612"/>
                        <a:pt x="7368" y="11460"/>
                        <a:pt x="7181" y="11460"/>
                      </a:cubicBezTo>
                      <a:lnTo>
                        <a:pt x="6853" y="11460"/>
                      </a:lnTo>
                      <a:close/>
                      <a:moveTo>
                        <a:pt x="9375" y="11460"/>
                      </a:moveTo>
                      <a:cubicBezTo>
                        <a:pt x="9189" y="11460"/>
                        <a:pt x="9047" y="11612"/>
                        <a:pt x="9047" y="11796"/>
                      </a:cubicBezTo>
                      <a:cubicBezTo>
                        <a:pt x="9047" y="11983"/>
                        <a:pt x="9189" y="12132"/>
                        <a:pt x="9375" y="12132"/>
                      </a:cubicBezTo>
                      <a:lnTo>
                        <a:pt x="9714" y="12132"/>
                      </a:lnTo>
                      <a:cubicBezTo>
                        <a:pt x="9901" y="12132"/>
                        <a:pt x="10054" y="11983"/>
                        <a:pt x="10054" y="11796"/>
                      </a:cubicBezTo>
                      <a:cubicBezTo>
                        <a:pt x="10054" y="11612"/>
                        <a:pt x="9901" y="11460"/>
                        <a:pt x="9714" y="11460"/>
                      </a:cubicBezTo>
                      <a:lnTo>
                        <a:pt x="9375" y="11460"/>
                      </a:lnTo>
                      <a:close/>
                      <a:moveTo>
                        <a:pt x="11558" y="11460"/>
                      </a:moveTo>
                      <a:cubicBezTo>
                        <a:pt x="11370" y="11460"/>
                        <a:pt x="11218" y="11612"/>
                        <a:pt x="11218" y="11796"/>
                      </a:cubicBezTo>
                      <a:cubicBezTo>
                        <a:pt x="11218" y="11983"/>
                        <a:pt x="11370" y="12132"/>
                        <a:pt x="11558" y="12132"/>
                      </a:cubicBezTo>
                      <a:lnTo>
                        <a:pt x="11897" y="12132"/>
                      </a:lnTo>
                      <a:cubicBezTo>
                        <a:pt x="12083" y="12132"/>
                        <a:pt x="12225" y="11983"/>
                        <a:pt x="12225" y="11796"/>
                      </a:cubicBezTo>
                      <a:cubicBezTo>
                        <a:pt x="12225" y="11612"/>
                        <a:pt x="12083" y="11460"/>
                        <a:pt x="11897" y="11460"/>
                      </a:cubicBezTo>
                      <a:lnTo>
                        <a:pt x="11558" y="11460"/>
                      </a:lnTo>
                      <a:close/>
                      <a:moveTo>
                        <a:pt x="13729" y="11460"/>
                      </a:moveTo>
                      <a:cubicBezTo>
                        <a:pt x="13543" y="11460"/>
                        <a:pt x="13390" y="11612"/>
                        <a:pt x="13390" y="11796"/>
                      </a:cubicBezTo>
                      <a:cubicBezTo>
                        <a:pt x="13390" y="11983"/>
                        <a:pt x="13543" y="12132"/>
                        <a:pt x="13729" y="12132"/>
                      </a:cubicBezTo>
                      <a:lnTo>
                        <a:pt x="14057" y="12132"/>
                      </a:lnTo>
                      <a:cubicBezTo>
                        <a:pt x="14244" y="12132"/>
                        <a:pt x="14396" y="11983"/>
                        <a:pt x="14396" y="11796"/>
                      </a:cubicBezTo>
                      <a:cubicBezTo>
                        <a:pt x="14396" y="11612"/>
                        <a:pt x="14244" y="11460"/>
                        <a:pt x="14057" y="11460"/>
                      </a:cubicBezTo>
                      <a:lnTo>
                        <a:pt x="13729" y="11460"/>
                      </a:lnTo>
                      <a:close/>
                      <a:moveTo>
                        <a:pt x="16251" y="11460"/>
                      </a:moveTo>
                      <a:cubicBezTo>
                        <a:pt x="16064" y="11460"/>
                        <a:pt x="15923" y="11612"/>
                        <a:pt x="15923" y="11796"/>
                      </a:cubicBezTo>
                      <a:cubicBezTo>
                        <a:pt x="15923" y="11983"/>
                        <a:pt x="16064" y="12132"/>
                        <a:pt x="16251" y="12132"/>
                      </a:cubicBezTo>
                      <a:lnTo>
                        <a:pt x="16590" y="12132"/>
                      </a:lnTo>
                      <a:cubicBezTo>
                        <a:pt x="16776" y="12132"/>
                        <a:pt x="16929" y="11983"/>
                        <a:pt x="16929" y="11796"/>
                      </a:cubicBezTo>
                      <a:cubicBezTo>
                        <a:pt x="16929" y="11612"/>
                        <a:pt x="16776" y="11460"/>
                        <a:pt x="16590" y="11460"/>
                      </a:cubicBezTo>
                      <a:lnTo>
                        <a:pt x="16251" y="11460"/>
                      </a:lnTo>
                      <a:close/>
                      <a:moveTo>
                        <a:pt x="4682" y="13610"/>
                      </a:moveTo>
                      <a:cubicBezTo>
                        <a:pt x="4496" y="13610"/>
                        <a:pt x="4343" y="13762"/>
                        <a:pt x="4343" y="13946"/>
                      </a:cubicBezTo>
                      <a:cubicBezTo>
                        <a:pt x="4343" y="14131"/>
                        <a:pt x="4496" y="14282"/>
                        <a:pt x="4682" y="14282"/>
                      </a:cubicBezTo>
                      <a:lnTo>
                        <a:pt x="5010" y="14282"/>
                      </a:lnTo>
                      <a:cubicBezTo>
                        <a:pt x="5195" y="14282"/>
                        <a:pt x="5349" y="14131"/>
                        <a:pt x="5349" y="13946"/>
                      </a:cubicBezTo>
                      <a:cubicBezTo>
                        <a:pt x="5349" y="13762"/>
                        <a:pt x="5195" y="13610"/>
                        <a:pt x="5010" y="13610"/>
                      </a:cubicBezTo>
                      <a:lnTo>
                        <a:pt x="4682" y="13610"/>
                      </a:lnTo>
                      <a:close/>
                      <a:moveTo>
                        <a:pt x="6853" y="13610"/>
                      </a:moveTo>
                      <a:cubicBezTo>
                        <a:pt x="6666" y="13610"/>
                        <a:pt x="6514" y="13762"/>
                        <a:pt x="6514" y="13946"/>
                      </a:cubicBezTo>
                      <a:cubicBezTo>
                        <a:pt x="6514" y="14131"/>
                        <a:pt x="6666" y="14282"/>
                        <a:pt x="6853" y="14282"/>
                      </a:cubicBezTo>
                      <a:lnTo>
                        <a:pt x="7181" y="14282"/>
                      </a:lnTo>
                      <a:cubicBezTo>
                        <a:pt x="7368" y="14282"/>
                        <a:pt x="7520" y="14131"/>
                        <a:pt x="7520" y="13946"/>
                      </a:cubicBezTo>
                      <a:cubicBezTo>
                        <a:pt x="7520" y="13762"/>
                        <a:pt x="7368" y="13610"/>
                        <a:pt x="7181" y="13610"/>
                      </a:cubicBezTo>
                      <a:lnTo>
                        <a:pt x="6853" y="13610"/>
                      </a:lnTo>
                      <a:close/>
                      <a:moveTo>
                        <a:pt x="9375" y="13610"/>
                      </a:moveTo>
                      <a:cubicBezTo>
                        <a:pt x="9189" y="13610"/>
                        <a:pt x="9047" y="13762"/>
                        <a:pt x="9047" y="13946"/>
                      </a:cubicBezTo>
                      <a:cubicBezTo>
                        <a:pt x="9047" y="14131"/>
                        <a:pt x="9189" y="14282"/>
                        <a:pt x="9375" y="14282"/>
                      </a:cubicBezTo>
                      <a:lnTo>
                        <a:pt x="9714" y="14282"/>
                      </a:lnTo>
                      <a:cubicBezTo>
                        <a:pt x="9901" y="14282"/>
                        <a:pt x="10054" y="14131"/>
                        <a:pt x="10054" y="13946"/>
                      </a:cubicBezTo>
                      <a:cubicBezTo>
                        <a:pt x="10054" y="13762"/>
                        <a:pt x="9901" y="13610"/>
                        <a:pt x="9714" y="13610"/>
                      </a:cubicBezTo>
                      <a:lnTo>
                        <a:pt x="9375" y="13610"/>
                      </a:lnTo>
                      <a:close/>
                      <a:moveTo>
                        <a:pt x="11558" y="13610"/>
                      </a:moveTo>
                      <a:cubicBezTo>
                        <a:pt x="11370" y="13610"/>
                        <a:pt x="11218" y="13762"/>
                        <a:pt x="11218" y="13946"/>
                      </a:cubicBezTo>
                      <a:cubicBezTo>
                        <a:pt x="11218" y="14131"/>
                        <a:pt x="11370" y="14282"/>
                        <a:pt x="11558" y="14282"/>
                      </a:cubicBezTo>
                      <a:lnTo>
                        <a:pt x="11897" y="14282"/>
                      </a:lnTo>
                      <a:cubicBezTo>
                        <a:pt x="12083" y="14282"/>
                        <a:pt x="12225" y="14131"/>
                        <a:pt x="12225" y="13946"/>
                      </a:cubicBezTo>
                      <a:cubicBezTo>
                        <a:pt x="12225" y="13762"/>
                        <a:pt x="12083" y="13610"/>
                        <a:pt x="11897" y="13610"/>
                      </a:cubicBezTo>
                      <a:lnTo>
                        <a:pt x="11558" y="13610"/>
                      </a:lnTo>
                      <a:close/>
                      <a:moveTo>
                        <a:pt x="13729" y="13610"/>
                      </a:moveTo>
                      <a:cubicBezTo>
                        <a:pt x="13543" y="13610"/>
                        <a:pt x="13390" y="13762"/>
                        <a:pt x="13390" y="13946"/>
                      </a:cubicBezTo>
                      <a:cubicBezTo>
                        <a:pt x="13390" y="14131"/>
                        <a:pt x="13543" y="14282"/>
                        <a:pt x="13729" y="14282"/>
                      </a:cubicBezTo>
                      <a:lnTo>
                        <a:pt x="14057" y="14282"/>
                      </a:lnTo>
                      <a:cubicBezTo>
                        <a:pt x="14244" y="14282"/>
                        <a:pt x="14396" y="14131"/>
                        <a:pt x="14396" y="13946"/>
                      </a:cubicBezTo>
                      <a:cubicBezTo>
                        <a:pt x="14396" y="13762"/>
                        <a:pt x="14244" y="13610"/>
                        <a:pt x="14057" y="13610"/>
                      </a:cubicBezTo>
                      <a:lnTo>
                        <a:pt x="13729" y="13610"/>
                      </a:lnTo>
                      <a:close/>
                      <a:moveTo>
                        <a:pt x="16251" y="13610"/>
                      </a:moveTo>
                      <a:cubicBezTo>
                        <a:pt x="16064" y="13610"/>
                        <a:pt x="15923" y="13762"/>
                        <a:pt x="15923" y="13946"/>
                      </a:cubicBezTo>
                      <a:cubicBezTo>
                        <a:pt x="15923" y="14131"/>
                        <a:pt x="16064" y="14282"/>
                        <a:pt x="16251" y="14282"/>
                      </a:cubicBezTo>
                      <a:lnTo>
                        <a:pt x="16590" y="14282"/>
                      </a:lnTo>
                      <a:cubicBezTo>
                        <a:pt x="16776" y="14282"/>
                        <a:pt x="16929" y="14131"/>
                        <a:pt x="16929" y="13946"/>
                      </a:cubicBezTo>
                      <a:cubicBezTo>
                        <a:pt x="16929" y="13762"/>
                        <a:pt x="16776" y="13610"/>
                        <a:pt x="16590" y="13610"/>
                      </a:cubicBezTo>
                      <a:lnTo>
                        <a:pt x="16251" y="13610"/>
                      </a:lnTo>
                      <a:close/>
                      <a:moveTo>
                        <a:pt x="4682" y="15402"/>
                      </a:moveTo>
                      <a:cubicBezTo>
                        <a:pt x="4496" y="15402"/>
                        <a:pt x="4343" y="15553"/>
                        <a:pt x="4343" y="15738"/>
                      </a:cubicBezTo>
                      <a:cubicBezTo>
                        <a:pt x="4343" y="15922"/>
                        <a:pt x="4496" y="16074"/>
                        <a:pt x="4682" y="16074"/>
                      </a:cubicBezTo>
                      <a:lnTo>
                        <a:pt x="5010" y="16074"/>
                      </a:lnTo>
                      <a:cubicBezTo>
                        <a:pt x="5195" y="16074"/>
                        <a:pt x="5349" y="15922"/>
                        <a:pt x="5349" y="15738"/>
                      </a:cubicBezTo>
                      <a:cubicBezTo>
                        <a:pt x="5349" y="15553"/>
                        <a:pt x="5195" y="15402"/>
                        <a:pt x="5010" y="15402"/>
                      </a:cubicBezTo>
                      <a:lnTo>
                        <a:pt x="4682" y="15402"/>
                      </a:lnTo>
                      <a:close/>
                      <a:moveTo>
                        <a:pt x="6853" y="15402"/>
                      </a:moveTo>
                      <a:cubicBezTo>
                        <a:pt x="6666" y="15402"/>
                        <a:pt x="6514" y="15553"/>
                        <a:pt x="6514" y="15738"/>
                      </a:cubicBezTo>
                      <a:cubicBezTo>
                        <a:pt x="6514" y="15922"/>
                        <a:pt x="6666" y="16074"/>
                        <a:pt x="6853" y="16074"/>
                      </a:cubicBezTo>
                      <a:lnTo>
                        <a:pt x="7181" y="16074"/>
                      </a:lnTo>
                      <a:cubicBezTo>
                        <a:pt x="7368" y="16074"/>
                        <a:pt x="7520" y="15922"/>
                        <a:pt x="7520" y="15738"/>
                      </a:cubicBezTo>
                      <a:cubicBezTo>
                        <a:pt x="7520" y="15553"/>
                        <a:pt x="7368" y="15402"/>
                        <a:pt x="7181" y="15402"/>
                      </a:cubicBezTo>
                      <a:lnTo>
                        <a:pt x="6853" y="15402"/>
                      </a:lnTo>
                      <a:close/>
                      <a:moveTo>
                        <a:pt x="9375" y="15402"/>
                      </a:moveTo>
                      <a:cubicBezTo>
                        <a:pt x="9189" y="15402"/>
                        <a:pt x="9047" y="15553"/>
                        <a:pt x="9047" y="15738"/>
                      </a:cubicBezTo>
                      <a:cubicBezTo>
                        <a:pt x="9047" y="15922"/>
                        <a:pt x="9189" y="16074"/>
                        <a:pt x="9375" y="16074"/>
                      </a:cubicBezTo>
                      <a:lnTo>
                        <a:pt x="9714" y="16074"/>
                      </a:lnTo>
                      <a:cubicBezTo>
                        <a:pt x="9901" y="16074"/>
                        <a:pt x="10054" y="15922"/>
                        <a:pt x="10054" y="15738"/>
                      </a:cubicBezTo>
                      <a:cubicBezTo>
                        <a:pt x="10054" y="15553"/>
                        <a:pt x="9901" y="15402"/>
                        <a:pt x="9714" y="15402"/>
                      </a:cubicBezTo>
                      <a:lnTo>
                        <a:pt x="9375" y="15402"/>
                      </a:lnTo>
                      <a:close/>
                      <a:moveTo>
                        <a:pt x="11558" y="15402"/>
                      </a:moveTo>
                      <a:cubicBezTo>
                        <a:pt x="11370" y="15402"/>
                        <a:pt x="11218" y="15553"/>
                        <a:pt x="11218" y="15738"/>
                      </a:cubicBezTo>
                      <a:cubicBezTo>
                        <a:pt x="11218" y="15922"/>
                        <a:pt x="11370" y="16074"/>
                        <a:pt x="11558" y="16074"/>
                      </a:cubicBezTo>
                      <a:lnTo>
                        <a:pt x="11897" y="16074"/>
                      </a:lnTo>
                      <a:cubicBezTo>
                        <a:pt x="12083" y="16074"/>
                        <a:pt x="12225" y="15922"/>
                        <a:pt x="12225" y="15738"/>
                      </a:cubicBezTo>
                      <a:cubicBezTo>
                        <a:pt x="12225" y="15553"/>
                        <a:pt x="12083" y="15402"/>
                        <a:pt x="11897" y="15402"/>
                      </a:cubicBezTo>
                      <a:lnTo>
                        <a:pt x="11558" y="15402"/>
                      </a:lnTo>
                      <a:close/>
                      <a:moveTo>
                        <a:pt x="13729" y="15402"/>
                      </a:moveTo>
                      <a:cubicBezTo>
                        <a:pt x="13543" y="15402"/>
                        <a:pt x="13390" y="15553"/>
                        <a:pt x="13390" y="15738"/>
                      </a:cubicBezTo>
                      <a:cubicBezTo>
                        <a:pt x="13390" y="15922"/>
                        <a:pt x="13543" y="16074"/>
                        <a:pt x="13729" y="16074"/>
                      </a:cubicBezTo>
                      <a:lnTo>
                        <a:pt x="14057" y="16074"/>
                      </a:lnTo>
                      <a:cubicBezTo>
                        <a:pt x="14244" y="16074"/>
                        <a:pt x="14396" y="15922"/>
                        <a:pt x="14396" y="15738"/>
                      </a:cubicBezTo>
                      <a:cubicBezTo>
                        <a:pt x="14396" y="15553"/>
                        <a:pt x="14244" y="15402"/>
                        <a:pt x="14057" y="15402"/>
                      </a:cubicBezTo>
                      <a:lnTo>
                        <a:pt x="13729" y="15402"/>
                      </a:lnTo>
                      <a:close/>
                      <a:moveTo>
                        <a:pt x="16251" y="15402"/>
                      </a:moveTo>
                      <a:cubicBezTo>
                        <a:pt x="16064" y="15402"/>
                        <a:pt x="15923" y="15553"/>
                        <a:pt x="15923" y="15738"/>
                      </a:cubicBezTo>
                      <a:cubicBezTo>
                        <a:pt x="15923" y="15922"/>
                        <a:pt x="16064" y="16074"/>
                        <a:pt x="16251" y="16074"/>
                      </a:cubicBezTo>
                      <a:lnTo>
                        <a:pt x="16590" y="16074"/>
                      </a:lnTo>
                      <a:cubicBezTo>
                        <a:pt x="16776" y="16074"/>
                        <a:pt x="16929" y="15922"/>
                        <a:pt x="16929" y="15738"/>
                      </a:cubicBezTo>
                      <a:cubicBezTo>
                        <a:pt x="16929" y="15553"/>
                        <a:pt x="16776" y="15402"/>
                        <a:pt x="16590" y="15402"/>
                      </a:cubicBezTo>
                      <a:lnTo>
                        <a:pt x="16251" y="15402"/>
                      </a:lnTo>
                      <a:close/>
                      <a:moveTo>
                        <a:pt x="4682" y="17552"/>
                      </a:moveTo>
                      <a:cubicBezTo>
                        <a:pt x="4496" y="17552"/>
                        <a:pt x="4343" y="17704"/>
                        <a:pt x="4343" y="17888"/>
                      </a:cubicBezTo>
                      <a:cubicBezTo>
                        <a:pt x="4343" y="18073"/>
                        <a:pt x="4496" y="18224"/>
                        <a:pt x="4682" y="18224"/>
                      </a:cubicBezTo>
                      <a:lnTo>
                        <a:pt x="5010" y="18224"/>
                      </a:lnTo>
                      <a:cubicBezTo>
                        <a:pt x="5195" y="18224"/>
                        <a:pt x="5349" y="18073"/>
                        <a:pt x="5349" y="17888"/>
                      </a:cubicBezTo>
                      <a:cubicBezTo>
                        <a:pt x="5349" y="17704"/>
                        <a:pt x="5195" y="17552"/>
                        <a:pt x="5010" y="17552"/>
                      </a:cubicBezTo>
                      <a:lnTo>
                        <a:pt x="4682" y="17552"/>
                      </a:lnTo>
                      <a:close/>
                      <a:moveTo>
                        <a:pt x="6853" y="17552"/>
                      </a:moveTo>
                      <a:cubicBezTo>
                        <a:pt x="6666" y="17552"/>
                        <a:pt x="6514" y="17704"/>
                        <a:pt x="6514" y="17888"/>
                      </a:cubicBezTo>
                      <a:cubicBezTo>
                        <a:pt x="6514" y="18073"/>
                        <a:pt x="6666" y="18224"/>
                        <a:pt x="6853" y="18224"/>
                      </a:cubicBezTo>
                      <a:lnTo>
                        <a:pt x="14272" y="18224"/>
                      </a:lnTo>
                      <a:cubicBezTo>
                        <a:pt x="14460" y="18224"/>
                        <a:pt x="14611" y="18073"/>
                        <a:pt x="14611" y="17888"/>
                      </a:cubicBezTo>
                      <a:cubicBezTo>
                        <a:pt x="14611" y="17704"/>
                        <a:pt x="14460" y="17552"/>
                        <a:pt x="14272" y="17552"/>
                      </a:cubicBezTo>
                      <a:lnTo>
                        <a:pt x="6853" y="17552"/>
                      </a:lnTo>
                      <a:close/>
                      <a:moveTo>
                        <a:pt x="16251" y="17552"/>
                      </a:moveTo>
                      <a:cubicBezTo>
                        <a:pt x="16064" y="17552"/>
                        <a:pt x="15923" y="17704"/>
                        <a:pt x="15923" y="17888"/>
                      </a:cubicBezTo>
                      <a:cubicBezTo>
                        <a:pt x="15923" y="18073"/>
                        <a:pt x="16064" y="18224"/>
                        <a:pt x="16251" y="18224"/>
                      </a:cubicBezTo>
                      <a:lnTo>
                        <a:pt x="16590" y="18224"/>
                      </a:lnTo>
                      <a:cubicBezTo>
                        <a:pt x="16776" y="18224"/>
                        <a:pt x="16929" y="18073"/>
                        <a:pt x="16929" y="17888"/>
                      </a:cubicBezTo>
                      <a:cubicBezTo>
                        <a:pt x="16929" y="17704"/>
                        <a:pt x="16776" y="17552"/>
                        <a:pt x="16590" y="17552"/>
                      </a:cubicBezTo>
                      <a:lnTo>
                        <a:pt x="16251" y="17552"/>
                      </a:lnTo>
                      <a:close/>
                    </a:path>
                  </a:pathLst>
                </a:custGeom>
                <a:solidFill>
                  <a:srgbClr val="FFFFFF"/>
                </a:solidFill>
                <a:ln w="12700" cap="flat">
                  <a:noFill/>
                  <a:miter lim="400000"/>
                </a:ln>
                <a:effectLst/>
              </p:spPr>
              <p:txBody>
                <a:bodyPr anchor="ctr"/>
                <a:lstStyle/>
                <a:p>
                  <a:pPr algn="ctr"/>
                  <a:endParaRPr/>
                </a:p>
              </p:txBody>
            </p:sp>
          </p:grpSp>
          <p:grpSp>
            <p:nvGrpSpPr>
              <p:cNvPr id="7" name="Group 21"/>
              <p:cNvGrpSpPr/>
              <p:nvPr/>
            </p:nvGrpSpPr>
            <p:grpSpPr>
              <a:xfrm>
                <a:off x="2556988" y="3689043"/>
                <a:ext cx="635001" cy="635001"/>
                <a:chOff x="0" y="0"/>
                <a:chExt cx="1270000" cy="1270000"/>
              </a:xfrm>
            </p:grpSpPr>
            <p:sp>
              <p:nvSpPr>
                <p:cNvPr id="28" name="Freeform: Shape 22"/>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p>
              </p:txBody>
            </p:sp>
            <p:sp>
              <p:nvSpPr>
                <p:cNvPr id="29" name="Freeform: Shape 23"/>
                <p:cNvSpPr/>
                <p:nvPr/>
              </p:nvSpPr>
              <p:spPr>
                <a:xfrm>
                  <a:off x="194871" y="207571"/>
                  <a:ext cx="854858" cy="854858"/>
                </a:xfrm>
                <a:custGeom>
                  <a:avLst/>
                  <a:gdLst/>
                  <a:ahLst/>
                  <a:cxnLst>
                    <a:cxn ang="0">
                      <a:pos x="wd2" y="hd2"/>
                    </a:cxn>
                    <a:cxn ang="5400000">
                      <a:pos x="wd2" y="hd2"/>
                    </a:cxn>
                    <a:cxn ang="10800000">
                      <a:pos x="wd2" y="hd2"/>
                    </a:cxn>
                    <a:cxn ang="16200000">
                      <a:pos x="wd2" y="hd2"/>
                    </a:cxn>
                  </a:cxnLst>
                  <a:rect l="0" t="0" r="r" b="b"/>
                  <a:pathLst>
                    <a:path w="21600" h="21600" extrusionOk="0">
                      <a:moveTo>
                        <a:pt x="11216" y="0"/>
                      </a:moveTo>
                      <a:cubicBezTo>
                        <a:pt x="10861" y="0"/>
                        <a:pt x="10570" y="290"/>
                        <a:pt x="10570" y="646"/>
                      </a:cubicBezTo>
                      <a:lnTo>
                        <a:pt x="10570" y="2571"/>
                      </a:lnTo>
                      <a:cubicBezTo>
                        <a:pt x="10570" y="2926"/>
                        <a:pt x="10861" y="3217"/>
                        <a:pt x="11216" y="3217"/>
                      </a:cubicBezTo>
                      <a:cubicBezTo>
                        <a:pt x="11573" y="3217"/>
                        <a:pt x="11848" y="2926"/>
                        <a:pt x="11848" y="2571"/>
                      </a:cubicBezTo>
                      <a:lnTo>
                        <a:pt x="11848" y="646"/>
                      </a:lnTo>
                      <a:cubicBezTo>
                        <a:pt x="11848" y="290"/>
                        <a:pt x="11571" y="0"/>
                        <a:pt x="11216" y="0"/>
                      </a:cubicBezTo>
                      <a:close/>
                      <a:moveTo>
                        <a:pt x="3863" y="2757"/>
                      </a:moveTo>
                      <a:cubicBezTo>
                        <a:pt x="3699" y="2757"/>
                        <a:pt x="3529" y="2818"/>
                        <a:pt x="3404" y="2944"/>
                      </a:cubicBezTo>
                      <a:cubicBezTo>
                        <a:pt x="3151" y="3196"/>
                        <a:pt x="3152" y="3612"/>
                        <a:pt x="3404" y="3863"/>
                      </a:cubicBezTo>
                      <a:lnTo>
                        <a:pt x="4768" y="5228"/>
                      </a:lnTo>
                      <a:cubicBezTo>
                        <a:pt x="4893" y="5354"/>
                        <a:pt x="5065" y="5414"/>
                        <a:pt x="5228" y="5414"/>
                      </a:cubicBezTo>
                      <a:cubicBezTo>
                        <a:pt x="5394" y="5414"/>
                        <a:pt x="5547" y="5354"/>
                        <a:pt x="5673" y="5228"/>
                      </a:cubicBezTo>
                      <a:cubicBezTo>
                        <a:pt x="5924" y="4976"/>
                        <a:pt x="5924" y="4560"/>
                        <a:pt x="5673" y="4309"/>
                      </a:cubicBezTo>
                      <a:lnTo>
                        <a:pt x="4309" y="2944"/>
                      </a:lnTo>
                      <a:cubicBezTo>
                        <a:pt x="4183" y="2818"/>
                        <a:pt x="4028" y="2757"/>
                        <a:pt x="3863" y="2757"/>
                      </a:cubicBezTo>
                      <a:close/>
                      <a:moveTo>
                        <a:pt x="18096" y="2757"/>
                      </a:moveTo>
                      <a:cubicBezTo>
                        <a:pt x="17931" y="2757"/>
                        <a:pt x="17762" y="2818"/>
                        <a:pt x="17636" y="2944"/>
                      </a:cubicBezTo>
                      <a:lnTo>
                        <a:pt x="16272" y="4309"/>
                      </a:lnTo>
                      <a:cubicBezTo>
                        <a:pt x="16020" y="4560"/>
                        <a:pt x="16020" y="4976"/>
                        <a:pt x="16272" y="5228"/>
                      </a:cubicBezTo>
                      <a:cubicBezTo>
                        <a:pt x="16397" y="5354"/>
                        <a:pt x="16566" y="5414"/>
                        <a:pt x="16731" y="5414"/>
                      </a:cubicBezTo>
                      <a:cubicBezTo>
                        <a:pt x="16897" y="5414"/>
                        <a:pt x="17051" y="5354"/>
                        <a:pt x="17177" y="5228"/>
                      </a:cubicBezTo>
                      <a:lnTo>
                        <a:pt x="18541" y="3863"/>
                      </a:lnTo>
                      <a:cubicBezTo>
                        <a:pt x="18793" y="3612"/>
                        <a:pt x="18793" y="3196"/>
                        <a:pt x="18541" y="2944"/>
                      </a:cubicBezTo>
                      <a:cubicBezTo>
                        <a:pt x="18415" y="2818"/>
                        <a:pt x="18260" y="2757"/>
                        <a:pt x="18096" y="2757"/>
                      </a:cubicBezTo>
                      <a:close/>
                      <a:moveTo>
                        <a:pt x="10944" y="3677"/>
                      </a:moveTo>
                      <a:cubicBezTo>
                        <a:pt x="7184" y="3677"/>
                        <a:pt x="4136" y="6741"/>
                        <a:pt x="4136" y="10498"/>
                      </a:cubicBezTo>
                      <a:cubicBezTo>
                        <a:pt x="4136" y="14258"/>
                        <a:pt x="7184" y="17306"/>
                        <a:pt x="10944" y="17306"/>
                      </a:cubicBezTo>
                      <a:cubicBezTo>
                        <a:pt x="14702" y="17306"/>
                        <a:pt x="17765" y="14258"/>
                        <a:pt x="17765" y="10498"/>
                      </a:cubicBezTo>
                      <a:cubicBezTo>
                        <a:pt x="17765" y="6741"/>
                        <a:pt x="14702" y="3677"/>
                        <a:pt x="10944" y="3677"/>
                      </a:cubicBezTo>
                      <a:close/>
                      <a:moveTo>
                        <a:pt x="10944" y="4969"/>
                      </a:moveTo>
                      <a:cubicBezTo>
                        <a:pt x="13991" y="4969"/>
                        <a:pt x="16473" y="7452"/>
                        <a:pt x="16473" y="10498"/>
                      </a:cubicBezTo>
                      <a:cubicBezTo>
                        <a:pt x="16473" y="13548"/>
                        <a:pt x="13991" y="16028"/>
                        <a:pt x="10944" y="16028"/>
                      </a:cubicBezTo>
                      <a:cubicBezTo>
                        <a:pt x="7895" y="16028"/>
                        <a:pt x="5414" y="13548"/>
                        <a:pt x="5414" y="10498"/>
                      </a:cubicBezTo>
                      <a:cubicBezTo>
                        <a:pt x="5414" y="7452"/>
                        <a:pt x="7895" y="4969"/>
                        <a:pt x="10944" y="4969"/>
                      </a:cubicBezTo>
                      <a:close/>
                      <a:moveTo>
                        <a:pt x="10599" y="5974"/>
                      </a:moveTo>
                      <a:cubicBezTo>
                        <a:pt x="9292" y="5974"/>
                        <a:pt x="8062" y="6676"/>
                        <a:pt x="7396" y="7798"/>
                      </a:cubicBezTo>
                      <a:cubicBezTo>
                        <a:pt x="7306" y="7953"/>
                        <a:pt x="7359" y="8152"/>
                        <a:pt x="7511" y="8244"/>
                      </a:cubicBezTo>
                      <a:cubicBezTo>
                        <a:pt x="7563" y="8275"/>
                        <a:pt x="7614" y="8287"/>
                        <a:pt x="7669" y="8287"/>
                      </a:cubicBezTo>
                      <a:cubicBezTo>
                        <a:pt x="7780" y="8287"/>
                        <a:pt x="7881" y="8229"/>
                        <a:pt x="7942" y="8129"/>
                      </a:cubicBezTo>
                      <a:cubicBezTo>
                        <a:pt x="8492" y="7199"/>
                        <a:pt x="9519" y="6621"/>
                        <a:pt x="10599" y="6621"/>
                      </a:cubicBezTo>
                      <a:cubicBezTo>
                        <a:pt x="10777" y="6621"/>
                        <a:pt x="10915" y="6482"/>
                        <a:pt x="10915" y="6305"/>
                      </a:cubicBezTo>
                      <a:cubicBezTo>
                        <a:pt x="10915" y="6127"/>
                        <a:pt x="10777" y="5974"/>
                        <a:pt x="10599" y="5974"/>
                      </a:cubicBezTo>
                      <a:close/>
                      <a:moveTo>
                        <a:pt x="7368" y="8746"/>
                      </a:moveTo>
                      <a:cubicBezTo>
                        <a:pt x="7197" y="8707"/>
                        <a:pt x="7021" y="8815"/>
                        <a:pt x="6980" y="8990"/>
                      </a:cubicBezTo>
                      <a:cubicBezTo>
                        <a:pt x="6917" y="9256"/>
                        <a:pt x="6894" y="9408"/>
                        <a:pt x="6894" y="9709"/>
                      </a:cubicBezTo>
                      <a:cubicBezTo>
                        <a:pt x="6894" y="9888"/>
                        <a:pt x="7031" y="10039"/>
                        <a:pt x="7210" y="10039"/>
                      </a:cubicBezTo>
                      <a:cubicBezTo>
                        <a:pt x="7387" y="10039"/>
                        <a:pt x="7540" y="9888"/>
                        <a:pt x="7540" y="9709"/>
                      </a:cubicBezTo>
                      <a:cubicBezTo>
                        <a:pt x="7540" y="9479"/>
                        <a:pt x="7555" y="9373"/>
                        <a:pt x="7612" y="9134"/>
                      </a:cubicBezTo>
                      <a:cubicBezTo>
                        <a:pt x="7652" y="8960"/>
                        <a:pt x="7542" y="8788"/>
                        <a:pt x="7368" y="8746"/>
                      </a:cubicBezTo>
                      <a:close/>
                      <a:moveTo>
                        <a:pt x="646" y="10111"/>
                      </a:moveTo>
                      <a:cubicBezTo>
                        <a:pt x="291" y="10111"/>
                        <a:pt x="0" y="10401"/>
                        <a:pt x="0" y="10757"/>
                      </a:cubicBezTo>
                      <a:cubicBezTo>
                        <a:pt x="0" y="11112"/>
                        <a:pt x="291" y="11403"/>
                        <a:pt x="646" y="11403"/>
                      </a:cubicBezTo>
                      <a:lnTo>
                        <a:pt x="2571" y="11403"/>
                      </a:lnTo>
                      <a:cubicBezTo>
                        <a:pt x="2926" y="11403"/>
                        <a:pt x="3217" y="11112"/>
                        <a:pt x="3217" y="10757"/>
                      </a:cubicBezTo>
                      <a:cubicBezTo>
                        <a:pt x="3217" y="10401"/>
                        <a:pt x="2926" y="10111"/>
                        <a:pt x="2571" y="10111"/>
                      </a:cubicBezTo>
                      <a:lnTo>
                        <a:pt x="646" y="10111"/>
                      </a:lnTo>
                      <a:close/>
                      <a:moveTo>
                        <a:pt x="19029" y="10111"/>
                      </a:moveTo>
                      <a:cubicBezTo>
                        <a:pt x="18674" y="10111"/>
                        <a:pt x="18383" y="10401"/>
                        <a:pt x="18383" y="10757"/>
                      </a:cubicBezTo>
                      <a:cubicBezTo>
                        <a:pt x="18383" y="11112"/>
                        <a:pt x="18674" y="11403"/>
                        <a:pt x="19029" y="11403"/>
                      </a:cubicBezTo>
                      <a:lnTo>
                        <a:pt x="20954" y="11403"/>
                      </a:lnTo>
                      <a:cubicBezTo>
                        <a:pt x="21309" y="11403"/>
                        <a:pt x="21600" y="11112"/>
                        <a:pt x="21600" y="10757"/>
                      </a:cubicBezTo>
                      <a:cubicBezTo>
                        <a:pt x="21600" y="10401"/>
                        <a:pt x="21309" y="10111"/>
                        <a:pt x="20954" y="10111"/>
                      </a:cubicBezTo>
                      <a:lnTo>
                        <a:pt x="19029" y="10111"/>
                      </a:lnTo>
                      <a:close/>
                      <a:moveTo>
                        <a:pt x="5228" y="15626"/>
                      </a:moveTo>
                      <a:cubicBezTo>
                        <a:pt x="5063" y="15626"/>
                        <a:pt x="4894" y="15686"/>
                        <a:pt x="4768" y="15812"/>
                      </a:cubicBezTo>
                      <a:lnTo>
                        <a:pt x="3404" y="17177"/>
                      </a:lnTo>
                      <a:cubicBezTo>
                        <a:pt x="3151" y="17428"/>
                        <a:pt x="3152" y="17844"/>
                        <a:pt x="3404" y="18096"/>
                      </a:cubicBezTo>
                      <a:cubicBezTo>
                        <a:pt x="3529" y="18222"/>
                        <a:pt x="3698" y="18282"/>
                        <a:pt x="3863" y="18282"/>
                      </a:cubicBezTo>
                      <a:cubicBezTo>
                        <a:pt x="4027" y="18282"/>
                        <a:pt x="4183" y="18222"/>
                        <a:pt x="4309" y="18096"/>
                      </a:cubicBezTo>
                      <a:lnTo>
                        <a:pt x="5673" y="16731"/>
                      </a:lnTo>
                      <a:cubicBezTo>
                        <a:pt x="5924" y="16480"/>
                        <a:pt x="5924" y="16064"/>
                        <a:pt x="5673" y="15812"/>
                      </a:cubicBezTo>
                      <a:cubicBezTo>
                        <a:pt x="5547" y="15686"/>
                        <a:pt x="5392" y="15626"/>
                        <a:pt x="5228" y="15626"/>
                      </a:cubicBezTo>
                      <a:close/>
                      <a:moveTo>
                        <a:pt x="16731" y="15626"/>
                      </a:moveTo>
                      <a:cubicBezTo>
                        <a:pt x="16566" y="15626"/>
                        <a:pt x="16397" y="15686"/>
                        <a:pt x="16272" y="15812"/>
                      </a:cubicBezTo>
                      <a:cubicBezTo>
                        <a:pt x="16020" y="16064"/>
                        <a:pt x="16020" y="16480"/>
                        <a:pt x="16272" y="16731"/>
                      </a:cubicBezTo>
                      <a:lnTo>
                        <a:pt x="17636" y="18096"/>
                      </a:lnTo>
                      <a:cubicBezTo>
                        <a:pt x="17762" y="18222"/>
                        <a:pt x="17931" y="18282"/>
                        <a:pt x="18096" y="18282"/>
                      </a:cubicBezTo>
                      <a:cubicBezTo>
                        <a:pt x="18261" y="18282"/>
                        <a:pt x="18415" y="18222"/>
                        <a:pt x="18541" y="18096"/>
                      </a:cubicBezTo>
                      <a:cubicBezTo>
                        <a:pt x="18793" y="17844"/>
                        <a:pt x="18793" y="17428"/>
                        <a:pt x="18541" y="17177"/>
                      </a:cubicBezTo>
                      <a:lnTo>
                        <a:pt x="17177" y="15812"/>
                      </a:lnTo>
                      <a:cubicBezTo>
                        <a:pt x="17051" y="15686"/>
                        <a:pt x="16897" y="15626"/>
                        <a:pt x="16731" y="15626"/>
                      </a:cubicBezTo>
                      <a:close/>
                      <a:moveTo>
                        <a:pt x="11216" y="18383"/>
                      </a:moveTo>
                      <a:cubicBezTo>
                        <a:pt x="10861" y="18383"/>
                        <a:pt x="10570" y="18673"/>
                        <a:pt x="10570" y="19029"/>
                      </a:cubicBezTo>
                      <a:lnTo>
                        <a:pt x="10570" y="20954"/>
                      </a:lnTo>
                      <a:cubicBezTo>
                        <a:pt x="10570" y="21309"/>
                        <a:pt x="10861" y="21600"/>
                        <a:pt x="11216" y="21600"/>
                      </a:cubicBezTo>
                      <a:cubicBezTo>
                        <a:pt x="11573" y="21600"/>
                        <a:pt x="11848" y="21309"/>
                        <a:pt x="11848" y="20954"/>
                      </a:cubicBezTo>
                      <a:lnTo>
                        <a:pt x="11848" y="19029"/>
                      </a:lnTo>
                      <a:cubicBezTo>
                        <a:pt x="11848" y="18673"/>
                        <a:pt x="11571" y="18383"/>
                        <a:pt x="11216" y="18383"/>
                      </a:cubicBezTo>
                      <a:close/>
                    </a:path>
                  </a:pathLst>
                </a:custGeom>
                <a:solidFill>
                  <a:srgbClr val="FFFFFF"/>
                </a:solidFill>
                <a:ln w="12700" cap="flat">
                  <a:noFill/>
                  <a:miter lim="400000"/>
                </a:ln>
                <a:effectLst/>
              </p:spPr>
              <p:txBody>
                <a:bodyPr anchor="ctr"/>
                <a:lstStyle/>
                <a:p>
                  <a:pPr algn="ctr"/>
                  <a:endParaRPr/>
                </a:p>
              </p:txBody>
            </p:sp>
          </p:grpSp>
          <p:grpSp>
            <p:nvGrpSpPr>
              <p:cNvPr id="8" name="Group 24"/>
              <p:cNvGrpSpPr/>
              <p:nvPr/>
            </p:nvGrpSpPr>
            <p:grpSpPr>
              <a:xfrm>
                <a:off x="2556988" y="2364266"/>
                <a:ext cx="635001" cy="635001"/>
                <a:chOff x="0" y="0"/>
                <a:chExt cx="1270000" cy="1270000"/>
              </a:xfrm>
            </p:grpSpPr>
            <p:sp>
              <p:nvSpPr>
                <p:cNvPr id="26" name="Freeform: Shape 25"/>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p>
              </p:txBody>
            </p:sp>
            <p:sp>
              <p:nvSpPr>
                <p:cNvPr id="27" name="Freeform: Shape 26"/>
                <p:cNvSpPr/>
                <p:nvPr/>
              </p:nvSpPr>
              <p:spPr>
                <a:xfrm>
                  <a:off x="244455" y="392458"/>
                  <a:ext cx="806490" cy="535884"/>
                </a:xfrm>
                <a:custGeom>
                  <a:avLst/>
                  <a:gdLst/>
                  <a:ahLst/>
                  <a:cxnLst>
                    <a:cxn ang="0">
                      <a:pos x="wd2" y="hd2"/>
                    </a:cxn>
                    <a:cxn ang="5400000">
                      <a:pos x="wd2" y="hd2"/>
                    </a:cxn>
                    <a:cxn ang="10800000">
                      <a:pos x="wd2" y="hd2"/>
                    </a:cxn>
                    <a:cxn ang="16200000">
                      <a:pos x="wd2" y="hd2"/>
                    </a:cxn>
                  </a:cxnLst>
                  <a:rect l="0" t="0" r="r" b="b"/>
                  <a:pathLst>
                    <a:path w="21600" h="21600" extrusionOk="0">
                      <a:moveTo>
                        <a:pt x="799" y="0"/>
                      </a:moveTo>
                      <a:cubicBezTo>
                        <a:pt x="470" y="0"/>
                        <a:pt x="195" y="307"/>
                        <a:pt x="86" y="741"/>
                      </a:cubicBezTo>
                      <a:cubicBezTo>
                        <a:pt x="32" y="899"/>
                        <a:pt x="0" y="1079"/>
                        <a:pt x="0" y="1267"/>
                      </a:cubicBezTo>
                      <a:lnTo>
                        <a:pt x="0" y="2845"/>
                      </a:lnTo>
                      <a:cubicBezTo>
                        <a:pt x="0" y="3191"/>
                        <a:pt x="12" y="3535"/>
                        <a:pt x="29" y="3876"/>
                      </a:cubicBezTo>
                      <a:cubicBezTo>
                        <a:pt x="274" y="8891"/>
                        <a:pt x="2295" y="13166"/>
                        <a:pt x="5150" y="15287"/>
                      </a:cubicBezTo>
                      <a:cubicBezTo>
                        <a:pt x="5186" y="16408"/>
                        <a:pt x="5802" y="17295"/>
                        <a:pt x="6556" y="17295"/>
                      </a:cubicBezTo>
                      <a:cubicBezTo>
                        <a:pt x="6564" y="17295"/>
                        <a:pt x="6575" y="17295"/>
                        <a:pt x="6584" y="17295"/>
                      </a:cubicBezTo>
                      <a:cubicBezTo>
                        <a:pt x="6588" y="17295"/>
                        <a:pt x="6593" y="17295"/>
                        <a:pt x="6598" y="17295"/>
                      </a:cubicBezTo>
                      <a:lnTo>
                        <a:pt x="12184" y="17295"/>
                      </a:lnTo>
                      <a:cubicBezTo>
                        <a:pt x="12248" y="17295"/>
                        <a:pt x="12310" y="17286"/>
                        <a:pt x="12369" y="17263"/>
                      </a:cubicBezTo>
                      <a:cubicBezTo>
                        <a:pt x="12982" y="17090"/>
                        <a:pt x="13448" y="16314"/>
                        <a:pt x="13504" y="15363"/>
                      </a:cubicBezTo>
                      <a:cubicBezTo>
                        <a:pt x="15141" y="14193"/>
                        <a:pt x="16516" y="12328"/>
                        <a:pt x="17448" y="10006"/>
                      </a:cubicBezTo>
                      <a:cubicBezTo>
                        <a:pt x="17522" y="10045"/>
                        <a:pt x="17603" y="10059"/>
                        <a:pt x="17684" y="10059"/>
                      </a:cubicBezTo>
                      <a:lnTo>
                        <a:pt x="19039" y="10059"/>
                      </a:lnTo>
                      <a:cubicBezTo>
                        <a:pt x="20451" y="10059"/>
                        <a:pt x="21600" y="8340"/>
                        <a:pt x="21600" y="6216"/>
                      </a:cubicBezTo>
                      <a:cubicBezTo>
                        <a:pt x="21600" y="4093"/>
                        <a:pt x="20451" y="2362"/>
                        <a:pt x="19039" y="2362"/>
                      </a:cubicBezTo>
                      <a:lnTo>
                        <a:pt x="18775" y="2362"/>
                      </a:lnTo>
                      <a:lnTo>
                        <a:pt x="18775" y="1267"/>
                      </a:lnTo>
                      <a:cubicBezTo>
                        <a:pt x="18775" y="1248"/>
                        <a:pt x="18776" y="1232"/>
                        <a:pt x="18775" y="1213"/>
                      </a:cubicBezTo>
                      <a:cubicBezTo>
                        <a:pt x="18776" y="1195"/>
                        <a:pt x="18775" y="1179"/>
                        <a:pt x="18775" y="1159"/>
                      </a:cubicBezTo>
                      <a:cubicBezTo>
                        <a:pt x="18775" y="522"/>
                        <a:pt x="18429" y="0"/>
                        <a:pt x="18005" y="0"/>
                      </a:cubicBezTo>
                      <a:lnTo>
                        <a:pt x="799" y="0"/>
                      </a:lnTo>
                      <a:close/>
                      <a:moveTo>
                        <a:pt x="1584" y="2308"/>
                      </a:moveTo>
                      <a:lnTo>
                        <a:pt x="17192" y="2308"/>
                      </a:lnTo>
                      <a:cubicBezTo>
                        <a:pt x="17192" y="2308"/>
                        <a:pt x="17192" y="2974"/>
                        <a:pt x="17192" y="2974"/>
                      </a:cubicBezTo>
                      <a:cubicBezTo>
                        <a:pt x="17144" y="9245"/>
                        <a:pt x="13743" y="14332"/>
                        <a:pt x="9566" y="14332"/>
                      </a:cubicBezTo>
                      <a:lnTo>
                        <a:pt x="9209" y="14332"/>
                      </a:lnTo>
                      <a:cubicBezTo>
                        <a:pt x="5034" y="14332"/>
                        <a:pt x="1632" y="9245"/>
                        <a:pt x="1584" y="2974"/>
                      </a:cubicBezTo>
                      <a:lnTo>
                        <a:pt x="1584" y="2308"/>
                      </a:lnTo>
                      <a:close/>
                      <a:moveTo>
                        <a:pt x="18711" y="4477"/>
                      </a:moveTo>
                      <a:lnTo>
                        <a:pt x="19039" y="4477"/>
                      </a:lnTo>
                      <a:cubicBezTo>
                        <a:pt x="19675" y="4477"/>
                        <a:pt x="20195" y="5261"/>
                        <a:pt x="20195" y="6216"/>
                      </a:cubicBezTo>
                      <a:cubicBezTo>
                        <a:pt x="20195" y="7173"/>
                        <a:pt x="19675" y="7944"/>
                        <a:pt x="19039" y="7944"/>
                      </a:cubicBezTo>
                      <a:lnTo>
                        <a:pt x="18126" y="7944"/>
                      </a:lnTo>
                      <a:cubicBezTo>
                        <a:pt x="18416" y="6848"/>
                        <a:pt x="18616" y="5688"/>
                        <a:pt x="18711" y="4477"/>
                      </a:cubicBezTo>
                      <a:close/>
                      <a:moveTo>
                        <a:pt x="528" y="18551"/>
                      </a:moveTo>
                      <a:cubicBezTo>
                        <a:pt x="502" y="18551"/>
                        <a:pt x="482" y="18556"/>
                        <a:pt x="457" y="18562"/>
                      </a:cubicBezTo>
                      <a:cubicBezTo>
                        <a:pt x="461" y="19726"/>
                        <a:pt x="1086" y="20666"/>
                        <a:pt x="1862" y="20666"/>
                      </a:cubicBezTo>
                      <a:lnTo>
                        <a:pt x="4266" y="20666"/>
                      </a:lnTo>
                      <a:cubicBezTo>
                        <a:pt x="4308" y="21189"/>
                        <a:pt x="4598" y="21600"/>
                        <a:pt x="4958" y="21600"/>
                      </a:cubicBezTo>
                      <a:lnTo>
                        <a:pt x="13817" y="21600"/>
                      </a:lnTo>
                      <a:cubicBezTo>
                        <a:pt x="14177" y="21600"/>
                        <a:pt x="14474" y="21189"/>
                        <a:pt x="14517" y="20666"/>
                      </a:cubicBezTo>
                      <a:lnTo>
                        <a:pt x="16956" y="20666"/>
                      </a:lnTo>
                      <a:cubicBezTo>
                        <a:pt x="17728" y="20666"/>
                        <a:pt x="18362" y="19735"/>
                        <a:pt x="18369" y="18573"/>
                      </a:cubicBezTo>
                      <a:cubicBezTo>
                        <a:pt x="18330" y="18562"/>
                        <a:pt x="18286" y="18551"/>
                        <a:pt x="18247" y="18551"/>
                      </a:cubicBezTo>
                      <a:lnTo>
                        <a:pt x="528" y="18551"/>
                      </a:lnTo>
                      <a:close/>
                    </a:path>
                  </a:pathLst>
                </a:custGeom>
                <a:solidFill>
                  <a:srgbClr val="FFFFFF"/>
                </a:solidFill>
                <a:ln w="12700" cap="flat">
                  <a:noFill/>
                  <a:miter lim="400000"/>
                </a:ln>
                <a:effectLst/>
              </p:spPr>
              <p:txBody>
                <a:bodyPr anchor="ctr"/>
                <a:lstStyle/>
                <a:p>
                  <a:pPr algn="ctr"/>
                  <a:endParaRPr/>
                </a:p>
              </p:txBody>
            </p:sp>
          </p:grpSp>
        </p:grpSp>
        <p:grpSp>
          <p:nvGrpSpPr>
            <p:cNvPr id="21" name="Group 32"/>
            <p:cNvGrpSpPr/>
            <p:nvPr/>
          </p:nvGrpSpPr>
          <p:grpSpPr>
            <a:xfrm>
              <a:off x="598603" y="2686036"/>
              <a:ext cx="2348822" cy="891638"/>
              <a:chOff x="1918379" y="1734048"/>
              <a:chExt cx="2348822" cy="891638"/>
            </a:xfrm>
          </p:grpSpPr>
          <p:sp>
            <p:nvSpPr>
              <p:cNvPr id="15" name="TextBox 33"/>
              <p:cNvSpPr txBox="1"/>
              <p:nvPr/>
            </p:nvSpPr>
            <p:spPr>
              <a:xfrm>
                <a:off x="1918379" y="2071688"/>
                <a:ext cx="2348822" cy="553998"/>
              </a:xfrm>
              <a:prstGeom prst="rect">
                <a:avLst/>
              </a:prstGeom>
              <a:noFill/>
            </p:spPr>
            <p:txBody>
              <a:bodyPr wrap="square" rIns="216000" anchor="t" anchorCtr="0">
                <a:normAutofit fontScale="92500" lnSpcReduction="10000"/>
              </a:bodyPr>
              <a:lstStyle/>
              <a:p>
                <a:pPr algn="r">
                  <a:lnSpc>
                    <a:spcPct val="120000"/>
                  </a:lnSpc>
                </a:pPr>
                <a:r>
                  <a:rPr lang="zh-CN" altLang="en-US" sz="1000">
                    <a:solidFill>
                      <a:schemeClr val="dk1">
                        <a:lumMod val="100000"/>
                      </a:schemeClr>
                    </a:solidFill>
                  </a:rPr>
                  <a:t>此部分内容作为文字排版占位显示 （建议使用主题字体）</a:t>
                </a:r>
              </a:p>
            </p:txBody>
          </p:sp>
          <p:sp>
            <p:nvSpPr>
              <p:cNvPr id="16" name="Rectangle 34"/>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1">
                        <a:lumMod val="100000"/>
                      </a:schemeClr>
                    </a:solidFill>
                  </a:rPr>
                  <a:t>标题文本预设</a:t>
                </a:r>
              </a:p>
            </p:txBody>
          </p:sp>
        </p:grpSp>
        <p:grpSp>
          <p:nvGrpSpPr>
            <p:cNvPr id="22" name="Group 35"/>
            <p:cNvGrpSpPr/>
            <p:nvPr/>
          </p:nvGrpSpPr>
          <p:grpSpPr>
            <a:xfrm>
              <a:off x="9244575" y="2673324"/>
              <a:ext cx="2348822" cy="877163"/>
              <a:chOff x="7996808" y="1734930"/>
              <a:chExt cx="2348822" cy="877163"/>
            </a:xfrm>
          </p:grpSpPr>
          <p:sp>
            <p:nvSpPr>
              <p:cNvPr id="13" name="TextBox 36"/>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rPr>
                  <a:t>此部分内容作为文字排版占位显示 （建议使用主题字体）</a:t>
                </a:r>
              </a:p>
            </p:txBody>
          </p:sp>
          <p:sp>
            <p:nvSpPr>
              <p:cNvPr id="14" name="Rectangle 37"/>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3">
                        <a:lumMod val="100000"/>
                      </a:schemeClr>
                    </a:solidFill>
                  </a:rPr>
                  <a:t>标题文本预设</a:t>
                </a:r>
              </a:p>
            </p:txBody>
          </p:sp>
        </p:grpSp>
        <p:grpSp>
          <p:nvGrpSpPr>
            <p:cNvPr id="23" name="Group 38"/>
            <p:cNvGrpSpPr/>
            <p:nvPr/>
          </p:nvGrpSpPr>
          <p:grpSpPr>
            <a:xfrm>
              <a:off x="598603" y="3863587"/>
              <a:ext cx="2348822" cy="891638"/>
              <a:chOff x="1918379" y="1734048"/>
              <a:chExt cx="2348822" cy="891638"/>
            </a:xfrm>
          </p:grpSpPr>
          <p:sp>
            <p:nvSpPr>
              <p:cNvPr id="11" name="TextBox 39"/>
              <p:cNvSpPr txBox="1"/>
              <p:nvPr/>
            </p:nvSpPr>
            <p:spPr>
              <a:xfrm>
                <a:off x="1918379" y="2071688"/>
                <a:ext cx="2348822" cy="553998"/>
              </a:xfrm>
              <a:prstGeom prst="rect">
                <a:avLst/>
              </a:prstGeom>
              <a:noFill/>
            </p:spPr>
            <p:txBody>
              <a:bodyPr wrap="square" rIns="216000" anchor="t" anchorCtr="0">
                <a:normAutofit fontScale="92500" lnSpcReduction="10000"/>
              </a:bodyPr>
              <a:lstStyle/>
              <a:p>
                <a:pPr algn="r">
                  <a:lnSpc>
                    <a:spcPct val="120000"/>
                  </a:lnSpc>
                </a:pPr>
                <a:r>
                  <a:rPr lang="zh-CN" altLang="en-US" sz="1000">
                    <a:solidFill>
                      <a:schemeClr val="dk1">
                        <a:lumMod val="100000"/>
                      </a:schemeClr>
                    </a:solidFill>
                  </a:rPr>
                  <a:t>此部分内容作为文字排版占位显示 （建议使用主题字体）</a:t>
                </a:r>
              </a:p>
            </p:txBody>
          </p:sp>
          <p:sp>
            <p:nvSpPr>
              <p:cNvPr id="12" name="Rectangle 40"/>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2">
                        <a:lumMod val="100000"/>
                      </a:schemeClr>
                    </a:solidFill>
                  </a:rPr>
                  <a:t>标题文本预设</a:t>
                </a:r>
              </a:p>
            </p:txBody>
          </p:sp>
        </p:grpSp>
        <p:grpSp>
          <p:nvGrpSpPr>
            <p:cNvPr id="24" name="Group 41"/>
            <p:cNvGrpSpPr/>
            <p:nvPr/>
          </p:nvGrpSpPr>
          <p:grpSpPr>
            <a:xfrm>
              <a:off x="9244575" y="3850875"/>
              <a:ext cx="2348822" cy="877163"/>
              <a:chOff x="7996808" y="1734930"/>
              <a:chExt cx="2348822" cy="877163"/>
            </a:xfrm>
          </p:grpSpPr>
          <p:sp>
            <p:nvSpPr>
              <p:cNvPr id="9" name="TextBox 42"/>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rPr>
                  <a:t>此部分内容作为文字排版占位显示 （建议使用主题字体）</a:t>
                </a:r>
              </a:p>
            </p:txBody>
          </p:sp>
          <p:sp>
            <p:nvSpPr>
              <p:cNvPr id="10" name="Rectangle 43"/>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4">
                        <a:lumMod val="100000"/>
                      </a:schemeClr>
                    </a:solidFill>
                  </a:rPr>
                  <a:t>标题文本预设</a:t>
                </a:r>
              </a:p>
            </p:txBody>
          </p:sp>
        </p:grpSp>
      </p:grpSp>
    </p:spTree>
    <p:extLst>
      <p:ext uri="{BB962C8B-B14F-4D97-AF65-F5344CB8AC3E}">
        <p14:creationId xmlns:p14="http://schemas.microsoft.com/office/powerpoint/2010/main" val="3816225715"/>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rot="10800000">
            <a:off x="3706452" y="1780314"/>
            <a:ext cx="1772804" cy="1398895"/>
          </a:xfrm>
          <a:prstGeom prst="triangle">
            <a:avLst/>
          </a:prstGeom>
          <a:solidFill>
            <a:schemeClr val="accent1"/>
          </a:solid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grpSp>
        <p:nvGrpSpPr>
          <p:cNvPr id="2" name="组合 7"/>
          <p:cNvGrpSpPr/>
          <p:nvPr/>
        </p:nvGrpSpPr>
        <p:grpSpPr>
          <a:xfrm>
            <a:off x="4376390" y="2009870"/>
            <a:ext cx="391227" cy="533491"/>
            <a:chOff x="5610726" y="2373750"/>
            <a:chExt cx="970548" cy="1323474"/>
          </a:xfrm>
        </p:grpSpPr>
        <p:sp>
          <p:nvSpPr>
            <p:cNvPr id="9" name="KSO_Shape"/>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bg2"/>
            </a:solidFill>
            <a:ln w="6350">
              <a:solidFill>
                <a:schemeClr val="bg1">
                  <a:lumMod val="65000"/>
                </a:schemeClr>
              </a:solid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tx1">
                    <a:lumMod val="75000"/>
                    <a:lumOff val="25000"/>
                  </a:schemeClr>
                </a:solidFill>
              </a:endParaRPr>
            </a:p>
          </p:txBody>
        </p:sp>
        <p:sp>
          <p:nvSpPr>
            <p:cNvPr id="10" name="任意多边形 9"/>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solidFill>
              <a:schemeClr val="accent2"/>
            </a:solid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a:solidFill>
                  <a:schemeClr val="tx1">
                    <a:lumMod val="75000"/>
                    <a:lumOff val="25000"/>
                  </a:schemeClr>
                </a:solidFill>
              </a:endParaRPr>
            </a:p>
          </p:txBody>
        </p:sp>
      </p:grpSp>
      <p:sp>
        <p:nvSpPr>
          <p:cNvPr id="12" name="Freeform 6"/>
          <p:cNvSpPr>
            <a:spLocks/>
          </p:cNvSpPr>
          <p:nvPr/>
        </p:nvSpPr>
        <p:spPr bwMode="auto">
          <a:xfrm rot="5400000">
            <a:off x="3351467"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chemeClr val="accent2"/>
          </a:solidFill>
          <a:ln w="12700">
            <a:solidFill>
              <a:schemeClr val="accent2"/>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endParaRPr>
          </a:p>
        </p:txBody>
      </p:sp>
      <p:sp>
        <p:nvSpPr>
          <p:cNvPr id="15" name="Freeform 6"/>
          <p:cNvSpPr>
            <a:spLocks/>
          </p:cNvSpPr>
          <p:nvPr/>
        </p:nvSpPr>
        <p:spPr bwMode="auto">
          <a:xfrm rot="5400000">
            <a:off x="5136301"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chemeClr val="accent3"/>
          </a:solidFill>
          <a:ln w="12700">
            <a:solidFill>
              <a:schemeClr val="accent3"/>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endParaRPr>
          </a:p>
        </p:txBody>
      </p:sp>
      <p:sp>
        <p:nvSpPr>
          <p:cNvPr id="18" name="Freeform 6"/>
          <p:cNvSpPr>
            <a:spLocks/>
          </p:cNvSpPr>
          <p:nvPr/>
        </p:nvSpPr>
        <p:spPr bwMode="auto">
          <a:xfrm rot="5400000">
            <a:off x="4243884"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chemeClr val="accent4"/>
          </a:solidFill>
          <a:ln w="12700">
            <a:solidFill>
              <a:schemeClr val="accent4"/>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endParaRPr>
          </a:p>
        </p:txBody>
      </p:sp>
      <p:sp>
        <p:nvSpPr>
          <p:cNvPr id="20" name="Freeform 182"/>
          <p:cNvSpPr>
            <a:spLocks noEditPoints="1"/>
          </p:cNvSpPr>
          <p:nvPr/>
        </p:nvSpPr>
        <p:spPr bwMode="auto">
          <a:xfrm>
            <a:off x="4419673" y="3070736"/>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21" name="Freeform 207"/>
          <p:cNvSpPr>
            <a:spLocks noEditPoints="1"/>
          </p:cNvSpPr>
          <p:nvPr/>
        </p:nvSpPr>
        <p:spPr bwMode="auto">
          <a:xfrm>
            <a:off x="5316483" y="1650929"/>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22" name="Freeform 217"/>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endParaRPr>
          </a:p>
        </p:txBody>
      </p:sp>
      <p:sp>
        <p:nvSpPr>
          <p:cNvPr id="25" name="文本框 24"/>
          <p:cNvSpPr txBox="1"/>
          <p:nvPr/>
        </p:nvSpPr>
        <p:spPr>
          <a:xfrm>
            <a:off x="6371280" y="2091520"/>
            <a:ext cx="1950554" cy="253838"/>
          </a:xfrm>
          <a:prstGeom prst="rect">
            <a:avLst/>
          </a:prstGeom>
          <a:noFill/>
        </p:spPr>
        <p:txBody>
          <a:bodyPr wrap="square" lIns="68580" tIns="34290" rIns="68580" bIns="34290" rtlCol="0">
            <a:spAutoFit/>
          </a:bodyPr>
          <a:lstStyle/>
          <a:p>
            <a:pPr algn="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sp>
        <p:nvSpPr>
          <p:cNvPr id="26" name="矩形 25"/>
          <p:cNvSpPr/>
          <p:nvPr/>
        </p:nvSpPr>
        <p:spPr>
          <a:xfrm>
            <a:off x="5594994" y="2376598"/>
            <a:ext cx="2726843" cy="429215"/>
          </a:xfrm>
          <a:prstGeom prst="rect">
            <a:avLst/>
          </a:prstGeom>
        </p:spPr>
        <p:txBody>
          <a:bodyPr wrap="square" lIns="68580" tIns="34290" rIns="68580" bIns="34290">
            <a:spAutoFit/>
          </a:bodyPr>
          <a:lstStyle/>
          <a:p>
            <a:pPr>
              <a:lnSpc>
                <a:spcPct val="130000"/>
              </a:lnSpc>
            </a:pPr>
            <a:r>
              <a:rPr lang="zh-CN" altLang="en-US" sz="900" dirty="0">
                <a:solidFill>
                  <a:schemeClr val="tx1">
                    <a:lumMod val="50000"/>
                    <a:lumOff val="50000"/>
                  </a:schemeClr>
                </a:solidFill>
                <a:latin typeface="微软雅黑"/>
                <a:ea typeface="微软雅黑"/>
              </a:rPr>
              <a:t>您的内容打在这里，或者通过复制您的文本后，在此框中选择粘贴，并选择只保留文字。</a:t>
            </a:r>
          </a:p>
        </p:txBody>
      </p:sp>
      <p:sp>
        <p:nvSpPr>
          <p:cNvPr id="27" name="任意多边形 26"/>
          <p:cNvSpPr/>
          <p:nvPr/>
        </p:nvSpPr>
        <p:spPr>
          <a:xfrm>
            <a:off x="5479542"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sp>
        <p:nvSpPr>
          <p:cNvPr id="28" name="任意多边形 27"/>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endParaRPr>
          </a:p>
        </p:txBody>
      </p:sp>
      <p:sp>
        <p:nvSpPr>
          <p:cNvPr id="29" name="文本框 28"/>
          <p:cNvSpPr txBox="1"/>
          <p:nvPr/>
        </p:nvSpPr>
        <p:spPr>
          <a:xfrm>
            <a:off x="817090" y="2091520"/>
            <a:ext cx="1950554" cy="253838"/>
          </a:xfrm>
          <a:prstGeom prst="rect">
            <a:avLst/>
          </a:prstGeom>
          <a:noFill/>
        </p:spPr>
        <p:txBody>
          <a:bodyPr wrap="square" lIns="68580" tIns="34290" rIns="68580" bIns="34290" rtlCol="0">
            <a:spAutoFit/>
          </a:bodyPr>
          <a:lstStyle/>
          <a:p>
            <a:pPr algn="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a:off x="817092" y="2376598"/>
            <a:ext cx="2726843" cy="429215"/>
          </a:xfrm>
          <a:prstGeom prst="rect">
            <a:avLst/>
          </a:prstGeom>
        </p:spPr>
        <p:txBody>
          <a:bodyPr wrap="square" lIns="68580" tIns="34290" rIns="68580" bIns="34290">
            <a:spAutoFit/>
          </a:bodyPr>
          <a:lstStyle/>
          <a:p>
            <a:pPr>
              <a:lnSpc>
                <a:spcPct val="130000"/>
              </a:lnSpc>
            </a:pPr>
            <a:r>
              <a:rPr lang="zh-CN" altLang="en-US" sz="900" dirty="0">
                <a:solidFill>
                  <a:schemeClr val="tx1">
                    <a:lumMod val="50000"/>
                    <a:lumOff val="50000"/>
                  </a:schemeClr>
                </a:solidFill>
                <a:latin typeface="微软雅黑"/>
                <a:ea typeface="微软雅黑"/>
              </a:rPr>
              <a:t>您的内容打在这里，或者通过复制您的文本后，在此框中选择粘贴，并选择只保留文字。</a:t>
            </a:r>
          </a:p>
        </p:txBody>
      </p:sp>
      <p:sp>
        <p:nvSpPr>
          <p:cNvPr id="31" name="文本框 30"/>
          <p:cNvSpPr txBox="1"/>
          <p:nvPr/>
        </p:nvSpPr>
        <p:spPr>
          <a:xfrm>
            <a:off x="3773632" y="3726968"/>
            <a:ext cx="1596986" cy="253838"/>
          </a:xfrm>
          <a:prstGeom prst="rect">
            <a:avLst/>
          </a:prstGeom>
          <a:noFill/>
        </p:spPr>
        <p:txBody>
          <a:bodyPr wrap="square" lIns="68580" tIns="34290" rIns="68580" bIns="34290" rtlCol="0">
            <a:spAutoFit/>
          </a:bodyPr>
          <a:lstStyle/>
          <a:p>
            <a:pPr algn="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sp>
        <p:nvSpPr>
          <p:cNvPr id="32" name="矩形 31"/>
          <p:cNvSpPr/>
          <p:nvPr/>
        </p:nvSpPr>
        <p:spPr>
          <a:xfrm>
            <a:off x="3340599" y="3958689"/>
            <a:ext cx="2463052" cy="429215"/>
          </a:xfrm>
          <a:prstGeom prst="rect">
            <a:avLst/>
          </a:prstGeom>
        </p:spPr>
        <p:txBody>
          <a:bodyPr wrap="square" lIns="68580" tIns="34290" rIns="68580" bIns="34290">
            <a:spAutoFit/>
          </a:bodyPr>
          <a:lstStyle/>
          <a:p>
            <a:pPr>
              <a:lnSpc>
                <a:spcPct val="130000"/>
              </a:lnSpc>
            </a:pPr>
            <a:r>
              <a:rPr lang="zh-CN" altLang="en-US" sz="900" dirty="0">
                <a:solidFill>
                  <a:schemeClr val="tx1">
                    <a:lumMod val="50000"/>
                    <a:lumOff val="50000"/>
                  </a:schemeClr>
                </a:solidFill>
                <a:latin typeface="微软雅黑"/>
                <a:ea typeface="微软雅黑"/>
              </a:rPr>
              <a:t>您的内容打在这里，或者通过复制您的文本后，在此框中选择粘贴，并选择只保留文字。</a:t>
            </a:r>
          </a:p>
        </p:txBody>
      </p:sp>
    </p:spTree>
    <p:extLst>
      <p:ext uri="{BB962C8B-B14F-4D97-AF65-F5344CB8AC3E}">
        <p14:creationId xmlns:p14="http://schemas.microsoft.com/office/powerpoint/2010/main" val="853492735"/>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64" presetClass="path" presetSubtype="0" decel="30000" fill="hold" grpId="1" nodeType="withEffect">
                                  <p:stCondLst>
                                    <p:cond delay="0"/>
                                  </p:stCondLst>
                                  <p:childTnLst>
                                    <p:animMotion origin="layout" path="M 1.45833E-6 0.03889 L 1.45833E-6 -0.14815 " pathEditMode="relative" rAng="0" ptsTypes="AA">
                                      <p:cBhvr>
                                        <p:cTn id="9" dur="750" spd="-100000" fill="hold"/>
                                        <p:tgtEl>
                                          <p:spTgt spid="7"/>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1.45833E-6 0.03842 L 1.45833E-6 3.7037E-6 " pathEditMode="relative" rAng="0" ptsTypes="AA">
                                      <p:cBhvr>
                                        <p:cTn id="11" dur="750" fill="hold"/>
                                        <p:tgtEl>
                                          <p:spTgt spid="7"/>
                                        </p:tgtEl>
                                        <p:attrNameLst>
                                          <p:attrName>ppt_x</p:attrName>
                                          <p:attrName>ppt_y</p:attrName>
                                        </p:attrNameLst>
                                      </p:cBhvr>
                                      <p:rCtr x="0" y="-1921"/>
                                    </p:animMotion>
                                  </p:childTnLst>
                                </p:cTn>
                              </p:par>
                              <p:par>
                                <p:cTn id="12" presetID="53" presetClass="entr" presetSubtype="16" fill="hold" nodeType="withEffect">
                                  <p:stCondLst>
                                    <p:cond delay="1250"/>
                                  </p:stCondLst>
                                  <p:childTnLst>
                                    <p:set>
                                      <p:cBhvr>
                                        <p:cTn id="13" dur="1" fill="hold">
                                          <p:stCondLst>
                                            <p:cond delay="0"/>
                                          </p:stCondLst>
                                        </p:cTn>
                                        <p:tgtEl>
                                          <p:spTgt spid="2"/>
                                        </p:tgtEl>
                                        <p:attrNameLst>
                                          <p:attrName>style.visibility</p:attrName>
                                        </p:attrNameLst>
                                      </p:cBhvr>
                                      <p:to>
                                        <p:strVal val="visible"/>
                                      </p:to>
                                    </p:set>
                                    <p:anim calcmode="lin" valueType="num">
                                      <p:cBhvr>
                                        <p:cTn id="14" dur="750" fill="hold"/>
                                        <p:tgtEl>
                                          <p:spTgt spid="2"/>
                                        </p:tgtEl>
                                        <p:attrNameLst>
                                          <p:attrName>ppt_w</p:attrName>
                                        </p:attrNameLst>
                                      </p:cBhvr>
                                      <p:tavLst>
                                        <p:tav tm="0">
                                          <p:val>
                                            <p:fltVal val="0"/>
                                          </p:val>
                                        </p:tav>
                                        <p:tav tm="100000">
                                          <p:val>
                                            <p:strVal val="#ppt_w"/>
                                          </p:val>
                                        </p:tav>
                                      </p:tavLst>
                                    </p:anim>
                                    <p:anim calcmode="lin" valueType="num">
                                      <p:cBhvr>
                                        <p:cTn id="15" dur="750" fill="hold"/>
                                        <p:tgtEl>
                                          <p:spTgt spid="2"/>
                                        </p:tgtEl>
                                        <p:attrNameLst>
                                          <p:attrName>ppt_h</p:attrName>
                                        </p:attrNameLst>
                                      </p:cBhvr>
                                      <p:tavLst>
                                        <p:tav tm="0">
                                          <p:val>
                                            <p:fltVal val="0"/>
                                          </p:val>
                                        </p:tav>
                                        <p:tav tm="100000">
                                          <p:val>
                                            <p:strVal val="#ppt_h"/>
                                          </p:val>
                                        </p:tav>
                                      </p:tavLst>
                                    </p:anim>
                                    <p:animEffect transition="in" filter="fade">
                                      <p:cBhvr>
                                        <p:cTn id="16" dur="750"/>
                                        <p:tgtEl>
                                          <p:spTgt spid="2"/>
                                        </p:tgtEl>
                                      </p:cBhvr>
                                    </p:animEffect>
                                  </p:childTnLst>
                                </p:cTn>
                              </p:par>
                              <p:par>
                                <p:cTn id="17" presetID="53" presetClass="entr" presetSubtype="16" fill="hold" grpId="0" nodeType="withEffect">
                                  <p:stCondLst>
                                    <p:cond delay="1250"/>
                                  </p:stCondLst>
                                  <p:childTnLst>
                                    <p:set>
                                      <p:cBhvr>
                                        <p:cTn id="18" dur="1" fill="hold">
                                          <p:stCondLst>
                                            <p:cond delay="0"/>
                                          </p:stCondLst>
                                        </p:cTn>
                                        <p:tgtEl>
                                          <p:spTgt spid="12"/>
                                        </p:tgtEl>
                                        <p:attrNameLst>
                                          <p:attrName>style.visibility</p:attrName>
                                        </p:attrNameLst>
                                      </p:cBhvr>
                                      <p:to>
                                        <p:strVal val="visible"/>
                                      </p:to>
                                    </p:set>
                                    <p:anim calcmode="lin" valueType="num">
                                      <p:cBhvr>
                                        <p:cTn id="19" dur="750" fill="hold"/>
                                        <p:tgtEl>
                                          <p:spTgt spid="12"/>
                                        </p:tgtEl>
                                        <p:attrNameLst>
                                          <p:attrName>ppt_w</p:attrName>
                                        </p:attrNameLst>
                                      </p:cBhvr>
                                      <p:tavLst>
                                        <p:tav tm="0">
                                          <p:val>
                                            <p:fltVal val="0"/>
                                          </p:val>
                                        </p:tav>
                                        <p:tav tm="100000">
                                          <p:val>
                                            <p:strVal val="#ppt_w"/>
                                          </p:val>
                                        </p:tav>
                                      </p:tavLst>
                                    </p:anim>
                                    <p:anim calcmode="lin" valueType="num">
                                      <p:cBhvr>
                                        <p:cTn id="20" dur="750" fill="hold"/>
                                        <p:tgtEl>
                                          <p:spTgt spid="12"/>
                                        </p:tgtEl>
                                        <p:attrNameLst>
                                          <p:attrName>ppt_h</p:attrName>
                                        </p:attrNameLst>
                                      </p:cBhvr>
                                      <p:tavLst>
                                        <p:tav tm="0">
                                          <p:val>
                                            <p:fltVal val="0"/>
                                          </p:val>
                                        </p:tav>
                                        <p:tav tm="100000">
                                          <p:val>
                                            <p:strVal val="#ppt_h"/>
                                          </p:val>
                                        </p:tav>
                                      </p:tavLst>
                                    </p:anim>
                                    <p:animEffect transition="in" filter="fade">
                                      <p:cBhvr>
                                        <p:cTn id="21" dur="750"/>
                                        <p:tgtEl>
                                          <p:spTgt spid="12"/>
                                        </p:tgtEl>
                                      </p:cBhvr>
                                    </p:animEffect>
                                  </p:childTnLst>
                                </p:cTn>
                              </p:par>
                              <p:par>
                                <p:cTn id="22" presetID="53" presetClass="entr" presetSubtype="16" fill="hold" grpId="0" nodeType="withEffect">
                                  <p:stCondLst>
                                    <p:cond delay="1250"/>
                                  </p:stCondLst>
                                  <p:childTnLst>
                                    <p:set>
                                      <p:cBhvr>
                                        <p:cTn id="23" dur="1" fill="hold">
                                          <p:stCondLst>
                                            <p:cond delay="0"/>
                                          </p:stCondLst>
                                        </p:cTn>
                                        <p:tgtEl>
                                          <p:spTgt spid="15"/>
                                        </p:tgtEl>
                                        <p:attrNameLst>
                                          <p:attrName>style.visibility</p:attrName>
                                        </p:attrNameLst>
                                      </p:cBhvr>
                                      <p:to>
                                        <p:strVal val="visible"/>
                                      </p:to>
                                    </p:set>
                                    <p:anim calcmode="lin" valueType="num">
                                      <p:cBhvr>
                                        <p:cTn id="24" dur="750" fill="hold"/>
                                        <p:tgtEl>
                                          <p:spTgt spid="15"/>
                                        </p:tgtEl>
                                        <p:attrNameLst>
                                          <p:attrName>ppt_w</p:attrName>
                                        </p:attrNameLst>
                                      </p:cBhvr>
                                      <p:tavLst>
                                        <p:tav tm="0">
                                          <p:val>
                                            <p:fltVal val="0"/>
                                          </p:val>
                                        </p:tav>
                                        <p:tav tm="100000">
                                          <p:val>
                                            <p:strVal val="#ppt_w"/>
                                          </p:val>
                                        </p:tav>
                                      </p:tavLst>
                                    </p:anim>
                                    <p:anim calcmode="lin" valueType="num">
                                      <p:cBhvr>
                                        <p:cTn id="25" dur="750" fill="hold"/>
                                        <p:tgtEl>
                                          <p:spTgt spid="15"/>
                                        </p:tgtEl>
                                        <p:attrNameLst>
                                          <p:attrName>ppt_h</p:attrName>
                                        </p:attrNameLst>
                                      </p:cBhvr>
                                      <p:tavLst>
                                        <p:tav tm="0">
                                          <p:val>
                                            <p:fltVal val="0"/>
                                          </p:val>
                                        </p:tav>
                                        <p:tav tm="100000">
                                          <p:val>
                                            <p:strVal val="#ppt_h"/>
                                          </p:val>
                                        </p:tav>
                                      </p:tavLst>
                                    </p:anim>
                                    <p:animEffect transition="in" filter="fade">
                                      <p:cBhvr>
                                        <p:cTn id="26" dur="750"/>
                                        <p:tgtEl>
                                          <p:spTgt spid="15"/>
                                        </p:tgtEl>
                                      </p:cBhvr>
                                    </p:animEffect>
                                  </p:childTnLst>
                                </p:cTn>
                              </p:par>
                              <p:par>
                                <p:cTn id="27" presetID="53" presetClass="entr" presetSubtype="16" fill="hold" grpId="0" nodeType="withEffect">
                                  <p:stCondLst>
                                    <p:cond delay="1250"/>
                                  </p:stCondLst>
                                  <p:childTnLst>
                                    <p:set>
                                      <p:cBhvr>
                                        <p:cTn id="28" dur="1" fill="hold">
                                          <p:stCondLst>
                                            <p:cond delay="0"/>
                                          </p:stCondLst>
                                        </p:cTn>
                                        <p:tgtEl>
                                          <p:spTgt spid="18"/>
                                        </p:tgtEl>
                                        <p:attrNameLst>
                                          <p:attrName>style.visibility</p:attrName>
                                        </p:attrNameLst>
                                      </p:cBhvr>
                                      <p:to>
                                        <p:strVal val="visible"/>
                                      </p:to>
                                    </p:set>
                                    <p:anim calcmode="lin" valueType="num">
                                      <p:cBhvr>
                                        <p:cTn id="29" dur="750" fill="hold"/>
                                        <p:tgtEl>
                                          <p:spTgt spid="18"/>
                                        </p:tgtEl>
                                        <p:attrNameLst>
                                          <p:attrName>ppt_w</p:attrName>
                                        </p:attrNameLst>
                                      </p:cBhvr>
                                      <p:tavLst>
                                        <p:tav tm="0">
                                          <p:val>
                                            <p:fltVal val="0"/>
                                          </p:val>
                                        </p:tav>
                                        <p:tav tm="100000">
                                          <p:val>
                                            <p:strVal val="#ppt_w"/>
                                          </p:val>
                                        </p:tav>
                                      </p:tavLst>
                                    </p:anim>
                                    <p:anim calcmode="lin" valueType="num">
                                      <p:cBhvr>
                                        <p:cTn id="30" dur="750" fill="hold"/>
                                        <p:tgtEl>
                                          <p:spTgt spid="18"/>
                                        </p:tgtEl>
                                        <p:attrNameLst>
                                          <p:attrName>ppt_h</p:attrName>
                                        </p:attrNameLst>
                                      </p:cBhvr>
                                      <p:tavLst>
                                        <p:tav tm="0">
                                          <p:val>
                                            <p:fltVal val="0"/>
                                          </p:val>
                                        </p:tav>
                                        <p:tav tm="100000">
                                          <p:val>
                                            <p:strVal val="#ppt_h"/>
                                          </p:val>
                                        </p:tav>
                                      </p:tavLst>
                                    </p:anim>
                                    <p:animEffect transition="in" filter="fade">
                                      <p:cBhvr>
                                        <p:cTn id="31" dur="750"/>
                                        <p:tgtEl>
                                          <p:spTgt spid="18"/>
                                        </p:tgtEl>
                                      </p:cBhvr>
                                    </p:animEffect>
                                  </p:childTnLst>
                                </p:cTn>
                              </p:par>
                              <p:par>
                                <p:cTn id="32" presetID="53" presetClass="entr" presetSubtype="16" fill="hold" grpId="0" nodeType="withEffect">
                                  <p:stCondLst>
                                    <p:cond delay="1250"/>
                                  </p:stCondLst>
                                  <p:childTnLst>
                                    <p:set>
                                      <p:cBhvr>
                                        <p:cTn id="33" dur="1" fill="hold">
                                          <p:stCondLst>
                                            <p:cond delay="0"/>
                                          </p:stCondLst>
                                        </p:cTn>
                                        <p:tgtEl>
                                          <p:spTgt spid="21"/>
                                        </p:tgtEl>
                                        <p:attrNameLst>
                                          <p:attrName>style.visibility</p:attrName>
                                        </p:attrNameLst>
                                      </p:cBhvr>
                                      <p:to>
                                        <p:strVal val="visible"/>
                                      </p:to>
                                    </p:set>
                                    <p:anim calcmode="lin" valueType="num">
                                      <p:cBhvr>
                                        <p:cTn id="34" dur="750" fill="hold"/>
                                        <p:tgtEl>
                                          <p:spTgt spid="21"/>
                                        </p:tgtEl>
                                        <p:attrNameLst>
                                          <p:attrName>ppt_w</p:attrName>
                                        </p:attrNameLst>
                                      </p:cBhvr>
                                      <p:tavLst>
                                        <p:tav tm="0">
                                          <p:val>
                                            <p:fltVal val="0"/>
                                          </p:val>
                                        </p:tav>
                                        <p:tav tm="100000">
                                          <p:val>
                                            <p:strVal val="#ppt_w"/>
                                          </p:val>
                                        </p:tav>
                                      </p:tavLst>
                                    </p:anim>
                                    <p:anim calcmode="lin" valueType="num">
                                      <p:cBhvr>
                                        <p:cTn id="35" dur="750" fill="hold"/>
                                        <p:tgtEl>
                                          <p:spTgt spid="21"/>
                                        </p:tgtEl>
                                        <p:attrNameLst>
                                          <p:attrName>ppt_h</p:attrName>
                                        </p:attrNameLst>
                                      </p:cBhvr>
                                      <p:tavLst>
                                        <p:tav tm="0">
                                          <p:val>
                                            <p:fltVal val="0"/>
                                          </p:val>
                                        </p:tav>
                                        <p:tav tm="100000">
                                          <p:val>
                                            <p:strVal val="#ppt_h"/>
                                          </p:val>
                                        </p:tav>
                                      </p:tavLst>
                                    </p:anim>
                                    <p:animEffect transition="in" filter="fade">
                                      <p:cBhvr>
                                        <p:cTn id="36" dur="750"/>
                                        <p:tgtEl>
                                          <p:spTgt spid="21"/>
                                        </p:tgtEl>
                                      </p:cBhvr>
                                    </p:animEffect>
                                  </p:childTnLst>
                                </p:cTn>
                              </p:par>
                              <p:par>
                                <p:cTn id="37" presetID="53" presetClass="entr" presetSubtype="16" fill="hold" grpId="0" nodeType="withEffect">
                                  <p:stCondLst>
                                    <p:cond delay="1250"/>
                                  </p:stCondLst>
                                  <p:childTnLst>
                                    <p:set>
                                      <p:cBhvr>
                                        <p:cTn id="38" dur="1" fill="hold">
                                          <p:stCondLst>
                                            <p:cond delay="0"/>
                                          </p:stCondLst>
                                        </p:cTn>
                                        <p:tgtEl>
                                          <p:spTgt spid="22"/>
                                        </p:tgtEl>
                                        <p:attrNameLst>
                                          <p:attrName>style.visibility</p:attrName>
                                        </p:attrNameLst>
                                      </p:cBhvr>
                                      <p:to>
                                        <p:strVal val="visible"/>
                                      </p:to>
                                    </p:set>
                                    <p:anim calcmode="lin" valueType="num">
                                      <p:cBhvr>
                                        <p:cTn id="39" dur="750" fill="hold"/>
                                        <p:tgtEl>
                                          <p:spTgt spid="22"/>
                                        </p:tgtEl>
                                        <p:attrNameLst>
                                          <p:attrName>ppt_w</p:attrName>
                                        </p:attrNameLst>
                                      </p:cBhvr>
                                      <p:tavLst>
                                        <p:tav tm="0">
                                          <p:val>
                                            <p:fltVal val="0"/>
                                          </p:val>
                                        </p:tav>
                                        <p:tav tm="100000">
                                          <p:val>
                                            <p:strVal val="#ppt_w"/>
                                          </p:val>
                                        </p:tav>
                                      </p:tavLst>
                                    </p:anim>
                                    <p:anim calcmode="lin" valueType="num">
                                      <p:cBhvr>
                                        <p:cTn id="40" dur="750" fill="hold"/>
                                        <p:tgtEl>
                                          <p:spTgt spid="22"/>
                                        </p:tgtEl>
                                        <p:attrNameLst>
                                          <p:attrName>ppt_h</p:attrName>
                                        </p:attrNameLst>
                                      </p:cBhvr>
                                      <p:tavLst>
                                        <p:tav tm="0">
                                          <p:val>
                                            <p:fltVal val="0"/>
                                          </p:val>
                                        </p:tav>
                                        <p:tav tm="100000">
                                          <p:val>
                                            <p:strVal val="#ppt_h"/>
                                          </p:val>
                                        </p:tav>
                                      </p:tavLst>
                                    </p:anim>
                                    <p:animEffect transition="in" filter="fade">
                                      <p:cBhvr>
                                        <p:cTn id="41" dur="750"/>
                                        <p:tgtEl>
                                          <p:spTgt spid="22"/>
                                        </p:tgtEl>
                                      </p:cBhvr>
                                    </p:animEffect>
                                  </p:childTnLst>
                                </p:cTn>
                              </p:par>
                              <p:par>
                                <p:cTn id="42" presetID="53" presetClass="entr" presetSubtype="16" fill="hold" grpId="0" nodeType="withEffect">
                                  <p:stCondLst>
                                    <p:cond delay="1250"/>
                                  </p:stCondLst>
                                  <p:childTnLst>
                                    <p:set>
                                      <p:cBhvr>
                                        <p:cTn id="43" dur="1" fill="hold">
                                          <p:stCondLst>
                                            <p:cond delay="0"/>
                                          </p:stCondLst>
                                        </p:cTn>
                                        <p:tgtEl>
                                          <p:spTgt spid="20"/>
                                        </p:tgtEl>
                                        <p:attrNameLst>
                                          <p:attrName>style.visibility</p:attrName>
                                        </p:attrNameLst>
                                      </p:cBhvr>
                                      <p:to>
                                        <p:strVal val="visible"/>
                                      </p:to>
                                    </p:set>
                                    <p:anim calcmode="lin" valueType="num">
                                      <p:cBhvr>
                                        <p:cTn id="44" dur="750" fill="hold"/>
                                        <p:tgtEl>
                                          <p:spTgt spid="20"/>
                                        </p:tgtEl>
                                        <p:attrNameLst>
                                          <p:attrName>ppt_w</p:attrName>
                                        </p:attrNameLst>
                                      </p:cBhvr>
                                      <p:tavLst>
                                        <p:tav tm="0">
                                          <p:val>
                                            <p:fltVal val="0"/>
                                          </p:val>
                                        </p:tav>
                                        <p:tav tm="100000">
                                          <p:val>
                                            <p:strVal val="#ppt_w"/>
                                          </p:val>
                                        </p:tav>
                                      </p:tavLst>
                                    </p:anim>
                                    <p:anim calcmode="lin" valueType="num">
                                      <p:cBhvr>
                                        <p:cTn id="45" dur="750" fill="hold"/>
                                        <p:tgtEl>
                                          <p:spTgt spid="20"/>
                                        </p:tgtEl>
                                        <p:attrNameLst>
                                          <p:attrName>ppt_h</p:attrName>
                                        </p:attrNameLst>
                                      </p:cBhvr>
                                      <p:tavLst>
                                        <p:tav tm="0">
                                          <p:val>
                                            <p:fltVal val="0"/>
                                          </p:val>
                                        </p:tav>
                                        <p:tav tm="100000">
                                          <p:val>
                                            <p:strVal val="#ppt_h"/>
                                          </p:val>
                                        </p:tav>
                                      </p:tavLst>
                                    </p:anim>
                                    <p:animEffect transition="in" filter="fade">
                                      <p:cBhvr>
                                        <p:cTn id="46" dur="750"/>
                                        <p:tgtEl>
                                          <p:spTgt spid="20"/>
                                        </p:tgtEl>
                                      </p:cBhvr>
                                    </p:animEffect>
                                  </p:childTnLst>
                                </p:cTn>
                              </p:par>
                              <p:par>
                                <p:cTn id="47" presetID="22" presetClass="entr" presetSubtype="8" fill="hold" grpId="0" nodeType="withEffect">
                                  <p:stCondLst>
                                    <p:cond delay="175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1000"/>
                                        <p:tgtEl>
                                          <p:spTgt spid="27"/>
                                        </p:tgtEl>
                                      </p:cBhvr>
                                    </p:animEffect>
                                  </p:childTnLst>
                                </p:cTn>
                              </p:par>
                              <p:par>
                                <p:cTn id="50" presetID="22" presetClass="entr" presetSubtype="2" fill="hold" grpId="0" nodeType="withEffect">
                                  <p:stCondLst>
                                    <p:cond delay="1750"/>
                                  </p:stCondLst>
                                  <p:childTnLst>
                                    <p:set>
                                      <p:cBhvr>
                                        <p:cTn id="51" dur="1" fill="hold">
                                          <p:stCondLst>
                                            <p:cond delay="0"/>
                                          </p:stCondLst>
                                        </p:cTn>
                                        <p:tgtEl>
                                          <p:spTgt spid="28"/>
                                        </p:tgtEl>
                                        <p:attrNameLst>
                                          <p:attrName>style.visibility</p:attrName>
                                        </p:attrNameLst>
                                      </p:cBhvr>
                                      <p:to>
                                        <p:strVal val="visible"/>
                                      </p:to>
                                    </p:set>
                                    <p:animEffect transition="in" filter="wipe(right)">
                                      <p:cBhvr>
                                        <p:cTn id="52" dur="1000"/>
                                        <p:tgtEl>
                                          <p:spTgt spid="28"/>
                                        </p:tgtEl>
                                      </p:cBhvr>
                                    </p:animEffect>
                                  </p:childTnLst>
                                </p:cTn>
                              </p:par>
                              <p:par>
                                <p:cTn id="53" presetID="22" presetClass="entr" presetSubtype="2" fill="hold" grpId="0" nodeType="withEffect">
                                  <p:stCondLst>
                                    <p:cond delay="1750"/>
                                  </p:stCondLst>
                                  <p:childTnLst>
                                    <p:set>
                                      <p:cBhvr>
                                        <p:cTn id="54" dur="1" fill="hold">
                                          <p:stCondLst>
                                            <p:cond delay="0"/>
                                          </p:stCondLst>
                                        </p:cTn>
                                        <p:tgtEl>
                                          <p:spTgt spid="29"/>
                                        </p:tgtEl>
                                        <p:attrNameLst>
                                          <p:attrName>style.visibility</p:attrName>
                                        </p:attrNameLst>
                                      </p:cBhvr>
                                      <p:to>
                                        <p:strVal val="visible"/>
                                      </p:to>
                                    </p:set>
                                    <p:animEffect transition="in" filter="wipe(right)">
                                      <p:cBhvr>
                                        <p:cTn id="55" dur="750"/>
                                        <p:tgtEl>
                                          <p:spTgt spid="29"/>
                                        </p:tgtEl>
                                      </p:cBhvr>
                                    </p:animEffect>
                                  </p:childTnLst>
                                </p:cTn>
                              </p:par>
                              <p:par>
                                <p:cTn id="56" presetID="22" presetClass="entr" presetSubtype="2" fill="hold" grpId="0" nodeType="withEffect">
                                  <p:stCondLst>
                                    <p:cond delay="1750"/>
                                  </p:stCondLst>
                                  <p:childTnLst>
                                    <p:set>
                                      <p:cBhvr>
                                        <p:cTn id="57" dur="1" fill="hold">
                                          <p:stCondLst>
                                            <p:cond delay="0"/>
                                          </p:stCondLst>
                                        </p:cTn>
                                        <p:tgtEl>
                                          <p:spTgt spid="30"/>
                                        </p:tgtEl>
                                        <p:attrNameLst>
                                          <p:attrName>style.visibility</p:attrName>
                                        </p:attrNameLst>
                                      </p:cBhvr>
                                      <p:to>
                                        <p:strVal val="visible"/>
                                      </p:to>
                                    </p:set>
                                    <p:animEffect transition="in" filter="wipe(right)">
                                      <p:cBhvr>
                                        <p:cTn id="58" dur="1000"/>
                                        <p:tgtEl>
                                          <p:spTgt spid="30"/>
                                        </p:tgtEl>
                                      </p:cBhvr>
                                    </p:animEffect>
                                  </p:childTnLst>
                                </p:cTn>
                              </p:par>
                              <p:par>
                                <p:cTn id="59" presetID="22" presetClass="entr" presetSubtype="8" fill="hold" grpId="0" nodeType="withEffect">
                                  <p:stCondLst>
                                    <p:cond delay="1750"/>
                                  </p:stCondLst>
                                  <p:childTnLst>
                                    <p:set>
                                      <p:cBhvr>
                                        <p:cTn id="60" dur="1" fill="hold">
                                          <p:stCondLst>
                                            <p:cond delay="0"/>
                                          </p:stCondLst>
                                        </p:cTn>
                                        <p:tgtEl>
                                          <p:spTgt spid="25"/>
                                        </p:tgtEl>
                                        <p:attrNameLst>
                                          <p:attrName>style.visibility</p:attrName>
                                        </p:attrNameLst>
                                      </p:cBhvr>
                                      <p:to>
                                        <p:strVal val="visible"/>
                                      </p:to>
                                    </p:set>
                                    <p:animEffect transition="in" filter="wipe(left)">
                                      <p:cBhvr>
                                        <p:cTn id="61" dur="750"/>
                                        <p:tgtEl>
                                          <p:spTgt spid="25"/>
                                        </p:tgtEl>
                                      </p:cBhvr>
                                    </p:animEffect>
                                  </p:childTnLst>
                                </p:cTn>
                              </p:par>
                              <p:par>
                                <p:cTn id="62" presetID="22" presetClass="entr" presetSubtype="8" fill="hold" grpId="0" nodeType="withEffect">
                                  <p:stCondLst>
                                    <p:cond delay="1750"/>
                                  </p:stCondLst>
                                  <p:childTnLst>
                                    <p:set>
                                      <p:cBhvr>
                                        <p:cTn id="63" dur="1" fill="hold">
                                          <p:stCondLst>
                                            <p:cond delay="0"/>
                                          </p:stCondLst>
                                        </p:cTn>
                                        <p:tgtEl>
                                          <p:spTgt spid="26"/>
                                        </p:tgtEl>
                                        <p:attrNameLst>
                                          <p:attrName>style.visibility</p:attrName>
                                        </p:attrNameLst>
                                      </p:cBhvr>
                                      <p:to>
                                        <p:strVal val="visible"/>
                                      </p:to>
                                    </p:set>
                                    <p:animEffect transition="in" filter="wipe(left)">
                                      <p:cBhvr>
                                        <p:cTn id="64" dur="1000"/>
                                        <p:tgtEl>
                                          <p:spTgt spid="26"/>
                                        </p:tgtEl>
                                      </p:cBhvr>
                                    </p:animEffect>
                                  </p:childTnLst>
                                </p:cTn>
                              </p:par>
                              <p:par>
                                <p:cTn id="65" presetID="22" presetClass="entr" presetSubtype="8" fill="hold" grpId="0" nodeType="withEffect">
                                  <p:stCondLst>
                                    <p:cond delay="1750"/>
                                  </p:stCondLst>
                                  <p:childTnLst>
                                    <p:set>
                                      <p:cBhvr>
                                        <p:cTn id="66" dur="1" fill="hold">
                                          <p:stCondLst>
                                            <p:cond delay="0"/>
                                          </p:stCondLst>
                                        </p:cTn>
                                        <p:tgtEl>
                                          <p:spTgt spid="31"/>
                                        </p:tgtEl>
                                        <p:attrNameLst>
                                          <p:attrName>style.visibility</p:attrName>
                                        </p:attrNameLst>
                                      </p:cBhvr>
                                      <p:to>
                                        <p:strVal val="visible"/>
                                      </p:to>
                                    </p:set>
                                    <p:animEffect transition="in" filter="wipe(left)">
                                      <p:cBhvr>
                                        <p:cTn id="67" dur="750"/>
                                        <p:tgtEl>
                                          <p:spTgt spid="31"/>
                                        </p:tgtEl>
                                      </p:cBhvr>
                                    </p:animEffect>
                                  </p:childTnLst>
                                </p:cTn>
                              </p:par>
                              <p:par>
                                <p:cTn id="68" presetID="22" presetClass="entr" presetSubtype="8" fill="hold" grpId="0" nodeType="withEffect">
                                  <p:stCondLst>
                                    <p:cond delay="1750"/>
                                  </p:stCondLst>
                                  <p:childTnLst>
                                    <p:set>
                                      <p:cBhvr>
                                        <p:cTn id="69" dur="1" fill="hold">
                                          <p:stCondLst>
                                            <p:cond delay="0"/>
                                          </p:stCondLst>
                                        </p:cTn>
                                        <p:tgtEl>
                                          <p:spTgt spid="32"/>
                                        </p:tgtEl>
                                        <p:attrNameLst>
                                          <p:attrName>style.visibility</p:attrName>
                                        </p:attrNameLst>
                                      </p:cBhvr>
                                      <p:to>
                                        <p:strVal val="visible"/>
                                      </p:to>
                                    </p:set>
                                    <p:animEffect transition="in" filter="wipe(left)">
                                      <p:cBhvr>
                                        <p:cTn id="70"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12" grpId="0" animBg="1"/>
      <p:bldP spid="15" grpId="0" animBg="1"/>
      <p:bldP spid="18" grpId="0" animBg="1"/>
      <p:bldP spid="20" grpId="0" animBg="1"/>
      <p:bldP spid="21" grpId="0" animBg="1"/>
      <p:bldP spid="22" grpId="0" animBg="1"/>
      <p:bldP spid="25" grpId="0"/>
      <p:bldP spid="26" grpId="0"/>
      <p:bldP spid="27" grpId="0" animBg="1"/>
      <p:bldP spid="28" grpId="0" animBg="1"/>
      <p:bldP spid="29" grpId="0"/>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1"/>
          <p:cNvSpPr>
            <a:spLocks noChangeArrowheads="1"/>
          </p:cNvSpPr>
          <p:nvPr/>
        </p:nvSpPr>
        <p:spPr bwMode="auto">
          <a:xfrm>
            <a:off x="874415" y="988852"/>
            <a:ext cx="1292653" cy="346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76" tIns="34289" rIns="68576" bIns="34289" numCol="1" anchor="ctr" anchorCtr="0" compatLnSpc="1">
            <a:prstTxWarp prst="textNoShape">
              <a:avLst/>
            </a:prstTxWarp>
            <a:spAutoFit/>
          </a:bodyPr>
          <a:lstStyle/>
          <a:p>
            <a:pPr lvl="0" fontAlgn="base">
              <a:spcBef>
                <a:spcPct val="0"/>
              </a:spcBef>
              <a:spcAft>
                <a:spcPct val="0"/>
              </a:spcAft>
            </a:pPr>
            <a:r>
              <a:rPr lang="zh-CN" altLang="en-US" b="1" dirty="0">
                <a:solidFill>
                  <a:schemeClr val="bg1">
                    <a:lumMod val="50000"/>
                  </a:schemeClr>
                </a:solidFill>
                <a:latin typeface="微软雅黑" panose="020B0503020204020204" pitchFamily="34" charset="-122"/>
                <a:ea typeface="微软雅黑" panose="020B0503020204020204" pitchFamily="34" charset="-122"/>
              </a:rPr>
              <a:t>输入内容：</a:t>
            </a:r>
          </a:p>
        </p:txBody>
      </p:sp>
      <p:grpSp>
        <p:nvGrpSpPr>
          <p:cNvPr id="2" name="组合 46"/>
          <p:cNvGrpSpPr/>
          <p:nvPr/>
        </p:nvGrpSpPr>
        <p:grpSpPr>
          <a:xfrm>
            <a:off x="927624" y="1374661"/>
            <a:ext cx="2250658" cy="374309"/>
            <a:chOff x="2645777" y="1428360"/>
            <a:chExt cx="1523389" cy="914033"/>
          </a:xfrm>
        </p:grpSpPr>
        <p:sp>
          <p:nvSpPr>
            <p:cNvPr id="48" name="矩形 47"/>
            <p:cNvSpPr/>
            <p:nvPr/>
          </p:nvSpPr>
          <p:spPr>
            <a:xfrm>
              <a:off x="2645777" y="1428360"/>
              <a:ext cx="1523389" cy="9140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15">
                <a:lnSpc>
                  <a:spcPct val="90000"/>
                </a:lnSpc>
                <a:spcAft>
                  <a:spcPct val="35000"/>
                </a:spcAft>
              </a:pPr>
              <a:endParaRPr lang="zh-CN" altLang="en-US" sz="2200" dirty="0"/>
            </a:p>
          </p:txBody>
        </p:sp>
        <p:sp>
          <p:nvSpPr>
            <p:cNvPr id="52" name="文本框 25"/>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01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3" name="组合 52"/>
          <p:cNvGrpSpPr/>
          <p:nvPr/>
        </p:nvGrpSpPr>
        <p:grpSpPr>
          <a:xfrm>
            <a:off x="3435444" y="1374661"/>
            <a:ext cx="2250658" cy="374309"/>
            <a:chOff x="2645777" y="1428360"/>
            <a:chExt cx="1523389" cy="914033"/>
          </a:xfrm>
        </p:grpSpPr>
        <p:sp>
          <p:nvSpPr>
            <p:cNvPr id="54" name="矩形 53"/>
            <p:cNvSpPr/>
            <p:nvPr/>
          </p:nvSpPr>
          <p:spPr>
            <a:xfrm>
              <a:off x="2645777" y="1428360"/>
              <a:ext cx="1523389" cy="9140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15">
                <a:lnSpc>
                  <a:spcPct val="90000"/>
                </a:lnSpc>
                <a:spcAft>
                  <a:spcPct val="35000"/>
                </a:spcAft>
              </a:pPr>
              <a:endParaRPr lang="zh-CN" altLang="en-US" sz="2200" dirty="0"/>
            </a:p>
          </p:txBody>
        </p:sp>
        <p:sp>
          <p:nvSpPr>
            <p:cNvPr id="55" name="文本框 28"/>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02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4" name="组合 55"/>
          <p:cNvGrpSpPr/>
          <p:nvPr/>
        </p:nvGrpSpPr>
        <p:grpSpPr>
          <a:xfrm>
            <a:off x="874416" y="1859553"/>
            <a:ext cx="7950550" cy="269303"/>
            <a:chOff x="557975" y="2182480"/>
            <a:chExt cx="9337947" cy="359070"/>
          </a:xfrm>
        </p:grpSpPr>
        <p:sp>
          <p:nvSpPr>
            <p:cNvPr id="57" name="Rectangle 1"/>
            <p:cNvSpPr>
              <a:spLocks noChangeArrowheads="1"/>
            </p:cNvSpPr>
            <p:nvPr/>
          </p:nvSpPr>
          <p:spPr bwMode="auto">
            <a:xfrm>
              <a:off x="557975" y="2192737"/>
              <a:ext cx="1210973" cy="34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685748"/>
              <a:r>
                <a:rPr lang="zh-CN" altLang="en-US" sz="1100" b="1" dirty="0">
                  <a:solidFill>
                    <a:schemeClr val="bg1">
                      <a:lumMod val="50000"/>
                    </a:schemeClr>
                  </a:solidFill>
                  <a:latin typeface="微软雅黑" panose="020B0503020204020204" pitchFamily="34" charset="-122"/>
                  <a:ea typeface="微软雅黑" panose="020B0503020204020204" pitchFamily="34" charset="-122"/>
                </a:rPr>
                <a:t>添加小标题：</a:t>
              </a:r>
            </a:p>
          </p:txBody>
        </p:sp>
        <p:sp>
          <p:nvSpPr>
            <p:cNvPr id="58" name="矩形 57"/>
            <p:cNvSpPr/>
            <p:nvPr/>
          </p:nvSpPr>
          <p:spPr>
            <a:xfrm>
              <a:off x="1983773" y="2182480"/>
              <a:ext cx="7912149" cy="348813"/>
            </a:xfrm>
            <a:prstGeom prst="rect">
              <a:avLst/>
            </a:prstGeom>
          </p:spPr>
          <p:txBody>
            <a:bodyPr wrap="square">
              <a:spAutoFit/>
            </a:bodyPr>
            <a:lstStyle/>
            <a:p>
              <a:r>
                <a:rPr lang="zh-CN" altLang="en-US" sz="1100" dirty="0">
                  <a:solidFill>
                    <a:schemeClr val="bg1">
                      <a:lumMod val="50000"/>
                    </a:schemeClr>
                  </a:solidFill>
                  <a:latin typeface="微软雅黑" pitchFamily="34" charset="-122"/>
                  <a:ea typeface="微软雅黑" pitchFamily="34" charset="-122"/>
                </a:rPr>
                <a:t>您的内容打在这里，或者通过复制您的文本后，并选择只保留文字。</a:t>
              </a:r>
              <a:endParaRPr lang="zh-CN"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 name="组合 58"/>
          <p:cNvGrpSpPr/>
          <p:nvPr/>
        </p:nvGrpSpPr>
        <p:grpSpPr>
          <a:xfrm>
            <a:off x="874415" y="2254133"/>
            <a:ext cx="6789966" cy="269303"/>
            <a:chOff x="557975" y="2708585"/>
            <a:chExt cx="7974838" cy="359070"/>
          </a:xfrm>
        </p:grpSpPr>
        <p:sp>
          <p:nvSpPr>
            <p:cNvPr id="60" name="Rectangle 1"/>
            <p:cNvSpPr>
              <a:spLocks noChangeArrowheads="1"/>
            </p:cNvSpPr>
            <p:nvPr/>
          </p:nvSpPr>
          <p:spPr bwMode="auto">
            <a:xfrm>
              <a:off x="557975" y="2718842"/>
              <a:ext cx="1210973" cy="348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zh-CN" altLang="en-US" sz="1100" b="1" dirty="0">
                  <a:solidFill>
                    <a:schemeClr val="bg1">
                      <a:lumMod val="50000"/>
                    </a:schemeClr>
                  </a:solidFill>
                  <a:latin typeface="微软雅黑" panose="020B0503020204020204" pitchFamily="34" charset="-122"/>
                  <a:ea typeface="微软雅黑" panose="020B0503020204020204" pitchFamily="34" charset="-122"/>
                </a:rPr>
                <a:t>添加小标题：</a:t>
              </a:r>
            </a:p>
          </p:txBody>
        </p:sp>
        <p:sp>
          <p:nvSpPr>
            <p:cNvPr id="61" name="矩形 60"/>
            <p:cNvSpPr/>
            <p:nvPr/>
          </p:nvSpPr>
          <p:spPr>
            <a:xfrm>
              <a:off x="1983774" y="2708585"/>
              <a:ext cx="6549039" cy="348813"/>
            </a:xfrm>
            <a:prstGeom prst="rect">
              <a:avLst/>
            </a:prstGeom>
          </p:spPr>
          <p:txBody>
            <a:bodyPr wrap="square">
              <a:spAutoFit/>
            </a:bodyPr>
            <a:lstStyle/>
            <a:p>
              <a:r>
                <a:rPr lang="zh-CN" altLang="en-US" sz="1100" dirty="0">
                  <a:solidFill>
                    <a:schemeClr val="bg1">
                      <a:lumMod val="50000"/>
                    </a:schemeClr>
                  </a:solidFill>
                  <a:latin typeface="微软雅黑" pitchFamily="34" charset="-122"/>
                  <a:ea typeface="微软雅黑" pitchFamily="34" charset="-122"/>
                </a:rPr>
                <a:t>您的内容打在这里，或者通过复制您的文本后，并选择只保留文字。</a:t>
              </a:r>
              <a:endParaRPr lang="zh-CN"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6" name="组合 64"/>
          <p:cNvGrpSpPr/>
          <p:nvPr/>
        </p:nvGrpSpPr>
        <p:grpSpPr>
          <a:xfrm>
            <a:off x="927623" y="2842313"/>
            <a:ext cx="7264297" cy="1842677"/>
            <a:chOff x="611187" y="3614057"/>
            <a:chExt cx="7921625" cy="2678872"/>
          </a:xfrm>
        </p:grpSpPr>
        <p:sp>
          <p:nvSpPr>
            <p:cNvPr id="66" name="形状 65"/>
            <p:cNvSpPr/>
            <p:nvPr/>
          </p:nvSpPr>
          <p:spPr>
            <a:xfrm>
              <a:off x="611187" y="3614057"/>
              <a:ext cx="7921625" cy="2678872"/>
            </a:xfrm>
            <a:prstGeom prst="leftRightRibbon">
              <a:avLst>
                <a:gd name="adj1" fmla="val 54481"/>
                <a:gd name="adj2" fmla="val 50000"/>
                <a:gd name="adj3" fmla="val 16667"/>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7" name="矩形 66"/>
            <p:cNvSpPr/>
            <p:nvPr/>
          </p:nvSpPr>
          <p:spPr>
            <a:xfrm>
              <a:off x="1150112" y="4142025"/>
              <a:ext cx="3175145" cy="1181251"/>
            </a:xfrm>
            <a:prstGeom prst="rect">
              <a:avLst/>
            </a:prstGeom>
          </p:spPr>
          <p:txBody>
            <a:bodyPr wrap="square">
              <a:spAutoFit/>
            </a:bodyPr>
            <a:lstStyle/>
            <a:p>
              <a:pPr indent="342875">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sp>
          <p:nvSpPr>
            <p:cNvPr id="68" name="矩形 67"/>
            <p:cNvSpPr/>
            <p:nvPr/>
          </p:nvSpPr>
          <p:spPr>
            <a:xfrm>
              <a:off x="4571999" y="4638717"/>
              <a:ext cx="3175145" cy="1181251"/>
            </a:xfrm>
            <a:prstGeom prst="rect">
              <a:avLst/>
            </a:prstGeom>
          </p:spPr>
          <p:txBody>
            <a:bodyPr wrap="square">
              <a:spAutoFit/>
            </a:bodyPr>
            <a:lstStyle/>
            <a:p>
              <a:pPr indent="342875">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71907000"/>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53" presetClass="entr" presetSubtype="16" fill="hold" nodeType="withEffect">
                                  <p:stCondLst>
                                    <p:cond delay="25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250"/>
                            </p:stCondLst>
                            <p:childTnLst>
                              <p:par>
                                <p:cTn id="20" presetID="2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par>
                                <p:cTn id="23" presetID="22" presetClass="entr" presetSubtype="8" fill="hold" nodeType="withEffect">
                                  <p:stCondLst>
                                    <p:cond delay="25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2000"/>
                            </p:stCondLst>
                            <p:childTnLst>
                              <p:par>
                                <p:cTn id="27" presetID="16" presetClass="entr" presetSubtype="37"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outVertical)">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文本框 3080"/>
          <p:cNvSpPr txBox="1">
            <a:spLocks noChangeArrowheads="1"/>
          </p:cNvSpPr>
          <p:nvPr/>
        </p:nvSpPr>
        <p:spPr bwMode="auto">
          <a:xfrm>
            <a:off x="2699792" y="1900746"/>
            <a:ext cx="1252230" cy="988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23" tIns="32511" rIns="65023" bIns="32511">
            <a:spAutoFit/>
          </a:bodyPr>
          <a:lstStyle/>
          <a:p>
            <a:pPr algn="ctr"/>
            <a:r>
              <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153" name="椭圆 3087"/>
          <p:cNvSpPr>
            <a:spLocks noChangeArrowheads="1"/>
          </p:cNvSpPr>
          <p:nvPr/>
        </p:nvSpPr>
        <p:spPr bwMode="auto">
          <a:xfrm>
            <a:off x="2833111" y="1275606"/>
            <a:ext cx="342815" cy="342833"/>
          </a:xfrm>
          <a:prstGeom prst="ellipse">
            <a:avLst/>
          </a:prstGeom>
          <a:solidFill>
            <a:schemeClr val="accent2"/>
          </a:solidFill>
          <a:ln>
            <a:noFill/>
          </a:ln>
          <a:extLst/>
        </p:spPr>
        <p:txBody>
          <a:bodyPr lIns="65023" tIns="32511" rIns="65023" bIns="32511"/>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3764527" y="2016233"/>
            <a:ext cx="2030237" cy="307777"/>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0" name="文本框 9"/>
          <p:cNvSpPr txBox="1"/>
          <p:nvPr/>
        </p:nvSpPr>
        <p:spPr>
          <a:xfrm>
            <a:off x="3764526" y="2408337"/>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80431617"/>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6153"/>
                                        </p:tgtEl>
                                        <p:attrNameLst>
                                          <p:attrName>style.visibility</p:attrName>
                                        </p:attrNameLst>
                                      </p:cBhvr>
                                      <p:to>
                                        <p:strVal val="visible"/>
                                      </p:to>
                                    </p:set>
                                    <p:anim calcmode="lin" valueType="num">
                                      <p:cBhvr>
                                        <p:cTn id="7" dur="750" fill="hold"/>
                                        <p:tgtEl>
                                          <p:spTgt spid="6153"/>
                                        </p:tgtEl>
                                        <p:attrNameLst>
                                          <p:attrName>ppt_w</p:attrName>
                                        </p:attrNameLst>
                                      </p:cBhvr>
                                      <p:tavLst>
                                        <p:tav tm="0">
                                          <p:val>
                                            <p:fltVal val="0"/>
                                          </p:val>
                                        </p:tav>
                                        <p:tav tm="100000">
                                          <p:val>
                                            <p:strVal val="#ppt_w"/>
                                          </p:val>
                                        </p:tav>
                                      </p:tavLst>
                                    </p:anim>
                                    <p:anim calcmode="lin" valueType="num">
                                      <p:cBhvr>
                                        <p:cTn id="8" dur="750" fill="hold"/>
                                        <p:tgtEl>
                                          <p:spTgt spid="6153"/>
                                        </p:tgtEl>
                                        <p:attrNameLst>
                                          <p:attrName>ppt_h</p:attrName>
                                        </p:attrNameLst>
                                      </p:cBhvr>
                                      <p:tavLst>
                                        <p:tav tm="0">
                                          <p:val>
                                            <p:fltVal val="0"/>
                                          </p:val>
                                        </p:tav>
                                        <p:tav tm="100000">
                                          <p:val>
                                            <p:strVal val="#ppt_h"/>
                                          </p:val>
                                        </p:tav>
                                      </p:tavLst>
                                    </p:anim>
                                    <p:animEffect transition="in" filter="fade">
                                      <p:cBhvr>
                                        <p:cTn id="9" dur="750"/>
                                        <p:tgtEl>
                                          <p:spTgt spid="615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p:cTn id="13" dur="500" fill="hold"/>
                                        <p:tgtEl>
                                          <p:spTgt spid="6148"/>
                                        </p:tgtEl>
                                        <p:attrNameLst>
                                          <p:attrName>ppt_w</p:attrName>
                                        </p:attrNameLst>
                                      </p:cBhvr>
                                      <p:tavLst>
                                        <p:tav tm="0">
                                          <p:val>
                                            <p:fltVal val="0"/>
                                          </p:val>
                                        </p:tav>
                                        <p:tav tm="100000">
                                          <p:val>
                                            <p:strVal val="#ppt_w"/>
                                          </p:val>
                                        </p:tav>
                                      </p:tavLst>
                                    </p:anim>
                                    <p:anim calcmode="lin" valueType="num">
                                      <p:cBhvr>
                                        <p:cTn id="14" dur="500" fill="hold"/>
                                        <p:tgtEl>
                                          <p:spTgt spid="6148"/>
                                        </p:tgtEl>
                                        <p:attrNameLst>
                                          <p:attrName>ppt_h</p:attrName>
                                        </p:attrNameLst>
                                      </p:cBhvr>
                                      <p:tavLst>
                                        <p:tav tm="0">
                                          <p:val>
                                            <p:fltVal val="0"/>
                                          </p:val>
                                        </p:tav>
                                        <p:tav tm="100000">
                                          <p:val>
                                            <p:strVal val="#ppt_h"/>
                                          </p:val>
                                        </p:tav>
                                      </p:tavLst>
                                    </p:anim>
                                    <p:animEffect transition="in" filter="fade">
                                      <p:cBhvr>
                                        <p:cTn id="15" dur="500"/>
                                        <p:tgtEl>
                                          <p:spTgt spid="6148"/>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strVal val="4*#ppt_w"/>
                                          </p:val>
                                        </p:tav>
                                        <p:tav tm="100000">
                                          <p:val>
                                            <p:strVal val="#ppt_w"/>
                                          </p:val>
                                        </p:tav>
                                      </p:tavLst>
                                    </p:anim>
                                    <p:anim calcmode="lin" valueType="num">
                                      <p:cBhvr>
                                        <p:cTn id="21" dur="500" fill="hold"/>
                                        <p:tgtEl>
                                          <p:spTgt spid="9"/>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53" grpId="0" animBg="1"/>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1189" y="803187"/>
            <a:ext cx="7535050" cy="3952176"/>
            <a:chOff x="611188" y="803187"/>
            <a:chExt cx="7535050" cy="3952176"/>
          </a:xfrm>
        </p:grpSpPr>
        <p:sp>
          <p:nvSpPr>
            <p:cNvPr id="3"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chemeClr val="accent4"/>
            </a:solidFill>
            <a:ln>
              <a:noFill/>
            </a:ln>
            <a:extLst/>
          </p:spPr>
          <p:txBody>
            <a:bodyPr/>
            <a:lstStyle/>
            <a:p>
              <a:endParaRPr lang="zh-CN" altLang="en-US" sz="1600" dirty="0">
                <a:solidFill>
                  <a:srgbClr val="080808"/>
                </a:solidFill>
              </a:endParaRPr>
            </a:p>
          </p:txBody>
        </p:sp>
        <p:sp>
          <p:nvSpPr>
            <p:cNvPr id="4"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chemeClr val="accent1"/>
            </a:solidFill>
            <a:ln>
              <a:noFill/>
            </a:ln>
            <a:extLst/>
          </p:spPr>
          <p:txBody>
            <a:bodyPr/>
            <a:lstStyle/>
            <a:p>
              <a:endParaRPr lang="zh-CN" altLang="en-US" sz="1600" dirty="0">
                <a:solidFill>
                  <a:srgbClr val="080808"/>
                </a:solidFill>
              </a:endParaRPr>
            </a:p>
          </p:txBody>
        </p:sp>
        <p:sp>
          <p:nvSpPr>
            <p:cNvPr id="5"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80808"/>
                </a:solidFill>
              </a:endParaRPr>
            </a:p>
          </p:txBody>
        </p:sp>
        <p:sp>
          <p:nvSpPr>
            <p:cNvPr id="6"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chemeClr val="accent2"/>
            </a:solidFill>
            <a:ln>
              <a:noFill/>
            </a:ln>
            <a:extLst/>
          </p:spPr>
          <p:txBody>
            <a:bodyPr/>
            <a:lstStyle/>
            <a:p>
              <a:endParaRPr lang="zh-CN" altLang="en-US" sz="1600" dirty="0">
                <a:solidFill>
                  <a:srgbClr val="080808"/>
                </a:solidFill>
              </a:endParaRPr>
            </a:p>
          </p:txBody>
        </p:sp>
        <p:sp>
          <p:nvSpPr>
            <p:cNvPr id="7"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chemeClr val="accent3"/>
            </a:solidFill>
            <a:ln>
              <a:noFill/>
            </a:ln>
            <a:extLst/>
          </p:spPr>
          <p:txBody>
            <a:bodyPr/>
            <a:lstStyle/>
            <a:p>
              <a:endParaRPr lang="zh-CN" altLang="en-US" sz="1600" dirty="0">
                <a:solidFill>
                  <a:srgbClr val="080808"/>
                </a:solidFill>
              </a:endParaRPr>
            </a:p>
          </p:txBody>
        </p:sp>
        <p:sp>
          <p:nvSpPr>
            <p:cNvPr id="8" name="TextBox 7"/>
            <p:cNvSpPr txBox="1"/>
            <p:nvPr/>
          </p:nvSpPr>
          <p:spPr bwMode="auto">
            <a:xfrm>
              <a:off x="6156176" y="113159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1200" b="1" dirty="0">
                  <a:solidFill>
                    <a:schemeClr val="bg1">
                      <a:lumMod val="50000"/>
                    </a:schemeClr>
                  </a:solidFill>
                </a:rPr>
                <a:t>添加标题</a:t>
              </a:r>
            </a:p>
          </p:txBody>
        </p:sp>
        <p:sp>
          <p:nvSpPr>
            <p:cNvPr id="9" name="矩形 1"/>
            <p:cNvSpPr>
              <a:spLocks noChangeArrowheads="1"/>
            </p:cNvSpPr>
            <p:nvPr/>
          </p:nvSpPr>
          <p:spPr bwMode="auto">
            <a:xfrm>
              <a:off x="6164187" y="1431659"/>
              <a:ext cx="1973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0" name="TextBox 9"/>
            <p:cNvSpPr txBox="1"/>
            <p:nvPr/>
          </p:nvSpPr>
          <p:spPr bwMode="auto">
            <a:xfrm>
              <a:off x="1787190" y="224981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1200" b="1" dirty="0">
                  <a:solidFill>
                    <a:schemeClr val="bg1">
                      <a:lumMod val="50000"/>
                    </a:schemeClr>
                  </a:solidFill>
                </a:rPr>
                <a:t>添加标题</a:t>
              </a:r>
            </a:p>
          </p:txBody>
        </p:sp>
        <p:sp>
          <p:nvSpPr>
            <p:cNvPr id="11" name="矩形 1"/>
            <p:cNvSpPr>
              <a:spLocks noChangeArrowheads="1"/>
            </p:cNvSpPr>
            <p:nvPr/>
          </p:nvSpPr>
          <p:spPr bwMode="auto">
            <a:xfrm>
              <a:off x="611188" y="2568189"/>
              <a:ext cx="2222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2" name="TextBox 11"/>
            <p:cNvSpPr txBox="1"/>
            <p:nvPr/>
          </p:nvSpPr>
          <p:spPr bwMode="auto">
            <a:xfrm>
              <a:off x="6266939" y="322950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1200" b="1" dirty="0">
                  <a:solidFill>
                    <a:schemeClr val="bg1">
                      <a:lumMod val="50000"/>
                    </a:schemeClr>
                  </a:solidFill>
                </a:rPr>
                <a:t>添加标题</a:t>
              </a:r>
            </a:p>
          </p:txBody>
        </p:sp>
        <p:sp>
          <p:nvSpPr>
            <p:cNvPr id="13" name="矩形 1"/>
            <p:cNvSpPr>
              <a:spLocks noChangeArrowheads="1"/>
            </p:cNvSpPr>
            <p:nvPr/>
          </p:nvSpPr>
          <p:spPr bwMode="auto">
            <a:xfrm>
              <a:off x="6172276" y="3529569"/>
              <a:ext cx="1973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4" name="椭圆 13"/>
            <p:cNvSpPr/>
            <p:nvPr/>
          </p:nvSpPr>
          <p:spPr>
            <a:xfrm>
              <a:off x="5590452" y="3300820"/>
              <a:ext cx="536130" cy="536130"/>
            </a:xfrm>
            <a:prstGeom prst="ellipse">
              <a:avLst/>
            </a:prstGeom>
            <a:solidFill>
              <a:schemeClr val="accent1"/>
            </a:solidFill>
            <a:ln>
              <a:noFill/>
            </a:ln>
          </p:spPr>
          <p:txBody>
            <a:bodyPr/>
            <a:lstStyle/>
            <a:p>
              <a:endParaRPr lang="zh-CN" altLang="en-US" sz="1600" dirty="0">
                <a:solidFill>
                  <a:srgbClr val="080808"/>
                </a:solidFill>
              </a:endParaRPr>
            </a:p>
          </p:txBody>
        </p:sp>
        <p:sp>
          <p:nvSpPr>
            <p:cNvPr id="15" name="椭圆 14"/>
            <p:cNvSpPr/>
            <p:nvPr/>
          </p:nvSpPr>
          <p:spPr>
            <a:xfrm>
              <a:off x="5590452" y="1230720"/>
              <a:ext cx="536130" cy="536130"/>
            </a:xfrm>
            <a:prstGeom prst="ellipse">
              <a:avLst/>
            </a:prstGeom>
            <a:solidFill>
              <a:schemeClr val="accent3"/>
            </a:solidFill>
            <a:ln>
              <a:noFill/>
            </a:ln>
          </p:spPr>
          <p:txBody>
            <a:bodyPr/>
            <a:lstStyle/>
            <a:p>
              <a:endParaRPr lang="zh-CN" altLang="en-US" sz="1600" dirty="0">
                <a:solidFill>
                  <a:srgbClr val="080808"/>
                </a:solidFill>
              </a:endParaRPr>
            </a:p>
          </p:txBody>
        </p:sp>
        <p:sp>
          <p:nvSpPr>
            <p:cNvPr id="16" name="椭圆 15"/>
            <p:cNvSpPr/>
            <p:nvPr/>
          </p:nvSpPr>
          <p:spPr>
            <a:xfrm>
              <a:off x="2881223" y="2324222"/>
              <a:ext cx="536130" cy="536130"/>
            </a:xfrm>
            <a:prstGeom prst="ellipse">
              <a:avLst/>
            </a:prstGeom>
            <a:solidFill>
              <a:schemeClr val="accent2"/>
            </a:solidFill>
            <a:ln>
              <a:noFill/>
            </a:ln>
          </p:spPr>
          <p:txBody>
            <a:bodyPr/>
            <a:lstStyle/>
            <a:p>
              <a:endParaRPr lang="zh-CN" altLang="en-US" sz="1600" dirty="0">
                <a:solidFill>
                  <a:srgbClr val="080808"/>
                </a:solidFill>
              </a:endParaRPr>
            </a:p>
          </p:txBody>
        </p:sp>
        <p:sp>
          <p:nvSpPr>
            <p:cNvPr id="17" name="TextBox 682"/>
            <p:cNvSpPr txBox="1"/>
            <p:nvPr/>
          </p:nvSpPr>
          <p:spPr>
            <a:xfrm>
              <a:off x="5663670" y="1301196"/>
              <a:ext cx="369012"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a:t>C</a:t>
              </a:r>
              <a:endParaRPr lang="zh-CN" altLang="en-US" sz="2000" dirty="0"/>
            </a:p>
          </p:txBody>
        </p:sp>
        <p:sp>
          <p:nvSpPr>
            <p:cNvPr id="18" name="TextBox 682"/>
            <p:cNvSpPr txBox="1"/>
            <p:nvPr/>
          </p:nvSpPr>
          <p:spPr>
            <a:xfrm>
              <a:off x="5665305" y="3379577"/>
              <a:ext cx="365742" cy="39998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a:t>A</a:t>
              </a:r>
              <a:endParaRPr lang="zh-CN" altLang="en-US" sz="2000" dirty="0"/>
            </a:p>
          </p:txBody>
        </p:sp>
        <p:sp>
          <p:nvSpPr>
            <p:cNvPr id="19" name="TextBox 682"/>
            <p:cNvSpPr txBox="1"/>
            <p:nvPr/>
          </p:nvSpPr>
          <p:spPr>
            <a:xfrm>
              <a:off x="2976310" y="2397162"/>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a:t>B</a:t>
              </a:r>
              <a:endParaRPr lang="zh-CN" altLang="en-US" sz="2000" dirty="0"/>
            </a:p>
          </p:txBody>
        </p:sp>
        <p:sp>
          <p:nvSpPr>
            <p:cNvPr id="20" name="TextBox 19"/>
            <p:cNvSpPr txBox="1"/>
            <p:nvPr/>
          </p:nvSpPr>
          <p:spPr bwMode="auto">
            <a:xfrm>
              <a:off x="3408643" y="892281"/>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1200" b="1" dirty="0">
                  <a:solidFill>
                    <a:schemeClr val="bg1">
                      <a:lumMod val="50000"/>
                    </a:schemeClr>
                  </a:solidFill>
                </a:rPr>
                <a:t>添加标题</a:t>
              </a:r>
            </a:p>
          </p:txBody>
        </p:sp>
      </p:grpSp>
    </p:spTree>
    <p:extLst>
      <p:ext uri="{BB962C8B-B14F-4D97-AF65-F5344CB8AC3E}">
        <p14:creationId xmlns:p14="http://schemas.microsoft.com/office/powerpoint/2010/main" val="3166514412"/>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1"/>
          <p:cNvGrpSpPr/>
          <p:nvPr/>
        </p:nvGrpSpPr>
        <p:grpSpPr>
          <a:xfrm>
            <a:off x="1043608" y="1335360"/>
            <a:ext cx="27000" cy="1773361"/>
            <a:chOff x="1331651" y="1597980"/>
            <a:chExt cx="36000" cy="2364481"/>
          </a:xfrm>
          <a:solidFill>
            <a:srgbClr val="42BAC8"/>
          </a:solidFill>
        </p:grpSpPr>
        <p:cxnSp>
          <p:nvCxnSpPr>
            <p:cNvPr id="63" name="直接连接符 62"/>
            <p:cNvCxnSpPr/>
            <p:nvPr/>
          </p:nvCxnSpPr>
          <p:spPr>
            <a:xfrm>
              <a:off x="1331651" y="1597980"/>
              <a:ext cx="0" cy="2364481"/>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1331651" y="1597980"/>
              <a:ext cx="36000" cy="10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3" name="组合 64"/>
          <p:cNvGrpSpPr/>
          <p:nvPr/>
        </p:nvGrpSpPr>
        <p:grpSpPr>
          <a:xfrm flipV="1">
            <a:off x="2851600" y="2352894"/>
            <a:ext cx="27000" cy="1792745"/>
            <a:chOff x="1331651" y="1572132"/>
            <a:chExt cx="36000" cy="2390327"/>
          </a:xfrm>
          <a:solidFill>
            <a:srgbClr val="42BAC8"/>
          </a:solidFill>
        </p:grpSpPr>
        <p:cxnSp>
          <p:nvCxnSpPr>
            <p:cNvPr id="66" name="直接连接符 65"/>
            <p:cNvCxnSpPr/>
            <p:nvPr/>
          </p:nvCxnSpPr>
          <p:spPr>
            <a:xfrm>
              <a:off x="1331651" y="1576008"/>
              <a:ext cx="0" cy="238645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1331651" y="1572132"/>
              <a:ext cx="36000" cy="10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4" name="组合 67"/>
          <p:cNvGrpSpPr/>
          <p:nvPr/>
        </p:nvGrpSpPr>
        <p:grpSpPr>
          <a:xfrm>
            <a:off x="4659591" y="1335360"/>
            <a:ext cx="27000" cy="1773361"/>
            <a:chOff x="1331651" y="1597980"/>
            <a:chExt cx="36000" cy="2364481"/>
          </a:xfrm>
          <a:solidFill>
            <a:srgbClr val="42BAC8"/>
          </a:solidFill>
        </p:grpSpPr>
        <p:cxnSp>
          <p:nvCxnSpPr>
            <p:cNvPr id="69" name="直接连接符 68"/>
            <p:cNvCxnSpPr/>
            <p:nvPr/>
          </p:nvCxnSpPr>
          <p:spPr>
            <a:xfrm>
              <a:off x="1331651" y="1597980"/>
              <a:ext cx="0" cy="2364481"/>
            </a:xfrm>
            <a:prstGeom prst="line">
              <a:avLst/>
            </a:prstGeom>
            <a:grpFill/>
            <a:ln>
              <a:solidFill>
                <a:schemeClr val="bg2"/>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331651" y="1597980"/>
              <a:ext cx="36000" cy="1080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5" name="组合 70"/>
          <p:cNvGrpSpPr/>
          <p:nvPr/>
        </p:nvGrpSpPr>
        <p:grpSpPr>
          <a:xfrm flipV="1">
            <a:off x="6467581" y="2352893"/>
            <a:ext cx="27000" cy="1792746"/>
            <a:chOff x="1331651" y="1572132"/>
            <a:chExt cx="36000" cy="2390328"/>
          </a:xfrm>
          <a:solidFill>
            <a:srgbClr val="42BAC8"/>
          </a:solidFill>
        </p:grpSpPr>
        <p:cxnSp>
          <p:nvCxnSpPr>
            <p:cNvPr id="72" name="直接连接符 71"/>
            <p:cNvCxnSpPr/>
            <p:nvPr/>
          </p:nvCxnSpPr>
          <p:spPr>
            <a:xfrm>
              <a:off x="1331651" y="1576008"/>
              <a:ext cx="0" cy="2386452"/>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1331651" y="1572132"/>
              <a:ext cx="36000" cy="108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grpSp>
      <p:grpSp>
        <p:nvGrpSpPr>
          <p:cNvPr id="6" name="组合 73"/>
          <p:cNvGrpSpPr/>
          <p:nvPr/>
        </p:nvGrpSpPr>
        <p:grpSpPr>
          <a:xfrm>
            <a:off x="1069542" y="1308866"/>
            <a:ext cx="1549008" cy="788305"/>
            <a:chOff x="1366228" y="1562658"/>
            <a:chExt cx="2065344" cy="1051072"/>
          </a:xfrm>
        </p:grpSpPr>
        <p:sp>
          <p:nvSpPr>
            <p:cNvPr id="75" name="文本框 55"/>
            <p:cNvSpPr txBox="1"/>
            <p:nvPr/>
          </p:nvSpPr>
          <p:spPr>
            <a:xfrm>
              <a:off x="1366228" y="1562658"/>
              <a:ext cx="2065344"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6" name="文本框 56"/>
            <p:cNvSpPr txBox="1"/>
            <p:nvPr/>
          </p:nvSpPr>
          <p:spPr>
            <a:xfrm>
              <a:off x="1366228" y="1998367"/>
              <a:ext cx="2065344" cy="615363"/>
            </a:xfrm>
            <a:prstGeom prst="rect">
              <a:avLst/>
            </a:prstGeom>
            <a:noFill/>
          </p:spPr>
          <p:txBody>
            <a:bodyPr wrap="square"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7" name="组合 76"/>
          <p:cNvGrpSpPr/>
          <p:nvPr/>
        </p:nvGrpSpPr>
        <p:grpSpPr>
          <a:xfrm>
            <a:off x="4688436" y="1308866"/>
            <a:ext cx="1546096" cy="788305"/>
            <a:chOff x="6191419" y="1562658"/>
            <a:chExt cx="2061461" cy="1051072"/>
          </a:xfrm>
        </p:grpSpPr>
        <p:sp>
          <p:nvSpPr>
            <p:cNvPr id="78" name="文本框 57"/>
            <p:cNvSpPr txBox="1"/>
            <p:nvPr/>
          </p:nvSpPr>
          <p:spPr>
            <a:xfrm>
              <a:off x="6191419" y="1562658"/>
              <a:ext cx="2061461"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9" name="文本框 58"/>
            <p:cNvSpPr txBox="1"/>
            <p:nvPr/>
          </p:nvSpPr>
          <p:spPr>
            <a:xfrm>
              <a:off x="6191419" y="1998367"/>
              <a:ext cx="2061461" cy="615363"/>
            </a:xfrm>
            <a:prstGeom prst="rect">
              <a:avLst/>
            </a:prstGeom>
            <a:noFill/>
          </p:spPr>
          <p:txBody>
            <a:bodyPr wrap="square" rtlCol="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8" name="组合 79"/>
          <p:cNvGrpSpPr/>
          <p:nvPr/>
        </p:nvGrpSpPr>
        <p:grpSpPr>
          <a:xfrm>
            <a:off x="6494581" y="3298073"/>
            <a:ext cx="1547939" cy="765379"/>
            <a:chOff x="8599614" y="4214930"/>
            <a:chExt cx="2063919" cy="1020504"/>
          </a:xfrm>
        </p:grpSpPr>
        <p:sp>
          <p:nvSpPr>
            <p:cNvPr id="81" name="文本框 59"/>
            <p:cNvSpPr txBox="1"/>
            <p:nvPr/>
          </p:nvSpPr>
          <p:spPr>
            <a:xfrm>
              <a:off x="8599614" y="4214930"/>
              <a:ext cx="2063919"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82" name="文本框 60"/>
            <p:cNvSpPr txBox="1"/>
            <p:nvPr/>
          </p:nvSpPr>
          <p:spPr>
            <a:xfrm>
              <a:off x="8599614" y="4620071"/>
              <a:ext cx="2063919" cy="615363"/>
            </a:xfrm>
            <a:prstGeom prst="rect">
              <a:avLst/>
            </a:prstGeom>
            <a:noFill/>
          </p:spPr>
          <p:txBody>
            <a:bodyPr wrap="square" rtlCol="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9" name="组合 82"/>
          <p:cNvGrpSpPr/>
          <p:nvPr/>
        </p:nvGrpSpPr>
        <p:grpSpPr>
          <a:xfrm>
            <a:off x="2878600" y="3298073"/>
            <a:ext cx="1547942" cy="765379"/>
            <a:chOff x="3778305" y="4214930"/>
            <a:chExt cx="2063922" cy="1020504"/>
          </a:xfrm>
        </p:grpSpPr>
        <p:sp>
          <p:nvSpPr>
            <p:cNvPr id="84" name="文本框 61"/>
            <p:cNvSpPr txBox="1"/>
            <p:nvPr/>
          </p:nvSpPr>
          <p:spPr>
            <a:xfrm>
              <a:off x="3778305" y="4214930"/>
              <a:ext cx="2063922" cy="344603"/>
            </a:xfrm>
            <a:prstGeom prst="rect">
              <a:avLst/>
            </a:prstGeom>
            <a:noFill/>
          </p:spPr>
          <p:txBody>
            <a:bodyPr wrap="square" rtlCol="0">
              <a:spAutoFit/>
            </a:bodyPr>
            <a:lstStyle/>
            <a:p>
              <a:pPr algn="just">
                <a:lnSpc>
                  <a:spcPct val="90000"/>
                </a:lnSpc>
                <a:spcBef>
                  <a:spcPts val="75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85" name="文本框 62"/>
            <p:cNvSpPr txBox="1"/>
            <p:nvPr/>
          </p:nvSpPr>
          <p:spPr>
            <a:xfrm>
              <a:off x="3778305" y="4620071"/>
              <a:ext cx="2063922" cy="615363"/>
            </a:xfrm>
            <a:prstGeom prst="rect">
              <a:avLst/>
            </a:prstGeom>
            <a:noFill/>
          </p:spPr>
          <p:txBody>
            <a:bodyPr wrap="square" rtlCol="0">
              <a:spAutoFit/>
            </a:bodyPr>
            <a:lstStyle/>
            <a:p>
              <a:pPr algn="just"/>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0" name="组合 85"/>
          <p:cNvGrpSpPr/>
          <p:nvPr/>
        </p:nvGrpSpPr>
        <p:grpSpPr>
          <a:xfrm>
            <a:off x="1043610" y="2352893"/>
            <a:ext cx="1574941" cy="762971"/>
            <a:chOff x="1331651" y="2945166"/>
            <a:chExt cx="2099921" cy="1017295"/>
          </a:xfrm>
        </p:grpSpPr>
        <p:sp>
          <p:nvSpPr>
            <p:cNvPr id="87" name="矩形 86"/>
            <p:cNvSpPr/>
            <p:nvPr/>
          </p:nvSpPr>
          <p:spPr>
            <a:xfrm>
              <a:off x="1331651" y="2945166"/>
              <a:ext cx="2099921" cy="10172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88" name="文本框 63"/>
            <p:cNvSpPr txBox="1"/>
            <p:nvPr/>
          </p:nvSpPr>
          <p:spPr>
            <a:xfrm>
              <a:off x="1419946"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89" name="文本框 67"/>
            <p:cNvSpPr txBox="1"/>
            <p:nvPr/>
          </p:nvSpPr>
          <p:spPr>
            <a:xfrm>
              <a:off x="1843808"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1</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89"/>
          <p:cNvGrpSpPr/>
          <p:nvPr/>
        </p:nvGrpSpPr>
        <p:grpSpPr>
          <a:xfrm>
            <a:off x="2851601" y="2352893"/>
            <a:ext cx="1574941" cy="762971"/>
            <a:chOff x="3742306" y="2945166"/>
            <a:chExt cx="2099921" cy="1017295"/>
          </a:xfrm>
        </p:grpSpPr>
        <p:sp>
          <p:nvSpPr>
            <p:cNvPr id="91" name="矩形 90"/>
            <p:cNvSpPr/>
            <p:nvPr/>
          </p:nvSpPr>
          <p:spPr>
            <a:xfrm flipV="1">
              <a:off x="3742306" y="2945166"/>
              <a:ext cx="2099921" cy="101729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2" name="文本框 64"/>
            <p:cNvSpPr txBox="1"/>
            <p:nvPr/>
          </p:nvSpPr>
          <p:spPr>
            <a:xfrm>
              <a:off x="3830599"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93" name="文本框 68"/>
            <p:cNvSpPr txBox="1"/>
            <p:nvPr/>
          </p:nvSpPr>
          <p:spPr>
            <a:xfrm>
              <a:off x="4270418"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2</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93"/>
          <p:cNvGrpSpPr/>
          <p:nvPr/>
        </p:nvGrpSpPr>
        <p:grpSpPr>
          <a:xfrm>
            <a:off x="4659592" y="2352893"/>
            <a:ext cx="1574941" cy="762971"/>
            <a:chOff x="6152961" y="2945166"/>
            <a:chExt cx="2099921" cy="1017295"/>
          </a:xfrm>
        </p:grpSpPr>
        <p:sp>
          <p:nvSpPr>
            <p:cNvPr id="95" name="矩形 94"/>
            <p:cNvSpPr/>
            <p:nvPr/>
          </p:nvSpPr>
          <p:spPr>
            <a:xfrm>
              <a:off x="6152961" y="2945166"/>
              <a:ext cx="2099921" cy="101729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6" name="文本框 65"/>
            <p:cNvSpPr txBox="1"/>
            <p:nvPr/>
          </p:nvSpPr>
          <p:spPr>
            <a:xfrm>
              <a:off x="6246353"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97" name="文本框 69"/>
            <p:cNvSpPr txBox="1"/>
            <p:nvPr/>
          </p:nvSpPr>
          <p:spPr>
            <a:xfrm>
              <a:off x="6665116"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3</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97"/>
          <p:cNvGrpSpPr/>
          <p:nvPr/>
        </p:nvGrpSpPr>
        <p:grpSpPr>
          <a:xfrm>
            <a:off x="6467583" y="2352893"/>
            <a:ext cx="1574941" cy="762971"/>
            <a:chOff x="8563615" y="2945166"/>
            <a:chExt cx="2099921" cy="1017295"/>
          </a:xfrm>
        </p:grpSpPr>
        <p:sp>
          <p:nvSpPr>
            <p:cNvPr id="99" name="矩形 98"/>
            <p:cNvSpPr/>
            <p:nvPr/>
          </p:nvSpPr>
          <p:spPr>
            <a:xfrm flipV="1">
              <a:off x="8563615" y="2945166"/>
              <a:ext cx="2099921" cy="10172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00" name="文本框 66"/>
            <p:cNvSpPr txBox="1"/>
            <p:nvPr/>
          </p:nvSpPr>
          <p:spPr>
            <a:xfrm>
              <a:off x="8651906" y="3543680"/>
              <a:ext cx="1923330" cy="344603"/>
            </a:xfrm>
            <a:prstGeom prst="rect">
              <a:avLst/>
            </a:prstGeom>
            <a:noFill/>
          </p:spPr>
          <p:txBody>
            <a:bodyPr wrap="square" rtlCol="0">
              <a:spAutoFit/>
            </a:bodyPr>
            <a:lstStyle/>
            <a:p>
              <a:pPr algn="ctr">
                <a:lnSpc>
                  <a:spcPct val="90000"/>
                </a:lnSpc>
                <a:spcBef>
                  <a:spcPts val="750"/>
                </a:spcBef>
              </a:pPr>
              <a:r>
                <a:rPr lang="zh-CN" altLang="en-US" sz="1200" dirty="0">
                  <a:solidFill>
                    <a:schemeClr val="bg1"/>
                  </a:solidFill>
                  <a:latin typeface="微软雅黑" panose="020B0503020204020204" pitchFamily="34" charset="-122"/>
                  <a:ea typeface="微软雅黑" panose="020B0503020204020204" pitchFamily="34" charset="-122"/>
                </a:rPr>
                <a:t>添加标题</a:t>
              </a:r>
            </a:p>
          </p:txBody>
        </p:sp>
        <p:sp>
          <p:nvSpPr>
            <p:cNvPr id="101" name="文本框 70"/>
            <p:cNvSpPr txBox="1"/>
            <p:nvPr/>
          </p:nvSpPr>
          <p:spPr>
            <a:xfrm>
              <a:off x="9087650" y="3042093"/>
              <a:ext cx="1075605" cy="584776"/>
            </a:xfrm>
            <a:prstGeom prst="rect">
              <a:avLst/>
            </a:prstGeom>
            <a:noFill/>
          </p:spPr>
          <p:txBody>
            <a:bodyPr wrap="square" rtlCol="0">
              <a:spAutoFit/>
            </a:bodyPr>
            <a:lstStyle/>
            <a:p>
              <a:pPr algn="ctr">
                <a:lnSpc>
                  <a:spcPct val="90000"/>
                </a:lnSpc>
                <a:spcBef>
                  <a:spcPts val="750"/>
                </a:spcBef>
              </a:pPr>
              <a:r>
                <a:rPr lang="en-US" altLang="zh-CN" sz="2500" dirty="0">
                  <a:solidFill>
                    <a:schemeClr val="bg1"/>
                  </a:solidFill>
                  <a:latin typeface="微软雅黑" panose="020B0503020204020204" pitchFamily="34" charset="-122"/>
                  <a:ea typeface="微软雅黑" panose="020B0503020204020204" pitchFamily="34" charset="-122"/>
                </a:rPr>
                <a:t>4</a:t>
              </a:r>
              <a:endParaRPr lang="zh-CN" altLang="en-US" sz="25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49407939"/>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2" presetClass="entr" presetSubtype="4" fill="hold" nodeType="withEffect">
                                  <p:stCondLst>
                                    <p:cond delay="50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250"/>
                                        <p:tgtEl>
                                          <p:spTgt spid="2"/>
                                        </p:tgtEl>
                                      </p:cBhvr>
                                    </p:animEffect>
                                  </p:childTnLst>
                                </p:cTn>
                              </p:par>
                              <p:par>
                                <p:cTn id="24" presetID="22" presetClass="entr" presetSubtype="8" fill="hold" nodeType="withEffect">
                                  <p:stCondLst>
                                    <p:cond delay="75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250"/>
                                        <p:tgtEl>
                                          <p:spTgt spid="6"/>
                                        </p:tgtEl>
                                      </p:cBhvr>
                                    </p:animEffect>
                                  </p:childTnLst>
                                </p:cTn>
                              </p:par>
                              <p:par>
                                <p:cTn id="27" presetID="22" presetClass="entr" presetSubtype="1" fill="hold" nodeType="withEffect">
                                  <p:stCondLst>
                                    <p:cond delay="75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250"/>
                                        <p:tgtEl>
                                          <p:spTgt spid="3"/>
                                        </p:tgtEl>
                                      </p:cBhvr>
                                    </p:animEffect>
                                  </p:childTnLst>
                                </p:cTn>
                              </p:par>
                              <p:par>
                                <p:cTn id="30" presetID="22" presetClass="entr" presetSubtype="8" fill="hold" nodeType="withEffect">
                                  <p:stCondLst>
                                    <p:cond delay="10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50"/>
                                        <p:tgtEl>
                                          <p:spTgt spid="9"/>
                                        </p:tgtEl>
                                      </p:cBhvr>
                                    </p:animEffect>
                                  </p:childTnLst>
                                </p:cTn>
                              </p:par>
                              <p:par>
                                <p:cTn id="33" presetID="22" presetClass="entr" presetSubtype="4" fill="hold" nodeType="withEffect">
                                  <p:stCondLst>
                                    <p:cond delay="100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250"/>
                                        <p:tgtEl>
                                          <p:spTgt spid="4"/>
                                        </p:tgtEl>
                                      </p:cBhvr>
                                    </p:animEffect>
                                  </p:childTnLst>
                                </p:cTn>
                              </p:par>
                              <p:par>
                                <p:cTn id="36" presetID="22" presetClass="entr" presetSubtype="8" fill="hold" nodeType="withEffect">
                                  <p:stCondLst>
                                    <p:cond delay="125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50"/>
                                        <p:tgtEl>
                                          <p:spTgt spid="7"/>
                                        </p:tgtEl>
                                      </p:cBhvr>
                                    </p:animEffect>
                                  </p:childTnLst>
                                </p:cTn>
                              </p:par>
                              <p:par>
                                <p:cTn id="39" presetID="22" presetClass="entr" presetSubtype="1" fill="hold" nodeType="withEffect">
                                  <p:stCondLst>
                                    <p:cond delay="1250"/>
                                  </p:stCondLst>
                                  <p:childTnLst>
                                    <p:set>
                                      <p:cBhvr>
                                        <p:cTn id="40" dur="1" fill="hold">
                                          <p:stCondLst>
                                            <p:cond delay="0"/>
                                          </p:stCondLst>
                                        </p:cTn>
                                        <p:tgtEl>
                                          <p:spTgt spid="5"/>
                                        </p:tgtEl>
                                        <p:attrNameLst>
                                          <p:attrName>style.visibility</p:attrName>
                                        </p:attrNameLst>
                                      </p:cBhvr>
                                      <p:to>
                                        <p:strVal val="visible"/>
                                      </p:to>
                                    </p:set>
                                    <p:animEffect transition="in" filter="wipe(up)">
                                      <p:cBhvr>
                                        <p:cTn id="41" dur="250"/>
                                        <p:tgtEl>
                                          <p:spTgt spid="5"/>
                                        </p:tgtEl>
                                      </p:cBhvr>
                                    </p:animEffect>
                                  </p:childTnLst>
                                </p:cTn>
                              </p:par>
                              <p:par>
                                <p:cTn id="42" presetID="22" presetClass="entr" presetSubtype="8" fill="hold" nodeType="withEffect">
                                  <p:stCondLst>
                                    <p:cond delay="150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52461" y="873244"/>
            <a:ext cx="2048158" cy="2063379"/>
            <a:chOff x="1287463" y="1603376"/>
            <a:chExt cx="1922463" cy="1936750"/>
          </a:xfrm>
        </p:grpSpPr>
        <p:sp>
          <p:nvSpPr>
            <p:cNvPr id="3" name="Freeform 12"/>
            <p:cNvSpPr/>
            <p:nvPr/>
          </p:nvSpPr>
          <p:spPr bwMode="auto">
            <a:xfrm>
              <a:off x="1611313" y="1603376"/>
              <a:ext cx="577850" cy="471488"/>
            </a:xfrm>
            <a:custGeom>
              <a:avLst/>
              <a:gdLst>
                <a:gd name="T0" fmla="*/ 112 w 112"/>
                <a:gd name="T1" fmla="*/ 0 h 91"/>
                <a:gd name="T2" fmla="*/ 0 w 112"/>
                <a:gd name="T3" fmla="*/ 47 h 91"/>
                <a:gd name="T4" fmla="*/ 44 w 112"/>
                <a:gd name="T5" fmla="*/ 91 h 91"/>
                <a:gd name="T6" fmla="*/ 112 w 112"/>
                <a:gd name="T7" fmla="*/ 63 h 91"/>
                <a:gd name="T8" fmla="*/ 112 w 112"/>
                <a:gd name="T9" fmla="*/ 0 h 91"/>
              </a:gdLst>
              <a:ahLst/>
              <a:cxnLst>
                <a:cxn ang="0">
                  <a:pos x="T0" y="T1"/>
                </a:cxn>
                <a:cxn ang="0">
                  <a:pos x="T2" y="T3"/>
                </a:cxn>
                <a:cxn ang="0">
                  <a:pos x="T4" y="T5"/>
                </a:cxn>
                <a:cxn ang="0">
                  <a:pos x="T6" y="T7"/>
                </a:cxn>
                <a:cxn ang="0">
                  <a:pos x="T8" y="T9"/>
                </a:cxn>
              </a:cxnLst>
              <a:rect l="0" t="0" r="r" b="b"/>
              <a:pathLst>
                <a:path w="112" h="91">
                  <a:moveTo>
                    <a:pt x="112" y="0"/>
                  </a:moveTo>
                  <a:cubicBezTo>
                    <a:pt x="69" y="3"/>
                    <a:pt x="30" y="20"/>
                    <a:pt x="0" y="47"/>
                  </a:cubicBezTo>
                  <a:cubicBezTo>
                    <a:pt x="44" y="91"/>
                    <a:pt x="44" y="91"/>
                    <a:pt x="44" y="91"/>
                  </a:cubicBezTo>
                  <a:cubicBezTo>
                    <a:pt x="63" y="76"/>
                    <a:pt x="86" y="65"/>
                    <a:pt x="112" y="63"/>
                  </a:cubicBezTo>
                  <a:lnTo>
                    <a:pt x="112"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4" name="Freeform 13"/>
            <p:cNvSpPr/>
            <p:nvPr/>
          </p:nvSpPr>
          <p:spPr bwMode="auto">
            <a:xfrm>
              <a:off x="1287463" y="2633663"/>
              <a:ext cx="468313" cy="581025"/>
            </a:xfrm>
            <a:custGeom>
              <a:avLst/>
              <a:gdLst>
                <a:gd name="T0" fmla="*/ 0 w 91"/>
                <a:gd name="T1" fmla="*/ 0 h 112"/>
                <a:gd name="T2" fmla="*/ 46 w 91"/>
                <a:gd name="T3" fmla="*/ 112 h 112"/>
                <a:gd name="T4" fmla="*/ 91 w 91"/>
                <a:gd name="T5" fmla="*/ 68 h 112"/>
                <a:gd name="T6" fmla="*/ 62 w 91"/>
                <a:gd name="T7" fmla="*/ 0 h 112"/>
                <a:gd name="T8" fmla="*/ 0 w 91"/>
                <a:gd name="T9" fmla="*/ 0 h 112"/>
              </a:gdLst>
              <a:ahLst/>
              <a:cxnLst>
                <a:cxn ang="0">
                  <a:pos x="T0" y="T1"/>
                </a:cxn>
                <a:cxn ang="0">
                  <a:pos x="T2" y="T3"/>
                </a:cxn>
                <a:cxn ang="0">
                  <a:pos x="T4" y="T5"/>
                </a:cxn>
                <a:cxn ang="0">
                  <a:pos x="T6" y="T7"/>
                </a:cxn>
                <a:cxn ang="0">
                  <a:pos x="T8" y="T9"/>
                </a:cxn>
              </a:cxnLst>
              <a:rect l="0" t="0" r="r" b="b"/>
              <a:pathLst>
                <a:path w="91" h="112">
                  <a:moveTo>
                    <a:pt x="0" y="0"/>
                  </a:moveTo>
                  <a:cubicBezTo>
                    <a:pt x="2" y="43"/>
                    <a:pt x="20" y="82"/>
                    <a:pt x="46" y="112"/>
                  </a:cubicBezTo>
                  <a:cubicBezTo>
                    <a:pt x="91" y="68"/>
                    <a:pt x="91" y="68"/>
                    <a:pt x="91" y="68"/>
                  </a:cubicBezTo>
                  <a:cubicBezTo>
                    <a:pt x="75" y="49"/>
                    <a:pt x="65" y="25"/>
                    <a:pt x="62" y="0"/>
                  </a:cubicBez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5" name="Freeform 14"/>
            <p:cNvSpPr/>
            <p:nvPr/>
          </p:nvSpPr>
          <p:spPr bwMode="auto">
            <a:xfrm>
              <a:off x="1287463" y="1928813"/>
              <a:ext cx="468313" cy="581025"/>
            </a:xfrm>
            <a:custGeom>
              <a:avLst/>
              <a:gdLst>
                <a:gd name="T0" fmla="*/ 46 w 91"/>
                <a:gd name="T1" fmla="*/ 0 h 112"/>
                <a:gd name="T2" fmla="*/ 0 w 91"/>
                <a:gd name="T3" fmla="*/ 112 h 112"/>
                <a:gd name="T4" fmla="*/ 62 w 91"/>
                <a:gd name="T5" fmla="*/ 112 h 112"/>
                <a:gd name="T6" fmla="*/ 91 w 91"/>
                <a:gd name="T7" fmla="*/ 45 h 112"/>
                <a:gd name="T8" fmla="*/ 46 w 91"/>
                <a:gd name="T9" fmla="*/ 0 h 112"/>
              </a:gdLst>
              <a:ahLst/>
              <a:cxnLst>
                <a:cxn ang="0">
                  <a:pos x="T0" y="T1"/>
                </a:cxn>
                <a:cxn ang="0">
                  <a:pos x="T2" y="T3"/>
                </a:cxn>
                <a:cxn ang="0">
                  <a:pos x="T4" y="T5"/>
                </a:cxn>
                <a:cxn ang="0">
                  <a:pos x="T6" y="T7"/>
                </a:cxn>
                <a:cxn ang="0">
                  <a:pos x="T8" y="T9"/>
                </a:cxn>
              </a:cxnLst>
              <a:rect l="0" t="0" r="r" b="b"/>
              <a:pathLst>
                <a:path w="91" h="112">
                  <a:moveTo>
                    <a:pt x="46" y="0"/>
                  </a:moveTo>
                  <a:cubicBezTo>
                    <a:pt x="20" y="31"/>
                    <a:pt x="2" y="70"/>
                    <a:pt x="0" y="112"/>
                  </a:cubicBezTo>
                  <a:cubicBezTo>
                    <a:pt x="62" y="112"/>
                    <a:pt x="62" y="112"/>
                    <a:pt x="62" y="112"/>
                  </a:cubicBezTo>
                  <a:cubicBezTo>
                    <a:pt x="65" y="87"/>
                    <a:pt x="75" y="63"/>
                    <a:pt x="91" y="45"/>
                  </a:cubicBezTo>
                  <a:lnTo>
                    <a:pt x="46"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6" name="Freeform 15"/>
            <p:cNvSpPr/>
            <p:nvPr/>
          </p:nvSpPr>
          <p:spPr bwMode="auto">
            <a:xfrm>
              <a:off x="2308226" y="1603376"/>
              <a:ext cx="576263" cy="471488"/>
            </a:xfrm>
            <a:custGeom>
              <a:avLst/>
              <a:gdLst>
                <a:gd name="T0" fmla="*/ 112 w 112"/>
                <a:gd name="T1" fmla="*/ 47 h 91"/>
                <a:gd name="T2" fmla="*/ 0 w 112"/>
                <a:gd name="T3" fmla="*/ 0 h 91"/>
                <a:gd name="T4" fmla="*/ 0 w 112"/>
                <a:gd name="T5" fmla="*/ 63 h 91"/>
                <a:gd name="T6" fmla="*/ 68 w 112"/>
                <a:gd name="T7" fmla="*/ 91 h 91"/>
                <a:gd name="T8" fmla="*/ 112 w 112"/>
                <a:gd name="T9" fmla="*/ 47 h 91"/>
              </a:gdLst>
              <a:ahLst/>
              <a:cxnLst>
                <a:cxn ang="0">
                  <a:pos x="T0" y="T1"/>
                </a:cxn>
                <a:cxn ang="0">
                  <a:pos x="T2" y="T3"/>
                </a:cxn>
                <a:cxn ang="0">
                  <a:pos x="T4" y="T5"/>
                </a:cxn>
                <a:cxn ang="0">
                  <a:pos x="T6" y="T7"/>
                </a:cxn>
                <a:cxn ang="0">
                  <a:pos x="T8" y="T9"/>
                </a:cxn>
              </a:cxnLst>
              <a:rect l="0" t="0" r="r" b="b"/>
              <a:pathLst>
                <a:path w="112" h="91">
                  <a:moveTo>
                    <a:pt x="112" y="47"/>
                  </a:moveTo>
                  <a:cubicBezTo>
                    <a:pt x="82" y="20"/>
                    <a:pt x="43" y="3"/>
                    <a:pt x="0" y="0"/>
                  </a:cubicBezTo>
                  <a:cubicBezTo>
                    <a:pt x="0" y="63"/>
                    <a:pt x="0" y="63"/>
                    <a:pt x="0" y="63"/>
                  </a:cubicBezTo>
                  <a:cubicBezTo>
                    <a:pt x="26" y="65"/>
                    <a:pt x="49" y="76"/>
                    <a:pt x="68" y="91"/>
                  </a:cubicBezTo>
                  <a:lnTo>
                    <a:pt x="112" y="47"/>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7" name="Freeform 16"/>
            <p:cNvSpPr/>
            <p:nvPr/>
          </p:nvSpPr>
          <p:spPr bwMode="auto">
            <a:xfrm>
              <a:off x="2746376" y="2633663"/>
              <a:ext cx="463550" cy="581025"/>
            </a:xfrm>
            <a:custGeom>
              <a:avLst/>
              <a:gdLst>
                <a:gd name="T0" fmla="*/ 0 w 90"/>
                <a:gd name="T1" fmla="*/ 68 h 112"/>
                <a:gd name="T2" fmla="*/ 44 w 90"/>
                <a:gd name="T3" fmla="*/ 112 h 112"/>
                <a:gd name="T4" fmla="*/ 90 w 90"/>
                <a:gd name="T5" fmla="*/ 0 h 112"/>
                <a:gd name="T6" fmla="*/ 28 w 90"/>
                <a:gd name="T7" fmla="*/ 0 h 112"/>
                <a:gd name="T8" fmla="*/ 0 w 90"/>
                <a:gd name="T9" fmla="*/ 68 h 112"/>
              </a:gdLst>
              <a:ahLst/>
              <a:cxnLst>
                <a:cxn ang="0">
                  <a:pos x="T0" y="T1"/>
                </a:cxn>
                <a:cxn ang="0">
                  <a:pos x="T2" y="T3"/>
                </a:cxn>
                <a:cxn ang="0">
                  <a:pos x="T4" y="T5"/>
                </a:cxn>
                <a:cxn ang="0">
                  <a:pos x="T6" y="T7"/>
                </a:cxn>
                <a:cxn ang="0">
                  <a:pos x="T8" y="T9"/>
                </a:cxn>
              </a:cxnLst>
              <a:rect l="0" t="0" r="r" b="b"/>
              <a:pathLst>
                <a:path w="90" h="112">
                  <a:moveTo>
                    <a:pt x="0" y="68"/>
                  </a:moveTo>
                  <a:cubicBezTo>
                    <a:pt x="44" y="112"/>
                    <a:pt x="44" y="112"/>
                    <a:pt x="44" y="112"/>
                  </a:cubicBezTo>
                  <a:cubicBezTo>
                    <a:pt x="71" y="82"/>
                    <a:pt x="88" y="43"/>
                    <a:pt x="90" y="0"/>
                  </a:cubicBezTo>
                  <a:cubicBezTo>
                    <a:pt x="28" y="0"/>
                    <a:pt x="28" y="0"/>
                    <a:pt x="28" y="0"/>
                  </a:cubicBezTo>
                  <a:cubicBezTo>
                    <a:pt x="25" y="25"/>
                    <a:pt x="15" y="49"/>
                    <a:pt x="0" y="68"/>
                  </a:cubicBez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8" name="Freeform 17"/>
            <p:cNvSpPr/>
            <p:nvPr/>
          </p:nvSpPr>
          <p:spPr bwMode="auto">
            <a:xfrm>
              <a:off x="2746376" y="1928813"/>
              <a:ext cx="463550" cy="581025"/>
            </a:xfrm>
            <a:custGeom>
              <a:avLst/>
              <a:gdLst>
                <a:gd name="T0" fmla="*/ 90 w 90"/>
                <a:gd name="T1" fmla="*/ 112 h 112"/>
                <a:gd name="T2" fmla="*/ 44 w 90"/>
                <a:gd name="T3" fmla="*/ 0 h 112"/>
                <a:gd name="T4" fmla="*/ 0 w 90"/>
                <a:gd name="T5" fmla="*/ 45 h 112"/>
                <a:gd name="T6" fmla="*/ 28 w 90"/>
                <a:gd name="T7" fmla="*/ 112 h 112"/>
                <a:gd name="T8" fmla="*/ 90 w 90"/>
                <a:gd name="T9" fmla="*/ 112 h 112"/>
              </a:gdLst>
              <a:ahLst/>
              <a:cxnLst>
                <a:cxn ang="0">
                  <a:pos x="T0" y="T1"/>
                </a:cxn>
                <a:cxn ang="0">
                  <a:pos x="T2" y="T3"/>
                </a:cxn>
                <a:cxn ang="0">
                  <a:pos x="T4" y="T5"/>
                </a:cxn>
                <a:cxn ang="0">
                  <a:pos x="T6" y="T7"/>
                </a:cxn>
                <a:cxn ang="0">
                  <a:pos x="T8" y="T9"/>
                </a:cxn>
              </a:cxnLst>
              <a:rect l="0" t="0" r="r" b="b"/>
              <a:pathLst>
                <a:path w="90" h="112">
                  <a:moveTo>
                    <a:pt x="90" y="112"/>
                  </a:moveTo>
                  <a:cubicBezTo>
                    <a:pt x="88" y="70"/>
                    <a:pt x="71" y="31"/>
                    <a:pt x="44" y="0"/>
                  </a:cubicBezTo>
                  <a:cubicBezTo>
                    <a:pt x="0" y="45"/>
                    <a:pt x="0" y="45"/>
                    <a:pt x="0" y="45"/>
                  </a:cubicBezTo>
                  <a:cubicBezTo>
                    <a:pt x="15" y="63"/>
                    <a:pt x="25" y="87"/>
                    <a:pt x="28" y="112"/>
                  </a:cubicBezTo>
                  <a:lnTo>
                    <a:pt x="90" y="112"/>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9" name="Freeform 18"/>
            <p:cNvSpPr/>
            <p:nvPr/>
          </p:nvSpPr>
          <p:spPr bwMode="auto">
            <a:xfrm>
              <a:off x="1611313" y="3068638"/>
              <a:ext cx="577850" cy="471488"/>
            </a:xfrm>
            <a:custGeom>
              <a:avLst/>
              <a:gdLst>
                <a:gd name="T0" fmla="*/ 0 w 112"/>
                <a:gd name="T1" fmla="*/ 44 h 91"/>
                <a:gd name="T2" fmla="*/ 112 w 112"/>
                <a:gd name="T3" fmla="*/ 91 h 91"/>
                <a:gd name="T4" fmla="*/ 112 w 112"/>
                <a:gd name="T5" fmla="*/ 28 h 91"/>
                <a:gd name="T6" fmla="*/ 44 w 112"/>
                <a:gd name="T7" fmla="*/ 0 h 91"/>
                <a:gd name="T8" fmla="*/ 0 w 112"/>
                <a:gd name="T9" fmla="*/ 44 h 91"/>
              </a:gdLst>
              <a:ahLst/>
              <a:cxnLst>
                <a:cxn ang="0">
                  <a:pos x="T0" y="T1"/>
                </a:cxn>
                <a:cxn ang="0">
                  <a:pos x="T2" y="T3"/>
                </a:cxn>
                <a:cxn ang="0">
                  <a:pos x="T4" y="T5"/>
                </a:cxn>
                <a:cxn ang="0">
                  <a:pos x="T6" y="T7"/>
                </a:cxn>
                <a:cxn ang="0">
                  <a:pos x="T8" y="T9"/>
                </a:cxn>
              </a:cxnLst>
              <a:rect l="0" t="0" r="r" b="b"/>
              <a:pathLst>
                <a:path w="112" h="91">
                  <a:moveTo>
                    <a:pt x="0" y="44"/>
                  </a:moveTo>
                  <a:cubicBezTo>
                    <a:pt x="30" y="71"/>
                    <a:pt x="69" y="88"/>
                    <a:pt x="112" y="91"/>
                  </a:cubicBezTo>
                  <a:cubicBezTo>
                    <a:pt x="112" y="28"/>
                    <a:pt x="112" y="28"/>
                    <a:pt x="112" y="28"/>
                  </a:cubicBezTo>
                  <a:cubicBezTo>
                    <a:pt x="86" y="26"/>
                    <a:pt x="63" y="16"/>
                    <a:pt x="44" y="0"/>
                  </a:cubicBezTo>
                  <a:lnTo>
                    <a:pt x="0" y="4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0" name="Freeform 19"/>
            <p:cNvSpPr/>
            <p:nvPr/>
          </p:nvSpPr>
          <p:spPr bwMode="auto">
            <a:xfrm>
              <a:off x="2308226" y="3068638"/>
              <a:ext cx="576263" cy="471488"/>
            </a:xfrm>
            <a:custGeom>
              <a:avLst/>
              <a:gdLst>
                <a:gd name="T0" fmla="*/ 0 w 112"/>
                <a:gd name="T1" fmla="*/ 91 h 91"/>
                <a:gd name="T2" fmla="*/ 112 w 112"/>
                <a:gd name="T3" fmla="*/ 44 h 91"/>
                <a:gd name="T4" fmla="*/ 68 w 112"/>
                <a:gd name="T5" fmla="*/ 0 h 91"/>
                <a:gd name="T6" fmla="*/ 0 w 112"/>
                <a:gd name="T7" fmla="*/ 28 h 91"/>
                <a:gd name="T8" fmla="*/ 0 w 112"/>
                <a:gd name="T9" fmla="*/ 91 h 91"/>
              </a:gdLst>
              <a:ahLst/>
              <a:cxnLst>
                <a:cxn ang="0">
                  <a:pos x="T0" y="T1"/>
                </a:cxn>
                <a:cxn ang="0">
                  <a:pos x="T2" y="T3"/>
                </a:cxn>
                <a:cxn ang="0">
                  <a:pos x="T4" y="T5"/>
                </a:cxn>
                <a:cxn ang="0">
                  <a:pos x="T6" y="T7"/>
                </a:cxn>
                <a:cxn ang="0">
                  <a:pos x="T8" y="T9"/>
                </a:cxn>
              </a:cxnLst>
              <a:rect l="0" t="0" r="r" b="b"/>
              <a:pathLst>
                <a:path w="112" h="91">
                  <a:moveTo>
                    <a:pt x="0" y="91"/>
                  </a:moveTo>
                  <a:cubicBezTo>
                    <a:pt x="43" y="88"/>
                    <a:pt x="82" y="71"/>
                    <a:pt x="112" y="44"/>
                  </a:cubicBezTo>
                  <a:cubicBezTo>
                    <a:pt x="68" y="0"/>
                    <a:pt x="68" y="0"/>
                    <a:pt x="68" y="0"/>
                  </a:cubicBezTo>
                  <a:cubicBezTo>
                    <a:pt x="49" y="16"/>
                    <a:pt x="26" y="26"/>
                    <a:pt x="0" y="28"/>
                  </a:cubicBezTo>
                  <a:lnTo>
                    <a:pt x="0" y="91"/>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grpSp>
      <p:grpSp>
        <p:nvGrpSpPr>
          <p:cNvPr id="11" name="组合 10"/>
          <p:cNvGrpSpPr/>
          <p:nvPr/>
        </p:nvGrpSpPr>
        <p:grpSpPr>
          <a:xfrm>
            <a:off x="3572953" y="873244"/>
            <a:ext cx="2054922" cy="2063379"/>
            <a:chOff x="3533776" y="1603376"/>
            <a:chExt cx="1928812" cy="1936750"/>
          </a:xfrm>
        </p:grpSpPr>
        <p:sp>
          <p:nvSpPr>
            <p:cNvPr id="12" name="Freeform 27"/>
            <p:cNvSpPr/>
            <p:nvPr/>
          </p:nvSpPr>
          <p:spPr bwMode="auto">
            <a:xfrm>
              <a:off x="3859213" y="1603376"/>
              <a:ext cx="577850" cy="471488"/>
            </a:xfrm>
            <a:custGeom>
              <a:avLst/>
              <a:gdLst>
                <a:gd name="T0" fmla="*/ 112 w 112"/>
                <a:gd name="T1" fmla="*/ 0 h 91"/>
                <a:gd name="T2" fmla="*/ 0 w 112"/>
                <a:gd name="T3" fmla="*/ 47 h 91"/>
                <a:gd name="T4" fmla="*/ 44 w 112"/>
                <a:gd name="T5" fmla="*/ 91 h 91"/>
                <a:gd name="T6" fmla="*/ 112 w 112"/>
                <a:gd name="T7" fmla="*/ 63 h 91"/>
                <a:gd name="T8" fmla="*/ 112 w 112"/>
                <a:gd name="T9" fmla="*/ 0 h 91"/>
              </a:gdLst>
              <a:ahLst/>
              <a:cxnLst>
                <a:cxn ang="0">
                  <a:pos x="T0" y="T1"/>
                </a:cxn>
                <a:cxn ang="0">
                  <a:pos x="T2" y="T3"/>
                </a:cxn>
                <a:cxn ang="0">
                  <a:pos x="T4" y="T5"/>
                </a:cxn>
                <a:cxn ang="0">
                  <a:pos x="T6" y="T7"/>
                </a:cxn>
                <a:cxn ang="0">
                  <a:pos x="T8" y="T9"/>
                </a:cxn>
              </a:cxnLst>
              <a:rect l="0" t="0" r="r" b="b"/>
              <a:pathLst>
                <a:path w="112" h="91">
                  <a:moveTo>
                    <a:pt x="112" y="0"/>
                  </a:moveTo>
                  <a:cubicBezTo>
                    <a:pt x="69" y="3"/>
                    <a:pt x="30" y="20"/>
                    <a:pt x="0" y="47"/>
                  </a:cubicBezTo>
                  <a:cubicBezTo>
                    <a:pt x="44" y="91"/>
                    <a:pt x="44" y="91"/>
                    <a:pt x="44" y="91"/>
                  </a:cubicBezTo>
                  <a:cubicBezTo>
                    <a:pt x="63" y="76"/>
                    <a:pt x="86" y="65"/>
                    <a:pt x="112" y="63"/>
                  </a:cubicBezTo>
                  <a:lnTo>
                    <a:pt x="112"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3" name="Freeform 28"/>
            <p:cNvSpPr/>
            <p:nvPr/>
          </p:nvSpPr>
          <p:spPr bwMode="auto">
            <a:xfrm>
              <a:off x="3533776" y="2633663"/>
              <a:ext cx="469900" cy="581025"/>
            </a:xfrm>
            <a:custGeom>
              <a:avLst/>
              <a:gdLst>
                <a:gd name="T0" fmla="*/ 0 w 91"/>
                <a:gd name="T1" fmla="*/ 0 h 112"/>
                <a:gd name="T2" fmla="*/ 46 w 91"/>
                <a:gd name="T3" fmla="*/ 112 h 112"/>
                <a:gd name="T4" fmla="*/ 91 w 91"/>
                <a:gd name="T5" fmla="*/ 68 h 112"/>
                <a:gd name="T6" fmla="*/ 63 w 91"/>
                <a:gd name="T7" fmla="*/ 0 h 112"/>
                <a:gd name="T8" fmla="*/ 0 w 91"/>
                <a:gd name="T9" fmla="*/ 0 h 112"/>
              </a:gdLst>
              <a:ahLst/>
              <a:cxnLst>
                <a:cxn ang="0">
                  <a:pos x="T0" y="T1"/>
                </a:cxn>
                <a:cxn ang="0">
                  <a:pos x="T2" y="T3"/>
                </a:cxn>
                <a:cxn ang="0">
                  <a:pos x="T4" y="T5"/>
                </a:cxn>
                <a:cxn ang="0">
                  <a:pos x="T6" y="T7"/>
                </a:cxn>
                <a:cxn ang="0">
                  <a:pos x="T8" y="T9"/>
                </a:cxn>
              </a:cxnLst>
              <a:rect l="0" t="0" r="r" b="b"/>
              <a:pathLst>
                <a:path w="91" h="112">
                  <a:moveTo>
                    <a:pt x="0" y="0"/>
                  </a:moveTo>
                  <a:cubicBezTo>
                    <a:pt x="3" y="43"/>
                    <a:pt x="20" y="82"/>
                    <a:pt x="46" y="112"/>
                  </a:cubicBezTo>
                  <a:cubicBezTo>
                    <a:pt x="91" y="68"/>
                    <a:pt x="91" y="68"/>
                    <a:pt x="91" y="68"/>
                  </a:cubicBezTo>
                  <a:cubicBezTo>
                    <a:pt x="75" y="49"/>
                    <a:pt x="65" y="25"/>
                    <a:pt x="63" y="0"/>
                  </a:cubicBez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4" name="Freeform 29"/>
            <p:cNvSpPr/>
            <p:nvPr/>
          </p:nvSpPr>
          <p:spPr bwMode="auto">
            <a:xfrm>
              <a:off x="3533776" y="1928813"/>
              <a:ext cx="469900" cy="581025"/>
            </a:xfrm>
            <a:custGeom>
              <a:avLst/>
              <a:gdLst>
                <a:gd name="T0" fmla="*/ 46 w 91"/>
                <a:gd name="T1" fmla="*/ 0 h 112"/>
                <a:gd name="T2" fmla="*/ 0 w 91"/>
                <a:gd name="T3" fmla="*/ 112 h 112"/>
                <a:gd name="T4" fmla="*/ 63 w 91"/>
                <a:gd name="T5" fmla="*/ 112 h 112"/>
                <a:gd name="T6" fmla="*/ 91 w 91"/>
                <a:gd name="T7" fmla="*/ 45 h 112"/>
                <a:gd name="T8" fmla="*/ 46 w 91"/>
                <a:gd name="T9" fmla="*/ 0 h 112"/>
              </a:gdLst>
              <a:ahLst/>
              <a:cxnLst>
                <a:cxn ang="0">
                  <a:pos x="T0" y="T1"/>
                </a:cxn>
                <a:cxn ang="0">
                  <a:pos x="T2" y="T3"/>
                </a:cxn>
                <a:cxn ang="0">
                  <a:pos x="T4" y="T5"/>
                </a:cxn>
                <a:cxn ang="0">
                  <a:pos x="T6" y="T7"/>
                </a:cxn>
                <a:cxn ang="0">
                  <a:pos x="T8" y="T9"/>
                </a:cxn>
              </a:cxnLst>
              <a:rect l="0" t="0" r="r" b="b"/>
              <a:pathLst>
                <a:path w="91" h="112">
                  <a:moveTo>
                    <a:pt x="46" y="0"/>
                  </a:moveTo>
                  <a:cubicBezTo>
                    <a:pt x="20" y="31"/>
                    <a:pt x="3" y="70"/>
                    <a:pt x="0" y="112"/>
                  </a:cubicBezTo>
                  <a:cubicBezTo>
                    <a:pt x="63" y="112"/>
                    <a:pt x="63" y="112"/>
                    <a:pt x="63" y="112"/>
                  </a:cubicBezTo>
                  <a:cubicBezTo>
                    <a:pt x="65" y="87"/>
                    <a:pt x="75" y="63"/>
                    <a:pt x="91" y="45"/>
                  </a:cubicBezTo>
                  <a:lnTo>
                    <a:pt x="46"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5" name="Freeform 30"/>
            <p:cNvSpPr/>
            <p:nvPr/>
          </p:nvSpPr>
          <p:spPr bwMode="auto">
            <a:xfrm>
              <a:off x="4554538" y="1603376"/>
              <a:ext cx="582613" cy="471488"/>
            </a:xfrm>
            <a:custGeom>
              <a:avLst/>
              <a:gdLst>
                <a:gd name="T0" fmla="*/ 113 w 113"/>
                <a:gd name="T1" fmla="*/ 47 h 91"/>
                <a:gd name="T2" fmla="*/ 0 w 113"/>
                <a:gd name="T3" fmla="*/ 0 h 91"/>
                <a:gd name="T4" fmla="*/ 0 w 113"/>
                <a:gd name="T5" fmla="*/ 63 h 91"/>
                <a:gd name="T6" fmla="*/ 68 w 113"/>
                <a:gd name="T7" fmla="*/ 91 h 91"/>
                <a:gd name="T8" fmla="*/ 113 w 113"/>
                <a:gd name="T9" fmla="*/ 47 h 91"/>
              </a:gdLst>
              <a:ahLst/>
              <a:cxnLst>
                <a:cxn ang="0">
                  <a:pos x="T0" y="T1"/>
                </a:cxn>
                <a:cxn ang="0">
                  <a:pos x="T2" y="T3"/>
                </a:cxn>
                <a:cxn ang="0">
                  <a:pos x="T4" y="T5"/>
                </a:cxn>
                <a:cxn ang="0">
                  <a:pos x="T6" y="T7"/>
                </a:cxn>
                <a:cxn ang="0">
                  <a:pos x="T8" y="T9"/>
                </a:cxn>
              </a:cxnLst>
              <a:rect l="0" t="0" r="r" b="b"/>
              <a:pathLst>
                <a:path w="113" h="91">
                  <a:moveTo>
                    <a:pt x="113" y="47"/>
                  </a:moveTo>
                  <a:cubicBezTo>
                    <a:pt x="82" y="20"/>
                    <a:pt x="43" y="3"/>
                    <a:pt x="0" y="0"/>
                  </a:cubicBezTo>
                  <a:cubicBezTo>
                    <a:pt x="0" y="63"/>
                    <a:pt x="0" y="63"/>
                    <a:pt x="0" y="63"/>
                  </a:cubicBezTo>
                  <a:cubicBezTo>
                    <a:pt x="26" y="65"/>
                    <a:pt x="49" y="76"/>
                    <a:pt x="68" y="91"/>
                  </a:cubicBezTo>
                  <a:lnTo>
                    <a:pt x="113" y="47"/>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6" name="Freeform 31"/>
            <p:cNvSpPr/>
            <p:nvPr/>
          </p:nvSpPr>
          <p:spPr bwMode="auto">
            <a:xfrm>
              <a:off x="4992688" y="2633663"/>
              <a:ext cx="469900" cy="581025"/>
            </a:xfrm>
            <a:custGeom>
              <a:avLst/>
              <a:gdLst>
                <a:gd name="T0" fmla="*/ 0 w 91"/>
                <a:gd name="T1" fmla="*/ 68 h 112"/>
                <a:gd name="T2" fmla="*/ 44 w 91"/>
                <a:gd name="T3" fmla="*/ 112 h 112"/>
                <a:gd name="T4" fmla="*/ 91 w 91"/>
                <a:gd name="T5" fmla="*/ 0 h 112"/>
                <a:gd name="T6" fmla="*/ 28 w 91"/>
                <a:gd name="T7" fmla="*/ 0 h 112"/>
                <a:gd name="T8" fmla="*/ 0 w 91"/>
                <a:gd name="T9" fmla="*/ 68 h 112"/>
              </a:gdLst>
              <a:ahLst/>
              <a:cxnLst>
                <a:cxn ang="0">
                  <a:pos x="T0" y="T1"/>
                </a:cxn>
                <a:cxn ang="0">
                  <a:pos x="T2" y="T3"/>
                </a:cxn>
                <a:cxn ang="0">
                  <a:pos x="T4" y="T5"/>
                </a:cxn>
                <a:cxn ang="0">
                  <a:pos x="T6" y="T7"/>
                </a:cxn>
                <a:cxn ang="0">
                  <a:pos x="T8" y="T9"/>
                </a:cxn>
              </a:cxnLst>
              <a:rect l="0" t="0" r="r" b="b"/>
              <a:pathLst>
                <a:path w="91" h="112">
                  <a:moveTo>
                    <a:pt x="0" y="68"/>
                  </a:moveTo>
                  <a:cubicBezTo>
                    <a:pt x="44" y="112"/>
                    <a:pt x="44" y="112"/>
                    <a:pt x="44" y="112"/>
                  </a:cubicBezTo>
                  <a:cubicBezTo>
                    <a:pt x="71" y="82"/>
                    <a:pt x="88" y="43"/>
                    <a:pt x="91" y="0"/>
                  </a:cubicBezTo>
                  <a:cubicBezTo>
                    <a:pt x="28" y="0"/>
                    <a:pt x="28" y="0"/>
                    <a:pt x="28" y="0"/>
                  </a:cubicBezTo>
                  <a:cubicBezTo>
                    <a:pt x="25" y="25"/>
                    <a:pt x="15" y="49"/>
                    <a:pt x="0" y="68"/>
                  </a:cubicBez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7" name="Freeform 32"/>
            <p:cNvSpPr/>
            <p:nvPr/>
          </p:nvSpPr>
          <p:spPr bwMode="auto">
            <a:xfrm>
              <a:off x="4992688" y="1928813"/>
              <a:ext cx="469900" cy="581025"/>
            </a:xfrm>
            <a:custGeom>
              <a:avLst/>
              <a:gdLst>
                <a:gd name="T0" fmla="*/ 91 w 91"/>
                <a:gd name="T1" fmla="*/ 112 h 112"/>
                <a:gd name="T2" fmla="*/ 44 w 91"/>
                <a:gd name="T3" fmla="*/ 0 h 112"/>
                <a:gd name="T4" fmla="*/ 0 w 91"/>
                <a:gd name="T5" fmla="*/ 45 h 112"/>
                <a:gd name="T6" fmla="*/ 28 w 91"/>
                <a:gd name="T7" fmla="*/ 112 h 112"/>
                <a:gd name="T8" fmla="*/ 91 w 91"/>
                <a:gd name="T9" fmla="*/ 112 h 112"/>
              </a:gdLst>
              <a:ahLst/>
              <a:cxnLst>
                <a:cxn ang="0">
                  <a:pos x="T0" y="T1"/>
                </a:cxn>
                <a:cxn ang="0">
                  <a:pos x="T2" y="T3"/>
                </a:cxn>
                <a:cxn ang="0">
                  <a:pos x="T4" y="T5"/>
                </a:cxn>
                <a:cxn ang="0">
                  <a:pos x="T6" y="T7"/>
                </a:cxn>
                <a:cxn ang="0">
                  <a:pos x="T8" y="T9"/>
                </a:cxn>
              </a:cxnLst>
              <a:rect l="0" t="0" r="r" b="b"/>
              <a:pathLst>
                <a:path w="91" h="112">
                  <a:moveTo>
                    <a:pt x="91" y="112"/>
                  </a:moveTo>
                  <a:cubicBezTo>
                    <a:pt x="88" y="70"/>
                    <a:pt x="71" y="31"/>
                    <a:pt x="44" y="0"/>
                  </a:cubicBezTo>
                  <a:cubicBezTo>
                    <a:pt x="0" y="45"/>
                    <a:pt x="0" y="45"/>
                    <a:pt x="0" y="45"/>
                  </a:cubicBezTo>
                  <a:cubicBezTo>
                    <a:pt x="15" y="63"/>
                    <a:pt x="25" y="87"/>
                    <a:pt x="28" y="112"/>
                  </a:cubicBezTo>
                  <a:lnTo>
                    <a:pt x="91" y="112"/>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8" name="Freeform 33"/>
            <p:cNvSpPr/>
            <p:nvPr/>
          </p:nvSpPr>
          <p:spPr bwMode="auto">
            <a:xfrm>
              <a:off x="3859213" y="3068638"/>
              <a:ext cx="577850" cy="471488"/>
            </a:xfrm>
            <a:custGeom>
              <a:avLst/>
              <a:gdLst>
                <a:gd name="T0" fmla="*/ 0 w 112"/>
                <a:gd name="T1" fmla="*/ 44 h 91"/>
                <a:gd name="T2" fmla="*/ 112 w 112"/>
                <a:gd name="T3" fmla="*/ 91 h 91"/>
                <a:gd name="T4" fmla="*/ 112 w 112"/>
                <a:gd name="T5" fmla="*/ 28 h 91"/>
                <a:gd name="T6" fmla="*/ 44 w 112"/>
                <a:gd name="T7" fmla="*/ 0 h 91"/>
                <a:gd name="T8" fmla="*/ 0 w 112"/>
                <a:gd name="T9" fmla="*/ 44 h 91"/>
              </a:gdLst>
              <a:ahLst/>
              <a:cxnLst>
                <a:cxn ang="0">
                  <a:pos x="T0" y="T1"/>
                </a:cxn>
                <a:cxn ang="0">
                  <a:pos x="T2" y="T3"/>
                </a:cxn>
                <a:cxn ang="0">
                  <a:pos x="T4" y="T5"/>
                </a:cxn>
                <a:cxn ang="0">
                  <a:pos x="T6" y="T7"/>
                </a:cxn>
                <a:cxn ang="0">
                  <a:pos x="T8" y="T9"/>
                </a:cxn>
              </a:cxnLst>
              <a:rect l="0" t="0" r="r" b="b"/>
              <a:pathLst>
                <a:path w="112" h="91">
                  <a:moveTo>
                    <a:pt x="0" y="44"/>
                  </a:moveTo>
                  <a:cubicBezTo>
                    <a:pt x="30" y="71"/>
                    <a:pt x="69" y="88"/>
                    <a:pt x="112" y="91"/>
                  </a:cubicBezTo>
                  <a:cubicBezTo>
                    <a:pt x="112" y="28"/>
                    <a:pt x="112" y="28"/>
                    <a:pt x="112" y="28"/>
                  </a:cubicBezTo>
                  <a:cubicBezTo>
                    <a:pt x="86" y="26"/>
                    <a:pt x="63" y="16"/>
                    <a:pt x="44" y="0"/>
                  </a:cubicBezTo>
                  <a:lnTo>
                    <a:pt x="0" y="44"/>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19" name="Freeform 34"/>
            <p:cNvSpPr/>
            <p:nvPr/>
          </p:nvSpPr>
          <p:spPr bwMode="auto">
            <a:xfrm>
              <a:off x="4554538" y="3068638"/>
              <a:ext cx="582613" cy="471488"/>
            </a:xfrm>
            <a:custGeom>
              <a:avLst/>
              <a:gdLst>
                <a:gd name="T0" fmla="*/ 0 w 113"/>
                <a:gd name="T1" fmla="*/ 91 h 91"/>
                <a:gd name="T2" fmla="*/ 113 w 113"/>
                <a:gd name="T3" fmla="*/ 44 h 91"/>
                <a:gd name="T4" fmla="*/ 68 w 113"/>
                <a:gd name="T5" fmla="*/ 0 h 91"/>
                <a:gd name="T6" fmla="*/ 0 w 113"/>
                <a:gd name="T7" fmla="*/ 28 h 91"/>
                <a:gd name="T8" fmla="*/ 0 w 113"/>
                <a:gd name="T9" fmla="*/ 91 h 91"/>
              </a:gdLst>
              <a:ahLst/>
              <a:cxnLst>
                <a:cxn ang="0">
                  <a:pos x="T0" y="T1"/>
                </a:cxn>
                <a:cxn ang="0">
                  <a:pos x="T2" y="T3"/>
                </a:cxn>
                <a:cxn ang="0">
                  <a:pos x="T4" y="T5"/>
                </a:cxn>
                <a:cxn ang="0">
                  <a:pos x="T6" y="T7"/>
                </a:cxn>
                <a:cxn ang="0">
                  <a:pos x="T8" y="T9"/>
                </a:cxn>
              </a:cxnLst>
              <a:rect l="0" t="0" r="r" b="b"/>
              <a:pathLst>
                <a:path w="113" h="91">
                  <a:moveTo>
                    <a:pt x="0" y="91"/>
                  </a:moveTo>
                  <a:cubicBezTo>
                    <a:pt x="43" y="88"/>
                    <a:pt x="82" y="71"/>
                    <a:pt x="113" y="44"/>
                  </a:cubicBezTo>
                  <a:cubicBezTo>
                    <a:pt x="68" y="0"/>
                    <a:pt x="68" y="0"/>
                    <a:pt x="68" y="0"/>
                  </a:cubicBezTo>
                  <a:cubicBezTo>
                    <a:pt x="49" y="16"/>
                    <a:pt x="26" y="26"/>
                    <a:pt x="0" y="28"/>
                  </a:cubicBezTo>
                  <a:lnTo>
                    <a:pt x="0" y="91"/>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grpSp>
      <p:grpSp>
        <p:nvGrpSpPr>
          <p:cNvPr id="20" name="组合 19"/>
          <p:cNvGrpSpPr/>
          <p:nvPr/>
        </p:nvGrpSpPr>
        <p:grpSpPr>
          <a:xfrm>
            <a:off x="6143382" y="873244"/>
            <a:ext cx="2048158" cy="2063379"/>
            <a:chOff x="5786438" y="1603376"/>
            <a:chExt cx="1922463" cy="1936750"/>
          </a:xfrm>
        </p:grpSpPr>
        <p:sp>
          <p:nvSpPr>
            <p:cNvPr id="21" name="Freeform 42"/>
            <p:cNvSpPr/>
            <p:nvPr/>
          </p:nvSpPr>
          <p:spPr bwMode="auto">
            <a:xfrm>
              <a:off x="6107113" y="1603376"/>
              <a:ext cx="581025" cy="471488"/>
            </a:xfrm>
            <a:custGeom>
              <a:avLst/>
              <a:gdLst>
                <a:gd name="T0" fmla="*/ 113 w 113"/>
                <a:gd name="T1" fmla="*/ 0 h 91"/>
                <a:gd name="T2" fmla="*/ 0 w 113"/>
                <a:gd name="T3" fmla="*/ 47 h 91"/>
                <a:gd name="T4" fmla="*/ 45 w 113"/>
                <a:gd name="T5" fmla="*/ 91 h 91"/>
                <a:gd name="T6" fmla="*/ 113 w 113"/>
                <a:gd name="T7" fmla="*/ 63 h 91"/>
                <a:gd name="T8" fmla="*/ 113 w 113"/>
                <a:gd name="T9" fmla="*/ 0 h 91"/>
              </a:gdLst>
              <a:ahLst/>
              <a:cxnLst>
                <a:cxn ang="0">
                  <a:pos x="T0" y="T1"/>
                </a:cxn>
                <a:cxn ang="0">
                  <a:pos x="T2" y="T3"/>
                </a:cxn>
                <a:cxn ang="0">
                  <a:pos x="T4" y="T5"/>
                </a:cxn>
                <a:cxn ang="0">
                  <a:pos x="T6" y="T7"/>
                </a:cxn>
                <a:cxn ang="0">
                  <a:pos x="T8" y="T9"/>
                </a:cxn>
              </a:cxnLst>
              <a:rect l="0" t="0" r="r" b="b"/>
              <a:pathLst>
                <a:path w="113" h="91">
                  <a:moveTo>
                    <a:pt x="113" y="0"/>
                  </a:moveTo>
                  <a:cubicBezTo>
                    <a:pt x="70" y="3"/>
                    <a:pt x="31" y="20"/>
                    <a:pt x="0" y="47"/>
                  </a:cubicBezTo>
                  <a:cubicBezTo>
                    <a:pt x="45" y="91"/>
                    <a:pt x="45" y="91"/>
                    <a:pt x="45" y="91"/>
                  </a:cubicBezTo>
                  <a:cubicBezTo>
                    <a:pt x="64" y="76"/>
                    <a:pt x="87" y="65"/>
                    <a:pt x="113" y="63"/>
                  </a:cubicBezTo>
                  <a:lnTo>
                    <a:pt x="113"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2" name="Freeform 43"/>
            <p:cNvSpPr/>
            <p:nvPr/>
          </p:nvSpPr>
          <p:spPr bwMode="auto">
            <a:xfrm>
              <a:off x="5786438" y="2633663"/>
              <a:ext cx="463550" cy="581025"/>
            </a:xfrm>
            <a:custGeom>
              <a:avLst/>
              <a:gdLst>
                <a:gd name="T0" fmla="*/ 0 w 90"/>
                <a:gd name="T1" fmla="*/ 0 h 112"/>
                <a:gd name="T2" fmla="*/ 46 w 90"/>
                <a:gd name="T3" fmla="*/ 112 h 112"/>
                <a:gd name="T4" fmla="*/ 90 w 90"/>
                <a:gd name="T5" fmla="*/ 68 h 112"/>
                <a:gd name="T6" fmla="*/ 62 w 90"/>
                <a:gd name="T7" fmla="*/ 0 h 112"/>
                <a:gd name="T8" fmla="*/ 0 w 90"/>
                <a:gd name="T9" fmla="*/ 0 h 112"/>
              </a:gdLst>
              <a:ahLst/>
              <a:cxnLst>
                <a:cxn ang="0">
                  <a:pos x="T0" y="T1"/>
                </a:cxn>
                <a:cxn ang="0">
                  <a:pos x="T2" y="T3"/>
                </a:cxn>
                <a:cxn ang="0">
                  <a:pos x="T4" y="T5"/>
                </a:cxn>
                <a:cxn ang="0">
                  <a:pos x="T6" y="T7"/>
                </a:cxn>
                <a:cxn ang="0">
                  <a:pos x="T8" y="T9"/>
                </a:cxn>
              </a:cxnLst>
              <a:rect l="0" t="0" r="r" b="b"/>
              <a:pathLst>
                <a:path w="90" h="112">
                  <a:moveTo>
                    <a:pt x="0" y="0"/>
                  </a:moveTo>
                  <a:cubicBezTo>
                    <a:pt x="2" y="43"/>
                    <a:pt x="19" y="82"/>
                    <a:pt x="46" y="112"/>
                  </a:cubicBezTo>
                  <a:cubicBezTo>
                    <a:pt x="90" y="68"/>
                    <a:pt x="90" y="68"/>
                    <a:pt x="90" y="68"/>
                  </a:cubicBezTo>
                  <a:cubicBezTo>
                    <a:pt x="75" y="49"/>
                    <a:pt x="65" y="25"/>
                    <a:pt x="62" y="0"/>
                  </a:cubicBez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3" name="Freeform 44"/>
            <p:cNvSpPr/>
            <p:nvPr/>
          </p:nvSpPr>
          <p:spPr bwMode="auto">
            <a:xfrm>
              <a:off x="5786438" y="1928813"/>
              <a:ext cx="463550" cy="581025"/>
            </a:xfrm>
            <a:custGeom>
              <a:avLst/>
              <a:gdLst>
                <a:gd name="T0" fmla="*/ 46 w 90"/>
                <a:gd name="T1" fmla="*/ 0 h 112"/>
                <a:gd name="T2" fmla="*/ 0 w 90"/>
                <a:gd name="T3" fmla="*/ 112 h 112"/>
                <a:gd name="T4" fmla="*/ 62 w 90"/>
                <a:gd name="T5" fmla="*/ 112 h 112"/>
                <a:gd name="T6" fmla="*/ 90 w 90"/>
                <a:gd name="T7" fmla="*/ 45 h 112"/>
                <a:gd name="T8" fmla="*/ 46 w 90"/>
                <a:gd name="T9" fmla="*/ 0 h 112"/>
              </a:gdLst>
              <a:ahLst/>
              <a:cxnLst>
                <a:cxn ang="0">
                  <a:pos x="T0" y="T1"/>
                </a:cxn>
                <a:cxn ang="0">
                  <a:pos x="T2" y="T3"/>
                </a:cxn>
                <a:cxn ang="0">
                  <a:pos x="T4" y="T5"/>
                </a:cxn>
                <a:cxn ang="0">
                  <a:pos x="T6" y="T7"/>
                </a:cxn>
                <a:cxn ang="0">
                  <a:pos x="T8" y="T9"/>
                </a:cxn>
              </a:cxnLst>
              <a:rect l="0" t="0" r="r" b="b"/>
              <a:pathLst>
                <a:path w="90" h="112">
                  <a:moveTo>
                    <a:pt x="46" y="0"/>
                  </a:moveTo>
                  <a:cubicBezTo>
                    <a:pt x="19" y="31"/>
                    <a:pt x="2" y="70"/>
                    <a:pt x="0" y="112"/>
                  </a:cubicBezTo>
                  <a:cubicBezTo>
                    <a:pt x="62" y="112"/>
                    <a:pt x="62" y="112"/>
                    <a:pt x="62" y="112"/>
                  </a:cubicBezTo>
                  <a:cubicBezTo>
                    <a:pt x="65" y="87"/>
                    <a:pt x="75" y="63"/>
                    <a:pt x="90" y="45"/>
                  </a:cubicBezTo>
                  <a:lnTo>
                    <a:pt x="4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4" name="Freeform 45"/>
            <p:cNvSpPr/>
            <p:nvPr/>
          </p:nvSpPr>
          <p:spPr bwMode="auto">
            <a:xfrm>
              <a:off x="6807201" y="1603376"/>
              <a:ext cx="577850" cy="471488"/>
            </a:xfrm>
            <a:custGeom>
              <a:avLst/>
              <a:gdLst>
                <a:gd name="T0" fmla="*/ 112 w 112"/>
                <a:gd name="T1" fmla="*/ 47 h 91"/>
                <a:gd name="T2" fmla="*/ 0 w 112"/>
                <a:gd name="T3" fmla="*/ 0 h 91"/>
                <a:gd name="T4" fmla="*/ 0 w 112"/>
                <a:gd name="T5" fmla="*/ 63 h 91"/>
                <a:gd name="T6" fmla="*/ 68 w 112"/>
                <a:gd name="T7" fmla="*/ 91 h 91"/>
                <a:gd name="T8" fmla="*/ 112 w 112"/>
                <a:gd name="T9" fmla="*/ 47 h 91"/>
              </a:gdLst>
              <a:ahLst/>
              <a:cxnLst>
                <a:cxn ang="0">
                  <a:pos x="T0" y="T1"/>
                </a:cxn>
                <a:cxn ang="0">
                  <a:pos x="T2" y="T3"/>
                </a:cxn>
                <a:cxn ang="0">
                  <a:pos x="T4" y="T5"/>
                </a:cxn>
                <a:cxn ang="0">
                  <a:pos x="T6" y="T7"/>
                </a:cxn>
                <a:cxn ang="0">
                  <a:pos x="T8" y="T9"/>
                </a:cxn>
              </a:cxnLst>
              <a:rect l="0" t="0" r="r" b="b"/>
              <a:pathLst>
                <a:path w="112" h="91">
                  <a:moveTo>
                    <a:pt x="112" y="47"/>
                  </a:moveTo>
                  <a:cubicBezTo>
                    <a:pt x="82" y="20"/>
                    <a:pt x="43" y="3"/>
                    <a:pt x="0" y="0"/>
                  </a:cubicBezTo>
                  <a:cubicBezTo>
                    <a:pt x="0" y="63"/>
                    <a:pt x="0" y="63"/>
                    <a:pt x="0" y="63"/>
                  </a:cubicBezTo>
                  <a:cubicBezTo>
                    <a:pt x="26" y="65"/>
                    <a:pt x="49" y="76"/>
                    <a:pt x="68" y="91"/>
                  </a:cubicBezTo>
                  <a:lnTo>
                    <a:pt x="112" y="47"/>
                  </a:lnTo>
                  <a:close/>
                </a:path>
              </a:pathLst>
            </a:custGeom>
            <a:solidFill>
              <a:srgbClr val="C4C5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5" name="Freeform 46"/>
            <p:cNvSpPr/>
            <p:nvPr/>
          </p:nvSpPr>
          <p:spPr bwMode="auto">
            <a:xfrm>
              <a:off x="7240588" y="2633663"/>
              <a:ext cx="468313" cy="581025"/>
            </a:xfrm>
            <a:custGeom>
              <a:avLst/>
              <a:gdLst>
                <a:gd name="T0" fmla="*/ 0 w 91"/>
                <a:gd name="T1" fmla="*/ 68 h 112"/>
                <a:gd name="T2" fmla="*/ 45 w 91"/>
                <a:gd name="T3" fmla="*/ 112 h 112"/>
                <a:gd name="T4" fmla="*/ 91 w 91"/>
                <a:gd name="T5" fmla="*/ 0 h 112"/>
                <a:gd name="T6" fmla="*/ 28 w 91"/>
                <a:gd name="T7" fmla="*/ 0 h 112"/>
                <a:gd name="T8" fmla="*/ 0 w 91"/>
                <a:gd name="T9" fmla="*/ 68 h 112"/>
              </a:gdLst>
              <a:ahLst/>
              <a:cxnLst>
                <a:cxn ang="0">
                  <a:pos x="T0" y="T1"/>
                </a:cxn>
                <a:cxn ang="0">
                  <a:pos x="T2" y="T3"/>
                </a:cxn>
                <a:cxn ang="0">
                  <a:pos x="T4" y="T5"/>
                </a:cxn>
                <a:cxn ang="0">
                  <a:pos x="T6" y="T7"/>
                </a:cxn>
                <a:cxn ang="0">
                  <a:pos x="T8" y="T9"/>
                </a:cxn>
              </a:cxnLst>
              <a:rect l="0" t="0" r="r" b="b"/>
              <a:pathLst>
                <a:path w="91" h="112">
                  <a:moveTo>
                    <a:pt x="0" y="68"/>
                  </a:moveTo>
                  <a:cubicBezTo>
                    <a:pt x="45" y="112"/>
                    <a:pt x="45" y="112"/>
                    <a:pt x="45" y="112"/>
                  </a:cubicBezTo>
                  <a:cubicBezTo>
                    <a:pt x="71" y="82"/>
                    <a:pt x="88" y="43"/>
                    <a:pt x="91" y="0"/>
                  </a:cubicBezTo>
                  <a:cubicBezTo>
                    <a:pt x="28" y="0"/>
                    <a:pt x="28" y="0"/>
                    <a:pt x="28" y="0"/>
                  </a:cubicBezTo>
                  <a:cubicBezTo>
                    <a:pt x="26" y="25"/>
                    <a:pt x="16" y="49"/>
                    <a:pt x="0" y="6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6" name="Freeform 47"/>
            <p:cNvSpPr/>
            <p:nvPr/>
          </p:nvSpPr>
          <p:spPr bwMode="auto">
            <a:xfrm>
              <a:off x="7240588" y="1928813"/>
              <a:ext cx="468313" cy="581025"/>
            </a:xfrm>
            <a:custGeom>
              <a:avLst/>
              <a:gdLst>
                <a:gd name="T0" fmla="*/ 91 w 91"/>
                <a:gd name="T1" fmla="*/ 112 h 112"/>
                <a:gd name="T2" fmla="*/ 45 w 91"/>
                <a:gd name="T3" fmla="*/ 0 h 112"/>
                <a:gd name="T4" fmla="*/ 0 w 91"/>
                <a:gd name="T5" fmla="*/ 45 h 112"/>
                <a:gd name="T6" fmla="*/ 28 w 91"/>
                <a:gd name="T7" fmla="*/ 112 h 112"/>
                <a:gd name="T8" fmla="*/ 91 w 91"/>
                <a:gd name="T9" fmla="*/ 112 h 112"/>
              </a:gdLst>
              <a:ahLst/>
              <a:cxnLst>
                <a:cxn ang="0">
                  <a:pos x="T0" y="T1"/>
                </a:cxn>
                <a:cxn ang="0">
                  <a:pos x="T2" y="T3"/>
                </a:cxn>
                <a:cxn ang="0">
                  <a:pos x="T4" y="T5"/>
                </a:cxn>
                <a:cxn ang="0">
                  <a:pos x="T6" y="T7"/>
                </a:cxn>
                <a:cxn ang="0">
                  <a:pos x="T8" y="T9"/>
                </a:cxn>
              </a:cxnLst>
              <a:rect l="0" t="0" r="r" b="b"/>
              <a:pathLst>
                <a:path w="91" h="112">
                  <a:moveTo>
                    <a:pt x="91" y="112"/>
                  </a:moveTo>
                  <a:cubicBezTo>
                    <a:pt x="88" y="70"/>
                    <a:pt x="71" y="31"/>
                    <a:pt x="45" y="0"/>
                  </a:cubicBezTo>
                  <a:cubicBezTo>
                    <a:pt x="0" y="45"/>
                    <a:pt x="0" y="45"/>
                    <a:pt x="0" y="45"/>
                  </a:cubicBezTo>
                  <a:cubicBezTo>
                    <a:pt x="16" y="63"/>
                    <a:pt x="26" y="87"/>
                    <a:pt x="28" y="112"/>
                  </a:cubicBezTo>
                  <a:lnTo>
                    <a:pt x="91" y="11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7" name="Freeform 48"/>
            <p:cNvSpPr/>
            <p:nvPr/>
          </p:nvSpPr>
          <p:spPr bwMode="auto">
            <a:xfrm>
              <a:off x="6107113" y="3068638"/>
              <a:ext cx="581025" cy="471488"/>
            </a:xfrm>
            <a:custGeom>
              <a:avLst/>
              <a:gdLst>
                <a:gd name="T0" fmla="*/ 0 w 113"/>
                <a:gd name="T1" fmla="*/ 44 h 91"/>
                <a:gd name="T2" fmla="*/ 113 w 113"/>
                <a:gd name="T3" fmla="*/ 91 h 91"/>
                <a:gd name="T4" fmla="*/ 113 w 113"/>
                <a:gd name="T5" fmla="*/ 28 h 91"/>
                <a:gd name="T6" fmla="*/ 45 w 113"/>
                <a:gd name="T7" fmla="*/ 0 h 91"/>
                <a:gd name="T8" fmla="*/ 0 w 113"/>
                <a:gd name="T9" fmla="*/ 44 h 91"/>
              </a:gdLst>
              <a:ahLst/>
              <a:cxnLst>
                <a:cxn ang="0">
                  <a:pos x="T0" y="T1"/>
                </a:cxn>
                <a:cxn ang="0">
                  <a:pos x="T2" y="T3"/>
                </a:cxn>
                <a:cxn ang="0">
                  <a:pos x="T4" y="T5"/>
                </a:cxn>
                <a:cxn ang="0">
                  <a:pos x="T6" y="T7"/>
                </a:cxn>
                <a:cxn ang="0">
                  <a:pos x="T8" y="T9"/>
                </a:cxn>
              </a:cxnLst>
              <a:rect l="0" t="0" r="r" b="b"/>
              <a:pathLst>
                <a:path w="113" h="91">
                  <a:moveTo>
                    <a:pt x="0" y="44"/>
                  </a:moveTo>
                  <a:cubicBezTo>
                    <a:pt x="31" y="71"/>
                    <a:pt x="70" y="88"/>
                    <a:pt x="113" y="91"/>
                  </a:cubicBezTo>
                  <a:cubicBezTo>
                    <a:pt x="113" y="28"/>
                    <a:pt x="113" y="28"/>
                    <a:pt x="113" y="28"/>
                  </a:cubicBezTo>
                  <a:cubicBezTo>
                    <a:pt x="87" y="26"/>
                    <a:pt x="64" y="16"/>
                    <a:pt x="45" y="0"/>
                  </a:cubicBezTo>
                  <a:lnTo>
                    <a:pt x="0" y="4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sp>
          <p:nvSpPr>
            <p:cNvPr id="28" name="Freeform 49"/>
            <p:cNvSpPr/>
            <p:nvPr/>
          </p:nvSpPr>
          <p:spPr bwMode="auto">
            <a:xfrm>
              <a:off x="6807201" y="3068638"/>
              <a:ext cx="577850" cy="471488"/>
            </a:xfrm>
            <a:custGeom>
              <a:avLst/>
              <a:gdLst>
                <a:gd name="T0" fmla="*/ 0 w 112"/>
                <a:gd name="T1" fmla="*/ 91 h 91"/>
                <a:gd name="T2" fmla="*/ 112 w 112"/>
                <a:gd name="T3" fmla="*/ 44 h 91"/>
                <a:gd name="T4" fmla="*/ 68 w 112"/>
                <a:gd name="T5" fmla="*/ 0 h 91"/>
                <a:gd name="T6" fmla="*/ 0 w 112"/>
                <a:gd name="T7" fmla="*/ 28 h 91"/>
                <a:gd name="T8" fmla="*/ 0 w 112"/>
                <a:gd name="T9" fmla="*/ 91 h 91"/>
              </a:gdLst>
              <a:ahLst/>
              <a:cxnLst>
                <a:cxn ang="0">
                  <a:pos x="T0" y="T1"/>
                </a:cxn>
                <a:cxn ang="0">
                  <a:pos x="T2" y="T3"/>
                </a:cxn>
                <a:cxn ang="0">
                  <a:pos x="T4" y="T5"/>
                </a:cxn>
                <a:cxn ang="0">
                  <a:pos x="T6" y="T7"/>
                </a:cxn>
                <a:cxn ang="0">
                  <a:pos x="T8" y="T9"/>
                </a:cxn>
              </a:cxnLst>
              <a:rect l="0" t="0" r="r" b="b"/>
              <a:pathLst>
                <a:path w="112" h="91">
                  <a:moveTo>
                    <a:pt x="0" y="91"/>
                  </a:moveTo>
                  <a:cubicBezTo>
                    <a:pt x="43" y="88"/>
                    <a:pt x="82" y="71"/>
                    <a:pt x="112" y="44"/>
                  </a:cubicBezTo>
                  <a:cubicBezTo>
                    <a:pt x="68" y="0"/>
                    <a:pt x="68" y="0"/>
                    <a:pt x="68" y="0"/>
                  </a:cubicBezTo>
                  <a:cubicBezTo>
                    <a:pt x="49" y="16"/>
                    <a:pt x="26" y="26"/>
                    <a:pt x="0" y="28"/>
                  </a:cubicBezTo>
                  <a:lnTo>
                    <a:pt x="0" y="91"/>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endParaRPr lang="zh-CN" altLang="en-US" sz="1400" dirty="0">
                <a:solidFill>
                  <a:schemeClr val="bg1">
                    <a:lumMod val="50000"/>
                  </a:schemeClr>
                </a:solidFill>
              </a:endParaRPr>
            </a:p>
          </p:txBody>
        </p:sp>
      </p:grpSp>
      <p:sp>
        <p:nvSpPr>
          <p:cNvPr id="29" name="矩形 28"/>
          <p:cNvSpPr/>
          <p:nvPr/>
        </p:nvSpPr>
        <p:spPr>
          <a:xfrm>
            <a:off x="1447668" y="1611491"/>
            <a:ext cx="1090683" cy="530915"/>
          </a:xfrm>
          <a:prstGeom prst="rect">
            <a:avLst/>
          </a:prstGeom>
        </p:spPr>
        <p:txBody>
          <a:bodyPr wrap="none" lIns="68580" tIns="34290" rIns="68580" bIns="3429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r>
              <a:rPr lang="en-US" altLang="zh-CN" sz="3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72.5</a:t>
            </a:r>
            <a:r>
              <a:rPr lang="en-US" altLang="zh-CN" sz="18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600" b="1" dirty="0">
              <a:solidFill>
                <a:schemeClr val="bg1">
                  <a:lumMod val="50000"/>
                </a:schemeClr>
              </a:solidFill>
              <a:latin typeface="Arial" panose="020B0604020202020204" pitchFamily="34" charset="0"/>
              <a:cs typeface="Arial" panose="020B0604020202020204" pitchFamily="34" charset="0"/>
            </a:endParaRPr>
          </a:p>
        </p:txBody>
      </p:sp>
      <p:sp>
        <p:nvSpPr>
          <p:cNvPr id="30" name="矩形 29"/>
          <p:cNvSpPr/>
          <p:nvPr/>
        </p:nvSpPr>
        <p:spPr>
          <a:xfrm>
            <a:off x="4094205" y="1611491"/>
            <a:ext cx="1090683" cy="530915"/>
          </a:xfrm>
          <a:prstGeom prst="rect">
            <a:avLst/>
          </a:prstGeom>
        </p:spPr>
        <p:txBody>
          <a:bodyPr wrap="none" lIns="68580" tIns="34290" rIns="68580" bIns="3429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r>
              <a:rPr lang="en-US" altLang="zh-CN" sz="3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63.5</a:t>
            </a:r>
            <a:r>
              <a:rPr lang="en-US" altLang="zh-CN" sz="18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600" b="1" dirty="0">
              <a:solidFill>
                <a:schemeClr val="bg1">
                  <a:lumMod val="50000"/>
                </a:schemeClr>
              </a:solidFill>
              <a:latin typeface="Arial" panose="020B0604020202020204" pitchFamily="34" charset="0"/>
              <a:cs typeface="Arial" panose="020B0604020202020204" pitchFamily="34" charset="0"/>
            </a:endParaRPr>
          </a:p>
        </p:txBody>
      </p:sp>
      <p:sp>
        <p:nvSpPr>
          <p:cNvPr id="31" name="矩形 30"/>
          <p:cNvSpPr/>
          <p:nvPr/>
        </p:nvSpPr>
        <p:spPr>
          <a:xfrm>
            <a:off x="6667678" y="1611491"/>
            <a:ext cx="1090683" cy="530915"/>
          </a:xfrm>
          <a:prstGeom prst="rect">
            <a:avLst/>
          </a:prstGeom>
        </p:spPr>
        <p:txBody>
          <a:bodyPr wrap="none" lIns="68580" tIns="34290" rIns="68580" bIns="34290">
            <a:spAutoFit/>
          </a:bodyPr>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eaLnBrk="0" fontAlgn="base" hangingPunct="0">
              <a:spcBef>
                <a:spcPct val="0"/>
              </a:spcBef>
              <a:spcAft>
                <a:spcPct val="0"/>
              </a:spcAft>
            </a:pPr>
            <a:r>
              <a:rPr lang="en-US" altLang="zh-CN" sz="30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79.8</a:t>
            </a:r>
            <a:r>
              <a:rPr lang="en-US" altLang="zh-CN" sz="18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600" b="1" dirty="0">
              <a:solidFill>
                <a:schemeClr val="bg1">
                  <a:lumMod val="50000"/>
                </a:schemeClr>
              </a:solidFill>
              <a:latin typeface="Arial" panose="020B0604020202020204" pitchFamily="34" charset="0"/>
              <a:cs typeface="Arial" panose="020B0604020202020204" pitchFamily="34" charset="0"/>
            </a:endParaRPr>
          </a:p>
        </p:txBody>
      </p:sp>
      <p:sp>
        <p:nvSpPr>
          <p:cNvPr id="34" name="Rectangle 80"/>
          <p:cNvSpPr/>
          <p:nvPr/>
        </p:nvSpPr>
        <p:spPr>
          <a:xfrm>
            <a:off x="2297317" y="3291830"/>
            <a:ext cx="4549367" cy="488603"/>
          </a:xfrm>
          <a:prstGeom prst="rect">
            <a:avLst/>
          </a:prstGeom>
        </p:spPr>
        <p:txBody>
          <a:bodyPr vert="horz" lIns="68580" tIns="34290" rIns="68580" bIns="34290" rtlCol="0" anchor="ctr">
            <a:noAutofit/>
          </a:bodyPr>
          <a:lstStyle/>
          <a:p>
            <a:pPr algn="ctr" defTabSz="685562">
              <a:spcBef>
                <a:spcPct val="0"/>
              </a:spcBef>
            </a:pPr>
            <a:r>
              <a:rPr lang="zh-CN" altLang="en-US" sz="2400" b="1" noProof="1">
                <a:solidFill>
                  <a:schemeClr val="bg1">
                    <a:lumMod val="50000"/>
                  </a:schemeClr>
                </a:solidFill>
                <a:latin typeface="微软雅黑" pitchFamily="34" charset="-122"/>
                <a:ea typeface="微软雅黑" pitchFamily="34" charset="-122"/>
                <a:cs typeface="Lato Light" panose="020F0402020204030203" pitchFamily="34" charset="0"/>
              </a:rPr>
              <a:t>请点击此处输入标题</a:t>
            </a:r>
          </a:p>
        </p:txBody>
      </p:sp>
      <p:sp>
        <p:nvSpPr>
          <p:cNvPr id="35" name="Rectangle 81"/>
          <p:cNvSpPr/>
          <p:nvPr/>
        </p:nvSpPr>
        <p:spPr>
          <a:xfrm>
            <a:off x="619126" y="3839564"/>
            <a:ext cx="7905749" cy="761747"/>
          </a:xfrm>
          <a:prstGeom prst="rect">
            <a:avLst/>
          </a:prstGeom>
        </p:spPr>
        <p:txBody>
          <a:bodyPr wrap="square" lIns="68580" tIns="34290" rIns="68580" bIns="34290">
            <a:spAutoFit/>
          </a:bodyPr>
          <a:lstStyle/>
          <a:p>
            <a:pPr algn="ctr"/>
            <a:r>
              <a:rPr lang="zh-CN" altLang="en-US" sz="900" noProof="1">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在这里进行编辑内容，建议使用微软雅黑，大小可进行适当调整，模板中的所有图片都可进行替换编辑。在这里进行编辑内容，建议使用微软雅黑，大小可进行适当调整，模板中的所有图片都可进行替换编辑。在这里进行编辑内容，建议使用微软雅黑，大小可进行适当调整，模板中的所有图片都可进行替换编辑。在这里进行编辑内容，建议使用微软雅黑，大小可进行适当调整，模板中的所有图片都可进行替换编辑。</a:t>
            </a:r>
          </a:p>
        </p:txBody>
      </p:sp>
    </p:spTree>
    <p:extLst>
      <p:ext uri="{BB962C8B-B14F-4D97-AF65-F5344CB8AC3E}">
        <p14:creationId xmlns:p14="http://schemas.microsoft.com/office/powerpoint/2010/main" val="2353667996"/>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1000" fill="hold"/>
                                        <p:tgtEl>
                                          <p:spTgt spid="11"/>
                                        </p:tgtEl>
                                        <p:attrNameLst>
                                          <p:attrName>ppt_w</p:attrName>
                                        </p:attrNameLst>
                                      </p:cBhvr>
                                      <p:tavLst>
                                        <p:tav tm="0">
                                          <p:val>
                                            <p:fltVal val="0"/>
                                          </p:val>
                                        </p:tav>
                                        <p:tav tm="100000">
                                          <p:val>
                                            <p:strVal val="#ppt_w"/>
                                          </p:val>
                                        </p:tav>
                                      </p:tavLst>
                                    </p:anim>
                                    <p:anim calcmode="lin" valueType="num">
                                      <p:cBhvr>
                                        <p:cTn id="14" dur="1000" fill="hold"/>
                                        <p:tgtEl>
                                          <p:spTgt spid="11"/>
                                        </p:tgtEl>
                                        <p:attrNameLst>
                                          <p:attrName>ppt_h</p:attrName>
                                        </p:attrNameLst>
                                      </p:cBhvr>
                                      <p:tavLst>
                                        <p:tav tm="0">
                                          <p:val>
                                            <p:fltVal val="0"/>
                                          </p:val>
                                        </p:tav>
                                        <p:tav tm="100000">
                                          <p:val>
                                            <p:strVal val="#ppt_h"/>
                                          </p:val>
                                        </p:tav>
                                      </p:tavLst>
                                    </p:anim>
                                    <p:anim calcmode="lin" valueType="num">
                                      <p:cBhvr>
                                        <p:cTn id="15" dur="1000" fill="hold"/>
                                        <p:tgtEl>
                                          <p:spTgt spid="11"/>
                                        </p:tgtEl>
                                        <p:attrNameLst>
                                          <p:attrName>style.rotation</p:attrName>
                                        </p:attrNameLst>
                                      </p:cBhvr>
                                      <p:tavLst>
                                        <p:tav tm="0">
                                          <p:val>
                                            <p:fltVal val="90"/>
                                          </p:val>
                                        </p:tav>
                                        <p:tav tm="100000">
                                          <p:val>
                                            <p:fltVal val="0"/>
                                          </p:val>
                                        </p:tav>
                                      </p:tavLst>
                                    </p:anim>
                                    <p:animEffect transition="in" filter="fade">
                                      <p:cBhvr>
                                        <p:cTn id="16" dur="1000"/>
                                        <p:tgtEl>
                                          <p:spTgt spid="11"/>
                                        </p:tgtEl>
                                      </p:cBhvr>
                                    </p:animEffect>
                                  </p:childTnLst>
                                </p:cTn>
                              </p:par>
                              <p:par>
                                <p:cTn id="17" presetID="31"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1000" fill="hold"/>
                                        <p:tgtEl>
                                          <p:spTgt spid="20"/>
                                        </p:tgtEl>
                                        <p:attrNameLst>
                                          <p:attrName>ppt_w</p:attrName>
                                        </p:attrNameLst>
                                      </p:cBhvr>
                                      <p:tavLst>
                                        <p:tav tm="0">
                                          <p:val>
                                            <p:fltVal val="0"/>
                                          </p:val>
                                        </p:tav>
                                        <p:tav tm="100000">
                                          <p:val>
                                            <p:strVal val="#ppt_w"/>
                                          </p:val>
                                        </p:tav>
                                      </p:tavLst>
                                    </p:anim>
                                    <p:anim calcmode="lin" valueType="num">
                                      <p:cBhvr>
                                        <p:cTn id="20" dur="1000" fill="hold"/>
                                        <p:tgtEl>
                                          <p:spTgt spid="20"/>
                                        </p:tgtEl>
                                        <p:attrNameLst>
                                          <p:attrName>ppt_h</p:attrName>
                                        </p:attrNameLst>
                                      </p:cBhvr>
                                      <p:tavLst>
                                        <p:tav tm="0">
                                          <p:val>
                                            <p:fltVal val="0"/>
                                          </p:val>
                                        </p:tav>
                                        <p:tav tm="100000">
                                          <p:val>
                                            <p:strVal val="#ppt_h"/>
                                          </p:val>
                                        </p:tav>
                                      </p:tavLst>
                                    </p:anim>
                                    <p:anim calcmode="lin" valueType="num">
                                      <p:cBhvr>
                                        <p:cTn id="21" dur="1000" fill="hold"/>
                                        <p:tgtEl>
                                          <p:spTgt spid="20"/>
                                        </p:tgtEl>
                                        <p:attrNameLst>
                                          <p:attrName>style.rotation</p:attrName>
                                        </p:attrNameLst>
                                      </p:cBhvr>
                                      <p:tavLst>
                                        <p:tav tm="0">
                                          <p:val>
                                            <p:fltVal val="90"/>
                                          </p:val>
                                        </p:tav>
                                        <p:tav tm="100000">
                                          <p:val>
                                            <p:fltVal val="0"/>
                                          </p:val>
                                        </p:tav>
                                      </p:tavLst>
                                    </p:anim>
                                    <p:animEffect transition="in" filter="fade">
                                      <p:cBhvr>
                                        <p:cTn id="22" dur="1000"/>
                                        <p:tgtEl>
                                          <p:spTgt spid="20"/>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childTnLst>
                          </p:cTn>
                        </p:par>
                        <p:par>
                          <p:cTn id="32" fill="hold">
                            <p:stCondLst>
                              <p:cond delay="1250"/>
                            </p:stCondLst>
                            <p:childTnLst>
                              <p:par>
                                <p:cTn id="33" presetID="42"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1000"/>
                                        <p:tgtEl>
                                          <p:spTgt spid="34"/>
                                        </p:tgtEl>
                                      </p:cBhvr>
                                    </p:animEffect>
                                    <p:anim calcmode="lin" valueType="num">
                                      <p:cBhvr>
                                        <p:cTn id="36" dur="1000" fill="hold"/>
                                        <p:tgtEl>
                                          <p:spTgt spid="34"/>
                                        </p:tgtEl>
                                        <p:attrNameLst>
                                          <p:attrName>ppt_x</p:attrName>
                                        </p:attrNameLst>
                                      </p:cBhvr>
                                      <p:tavLst>
                                        <p:tav tm="0">
                                          <p:val>
                                            <p:strVal val="#ppt_x"/>
                                          </p:val>
                                        </p:tav>
                                        <p:tav tm="100000">
                                          <p:val>
                                            <p:strVal val="#ppt_x"/>
                                          </p:val>
                                        </p:tav>
                                      </p:tavLst>
                                    </p:anim>
                                    <p:anim calcmode="lin" valueType="num">
                                      <p:cBhvr>
                                        <p:cTn id="37" dur="1000" fill="hold"/>
                                        <p:tgtEl>
                                          <p:spTgt spid="34"/>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4"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Text Placeholder 3"/>
          <p:cNvSpPr txBox="1">
            <a:spLocks/>
          </p:cNvSpPr>
          <p:nvPr/>
        </p:nvSpPr>
        <p:spPr>
          <a:xfrm>
            <a:off x="5636487" y="3221516"/>
            <a:ext cx="2426810" cy="22159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88"/>
          <p:cNvGrpSpPr/>
          <p:nvPr/>
        </p:nvGrpSpPr>
        <p:grpSpPr>
          <a:xfrm>
            <a:off x="1260008" y="1668793"/>
            <a:ext cx="659732" cy="1104864"/>
            <a:chOff x="915499" y="1265839"/>
            <a:chExt cx="762000" cy="1276065"/>
          </a:xfrm>
          <a:solidFill>
            <a:schemeClr val="accent1"/>
          </a:solidFill>
        </p:grpSpPr>
        <p:grpSp>
          <p:nvGrpSpPr>
            <p:cNvPr id="3" name="Group 252"/>
            <p:cNvGrpSpPr/>
            <p:nvPr/>
          </p:nvGrpSpPr>
          <p:grpSpPr>
            <a:xfrm>
              <a:off x="915499" y="1691004"/>
              <a:ext cx="762000" cy="850900"/>
              <a:chOff x="1936750" y="1560514"/>
              <a:chExt cx="381000" cy="425450"/>
            </a:xfrm>
            <a:grpFill/>
          </p:grpSpPr>
          <p:sp>
            <p:nvSpPr>
              <p:cNvPr id="79" name="Rectangle 122"/>
              <p:cNvSpPr>
                <a:spLocks noChangeArrowheads="1"/>
              </p:cNvSpPr>
              <p:nvPr/>
            </p:nvSpPr>
            <p:spPr bwMode="auto">
              <a:xfrm>
                <a:off x="2062163" y="1560514"/>
                <a:ext cx="127000" cy="93663"/>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123"/>
              <p:cNvSpPr>
                <a:spLocks noChangeArrowheads="1"/>
              </p:cNvSpPr>
              <p:nvPr/>
            </p:nvSpPr>
            <p:spPr bwMode="auto">
              <a:xfrm>
                <a:off x="2116138" y="1646239"/>
                <a:ext cx="17463" cy="315913"/>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Rectangle 124"/>
              <p:cNvSpPr>
                <a:spLocks noChangeArrowheads="1"/>
              </p:cNvSpPr>
              <p:nvPr/>
            </p:nvSpPr>
            <p:spPr bwMode="auto">
              <a:xfrm>
                <a:off x="1936750" y="1954214"/>
                <a:ext cx="381000" cy="31750"/>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125"/>
              <p:cNvSpPr>
                <a:spLocks/>
              </p:cNvSpPr>
              <p:nvPr/>
            </p:nvSpPr>
            <p:spPr bwMode="auto">
              <a:xfrm>
                <a:off x="1990725" y="1652589"/>
                <a:ext cx="103188" cy="312738"/>
              </a:xfrm>
              <a:custGeom>
                <a:avLst/>
                <a:gdLst/>
                <a:ahLst/>
                <a:cxnLst>
                  <a:cxn ang="0">
                    <a:pos x="43" y="1"/>
                  </a:cxn>
                  <a:cxn ang="0">
                    <a:pos x="8" y="188"/>
                  </a:cxn>
                  <a:cxn ang="0">
                    <a:pos x="24" y="188"/>
                  </a:cxn>
                  <a:cxn ang="0">
                    <a:pos x="62" y="0"/>
                  </a:cxn>
                </a:cxnLst>
                <a:rect l="0" t="0" r="r" b="b"/>
                <a:pathLst>
                  <a:path w="62" h="188">
                    <a:moveTo>
                      <a:pt x="43" y="1"/>
                    </a:moveTo>
                    <a:cubicBezTo>
                      <a:pt x="43" y="1"/>
                      <a:pt x="0" y="105"/>
                      <a:pt x="8" y="188"/>
                    </a:cubicBezTo>
                    <a:cubicBezTo>
                      <a:pt x="24" y="188"/>
                      <a:pt x="24" y="188"/>
                      <a:pt x="24" y="188"/>
                    </a:cubicBezTo>
                    <a:cubicBezTo>
                      <a:pt x="24" y="188"/>
                      <a:pt x="10" y="100"/>
                      <a:pt x="62"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126"/>
              <p:cNvSpPr>
                <a:spLocks/>
              </p:cNvSpPr>
              <p:nvPr/>
            </p:nvSpPr>
            <p:spPr bwMode="auto">
              <a:xfrm>
                <a:off x="2155825" y="1647826"/>
                <a:ext cx="103188" cy="311150"/>
              </a:xfrm>
              <a:custGeom>
                <a:avLst/>
                <a:gdLst/>
                <a:ahLst/>
                <a:cxnLst>
                  <a:cxn ang="0">
                    <a:pos x="19" y="0"/>
                  </a:cxn>
                  <a:cxn ang="0">
                    <a:pos x="56" y="187"/>
                  </a:cxn>
                  <a:cxn ang="0">
                    <a:pos x="40" y="187"/>
                  </a:cxn>
                  <a:cxn ang="0">
                    <a:pos x="0" y="0"/>
                  </a:cxn>
                </a:cxnLst>
                <a:rect l="0" t="0" r="r" b="b"/>
                <a:pathLst>
                  <a:path w="62" h="187">
                    <a:moveTo>
                      <a:pt x="19" y="0"/>
                    </a:moveTo>
                    <a:cubicBezTo>
                      <a:pt x="19" y="0"/>
                      <a:pt x="62" y="104"/>
                      <a:pt x="56" y="187"/>
                    </a:cubicBezTo>
                    <a:cubicBezTo>
                      <a:pt x="40" y="187"/>
                      <a:pt x="40" y="187"/>
                      <a:pt x="40" y="187"/>
                    </a:cubicBezTo>
                    <a:cubicBezTo>
                      <a:pt x="40" y="187"/>
                      <a:pt x="52" y="99"/>
                      <a:pt x="0"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127"/>
              <p:cNvSpPr>
                <a:spLocks/>
              </p:cNvSpPr>
              <p:nvPr/>
            </p:nvSpPr>
            <p:spPr bwMode="auto">
              <a:xfrm>
                <a:off x="2012950" y="1765301"/>
                <a:ext cx="204788" cy="198438"/>
              </a:xfrm>
              <a:custGeom>
                <a:avLst/>
                <a:gdLst/>
                <a:ahLst/>
                <a:cxnLst>
                  <a:cxn ang="0">
                    <a:pos x="17" y="125"/>
                  </a:cxn>
                  <a:cxn ang="0">
                    <a:pos x="129" y="15"/>
                  </a:cxn>
                  <a:cxn ang="0">
                    <a:pos x="122" y="0"/>
                  </a:cxn>
                  <a:cxn ang="0">
                    <a:pos x="0" y="121"/>
                  </a:cxn>
                  <a:cxn ang="0">
                    <a:pos x="17" y="125"/>
                  </a:cxn>
                </a:cxnLst>
                <a:rect l="0" t="0" r="r" b="b"/>
                <a:pathLst>
                  <a:path w="129" h="125">
                    <a:moveTo>
                      <a:pt x="17" y="125"/>
                    </a:moveTo>
                    <a:lnTo>
                      <a:pt x="129" y="15"/>
                    </a:lnTo>
                    <a:lnTo>
                      <a:pt x="122" y="0"/>
                    </a:lnTo>
                    <a:lnTo>
                      <a:pt x="0" y="121"/>
                    </a:lnTo>
                    <a:lnTo>
                      <a:pt x="17" y="125"/>
                    </a:lnTo>
                    <a:close/>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128"/>
              <p:cNvSpPr>
                <a:spLocks/>
              </p:cNvSpPr>
              <p:nvPr/>
            </p:nvSpPr>
            <p:spPr bwMode="auto">
              <a:xfrm>
                <a:off x="2012950" y="1765301"/>
                <a:ext cx="204788" cy="198438"/>
              </a:xfrm>
              <a:custGeom>
                <a:avLst/>
                <a:gdLst/>
                <a:ahLst/>
                <a:cxnLst>
                  <a:cxn ang="0">
                    <a:pos x="17" y="125"/>
                  </a:cxn>
                  <a:cxn ang="0">
                    <a:pos x="129" y="15"/>
                  </a:cxn>
                  <a:cxn ang="0">
                    <a:pos x="122" y="0"/>
                  </a:cxn>
                  <a:cxn ang="0">
                    <a:pos x="0" y="121"/>
                  </a:cxn>
                </a:cxnLst>
                <a:rect l="0" t="0" r="r" b="b"/>
                <a:pathLst>
                  <a:path w="129" h="125">
                    <a:moveTo>
                      <a:pt x="17" y="125"/>
                    </a:moveTo>
                    <a:lnTo>
                      <a:pt x="129" y="15"/>
                    </a:lnTo>
                    <a:lnTo>
                      <a:pt x="122" y="0"/>
                    </a:lnTo>
                    <a:lnTo>
                      <a:pt x="0" y="121"/>
                    </a:ln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129"/>
              <p:cNvSpPr>
                <a:spLocks/>
              </p:cNvSpPr>
              <p:nvPr/>
            </p:nvSpPr>
            <p:spPr bwMode="auto">
              <a:xfrm>
                <a:off x="2024063" y="1773239"/>
                <a:ext cx="209550" cy="190500"/>
              </a:xfrm>
              <a:custGeom>
                <a:avLst/>
                <a:gdLst/>
                <a:ahLst/>
                <a:cxnLst>
                  <a:cxn ang="0">
                    <a:pos x="132" y="101"/>
                  </a:cxn>
                  <a:cxn ang="0">
                    <a:pos x="15" y="0"/>
                  </a:cxn>
                  <a:cxn ang="0">
                    <a:pos x="0" y="7"/>
                  </a:cxn>
                  <a:cxn ang="0">
                    <a:pos x="130" y="120"/>
                  </a:cxn>
                  <a:cxn ang="0">
                    <a:pos x="132" y="101"/>
                  </a:cxn>
                </a:cxnLst>
                <a:rect l="0" t="0" r="r" b="b"/>
                <a:pathLst>
                  <a:path w="132" h="120">
                    <a:moveTo>
                      <a:pt x="132" y="101"/>
                    </a:moveTo>
                    <a:lnTo>
                      <a:pt x="15" y="0"/>
                    </a:lnTo>
                    <a:lnTo>
                      <a:pt x="0" y="7"/>
                    </a:lnTo>
                    <a:lnTo>
                      <a:pt x="130" y="120"/>
                    </a:lnTo>
                    <a:lnTo>
                      <a:pt x="132" y="101"/>
                    </a:lnTo>
                    <a:close/>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130"/>
              <p:cNvSpPr>
                <a:spLocks/>
              </p:cNvSpPr>
              <p:nvPr/>
            </p:nvSpPr>
            <p:spPr bwMode="auto">
              <a:xfrm>
                <a:off x="2024063" y="1773239"/>
                <a:ext cx="209550" cy="190500"/>
              </a:xfrm>
              <a:custGeom>
                <a:avLst/>
                <a:gdLst/>
                <a:ahLst/>
                <a:cxnLst>
                  <a:cxn ang="0">
                    <a:pos x="132" y="101"/>
                  </a:cxn>
                  <a:cxn ang="0">
                    <a:pos x="15" y="0"/>
                  </a:cxn>
                  <a:cxn ang="0">
                    <a:pos x="0" y="7"/>
                  </a:cxn>
                  <a:cxn ang="0">
                    <a:pos x="130" y="120"/>
                  </a:cxn>
                </a:cxnLst>
                <a:rect l="0" t="0" r="r" b="b"/>
                <a:pathLst>
                  <a:path w="132" h="120">
                    <a:moveTo>
                      <a:pt x="132" y="101"/>
                    </a:moveTo>
                    <a:lnTo>
                      <a:pt x="15" y="0"/>
                    </a:lnTo>
                    <a:lnTo>
                      <a:pt x="0" y="7"/>
                    </a:lnTo>
                    <a:lnTo>
                      <a:pt x="130" y="120"/>
                    </a:ln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131"/>
              <p:cNvSpPr>
                <a:spLocks/>
              </p:cNvSpPr>
              <p:nvPr/>
            </p:nvSpPr>
            <p:spPr bwMode="auto">
              <a:xfrm>
                <a:off x="2038350" y="1660526"/>
                <a:ext cx="150813" cy="130175"/>
              </a:xfrm>
              <a:custGeom>
                <a:avLst/>
                <a:gdLst/>
                <a:ahLst/>
                <a:cxnLst>
                  <a:cxn ang="0">
                    <a:pos x="14" y="82"/>
                  </a:cxn>
                  <a:cxn ang="0">
                    <a:pos x="95" y="10"/>
                  </a:cxn>
                  <a:cxn ang="0">
                    <a:pos x="91" y="0"/>
                  </a:cxn>
                  <a:cxn ang="0">
                    <a:pos x="0" y="79"/>
                  </a:cxn>
                  <a:cxn ang="0">
                    <a:pos x="14" y="82"/>
                  </a:cxn>
                </a:cxnLst>
                <a:rect l="0" t="0" r="r" b="b"/>
                <a:pathLst>
                  <a:path w="95" h="82">
                    <a:moveTo>
                      <a:pt x="14" y="82"/>
                    </a:moveTo>
                    <a:lnTo>
                      <a:pt x="95" y="10"/>
                    </a:lnTo>
                    <a:lnTo>
                      <a:pt x="91" y="0"/>
                    </a:lnTo>
                    <a:lnTo>
                      <a:pt x="0" y="79"/>
                    </a:lnTo>
                    <a:lnTo>
                      <a:pt x="14" y="82"/>
                    </a:lnTo>
                    <a:close/>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132"/>
              <p:cNvSpPr>
                <a:spLocks/>
              </p:cNvSpPr>
              <p:nvPr/>
            </p:nvSpPr>
            <p:spPr bwMode="auto">
              <a:xfrm>
                <a:off x="2038350" y="1660526"/>
                <a:ext cx="150813" cy="130175"/>
              </a:xfrm>
              <a:custGeom>
                <a:avLst/>
                <a:gdLst/>
                <a:ahLst/>
                <a:cxnLst>
                  <a:cxn ang="0">
                    <a:pos x="14" y="82"/>
                  </a:cxn>
                  <a:cxn ang="0">
                    <a:pos x="95" y="10"/>
                  </a:cxn>
                  <a:cxn ang="0">
                    <a:pos x="91" y="0"/>
                  </a:cxn>
                  <a:cxn ang="0">
                    <a:pos x="0" y="79"/>
                  </a:cxn>
                </a:cxnLst>
                <a:rect l="0" t="0" r="r" b="b"/>
                <a:pathLst>
                  <a:path w="95" h="82">
                    <a:moveTo>
                      <a:pt x="14" y="82"/>
                    </a:moveTo>
                    <a:lnTo>
                      <a:pt x="95" y="10"/>
                    </a:lnTo>
                    <a:lnTo>
                      <a:pt x="91" y="0"/>
                    </a:lnTo>
                    <a:lnTo>
                      <a:pt x="0" y="79"/>
                    </a:ln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133"/>
              <p:cNvSpPr>
                <a:spLocks/>
              </p:cNvSpPr>
              <p:nvPr/>
            </p:nvSpPr>
            <p:spPr bwMode="auto">
              <a:xfrm>
                <a:off x="2058988" y="1668464"/>
                <a:ext cx="147638" cy="122238"/>
              </a:xfrm>
              <a:custGeom>
                <a:avLst/>
                <a:gdLst/>
                <a:ahLst/>
                <a:cxnLst>
                  <a:cxn ang="0">
                    <a:pos x="93" y="65"/>
                  </a:cxn>
                  <a:cxn ang="0">
                    <a:pos x="9" y="0"/>
                  </a:cxn>
                  <a:cxn ang="0">
                    <a:pos x="0" y="5"/>
                  </a:cxn>
                  <a:cxn ang="0">
                    <a:pos x="91" y="77"/>
                  </a:cxn>
                  <a:cxn ang="0">
                    <a:pos x="93" y="65"/>
                  </a:cxn>
                </a:cxnLst>
                <a:rect l="0" t="0" r="r" b="b"/>
                <a:pathLst>
                  <a:path w="93" h="77">
                    <a:moveTo>
                      <a:pt x="93" y="65"/>
                    </a:moveTo>
                    <a:lnTo>
                      <a:pt x="9" y="0"/>
                    </a:lnTo>
                    <a:lnTo>
                      <a:pt x="0" y="5"/>
                    </a:lnTo>
                    <a:lnTo>
                      <a:pt x="91" y="77"/>
                    </a:lnTo>
                    <a:lnTo>
                      <a:pt x="93" y="65"/>
                    </a:lnTo>
                    <a:close/>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134"/>
              <p:cNvSpPr>
                <a:spLocks/>
              </p:cNvSpPr>
              <p:nvPr/>
            </p:nvSpPr>
            <p:spPr bwMode="auto">
              <a:xfrm>
                <a:off x="2058988" y="1668464"/>
                <a:ext cx="147638" cy="122238"/>
              </a:xfrm>
              <a:custGeom>
                <a:avLst/>
                <a:gdLst/>
                <a:ahLst/>
                <a:cxnLst>
                  <a:cxn ang="0">
                    <a:pos x="93" y="65"/>
                  </a:cxn>
                  <a:cxn ang="0">
                    <a:pos x="9" y="0"/>
                  </a:cxn>
                  <a:cxn ang="0">
                    <a:pos x="0" y="5"/>
                  </a:cxn>
                  <a:cxn ang="0">
                    <a:pos x="91" y="77"/>
                  </a:cxn>
                </a:cxnLst>
                <a:rect l="0" t="0" r="r" b="b"/>
                <a:pathLst>
                  <a:path w="93" h="77">
                    <a:moveTo>
                      <a:pt x="93" y="65"/>
                    </a:moveTo>
                    <a:lnTo>
                      <a:pt x="9" y="0"/>
                    </a:lnTo>
                    <a:lnTo>
                      <a:pt x="0" y="5"/>
                    </a:lnTo>
                    <a:lnTo>
                      <a:pt x="91" y="77"/>
                    </a:ln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257"/>
            <p:cNvGrpSpPr/>
            <p:nvPr/>
          </p:nvGrpSpPr>
          <p:grpSpPr>
            <a:xfrm>
              <a:off x="942289" y="1265839"/>
              <a:ext cx="676210" cy="417361"/>
              <a:chOff x="1614646" y="682233"/>
              <a:chExt cx="865795" cy="537413"/>
            </a:xfrm>
            <a:grpFill/>
          </p:grpSpPr>
          <p:sp>
            <p:nvSpPr>
              <p:cNvPr id="76" name="Freeform 6"/>
              <p:cNvSpPr>
                <a:spLocks noEditPoints="1"/>
              </p:cNvSpPr>
              <p:nvPr/>
            </p:nvSpPr>
            <p:spPr bwMode="auto">
              <a:xfrm rot="15791816">
                <a:off x="2180189" y="913934"/>
                <a:ext cx="244702" cy="355803"/>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6"/>
              <p:cNvSpPr>
                <a:spLocks noEditPoints="1"/>
              </p:cNvSpPr>
              <p:nvPr/>
            </p:nvSpPr>
            <p:spPr bwMode="auto">
              <a:xfrm rot="5808184" flipH="1">
                <a:off x="1670197" y="919393"/>
                <a:ext cx="244702" cy="355803"/>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6"/>
              <p:cNvSpPr>
                <a:spLocks noEditPoints="1"/>
              </p:cNvSpPr>
              <p:nvPr/>
            </p:nvSpPr>
            <p:spPr bwMode="auto">
              <a:xfrm rot="10237099" flipH="1">
                <a:off x="1897887" y="682233"/>
                <a:ext cx="244702" cy="355803"/>
              </a:xfrm>
              <a:custGeom>
                <a:avLst/>
                <a:gdLst/>
                <a:ahLst/>
                <a:cxnLst>
                  <a:cxn ang="0">
                    <a:pos x="164" y="29"/>
                  </a:cxn>
                  <a:cxn ang="0">
                    <a:pos x="136" y="6"/>
                  </a:cxn>
                  <a:cxn ang="0">
                    <a:pos x="115" y="20"/>
                  </a:cxn>
                  <a:cxn ang="0">
                    <a:pos x="101" y="93"/>
                  </a:cxn>
                  <a:cxn ang="0">
                    <a:pos x="60" y="323"/>
                  </a:cxn>
                  <a:cxn ang="0">
                    <a:pos x="209" y="345"/>
                  </a:cxn>
                  <a:cxn ang="0">
                    <a:pos x="253" y="217"/>
                  </a:cxn>
                  <a:cxn ang="0">
                    <a:pos x="164" y="29"/>
                  </a:cxn>
                  <a:cxn ang="0">
                    <a:pos x="164" y="29"/>
                  </a:cxn>
                  <a:cxn ang="0">
                    <a:pos x="164" y="29"/>
                  </a:cxn>
                </a:cxnLst>
                <a:rect l="0" t="0" r="r" b="b"/>
                <a:pathLst>
                  <a:path w="259" h="378">
                    <a:moveTo>
                      <a:pt x="164" y="29"/>
                    </a:moveTo>
                    <a:cubicBezTo>
                      <a:pt x="155" y="20"/>
                      <a:pt x="146" y="13"/>
                      <a:pt x="136" y="6"/>
                    </a:cubicBezTo>
                    <a:cubicBezTo>
                      <a:pt x="126" y="0"/>
                      <a:pt x="113" y="8"/>
                      <a:pt x="115" y="20"/>
                    </a:cubicBezTo>
                    <a:cubicBezTo>
                      <a:pt x="118" y="45"/>
                      <a:pt x="112" y="69"/>
                      <a:pt x="101" y="93"/>
                    </a:cubicBezTo>
                    <a:cubicBezTo>
                      <a:pt x="67" y="162"/>
                      <a:pt x="0" y="248"/>
                      <a:pt x="60" y="323"/>
                    </a:cubicBezTo>
                    <a:cubicBezTo>
                      <a:pt x="95" y="366"/>
                      <a:pt x="165" y="378"/>
                      <a:pt x="209" y="345"/>
                    </a:cubicBezTo>
                    <a:cubicBezTo>
                      <a:pt x="246" y="316"/>
                      <a:pt x="259" y="264"/>
                      <a:pt x="253" y="217"/>
                    </a:cubicBezTo>
                    <a:cubicBezTo>
                      <a:pt x="245" y="153"/>
                      <a:pt x="208" y="77"/>
                      <a:pt x="164" y="29"/>
                    </a:cubicBezTo>
                    <a:close/>
                    <a:moveTo>
                      <a:pt x="164" y="29"/>
                    </a:moveTo>
                    <a:cubicBezTo>
                      <a:pt x="164" y="29"/>
                      <a:pt x="164" y="29"/>
                      <a:pt x="164" y="2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5" name="Group 91"/>
          <p:cNvGrpSpPr/>
          <p:nvPr/>
        </p:nvGrpSpPr>
        <p:grpSpPr>
          <a:xfrm flipH="1">
            <a:off x="2493860" y="1824225"/>
            <a:ext cx="864828" cy="975261"/>
            <a:chOff x="1817688" y="3025777"/>
            <a:chExt cx="658813" cy="742896"/>
          </a:xfrm>
          <a:solidFill>
            <a:schemeClr val="accent2"/>
          </a:solidFill>
        </p:grpSpPr>
        <p:sp>
          <p:nvSpPr>
            <p:cNvPr id="93" name="Freeform 101"/>
            <p:cNvSpPr>
              <a:spLocks/>
            </p:cNvSpPr>
            <p:nvPr/>
          </p:nvSpPr>
          <p:spPr bwMode="auto">
            <a:xfrm>
              <a:off x="1833563" y="3025777"/>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102"/>
            <p:cNvSpPr>
              <a:spLocks/>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Line 103"/>
            <p:cNvSpPr>
              <a:spLocks noChangeShapeType="1"/>
            </p:cNvSpPr>
            <p:nvPr/>
          </p:nvSpPr>
          <p:spPr bwMode="auto">
            <a:xfrm>
              <a:off x="2384425" y="3405189"/>
              <a:ext cx="1588" cy="250825"/>
            </a:xfrm>
            <a:prstGeom prst="line">
              <a:avLst/>
            </a:prstGeom>
            <a:grpFill/>
            <a:ln w="9525">
              <a:noFill/>
              <a:round/>
              <a:headEnd/>
              <a:tailEnd/>
            </a:ln>
          </p:spPr>
          <p:txBody>
            <a:bodyPr vert="horz" wrap="square" lIns="111330" tIns="55665" rIns="111330" bIns="55665" numCol="1" anchor="t" anchorCtr="0" compatLnSpc="1">
              <a:prstTxWarp prst="textNoShape">
                <a:avLst/>
              </a:prstTxWarp>
            </a:bodyPr>
            <a:lstStyle/>
            <a:p>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Rectangle 104"/>
            <p:cNvSpPr>
              <a:spLocks noChangeArrowheads="1"/>
            </p:cNvSpPr>
            <p:nvPr/>
          </p:nvSpPr>
          <p:spPr bwMode="auto">
            <a:xfrm>
              <a:off x="2376488" y="3405189"/>
              <a:ext cx="15875" cy="250825"/>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105"/>
            <p:cNvSpPr>
              <a:spLocks/>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106"/>
            <p:cNvSpPr>
              <a:spLocks/>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7"/>
            <p:cNvSpPr>
              <a:spLocks noChangeArrowheads="1"/>
            </p:cNvSpPr>
            <p:nvPr/>
          </p:nvSpPr>
          <p:spPr bwMode="auto">
            <a:xfrm>
              <a:off x="1885950" y="3408364"/>
              <a:ext cx="15875" cy="141288"/>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108"/>
            <p:cNvSpPr>
              <a:spLocks/>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109"/>
            <p:cNvSpPr>
              <a:spLocks/>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110"/>
            <p:cNvSpPr>
              <a:spLocks/>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111"/>
            <p:cNvSpPr>
              <a:spLocks/>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2"/>
            <p:cNvSpPr>
              <a:spLocks noChangeArrowheads="1"/>
            </p:cNvSpPr>
            <p:nvPr/>
          </p:nvSpPr>
          <p:spPr bwMode="auto">
            <a:xfrm>
              <a:off x="1817688" y="3651251"/>
              <a:ext cx="619125" cy="117422"/>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Rectangle 113"/>
            <p:cNvSpPr>
              <a:spLocks noChangeArrowheads="1"/>
            </p:cNvSpPr>
            <p:nvPr/>
          </p:nvSpPr>
          <p:spPr bwMode="auto">
            <a:xfrm>
              <a:off x="1852613" y="3530601"/>
              <a:ext cx="84138" cy="128588"/>
            </a:xfrm>
            <a:prstGeom prst="rect">
              <a:avLst/>
            </a:prstGeom>
            <a:grpFill/>
            <a:ln w="9525">
              <a:noFill/>
              <a:miter lim="800000"/>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2" name="TextBox 121"/>
          <p:cNvSpPr txBox="1"/>
          <p:nvPr/>
        </p:nvSpPr>
        <p:spPr>
          <a:xfrm>
            <a:off x="1135121" y="3752405"/>
            <a:ext cx="955466" cy="553998"/>
          </a:xfrm>
          <a:prstGeom prst="rect">
            <a:avLst/>
          </a:prstGeom>
          <a:noFill/>
        </p:spPr>
        <p:txBody>
          <a:bodyPr wrap="square" lIns="0" tIns="0" rIns="0" bIns="0" rtlCol="0">
            <a:spAutoFit/>
          </a:bodyPr>
          <a:lstStyle/>
          <a:p>
            <a:pPr algn="just" defTabSz="791601">
              <a:lnSpc>
                <a:spcPct val="120000"/>
              </a:lnSpc>
              <a:spcBef>
                <a:spcPct val="20000"/>
              </a:spcBef>
              <a:defRPr/>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Rectangle 122"/>
          <p:cNvSpPr/>
          <p:nvPr/>
        </p:nvSpPr>
        <p:spPr>
          <a:xfrm>
            <a:off x="1164008" y="3561616"/>
            <a:ext cx="897682" cy="184666"/>
          </a:xfrm>
          <a:prstGeom prst="rect">
            <a:avLst/>
          </a:prstGeom>
        </p:spPr>
        <p:txBody>
          <a:bodyPr wrap="none" lIns="0" tIns="0" rIns="0" bIns="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Rectangle 123"/>
          <p:cNvSpPr/>
          <p:nvPr/>
        </p:nvSpPr>
        <p:spPr>
          <a:xfrm>
            <a:off x="1394035" y="3032472"/>
            <a:ext cx="437619" cy="313932"/>
          </a:xfrm>
          <a:prstGeom prst="rect">
            <a:avLst/>
          </a:prstGeom>
        </p:spPr>
        <p:txBody>
          <a:bodyPr wrap="none" lIns="0" tIns="0" rIns="0" bIns="0">
            <a:spAutoFit/>
          </a:bodyPr>
          <a:lstStyle/>
          <a:p>
            <a:pPr algn="ctr">
              <a:lnSpc>
                <a:spcPct val="120000"/>
              </a:lnSpc>
            </a:pPr>
            <a:r>
              <a:rPr lang="en-US" sz="1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125" name="TextBox 124"/>
          <p:cNvSpPr txBox="1"/>
          <p:nvPr/>
        </p:nvSpPr>
        <p:spPr>
          <a:xfrm>
            <a:off x="2448555" y="3752405"/>
            <a:ext cx="955466" cy="553998"/>
          </a:xfrm>
          <a:prstGeom prst="rect">
            <a:avLst/>
          </a:prstGeom>
          <a:noFill/>
        </p:spPr>
        <p:txBody>
          <a:bodyPr wrap="square" lIns="0" tIns="0" rIns="0" bIns="0" rtlCol="0">
            <a:spAutoFit/>
          </a:bodyPr>
          <a:lstStyle/>
          <a:p>
            <a:pPr algn="just" defTabSz="791601">
              <a:lnSpc>
                <a:spcPct val="120000"/>
              </a:lnSpc>
              <a:spcBef>
                <a:spcPct val="20000"/>
              </a:spcBef>
              <a:defRPr/>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Rectangle 125"/>
          <p:cNvSpPr/>
          <p:nvPr/>
        </p:nvSpPr>
        <p:spPr>
          <a:xfrm>
            <a:off x="2477442" y="3561620"/>
            <a:ext cx="897682" cy="184666"/>
          </a:xfrm>
          <a:prstGeom prst="rect">
            <a:avLst/>
          </a:prstGeom>
        </p:spPr>
        <p:txBody>
          <a:bodyPr wrap="none" lIns="0" tIns="0" rIns="0" bIns="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Rectangle 126"/>
          <p:cNvSpPr/>
          <p:nvPr/>
        </p:nvSpPr>
        <p:spPr>
          <a:xfrm>
            <a:off x="2707469" y="3032475"/>
            <a:ext cx="437619" cy="313932"/>
          </a:xfrm>
          <a:prstGeom prst="rect">
            <a:avLst/>
          </a:prstGeom>
        </p:spPr>
        <p:txBody>
          <a:bodyPr wrap="none" lIns="0" tIns="0" rIns="0" bIns="0">
            <a:spAutoFit/>
          </a:bodyPr>
          <a:lstStyle/>
          <a:p>
            <a:pPr algn="ctr">
              <a:lnSpc>
                <a:spcPct val="120000"/>
              </a:lnSpc>
            </a:pPr>
            <a:r>
              <a:rPr lang="en-US" sz="1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28" name="TextBox 127"/>
          <p:cNvSpPr txBox="1"/>
          <p:nvPr/>
        </p:nvSpPr>
        <p:spPr>
          <a:xfrm>
            <a:off x="3800906" y="3752405"/>
            <a:ext cx="955466" cy="553998"/>
          </a:xfrm>
          <a:prstGeom prst="rect">
            <a:avLst/>
          </a:prstGeom>
          <a:noFill/>
        </p:spPr>
        <p:txBody>
          <a:bodyPr wrap="square" lIns="0" tIns="0" rIns="0" bIns="0" rtlCol="0">
            <a:spAutoFit/>
          </a:bodyPr>
          <a:lstStyle/>
          <a:p>
            <a:pPr algn="just" defTabSz="791601">
              <a:lnSpc>
                <a:spcPct val="120000"/>
              </a:lnSpc>
              <a:spcBef>
                <a:spcPct val="20000"/>
              </a:spcBef>
              <a:defRPr/>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Rectangle 128"/>
          <p:cNvSpPr/>
          <p:nvPr/>
        </p:nvSpPr>
        <p:spPr>
          <a:xfrm>
            <a:off x="3829792" y="3561620"/>
            <a:ext cx="897682" cy="184666"/>
          </a:xfrm>
          <a:prstGeom prst="rect">
            <a:avLst/>
          </a:prstGeom>
        </p:spPr>
        <p:txBody>
          <a:bodyPr wrap="none" lIns="0" tIns="0" rIns="0" bIns="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Rectangle 129"/>
          <p:cNvSpPr/>
          <p:nvPr/>
        </p:nvSpPr>
        <p:spPr>
          <a:xfrm>
            <a:off x="4059817" y="3032475"/>
            <a:ext cx="437619" cy="313932"/>
          </a:xfrm>
          <a:prstGeom prst="rect">
            <a:avLst/>
          </a:prstGeom>
        </p:spPr>
        <p:txBody>
          <a:bodyPr wrap="none" lIns="0" tIns="0" rIns="0" bIns="0">
            <a:spAutoFit/>
          </a:bodyPr>
          <a:lstStyle/>
          <a:p>
            <a:pPr algn="ctr">
              <a:lnSpc>
                <a:spcPct val="120000"/>
              </a:lnSpc>
            </a:pPr>
            <a:r>
              <a:rPr lang="en-US" sz="1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p>
        </p:txBody>
      </p:sp>
      <p:graphicFrame>
        <p:nvGraphicFramePr>
          <p:cNvPr id="184" name="Chart 183"/>
          <p:cNvGraphicFramePr/>
          <p:nvPr>
            <p:extLst/>
          </p:nvPr>
        </p:nvGraphicFramePr>
        <p:xfrm>
          <a:off x="5320068" y="1512206"/>
          <a:ext cx="2887536" cy="1494030"/>
        </p:xfrm>
        <a:graphic>
          <a:graphicData uri="http://schemas.openxmlformats.org/drawingml/2006/chart">
            <c:chart xmlns:c="http://schemas.openxmlformats.org/drawingml/2006/chart" xmlns:r="http://schemas.openxmlformats.org/officeDocument/2006/relationships" r:id="rId3"/>
          </a:graphicData>
        </a:graphic>
      </p:graphicFrame>
      <p:sp>
        <p:nvSpPr>
          <p:cNvPr id="185" name="Text Placeholder 3"/>
          <p:cNvSpPr txBox="1">
            <a:spLocks/>
          </p:cNvSpPr>
          <p:nvPr/>
        </p:nvSpPr>
        <p:spPr>
          <a:xfrm>
            <a:off x="5636487" y="3670815"/>
            <a:ext cx="2426810" cy="22159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Text Placeholder 3"/>
          <p:cNvSpPr txBox="1">
            <a:spLocks/>
          </p:cNvSpPr>
          <p:nvPr/>
        </p:nvSpPr>
        <p:spPr>
          <a:xfrm>
            <a:off x="5636487" y="4069842"/>
            <a:ext cx="2426810" cy="22159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Rounded Rectangular Callout 189"/>
          <p:cNvSpPr/>
          <p:nvPr/>
        </p:nvSpPr>
        <p:spPr>
          <a:xfrm>
            <a:off x="6517068" y="1467791"/>
            <a:ext cx="521088" cy="299270"/>
          </a:xfrm>
          <a:prstGeom prst="wedgeRoundRectCallout">
            <a:avLst>
              <a:gd name="adj1" fmla="val -30328"/>
              <a:gd name="adj2" fmla="val 102458"/>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30%</a:t>
            </a:r>
          </a:p>
        </p:txBody>
      </p:sp>
      <p:sp>
        <p:nvSpPr>
          <p:cNvPr id="191" name="Rounded Rectangular Callout 190"/>
          <p:cNvSpPr/>
          <p:nvPr/>
        </p:nvSpPr>
        <p:spPr>
          <a:xfrm>
            <a:off x="7134373" y="1912540"/>
            <a:ext cx="521088" cy="299270"/>
          </a:xfrm>
          <a:prstGeom prst="wedgeRoundRectCallout">
            <a:avLst>
              <a:gd name="adj1" fmla="val -30328"/>
              <a:gd name="adj2" fmla="val 102458"/>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2" name="Rounded Rectangular Callout 191"/>
          <p:cNvSpPr/>
          <p:nvPr/>
        </p:nvSpPr>
        <p:spPr>
          <a:xfrm>
            <a:off x="6186843" y="2058150"/>
            <a:ext cx="521088" cy="299270"/>
          </a:xfrm>
          <a:prstGeom prst="wedgeRoundRectCallout">
            <a:avLst>
              <a:gd name="adj1" fmla="val -30328"/>
              <a:gd name="adj2" fmla="val 102458"/>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193" name="Oval 192"/>
          <p:cNvSpPr/>
          <p:nvPr/>
        </p:nvSpPr>
        <p:spPr>
          <a:xfrm>
            <a:off x="6233048" y="2469778"/>
            <a:ext cx="125144" cy="125151"/>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Oval 193"/>
          <p:cNvSpPr/>
          <p:nvPr/>
        </p:nvSpPr>
        <p:spPr>
          <a:xfrm>
            <a:off x="7171044" y="2344627"/>
            <a:ext cx="125144" cy="125151"/>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Oval 194"/>
          <p:cNvSpPr/>
          <p:nvPr/>
        </p:nvSpPr>
        <p:spPr>
          <a:xfrm>
            <a:off x="6561264" y="1886415"/>
            <a:ext cx="125144" cy="125151"/>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5"/>
          <p:cNvSpPr>
            <a:spLocks noEditPoints="1"/>
          </p:cNvSpPr>
          <p:nvPr/>
        </p:nvSpPr>
        <p:spPr bwMode="auto">
          <a:xfrm>
            <a:off x="3786291" y="1827054"/>
            <a:ext cx="959944" cy="940748"/>
          </a:xfrm>
          <a:custGeom>
            <a:avLst/>
            <a:gdLst/>
            <a:ahLst/>
            <a:cxnLst>
              <a:cxn ang="0">
                <a:pos x="194" y="158"/>
              </a:cxn>
              <a:cxn ang="0">
                <a:pos x="224" y="218"/>
              </a:cxn>
              <a:cxn ang="0">
                <a:pos x="232" y="219"/>
              </a:cxn>
              <a:cxn ang="0">
                <a:pos x="232" y="228"/>
              </a:cxn>
              <a:cxn ang="0">
                <a:pos x="6" y="229"/>
              </a:cxn>
              <a:cxn ang="0">
                <a:pos x="0" y="224"/>
              </a:cxn>
              <a:cxn ang="0">
                <a:pos x="6" y="218"/>
              </a:cxn>
              <a:cxn ang="0">
                <a:pos x="15" y="151"/>
              </a:cxn>
              <a:cxn ang="0">
                <a:pos x="37" y="129"/>
              </a:cxn>
              <a:cxn ang="0">
                <a:pos x="52" y="134"/>
              </a:cxn>
              <a:cxn ang="0">
                <a:pos x="32" y="121"/>
              </a:cxn>
              <a:cxn ang="0">
                <a:pos x="31" y="40"/>
              </a:cxn>
              <a:cxn ang="0">
                <a:pos x="52" y="31"/>
              </a:cxn>
              <a:cxn ang="0">
                <a:pos x="68" y="13"/>
              </a:cxn>
              <a:cxn ang="0">
                <a:pos x="119" y="0"/>
              </a:cxn>
              <a:cxn ang="0">
                <a:pos x="127" y="18"/>
              </a:cxn>
              <a:cxn ang="0">
                <a:pos x="132" y="57"/>
              </a:cxn>
              <a:cxn ang="0">
                <a:pos x="181" y="72"/>
              </a:cxn>
              <a:cxn ang="0">
                <a:pos x="132" y="170"/>
              </a:cxn>
              <a:cxn ang="0">
                <a:pos x="148" y="149"/>
              </a:cxn>
              <a:cxn ang="0">
                <a:pos x="157" y="170"/>
              </a:cxn>
              <a:cxn ang="0">
                <a:pos x="181" y="72"/>
              </a:cxn>
              <a:cxn ang="0">
                <a:pos x="72" y="4"/>
              </a:cxn>
              <a:cxn ang="0">
                <a:pos x="82" y="18"/>
              </a:cxn>
              <a:cxn ang="0">
                <a:pos x="87" y="51"/>
              </a:cxn>
              <a:cxn ang="0">
                <a:pos x="97" y="31"/>
              </a:cxn>
              <a:cxn ang="0">
                <a:pos x="114" y="13"/>
              </a:cxn>
              <a:cxn ang="0">
                <a:pos x="114" y="4"/>
              </a:cxn>
              <a:cxn ang="0">
                <a:pos x="87" y="55"/>
              </a:cxn>
              <a:cxn ang="0">
                <a:pos x="97" y="90"/>
              </a:cxn>
              <a:cxn ang="0">
                <a:pos x="38" y="46"/>
              </a:cxn>
              <a:cxn ang="0">
                <a:pos x="52" y="114"/>
              </a:cxn>
              <a:cxn ang="0">
                <a:pos x="38" y="46"/>
              </a:cxn>
              <a:cxn ang="0">
                <a:pos x="189" y="177"/>
              </a:cxn>
              <a:cxn ang="0">
                <a:pos x="157" y="200"/>
              </a:cxn>
              <a:cxn ang="0">
                <a:pos x="97" y="155"/>
              </a:cxn>
              <a:cxn ang="0">
                <a:pos x="87" y="218"/>
              </a:cxn>
              <a:cxn ang="0">
                <a:pos x="97" y="155"/>
              </a:cxn>
              <a:cxn ang="0">
                <a:pos x="97" y="138"/>
              </a:cxn>
              <a:cxn ang="0">
                <a:pos x="87" y="150"/>
              </a:cxn>
              <a:cxn ang="0">
                <a:pos x="97" y="94"/>
              </a:cxn>
              <a:cxn ang="0">
                <a:pos x="87" y="132"/>
              </a:cxn>
              <a:cxn ang="0">
                <a:pos x="97" y="94"/>
              </a:cxn>
              <a:cxn ang="0">
                <a:pos x="148" y="200"/>
              </a:cxn>
              <a:cxn ang="0">
                <a:pos x="123" y="177"/>
              </a:cxn>
            </a:cxnLst>
            <a:rect l="0" t="0" r="r" b="b"/>
            <a:pathLst>
              <a:path w="234" h="229">
                <a:moveTo>
                  <a:pt x="194" y="57"/>
                </a:moveTo>
                <a:cubicBezTo>
                  <a:pt x="194" y="158"/>
                  <a:pt x="194" y="158"/>
                  <a:pt x="194" y="158"/>
                </a:cubicBezTo>
                <a:cubicBezTo>
                  <a:pt x="224" y="158"/>
                  <a:pt x="224" y="158"/>
                  <a:pt x="224" y="158"/>
                </a:cubicBezTo>
                <a:cubicBezTo>
                  <a:pt x="224" y="218"/>
                  <a:pt x="224" y="218"/>
                  <a:pt x="224" y="218"/>
                </a:cubicBezTo>
                <a:cubicBezTo>
                  <a:pt x="228" y="218"/>
                  <a:pt x="228" y="218"/>
                  <a:pt x="228" y="218"/>
                </a:cubicBezTo>
                <a:cubicBezTo>
                  <a:pt x="230" y="218"/>
                  <a:pt x="231" y="218"/>
                  <a:pt x="232" y="219"/>
                </a:cubicBezTo>
                <a:cubicBezTo>
                  <a:pt x="234" y="221"/>
                  <a:pt x="234" y="222"/>
                  <a:pt x="234" y="224"/>
                </a:cubicBezTo>
                <a:cubicBezTo>
                  <a:pt x="234" y="225"/>
                  <a:pt x="234" y="227"/>
                  <a:pt x="232" y="228"/>
                </a:cubicBezTo>
                <a:cubicBezTo>
                  <a:pt x="231" y="229"/>
                  <a:pt x="230" y="229"/>
                  <a:pt x="228" y="229"/>
                </a:cubicBezTo>
                <a:cubicBezTo>
                  <a:pt x="6" y="229"/>
                  <a:pt x="6" y="229"/>
                  <a:pt x="6" y="229"/>
                </a:cubicBezTo>
                <a:cubicBezTo>
                  <a:pt x="4" y="229"/>
                  <a:pt x="3" y="229"/>
                  <a:pt x="1" y="228"/>
                </a:cubicBezTo>
                <a:cubicBezTo>
                  <a:pt x="0" y="227"/>
                  <a:pt x="0" y="225"/>
                  <a:pt x="0" y="224"/>
                </a:cubicBezTo>
                <a:cubicBezTo>
                  <a:pt x="0" y="222"/>
                  <a:pt x="0" y="221"/>
                  <a:pt x="1" y="219"/>
                </a:cubicBezTo>
                <a:cubicBezTo>
                  <a:pt x="3" y="218"/>
                  <a:pt x="4" y="218"/>
                  <a:pt x="6" y="218"/>
                </a:cubicBezTo>
                <a:cubicBezTo>
                  <a:pt x="15" y="218"/>
                  <a:pt x="15" y="218"/>
                  <a:pt x="15" y="218"/>
                </a:cubicBezTo>
                <a:cubicBezTo>
                  <a:pt x="15" y="151"/>
                  <a:pt x="15" y="151"/>
                  <a:pt x="15" y="151"/>
                </a:cubicBezTo>
                <a:cubicBezTo>
                  <a:pt x="15" y="145"/>
                  <a:pt x="17" y="140"/>
                  <a:pt x="22" y="136"/>
                </a:cubicBezTo>
                <a:cubicBezTo>
                  <a:pt x="26" y="131"/>
                  <a:pt x="31" y="129"/>
                  <a:pt x="37" y="129"/>
                </a:cubicBezTo>
                <a:cubicBezTo>
                  <a:pt x="38" y="129"/>
                  <a:pt x="38" y="129"/>
                  <a:pt x="38" y="129"/>
                </a:cubicBezTo>
                <a:cubicBezTo>
                  <a:pt x="43" y="129"/>
                  <a:pt x="48" y="131"/>
                  <a:pt x="52" y="134"/>
                </a:cubicBezTo>
                <a:cubicBezTo>
                  <a:pt x="52" y="121"/>
                  <a:pt x="52" y="121"/>
                  <a:pt x="52" y="121"/>
                </a:cubicBezTo>
                <a:cubicBezTo>
                  <a:pt x="32" y="121"/>
                  <a:pt x="32" y="121"/>
                  <a:pt x="32" y="121"/>
                </a:cubicBezTo>
                <a:cubicBezTo>
                  <a:pt x="31" y="120"/>
                  <a:pt x="31" y="120"/>
                  <a:pt x="31" y="120"/>
                </a:cubicBezTo>
                <a:cubicBezTo>
                  <a:pt x="31" y="40"/>
                  <a:pt x="31" y="40"/>
                  <a:pt x="31" y="40"/>
                </a:cubicBezTo>
                <a:cubicBezTo>
                  <a:pt x="52" y="40"/>
                  <a:pt x="52" y="40"/>
                  <a:pt x="52" y="40"/>
                </a:cubicBezTo>
                <a:cubicBezTo>
                  <a:pt x="52" y="31"/>
                  <a:pt x="52" y="31"/>
                  <a:pt x="52" y="31"/>
                </a:cubicBezTo>
                <a:cubicBezTo>
                  <a:pt x="52" y="26"/>
                  <a:pt x="54" y="22"/>
                  <a:pt x="57" y="18"/>
                </a:cubicBezTo>
                <a:cubicBezTo>
                  <a:pt x="60" y="15"/>
                  <a:pt x="64" y="14"/>
                  <a:pt x="68" y="13"/>
                </a:cubicBezTo>
                <a:cubicBezTo>
                  <a:pt x="68" y="0"/>
                  <a:pt x="68" y="0"/>
                  <a:pt x="68" y="0"/>
                </a:cubicBezTo>
                <a:cubicBezTo>
                  <a:pt x="119" y="0"/>
                  <a:pt x="119" y="0"/>
                  <a:pt x="119" y="0"/>
                </a:cubicBezTo>
                <a:cubicBezTo>
                  <a:pt x="119" y="14"/>
                  <a:pt x="119" y="14"/>
                  <a:pt x="119" y="14"/>
                </a:cubicBezTo>
                <a:cubicBezTo>
                  <a:pt x="122" y="15"/>
                  <a:pt x="124" y="16"/>
                  <a:pt x="127" y="18"/>
                </a:cubicBezTo>
                <a:cubicBezTo>
                  <a:pt x="130" y="22"/>
                  <a:pt x="132" y="26"/>
                  <a:pt x="132" y="31"/>
                </a:cubicBezTo>
                <a:cubicBezTo>
                  <a:pt x="132" y="57"/>
                  <a:pt x="132" y="57"/>
                  <a:pt x="132" y="57"/>
                </a:cubicBezTo>
                <a:lnTo>
                  <a:pt x="194" y="57"/>
                </a:lnTo>
                <a:close/>
                <a:moveTo>
                  <a:pt x="181" y="72"/>
                </a:moveTo>
                <a:cubicBezTo>
                  <a:pt x="132" y="72"/>
                  <a:pt x="132" y="72"/>
                  <a:pt x="132" y="72"/>
                </a:cubicBezTo>
                <a:cubicBezTo>
                  <a:pt x="132" y="170"/>
                  <a:pt x="132" y="170"/>
                  <a:pt x="132" y="170"/>
                </a:cubicBezTo>
                <a:cubicBezTo>
                  <a:pt x="148" y="170"/>
                  <a:pt x="148" y="170"/>
                  <a:pt x="148" y="170"/>
                </a:cubicBezTo>
                <a:cubicBezTo>
                  <a:pt x="148" y="149"/>
                  <a:pt x="148" y="149"/>
                  <a:pt x="148" y="149"/>
                </a:cubicBezTo>
                <a:cubicBezTo>
                  <a:pt x="157" y="149"/>
                  <a:pt x="157" y="149"/>
                  <a:pt x="157" y="149"/>
                </a:cubicBezTo>
                <a:cubicBezTo>
                  <a:pt x="157" y="170"/>
                  <a:pt x="157" y="170"/>
                  <a:pt x="157" y="170"/>
                </a:cubicBezTo>
                <a:cubicBezTo>
                  <a:pt x="181" y="170"/>
                  <a:pt x="181" y="170"/>
                  <a:pt x="181" y="170"/>
                </a:cubicBezTo>
                <a:lnTo>
                  <a:pt x="181" y="72"/>
                </a:lnTo>
                <a:close/>
                <a:moveTo>
                  <a:pt x="114" y="4"/>
                </a:moveTo>
                <a:cubicBezTo>
                  <a:pt x="72" y="4"/>
                  <a:pt x="72" y="4"/>
                  <a:pt x="72" y="4"/>
                </a:cubicBezTo>
                <a:cubicBezTo>
                  <a:pt x="72" y="14"/>
                  <a:pt x="72" y="14"/>
                  <a:pt x="72" y="14"/>
                </a:cubicBezTo>
                <a:cubicBezTo>
                  <a:pt x="76" y="14"/>
                  <a:pt x="79" y="16"/>
                  <a:pt x="82" y="18"/>
                </a:cubicBezTo>
                <a:cubicBezTo>
                  <a:pt x="85" y="22"/>
                  <a:pt x="87" y="26"/>
                  <a:pt x="87" y="31"/>
                </a:cubicBezTo>
                <a:cubicBezTo>
                  <a:pt x="87" y="51"/>
                  <a:pt x="87" y="51"/>
                  <a:pt x="87" y="51"/>
                </a:cubicBezTo>
                <a:cubicBezTo>
                  <a:pt x="97" y="51"/>
                  <a:pt x="97" y="51"/>
                  <a:pt x="97" y="51"/>
                </a:cubicBezTo>
                <a:cubicBezTo>
                  <a:pt x="97" y="31"/>
                  <a:pt x="97" y="31"/>
                  <a:pt x="97" y="31"/>
                </a:cubicBezTo>
                <a:cubicBezTo>
                  <a:pt x="97" y="26"/>
                  <a:pt x="99" y="22"/>
                  <a:pt x="102" y="18"/>
                </a:cubicBezTo>
                <a:cubicBezTo>
                  <a:pt x="105" y="15"/>
                  <a:pt x="109" y="13"/>
                  <a:pt x="114" y="13"/>
                </a:cubicBezTo>
                <a:cubicBezTo>
                  <a:pt x="114" y="13"/>
                  <a:pt x="114" y="13"/>
                  <a:pt x="114" y="13"/>
                </a:cubicBezTo>
                <a:lnTo>
                  <a:pt x="114" y="4"/>
                </a:lnTo>
                <a:close/>
                <a:moveTo>
                  <a:pt x="97" y="55"/>
                </a:moveTo>
                <a:cubicBezTo>
                  <a:pt x="87" y="55"/>
                  <a:pt x="87" y="55"/>
                  <a:pt x="87" y="55"/>
                </a:cubicBezTo>
                <a:cubicBezTo>
                  <a:pt x="87" y="90"/>
                  <a:pt x="87" y="90"/>
                  <a:pt x="87" y="90"/>
                </a:cubicBezTo>
                <a:cubicBezTo>
                  <a:pt x="97" y="90"/>
                  <a:pt x="97" y="90"/>
                  <a:pt x="97" y="90"/>
                </a:cubicBezTo>
                <a:lnTo>
                  <a:pt x="97" y="55"/>
                </a:lnTo>
                <a:close/>
                <a:moveTo>
                  <a:pt x="38" y="46"/>
                </a:moveTo>
                <a:cubicBezTo>
                  <a:pt x="38" y="114"/>
                  <a:pt x="38" y="114"/>
                  <a:pt x="38" y="114"/>
                </a:cubicBezTo>
                <a:cubicBezTo>
                  <a:pt x="52" y="114"/>
                  <a:pt x="52" y="114"/>
                  <a:pt x="52" y="114"/>
                </a:cubicBezTo>
                <a:cubicBezTo>
                  <a:pt x="52" y="46"/>
                  <a:pt x="52" y="46"/>
                  <a:pt x="52" y="46"/>
                </a:cubicBezTo>
                <a:lnTo>
                  <a:pt x="38" y="46"/>
                </a:lnTo>
                <a:close/>
                <a:moveTo>
                  <a:pt x="189" y="200"/>
                </a:moveTo>
                <a:cubicBezTo>
                  <a:pt x="189" y="177"/>
                  <a:pt x="189" y="177"/>
                  <a:pt x="189" y="177"/>
                </a:cubicBezTo>
                <a:cubicBezTo>
                  <a:pt x="157" y="177"/>
                  <a:pt x="157" y="177"/>
                  <a:pt x="157" y="177"/>
                </a:cubicBezTo>
                <a:cubicBezTo>
                  <a:pt x="157" y="200"/>
                  <a:pt x="157" y="200"/>
                  <a:pt x="157" y="200"/>
                </a:cubicBezTo>
                <a:lnTo>
                  <a:pt x="189" y="200"/>
                </a:lnTo>
                <a:close/>
                <a:moveTo>
                  <a:pt x="97" y="155"/>
                </a:moveTo>
                <a:cubicBezTo>
                  <a:pt x="87" y="155"/>
                  <a:pt x="87" y="155"/>
                  <a:pt x="87" y="155"/>
                </a:cubicBezTo>
                <a:cubicBezTo>
                  <a:pt x="87" y="218"/>
                  <a:pt x="87" y="218"/>
                  <a:pt x="87" y="218"/>
                </a:cubicBezTo>
                <a:cubicBezTo>
                  <a:pt x="97" y="218"/>
                  <a:pt x="97" y="218"/>
                  <a:pt x="97" y="218"/>
                </a:cubicBezTo>
                <a:lnTo>
                  <a:pt x="97" y="155"/>
                </a:lnTo>
                <a:close/>
                <a:moveTo>
                  <a:pt x="97" y="150"/>
                </a:moveTo>
                <a:cubicBezTo>
                  <a:pt x="97" y="138"/>
                  <a:pt x="97" y="138"/>
                  <a:pt x="97" y="138"/>
                </a:cubicBezTo>
                <a:cubicBezTo>
                  <a:pt x="87" y="138"/>
                  <a:pt x="87" y="138"/>
                  <a:pt x="87" y="138"/>
                </a:cubicBezTo>
                <a:cubicBezTo>
                  <a:pt x="87" y="150"/>
                  <a:pt x="87" y="150"/>
                  <a:pt x="87" y="150"/>
                </a:cubicBezTo>
                <a:lnTo>
                  <a:pt x="97" y="150"/>
                </a:lnTo>
                <a:close/>
                <a:moveTo>
                  <a:pt x="97" y="94"/>
                </a:moveTo>
                <a:cubicBezTo>
                  <a:pt x="87" y="94"/>
                  <a:pt x="87" y="94"/>
                  <a:pt x="87" y="94"/>
                </a:cubicBezTo>
                <a:cubicBezTo>
                  <a:pt x="87" y="132"/>
                  <a:pt x="87" y="132"/>
                  <a:pt x="87" y="132"/>
                </a:cubicBezTo>
                <a:cubicBezTo>
                  <a:pt x="97" y="132"/>
                  <a:pt x="97" y="132"/>
                  <a:pt x="97" y="132"/>
                </a:cubicBezTo>
                <a:lnTo>
                  <a:pt x="97" y="94"/>
                </a:lnTo>
                <a:close/>
                <a:moveTo>
                  <a:pt x="123" y="200"/>
                </a:moveTo>
                <a:cubicBezTo>
                  <a:pt x="148" y="200"/>
                  <a:pt x="148" y="200"/>
                  <a:pt x="148" y="200"/>
                </a:cubicBezTo>
                <a:cubicBezTo>
                  <a:pt x="148" y="177"/>
                  <a:pt x="148" y="177"/>
                  <a:pt x="148" y="177"/>
                </a:cubicBezTo>
                <a:cubicBezTo>
                  <a:pt x="123" y="177"/>
                  <a:pt x="123" y="177"/>
                  <a:pt x="123" y="177"/>
                </a:cubicBezTo>
                <a:lnTo>
                  <a:pt x="123" y="200"/>
                </a:lnTo>
                <a:close/>
              </a:path>
            </a:pathLst>
          </a:custGeom>
          <a:solidFill>
            <a:schemeClr val="accent3"/>
          </a:solidFill>
          <a:ln w="9525">
            <a:noFill/>
            <a:round/>
            <a:headEnd/>
            <a:tailEnd/>
          </a:ln>
        </p:spPr>
        <p:txBody>
          <a:bodyPr vert="horz" wrap="square" lIns="79167" tIns="39583" rIns="79167" bIns="39583"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45"/>
          <p:cNvSpPr>
            <a:spLocks noEditPoints="1"/>
          </p:cNvSpPr>
          <p:nvPr/>
        </p:nvSpPr>
        <p:spPr bwMode="auto">
          <a:xfrm>
            <a:off x="5320106" y="3192281"/>
            <a:ext cx="269233" cy="26924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79167" tIns="39583" rIns="79167" bIns="39583"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45"/>
          <p:cNvSpPr>
            <a:spLocks noEditPoints="1"/>
          </p:cNvSpPr>
          <p:nvPr/>
        </p:nvSpPr>
        <p:spPr bwMode="auto">
          <a:xfrm>
            <a:off x="5322868" y="3632159"/>
            <a:ext cx="269233" cy="26924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79167" tIns="39583" rIns="79167" bIns="39583"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45"/>
          <p:cNvSpPr>
            <a:spLocks noEditPoints="1"/>
          </p:cNvSpPr>
          <p:nvPr/>
        </p:nvSpPr>
        <p:spPr bwMode="auto">
          <a:xfrm>
            <a:off x="5322868" y="4022458"/>
            <a:ext cx="269233" cy="26924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79167" tIns="39583" rIns="79167" bIns="39583"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91206809"/>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24"/>
                                        </p:tgtEl>
                                        <p:attrNameLst>
                                          <p:attrName>style.visibility</p:attrName>
                                        </p:attrNameLst>
                                      </p:cBhvr>
                                      <p:to>
                                        <p:strVal val="visible"/>
                                      </p:to>
                                    </p:set>
                                    <p:anim calcmode="lin" valueType="num">
                                      <p:cBhvr>
                                        <p:cTn id="13" dur="500" fill="hold"/>
                                        <p:tgtEl>
                                          <p:spTgt spid="124"/>
                                        </p:tgtEl>
                                        <p:attrNameLst>
                                          <p:attrName>ppt_w</p:attrName>
                                        </p:attrNameLst>
                                      </p:cBhvr>
                                      <p:tavLst>
                                        <p:tav tm="0">
                                          <p:val>
                                            <p:fltVal val="0"/>
                                          </p:val>
                                        </p:tav>
                                        <p:tav tm="100000">
                                          <p:val>
                                            <p:strVal val="#ppt_w"/>
                                          </p:val>
                                        </p:tav>
                                      </p:tavLst>
                                    </p:anim>
                                    <p:anim calcmode="lin" valueType="num">
                                      <p:cBhvr>
                                        <p:cTn id="14" dur="500" fill="hold"/>
                                        <p:tgtEl>
                                          <p:spTgt spid="124"/>
                                        </p:tgtEl>
                                        <p:attrNameLst>
                                          <p:attrName>ppt_h</p:attrName>
                                        </p:attrNameLst>
                                      </p:cBhvr>
                                      <p:tavLst>
                                        <p:tav tm="0">
                                          <p:val>
                                            <p:fltVal val="0"/>
                                          </p:val>
                                        </p:tav>
                                        <p:tav tm="100000">
                                          <p:val>
                                            <p:strVal val="#ppt_h"/>
                                          </p:val>
                                        </p:tav>
                                      </p:tavLst>
                                    </p:anim>
                                    <p:animEffect transition="in" filter="fade">
                                      <p:cBhvr>
                                        <p:cTn id="15" dur="500"/>
                                        <p:tgtEl>
                                          <p:spTgt spid="124"/>
                                        </p:tgtEl>
                                      </p:cBhvr>
                                    </p:animEffect>
                                  </p:childTnLst>
                                </p:cTn>
                              </p:par>
                            </p:childTnLst>
                          </p:cTn>
                        </p:par>
                        <p:par>
                          <p:cTn id="16" fill="hold">
                            <p:stCondLst>
                              <p:cond delay="1000"/>
                            </p:stCondLst>
                            <p:childTnLst>
                              <p:par>
                                <p:cTn id="17" presetID="2" presetClass="entr" presetSubtype="4" accel="50000" decel="50000" fill="hold" grpId="0" nodeType="afterEffect">
                                  <p:stCondLst>
                                    <p:cond delay="0"/>
                                  </p:stCondLst>
                                  <p:childTnLst>
                                    <p:set>
                                      <p:cBhvr>
                                        <p:cTn id="18" dur="1" fill="hold">
                                          <p:stCondLst>
                                            <p:cond delay="0"/>
                                          </p:stCondLst>
                                        </p:cTn>
                                        <p:tgtEl>
                                          <p:spTgt spid="123"/>
                                        </p:tgtEl>
                                        <p:attrNameLst>
                                          <p:attrName>style.visibility</p:attrName>
                                        </p:attrNameLst>
                                      </p:cBhvr>
                                      <p:to>
                                        <p:strVal val="visible"/>
                                      </p:to>
                                    </p:set>
                                    <p:anim calcmode="lin" valueType="num">
                                      <p:cBhvr additive="base">
                                        <p:cTn id="19" dur="500" fill="hold"/>
                                        <p:tgtEl>
                                          <p:spTgt spid="123"/>
                                        </p:tgtEl>
                                        <p:attrNameLst>
                                          <p:attrName>ppt_x</p:attrName>
                                        </p:attrNameLst>
                                      </p:cBhvr>
                                      <p:tavLst>
                                        <p:tav tm="0">
                                          <p:val>
                                            <p:strVal val="#ppt_x"/>
                                          </p:val>
                                        </p:tav>
                                        <p:tav tm="100000">
                                          <p:val>
                                            <p:strVal val="#ppt_x"/>
                                          </p:val>
                                        </p:tav>
                                      </p:tavLst>
                                    </p:anim>
                                    <p:anim calcmode="lin" valueType="num">
                                      <p:cBhvr additive="base">
                                        <p:cTn id="20" dur="500" fill="hold"/>
                                        <p:tgtEl>
                                          <p:spTgt spid="123"/>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2" presetClass="entr" presetSubtype="4" accel="50000" decel="50000" fill="hold" grpId="0" nodeType="afterEffect">
                                  <p:stCondLst>
                                    <p:cond delay="0"/>
                                  </p:stCondLst>
                                  <p:childTnLst>
                                    <p:set>
                                      <p:cBhvr>
                                        <p:cTn id="23" dur="1" fill="hold">
                                          <p:stCondLst>
                                            <p:cond delay="0"/>
                                          </p:stCondLst>
                                        </p:cTn>
                                        <p:tgtEl>
                                          <p:spTgt spid="122"/>
                                        </p:tgtEl>
                                        <p:attrNameLst>
                                          <p:attrName>style.visibility</p:attrName>
                                        </p:attrNameLst>
                                      </p:cBhvr>
                                      <p:to>
                                        <p:strVal val="visible"/>
                                      </p:to>
                                    </p:set>
                                    <p:anim calcmode="lin" valueType="num">
                                      <p:cBhvr additive="base">
                                        <p:cTn id="24" dur="500" fill="hold"/>
                                        <p:tgtEl>
                                          <p:spTgt spid="122"/>
                                        </p:tgtEl>
                                        <p:attrNameLst>
                                          <p:attrName>ppt_x</p:attrName>
                                        </p:attrNameLst>
                                      </p:cBhvr>
                                      <p:tavLst>
                                        <p:tav tm="0">
                                          <p:val>
                                            <p:strVal val="#ppt_x"/>
                                          </p:val>
                                        </p:tav>
                                        <p:tav tm="100000">
                                          <p:val>
                                            <p:strVal val="#ppt_x"/>
                                          </p:val>
                                        </p:tav>
                                      </p:tavLst>
                                    </p:anim>
                                    <p:anim calcmode="lin" valueType="num">
                                      <p:cBhvr additive="base">
                                        <p:cTn id="25" dur="500" fill="hold"/>
                                        <p:tgtEl>
                                          <p:spTgt spid="122"/>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childTnLst>
                          </p:cTn>
                        </p:par>
                        <p:par>
                          <p:cTn id="32" fill="hold">
                            <p:stCondLst>
                              <p:cond delay="2500"/>
                            </p:stCondLst>
                            <p:childTnLst>
                              <p:par>
                                <p:cTn id="33" presetID="53" presetClass="entr" presetSubtype="0" fill="hold" grpId="0" nodeType="afterEffect">
                                  <p:stCondLst>
                                    <p:cond delay="0"/>
                                  </p:stCondLst>
                                  <p:childTnLst>
                                    <p:set>
                                      <p:cBhvr>
                                        <p:cTn id="34" dur="1" fill="hold">
                                          <p:stCondLst>
                                            <p:cond delay="0"/>
                                          </p:stCondLst>
                                        </p:cTn>
                                        <p:tgtEl>
                                          <p:spTgt spid="127"/>
                                        </p:tgtEl>
                                        <p:attrNameLst>
                                          <p:attrName>style.visibility</p:attrName>
                                        </p:attrNameLst>
                                      </p:cBhvr>
                                      <p:to>
                                        <p:strVal val="visible"/>
                                      </p:to>
                                    </p:set>
                                    <p:anim calcmode="lin" valueType="num">
                                      <p:cBhvr>
                                        <p:cTn id="35" dur="500" fill="hold"/>
                                        <p:tgtEl>
                                          <p:spTgt spid="127"/>
                                        </p:tgtEl>
                                        <p:attrNameLst>
                                          <p:attrName>ppt_w</p:attrName>
                                        </p:attrNameLst>
                                      </p:cBhvr>
                                      <p:tavLst>
                                        <p:tav tm="0">
                                          <p:val>
                                            <p:fltVal val="0"/>
                                          </p:val>
                                        </p:tav>
                                        <p:tav tm="100000">
                                          <p:val>
                                            <p:strVal val="#ppt_w"/>
                                          </p:val>
                                        </p:tav>
                                      </p:tavLst>
                                    </p:anim>
                                    <p:anim calcmode="lin" valueType="num">
                                      <p:cBhvr>
                                        <p:cTn id="36" dur="500" fill="hold"/>
                                        <p:tgtEl>
                                          <p:spTgt spid="127"/>
                                        </p:tgtEl>
                                        <p:attrNameLst>
                                          <p:attrName>ppt_h</p:attrName>
                                        </p:attrNameLst>
                                      </p:cBhvr>
                                      <p:tavLst>
                                        <p:tav tm="0">
                                          <p:val>
                                            <p:fltVal val="0"/>
                                          </p:val>
                                        </p:tav>
                                        <p:tav tm="100000">
                                          <p:val>
                                            <p:strVal val="#ppt_h"/>
                                          </p:val>
                                        </p:tav>
                                      </p:tavLst>
                                    </p:anim>
                                    <p:animEffect transition="in" filter="fade">
                                      <p:cBhvr>
                                        <p:cTn id="37" dur="500"/>
                                        <p:tgtEl>
                                          <p:spTgt spid="127"/>
                                        </p:tgtEl>
                                      </p:cBhvr>
                                    </p:animEffect>
                                  </p:childTnLst>
                                </p:cTn>
                              </p:par>
                            </p:childTnLst>
                          </p:cTn>
                        </p:par>
                        <p:par>
                          <p:cTn id="38" fill="hold">
                            <p:stCondLst>
                              <p:cond delay="30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26"/>
                                        </p:tgtEl>
                                        <p:attrNameLst>
                                          <p:attrName>style.visibility</p:attrName>
                                        </p:attrNameLst>
                                      </p:cBhvr>
                                      <p:to>
                                        <p:strVal val="visible"/>
                                      </p:to>
                                    </p:set>
                                    <p:anim calcmode="lin" valueType="num">
                                      <p:cBhvr additive="base">
                                        <p:cTn id="41" dur="500" fill="hold"/>
                                        <p:tgtEl>
                                          <p:spTgt spid="126"/>
                                        </p:tgtEl>
                                        <p:attrNameLst>
                                          <p:attrName>ppt_x</p:attrName>
                                        </p:attrNameLst>
                                      </p:cBhvr>
                                      <p:tavLst>
                                        <p:tav tm="0">
                                          <p:val>
                                            <p:strVal val="#ppt_x"/>
                                          </p:val>
                                        </p:tav>
                                        <p:tav tm="100000">
                                          <p:val>
                                            <p:strVal val="#ppt_x"/>
                                          </p:val>
                                        </p:tav>
                                      </p:tavLst>
                                    </p:anim>
                                    <p:anim calcmode="lin" valueType="num">
                                      <p:cBhvr additive="base">
                                        <p:cTn id="42" dur="500" fill="hold"/>
                                        <p:tgtEl>
                                          <p:spTgt spid="126"/>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25"/>
                                        </p:tgtEl>
                                        <p:attrNameLst>
                                          <p:attrName>style.visibility</p:attrName>
                                        </p:attrNameLst>
                                      </p:cBhvr>
                                      <p:to>
                                        <p:strVal val="visible"/>
                                      </p:to>
                                    </p:set>
                                    <p:anim calcmode="lin" valueType="num">
                                      <p:cBhvr additive="base">
                                        <p:cTn id="46" dur="500" fill="hold"/>
                                        <p:tgtEl>
                                          <p:spTgt spid="125"/>
                                        </p:tgtEl>
                                        <p:attrNameLst>
                                          <p:attrName>ppt_x</p:attrName>
                                        </p:attrNameLst>
                                      </p:cBhvr>
                                      <p:tavLst>
                                        <p:tav tm="0">
                                          <p:val>
                                            <p:strVal val="#ppt_x"/>
                                          </p:val>
                                        </p:tav>
                                        <p:tav tm="100000">
                                          <p:val>
                                            <p:strVal val="#ppt_x"/>
                                          </p:val>
                                        </p:tav>
                                      </p:tavLst>
                                    </p:anim>
                                    <p:anim calcmode="lin" valueType="num">
                                      <p:cBhvr additive="base">
                                        <p:cTn id="47" dur="500" fill="hold"/>
                                        <p:tgtEl>
                                          <p:spTgt spid="125"/>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4500"/>
                            </p:stCondLst>
                            <p:childTnLst>
                              <p:par>
                                <p:cTn id="55" presetID="53" presetClass="entr" presetSubtype="0" fill="hold" grpId="0" nodeType="afterEffect">
                                  <p:stCondLst>
                                    <p:cond delay="0"/>
                                  </p:stCondLst>
                                  <p:childTnLst>
                                    <p:set>
                                      <p:cBhvr>
                                        <p:cTn id="56" dur="1" fill="hold">
                                          <p:stCondLst>
                                            <p:cond delay="0"/>
                                          </p:stCondLst>
                                        </p:cTn>
                                        <p:tgtEl>
                                          <p:spTgt spid="130"/>
                                        </p:tgtEl>
                                        <p:attrNameLst>
                                          <p:attrName>style.visibility</p:attrName>
                                        </p:attrNameLst>
                                      </p:cBhvr>
                                      <p:to>
                                        <p:strVal val="visible"/>
                                      </p:to>
                                    </p:set>
                                    <p:anim calcmode="lin" valueType="num">
                                      <p:cBhvr>
                                        <p:cTn id="57" dur="500" fill="hold"/>
                                        <p:tgtEl>
                                          <p:spTgt spid="130"/>
                                        </p:tgtEl>
                                        <p:attrNameLst>
                                          <p:attrName>ppt_w</p:attrName>
                                        </p:attrNameLst>
                                      </p:cBhvr>
                                      <p:tavLst>
                                        <p:tav tm="0">
                                          <p:val>
                                            <p:fltVal val="0"/>
                                          </p:val>
                                        </p:tav>
                                        <p:tav tm="100000">
                                          <p:val>
                                            <p:strVal val="#ppt_w"/>
                                          </p:val>
                                        </p:tav>
                                      </p:tavLst>
                                    </p:anim>
                                    <p:anim calcmode="lin" valueType="num">
                                      <p:cBhvr>
                                        <p:cTn id="58" dur="500" fill="hold"/>
                                        <p:tgtEl>
                                          <p:spTgt spid="130"/>
                                        </p:tgtEl>
                                        <p:attrNameLst>
                                          <p:attrName>ppt_h</p:attrName>
                                        </p:attrNameLst>
                                      </p:cBhvr>
                                      <p:tavLst>
                                        <p:tav tm="0">
                                          <p:val>
                                            <p:fltVal val="0"/>
                                          </p:val>
                                        </p:tav>
                                        <p:tav tm="100000">
                                          <p:val>
                                            <p:strVal val="#ppt_h"/>
                                          </p:val>
                                        </p:tav>
                                      </p:tavLst>
                                    </p:anim>
                                    <p:animEffect transition="in" filter="fade">
                                      <p:cBhvr>
                                        <p:cTn id="59" dur="500"/>
                                        <p:tgtEl>
                                          <p:spTgt spid="130"/>
                                        </p:tgtEl>
                                      </p:cBhvr>
                                    </p:animEffect>
                                  </p:childTnLst>
                                </p:cTn>
                              </p:par>
                            </p:childTnLst>
                          </p:cTn>
                        </p:par>
                        <p:par>
                          <p:cTn id="60" fill="hold">
                            <p:stCondLst>
                              <p:cond delay="5000"/>
                            </p:stCondLst>
                            <p:childTnLst>
                              <p:par>
                                <p:cTn id="61" presetID="2" presetClass="entr" presetSubtype="4" accel="50000" decel="50000" fill="hold" grpId="0" nodeType="afterEffect">
                                  <p:stCondLst>
                                    <p:cond delay="0"/>
                                  </p:stCondLst>
                                  <p:childTnLst>
                                    <p:set>
                                      <p:cBhvr>
                                        <p:cTn id="62" dur="1" fill="hold">
                                          <p:stCondLst>
                                            <p:cond delay="0"/>
                                          </p:stCondLst>
                                        </p:cTn>
                                        <p:tgtEl>
                                          <p:spTgt spid="129"/>
                                        </p:tgtEl>
                                        <p:attrNameLst>
                                          <p:attrName>style.visibility</p:attrName>
                                        </p:attrNameLst>
                                      </p:cBhvr>
                                      <p:to>
                                        <p:strVal val="visible"/>
                                      </p:to>
                                    </p:set>
                                    <p:anim calcmode="lin" valueType="num">
                                      <p:cBhvr additive="base">
                                        <p:cTn id="63" dur="500" fill="hold"/>
                                        <p:tgtEl>
                                          <p:spTgt spid="129"/>
                                        </p:tgtEl>
                                        <p:attrNameLst>
                                          <p:attrName>ppt_x</p:attrName>
                                        </p:attrNameLst>
                                      </p:cBhvr>
                                      <p:tavLst>
                                        <p:tav tm="0">
                                          <p:val>
                                            <p:strVal val="#ppt_x"/>
                                          </p:val>
                                        </p:tav>
                                        <p:tav tm="100000">
                                          <p:val>
                                            <p:strVal val="#ppt_x"/>
                                          </p:val>
                                        </p:tav>
                                      </p:tavLst>
                                    </p:anim>
                                    <p:anim calcmode="lin" valueType="num">
                                      <p:cBhvr additive="base">
                                        <p:cTn id="64" dur="500" fill="hold"/>
                                        <p:tgtEl>
                                          <p:spTgt spid="129"/>
                                        </p:tgtEl>
                                        <p:attrNameLst>
                                          <p:attrName>ppt_y</p:attrName>
                                        </p:attrNameLst>
                                      </p:cBhvr>
                                      <p:tavLst>
                                        <p:tav tm="0">
                                          <p:val>
                                            <p:strVal val="1+#ppt_h/2"/>
                                          </p:val>
                                        </p:tav>
                                        <p:tav tm="100000">
                                          <p:val>
                                            <p:strVal val="#ppt_y"/>
                                          </p:val>
                                        </p:tav>
                                      </p:tavLst>
                                    </p:anim>
                                  </p:childTnLst>
                                </p:cTn>
                              </p:par>
                            </p:childTnLst>
                          </p:cTn>
                        </p:par>
                        <p:par>
                          <p:cTn id="65" fill="hold">
                            <p:stCondLst>
                              <p:cond delay="5500"/>
                            </p:stCondLst>
                            <p:childTnLst>
                              <p:par>
                                <p:cTn id="66" presetID="2" presetClass="entr" presetSubtype="4" accel="50000" decel="50000" fill="hold" grpId="0" nodeType="afterEffect">
                                  <p:stCondLst>
                                    <p:cond delay="0"/>
                                  </p:stCondLst>
                                  <p:childTnLst>
                                    <p:set>
                                      <p:cBhvr>
                                        <p:cTn id="67" dur="1" fill="hold">
                                          <p:stCondLst>
                                            <p:cond delay="0"/>
                                          </p:stCondLst>
                                        </p:cTn>
                                        <p:tgtEl>
                                          <p:spTgt spid="128"/>
                                        </p:tgtEl>
                                        <p:attrNameLst>
                                          <p:attrName>style.visibility</p:attrName>
                                        </p:attrNameLst>
                                      </p:cBhvr>
                                      <p:to>
                                        <p:strVal val="visible"/>
                                      </p:to>
                                    </p:set>
                                    <p:anim calcmode="lin" valueType="num">
                                      <p:cBhvr additive="base">
                                        <p:cTn id="68" dur="500" fill="hold"/>
                                        <p:tgtEl>
                                          <p:spTgt spid="128"/>
                                        </p:tgtEl>
                                        <p:attrNameLst>
                                          <p:attrName>ppt_x</p:attrName>
                                        </p:attrNameLst>
                                      </p:cBhvr>
                                      <p:tavLst>
                                        <p:tav tm="0">
                                          <p:val>
                                            <p:strVal val="#ppt_x"/>
                                          </p:val>
                                        </p:tav>
                                        <p:tav tm="100000">
                                          <p:val>
                                            <p:strVal val="#ppt_x"/>
                                          </p:val>
                                        </p:tav>
                                      </p:tavLst>
                                    </p:anim>
                                    <p:anim calcmode="lin" valueType="num">
                                      <p:cBhvr additive="base">
                                        <p:cTn id="69" dur="500" fill="hold"/>
                                        <p:tgtEl>
                                          <p:spTgt spid="128"/>
                                        </p:tgtEl>
                                        <p:attrNameLst>
                                          <p:attrName>ppt_y</p:attrName>
                                        </p:attrNameLst>
                                      </p:cBhvr>
                                      <p:tavLst>
                                        <p:tav tm="0">
                                          <p:val>
                                            <p:strVal val="1+#ppt_h/2"/>
                                          </p:val>
                                        </p:tav>
                                        <p:tav tm="100000">
                                          <p:val>
                                            <p:strVal val="#ppt_y"/>
                                          </p:val>
                                        </p:tav>
                                      </p:tavLst>
                                    </p:anim>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184">
                                            <p:graphicEl>
                                              <a:chart seriesIdx="-3" categoryIdx="-3" bldStep="gridLegend"/>
                                            </p:graphicEl>
                                          </p:spTgt>
                                        </p:tgtEl>
                                        <p:attrNameLst>
                                          <p:attrName>style.visibility</p:attrName>
                                        </p:attrNameLst>
                                      </p:cBhvr>
                                      <p:to>
                                        <p:strVal val="visible"/>
                                      </p:to>
                                    </p:set>
                                    <p:animEffect transition="in" filter="fade">
                                      <p:cBhvr>
                                        <p:cTn id="73" dur="500"/>
                                        <p:tgtEl>
                                          <p:spTgt spid="184">
                                            <p:graphicEl>
                                              <a:chart seriesIdx="-3" categoryIdx="-3" bldStep="gridLegend"/>
                                            </p:graphicEl>
                                          </p:spTgt>
                                        </p:tgtEl>
                                      </p:cBhvr>
                                    </p:animEffect>
                                  </p:childTnLst>
                                </p:cTn>
                              </p:par>
                            </p:childTnLst>
                          </p:cTn>
                        </p:par>
                        <p:par>
                          <p:cTn id="74" fill="hold">
                            <p:stCondLst>
                              <p:cond delay="6500"/>
                            </p:stCondLst>
                            <p:childTnLst>
                              <p:par>
                                <p:cTn id="75" presetID="2" presetClass="entr" presetSubtype="1" accel="50000" decel="50000" fill="hold" grpId="0" nodeType="afterEffect">
                                  <p:stCondLst>
                                    <p:cond delay="0"/>
                                  </p:stCondLst>
                                  <p:childTnLst>
                                    <p:set>
                                      <p:cBhvr>
                                        <p:cTn id="76" dur="1" fill="hold">
                                          <p:stCondLst>
                                            <p:cond delay="0"/>
                                          </p:stCondLst>
                                        </p:cTn>
                                        <p:tgtEl>
                                          <p:spTgt spid="184">
                                            <p:graphicEl>
                                              <a:chart seriesIdx="0" categoryIdx="-4" bldStep="series"/>
                                            </p:graphicEl>
                                          </p:spTgt>
                                        </p:tgtEl>
                                        <p:attrNameLst>
                                          <p:attrName>style.visibility</p:attrName>
                                        </p:attrNameLst>
                                      </p:cBhvr>
                                      <p:to>
                                        <p:strVal val="visible"/>
                                      </p:to>
                                    </p:set>
                                    <p:anim calcmode="lin" valueType="num">
                                      <p:cBhvr additive="base">
                                        <p:cTn id="77" dur="500" fill="hold"/>
                                        <p:tgtEl>
                                          <p:spTgt spid="184">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additive="base">
                                        <p:cTn id="78" dur="500" fill="hold"/>
                                        <p:tgtEl>
                                          <p:spTgt spid="184">
                                            <p:graphicEl>
                                              <a:chart seriesIdx="0" categoryIdx="-4" bldStep="series"/>
                                            </p:graphicEl>
                                          </p:spTgt>
                                        </p:tgtEl>
                                        <p:attrNameLst>
                                          <p:attrName>ppt_y</p:attrName>
                                        </p:attrNameLst>
                                      </p:cBhvr>
                                      <p:tavLst>
                                        <p:tav tm="0">
                                          <p:val>
                                            <p:strVal val="0-#ppt_h/2"/>
                                          </p:val>
                                        </p:tav>
                                        <p:tav tm="100000">
                                          <p:val>
                                            <p:strVal val="#ppt_y"/>
                                          </p:val>
                                        </p:tav>
                                      </p:tavLst>
                                    </p:anim>
                                  </p:childTnLst>
                                </p:cTn>
                              </p:par>
                            </p:childTnLst>
                          </p:cTn>
                        </p:par>
                        <p:par>
                          <p:cTn id="79" fill="hold">
                            <p:stCondLst>
                              <p:cond delay="7000"/>
                            </p:stCondLst>
                            <p:childTnLst>
                              <p:par>
                                <p:cTn id="80" presetID="2" presetClass="entr" presetSubtype="1" accel="50000" decel="50000" fill="hold" grpId="0" nodeType="afterEffect">
                                  <p:stCondLst>
                                    <p:cond delay="0"/>
                                  </p:stCondLst>
                                  <p:childTnLst>
                                    <p:set>
                                      <p:cBhvr>
                                        <p:cTn id="81" dur="1" fill="hold">
                                          <p:stCondLst>
                                            <p:cond delay="0"/>
                                          </p:stCondLst>
                                        </p:cTn>
                                        <p:tgtEl>
                                          <p:spTgt spid="184">
                                            <p:graphicEl>
                                              <a:chart seriesIdx="1" categoryIdx="-4" bldStep="series"/>
                                            </p:graphicEl>
                                          </p:spTgt>
                                        </p:tgtEl>
                                        <p:attrNameLst>
                                          <p:attrName>style.visibility</p:attrName>
                                        </p:attrNameLst>
                                      </p:cBhvr>
                                      <p:to>
                                        <p:strVal val="visible"/>
                                      </p:to>
                                    </p:set>
                                    <p:anim calcmode="lin" valueType="num">
                                      <p:cBhvr additive="base">
                                        <p:cTn id="82" dur="500" fill="hold"/>
                                        <p:tgtEl>
                                          <p:spTgt spid="184">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additive="base">
                                        <p:cTn id="83" dur="500" fill="hold"/>
                                        <p:tgtEl>
                                          <p:spTgt spid="184">
                                            <p:graphicEl>
                                              <a:chart seriesIdx="1" categoryIdx="-4" bldStep="series"/>
                                            </p:graphicEl>
                                          </p:spTgt>
                                        </p:tgtEl>
                                        <p:attrNameLst>
                                          <p:attrName>ppt_y</p:attrName>
                                        </p:attrNameLst>
                                      </p:cBhvr>
                                      <p:tavLst>
                                        <p:tav tm="0">
                                          <p:val>
                                            <p:strVal val="0-#ppt_h/2"/>
                                          </p:val>
                                        </p:tav>
                                        <p:tav tm="100000">
                                          <p:val>
                                            <p:strVal val="#ppt_y"/>
                                          </p:val>
                                        </p:tav>
                                      </p:tavLst>
                                    </p:anim>
                                  </p:childTnLst>
                                </p:cTn>
                              </p:par>
                            </p:childTnLst>
                          </p:cTn>
                        </p:par>
                        <p:par>
                          <p:cTn id="84" fill="hold">
                            <p:stCondLst>
                              <p:cond delay="7500"/>
                            </p:stCondLst>
                            <p:childTnLst>
                              <p:par>
                                <p:cTn id="85" presetID="2" presetClass="entr" presetSubtype="1" accel="50000" decel="50000" fill="hold" grpId="0" nodeType="afterEffect">
                                  <p:stCondLst>
                                    <p:cond delay="0"/>
                                  </p:stCondLst>
                                  <p:childTnLst>
                                    <p:set>
                                      <p:cBhvr>
                                        <p:cTn id="86" dur="1" fill="hold">
                                          <p:stCondLst>
                                            <p:cond delay="0"/>
                                          </p:stCondLst>
                                        </p:cTn>
                                        <p:tgtEl>
                                          <p:spTgt spid="184">
                                            <p:graphicEl>
                                              <a:chart seriesIdx="2" categoryIdx="-4" bldStep="series"/>
                                            </p:graphicEl>
                                          </p:spTgt>
                                        </p:tgtEl>
                                        <p:attrNameLst>
                                          <p:attrName>style.visibility</p:attrName>
                                        </p:attrNameLst>
                                      </p:cBhvr>
                                      <p:to>
                                        <p:strVal val="visible"/>
                                      </p:to>
                                    </p:set>
                                    <p:anim calcmode="lin" valueType="num">
                                      <p:cBhvr additive="base">
                                        <p:cTn id="87" dur="500" fill="hold"/>
                                        <p:tgtEl>
                                          <p:spTgt spid="184">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additive="base">
                                        <p:cTn id="88" dur="500" fill="hold"/>
                                        <p:tgtEl>
                                          <p:spTgt spid="184">
                                            <p:graphicEl>
                                              <a:chart seriesIdx="2" categoryIdx="-4" bldStep="series"/>
                                            </p:graphicEl>
                                          </p:spTgt>
                                        </p:tgtEl>
                                        <p:attrNameLst>
                                          <p:attrName>ppt_y</p:attrName>
                                        </p:attrNameLst>
                                      </p:cBhvr>
                                      <p:tavLst>
                                        <p:tav tm="0">
                                          <p:val>
                                            <p:strVal val="0-#ppt_h/2"/>
                                          </p:val>
                                        </p:tav>
                                        <p:tav tm="100000">
                                          <p:val>
                                            <p:strVal val="#ppt_y"/>
                                          </p:val>
                                        </p:tav>
                                      </p:tavLst>
                                    </p:anim>
                                  </p:childTnLst>
                                </p:cTn>
                              </p:par>
                            </p:childTnLst>
                          </p:cTn>
                        </p:par>
                        <p:par>
                          <p:cTn id="89" fill="hold">
                            <p:stCondLst>
                              <p:cond delay="8000"/>
                            </p:stCondLst>
                            <p:childTnLst>
                              <p:par>
                                <p:cTn id="90" presetID="53" presetClass="entr" presetSubtype="0" fill="hold" grpId="0" nodeType="afterEffect">
                                  <p:stCondLst>
                                    <p:cond delay="0"/>
                                  </p:stCondLst>
                                  <p:childTnLst>
                                    <p:set>
                                      <p:cBhvr>
                                        <p:cTn id="91" dur="1" fill="hold">
                                          <p:stCondLst>
                                            <p:cond delay="0"/>
                                          </p:stCondLst>
                                        </p:cTn>
                                        <p:tgtEl>
                                          <p:spTgt spid="195"/>
                                        </p:tgtEl>
                                        <p:attrNameLst>
                                          <p:attrName>style.visibility</p:attrName>
                                        </p:attrNameLst>
                                      </p:cBhvr>
                                      <p:to>
                                        <p:strVal val="visible"/>
                                      </p:to>
                                    </p:set>
                                    <p:anim calcmode="lin" valueType="num">
                                      <p:cBhvr>
                                        <p:cTn id="92" dur="500" fill="hold"/>
                                        <p:tgtEl>
                                          <p:spTgt spid="195"/>
                                        </p:tgtEl>
                                        <p:attrNameLst>
                                          <p:attrName>ppt_w</p:attrName>
                                        </p:attrNameLst>
                                      </p:cBhvr>
                                      <p:tavLst>
                                        <p:tav tm="0">
                                          <p:val>
                                            <p:fltVal val="0"/>
                                          </p:val>
                                        </p:tav>
                                        <p:tav tm="100000">
                                          <p:val>
                                            <p:strVal val="#ppt_w"/>
                                          </p:val>
                                        </p:tav>
                                      </p:tavLst>
                                    </p:anim>
                                    <p:anim calcmode="lin" valueType="num">
                                      <p:cBhvr>
                                        <p:cTn id="93" dur="500" fill="hold"/>
                                        <p:tgtEl>
                                          <p:spTgt spid="195"/>
                                        </p:tgtEl>
                                        <p:attrNameLst>
                                          <p:attrName>ppt_h</p:attrName>
                                        </p:attrNameLst>
                                      </p:cBhvr>
                                      <p:tavLst>
                                        <p:tav tm="0">
                                          <p:val>
                                            <p:fltVal val="0"/>
                                          </p:val>
                                        </p:tav>
                                        <p:tav tm="100000">
                                          <p:val>
                                            <p:strVal val="#ppt_h"/>
                                          </p:val>
                                        </p:tav>
                                      </p:tavLst>
                                    </p:anim>
                                    <p:animEffect transition="in" filter="fade">
                                      <p:cBhvr>
                                        <p:cTn id="94" dur="500"/>
                                        <p:tgtEl>
                                          <p:spTgt spid="195"/>
                                        </p:tgtEl>
                                      </p:cBhvr>
                                    </p:animEffect>
                                  </p:childTnLst>
                                </p:cTn>
                              </p:par>
                            </p:childTnLst>
                          </p:cTn>
                        </p:par>
                        <p:par>
                          <p:cTn id="95" fill="hold">
                            <p:stCondLst>
                              <p:cond delay="8500"/>
                            </p:stCondLst>
                            <p:childTnLst>
                              <p:par>
                                <p:cTn id="96" presetID="2" presetClass="entr" presetSubtype="1" accel="50000" decel="50000" fill="hold" grpId="0" nodeType="afterEffect">
                                  <p:stCondLst>
                                    <p:cond delay="0"/>
                                  </p:stCondLst>
                                  <p:childTnLst>
                                    <p:set>
                                      <p:cBhvr>
                                        <p:cTn id="97" dur="1" fill="hold">
                                          <p:stCondLst>
                                            <p:cond delay="0"/>
                                          </p:stCondLst>
                                        </p:cTn>
                                        <p:tgtEl>
                                          <p:spTgt spid="190"/>
                                        </p:tgtEl>
                                        <p:attrNameLst>
                                          <p:attrName>style.visibility</p:attrName>
                                        </p:attrNameLst>
                                      </p:cBhvr>
                                      <p:to>
                                        <p:strVal val="visible"/>
                                      </p:to>
                                    </p:set>
                                    <p:anim calcmode="lin" valueType="num">
                                      <p:cBhvr additive="base">
                                        <p:cTn id="98" dur="500" fill="hold"/>
                                        <p:tgtEl>
                                          <p:spTgt spid="190"/>
                                        </p:tgtEl>
                                        <p:attrNameLst>
                                          <p:attrName>ppt_x</p:attrName>
                                        </p:attrNameLst>
                                      </p:cBhvr>
                                      <p:tavLst>
                                        <p:tav tm="0">
                                          <p:val>
                                            <p:strVal val="#ppt_x"/>
                                          </p:val>
                                        </p:tav>
                                        <p:tav tm="100000">
                                          <p:val>
                                            <p:strVal val="#ppt_x"/>
                                          </p:val>
                                        </p:tav>
                                      </p:tavLst>
                                    </p:anim>
                                    <p:anim calcmode="lin" valueType="num">
                                      <p:cBhvr additive="base">
                                        <p:cTn id="99" dur="500" fill="hold"/>
                                        <p:tgtEl>
                                          <p:spTgt spid="190"/>
                                        </p:tgtEl>
                                        <p:attrNameLst>
                                          <p:attrName>ppt_y</p:attrName>
                                        </p:attrNameLst>
                                      </p:cBhvr>
                                      <p:tavLst>
                                        <p:tav tm="0">
                                          <p:val>
                                            <p:strVal val="0-#ppt_h/2"/>
                                          </p:val>
                                        </p:tav>
                                        <p:tav tm="100000">
                                          <p:val>
                                            <p:strVal val="#ppt_y"/>
                                          </p:val>
                                        </p:tav>
                                      </p:tavLst>
                                    </p:anim>
                                  </p:childTnLst>
                                </p:cTn>
                              </p:par>
                            </p:childTnLst>
                          </p:cTn>
                        </p:par>
                        <p:par>
                          <p:cTn id="100" fill="hold">
                            <p:stCondLst>
                              <p:cond delay="9000"/>
                            </p:stCondLst>
                            <p:childTnLst>
                              <p:par>
                                <p:cTn id="101" presetID="53" presetClass="entr" presetSubtype="0" fill="hold" grpId="0" nodeType="afterEffect">
                                  <p:stCondLst>
                                    <p:cond delay="0"/>
                                  </p:stCondLst>
                                  <p:childTnLst>
                                    <p:set>
                                      <p:cBhvr>
                                        <p:cTn id="102" dur="1" fill="hold">
                                          <p:stCondLst>
                                            <p:cond delay="0"/>
                                          </p:stCondLst>
                                        </p:cTn>
                                        <p:tgtEl>
                                          <p:spTgt spid="193"/>
                                        </p:tgtEl>
                                        <p:attrNameLst>
                                          <p:attrName>style.visibility</p:attrName>
                                        </p:attrNameLst>
                                      </p:cBhvr>
                                      <p:to>
                                        <p:strVal val="visible"/>
                                      </p:to>
                                    </p:set>
                                    <p:anim calcmode="lin" valueType="num">
                                      <p:cBhvr>
                                        <p:cTn id="103" dur="500" fill="hold"/>
                                        <p:tgtEl>
                                          <p:spTgt spid="193"/>
                                        </p:tgtEl>
                                        <p:attrNameLst>
                                          <p:attrName>ppt_w</p:attrName>
                                        </p:attrNameLst>
                                      </p:cBhvr>
                                      <p:tavLst>
                                        <p:tav tm="0">
                                          <p:val>
                                            <p:fltVal val="0"/>
                                          </p:val>
                                        </p:tav>
                                        <p:tav tm="100000">
                                          <p:val>
                                            <p:strVal val="#ppt_w"/>
                                          </p:val>
                                        </p:tav>
                                      </p:tavLst>
                                    </p:anim>
                                    <p:anim calcmode="lin" valueType="num">
                                      <p:cBhvr>
                                        <p:cTn id="104" dur="500" fill="hold"/>
                                        <p:tgtEl>
                                          <p:spTgt spid="193"/>
                                        </p:tgtEl>
                                        <p:attrNameLst>
                                          <p:attrName>ppt_h</p:attrName>
                                        </p:attrNameLst>
                                      </p:cBhvr>
                                      <p:tavLst>
                                        <p:tav tm="0">
                                          <p:val>
                                            <p:fltVal val="0"/>
                                          </p:val>
                                        </p:tav>
                                        <p:tav tm="100000">
                                          <p:val>
                                            <p:strVal val="#ppt_h"/>
                                          </p:val>
                                        </p:tav>
                                      </p:tavLst>
                                    </p:anim>
                                    <p:animEffect transition="in" filter="fade">
                                      <p:cBhvr>
                                        <p:cTn id="105" dur="500"/>
                                        <p:tgtEl>
                                          <p:spTgt spid="193"/>
                                        </p:tgtEl>
                                      </p:cBhvr>
                                    </p:animEffect>
                                  </p:childTnLst>
                                </p:cTn>
                              </p:par>
                            </p:childTnLst>
                          </p:cTn>
                        </p:par>
                        <p:par>
                          <p:cTn id="106" fill="hold">
                            <p:stCondLst>
                              <p:cond delay="9500"/>
                            </p:stCondLst>
                            <p:childTnLst>
                              <p:par>
                                <p:cTn id="107" presetID="2" presetClass="entr" presetSubtype="1" accel="50000" decel="50000" fill="hold" grpId="0" nodeType="afterEffect">
                                  <p:stCondLst>
                                    <p:cond delay="0"/>
                                  </p:stCondLst>
                                  <p:childTnLst>
                                    <p:set>
                                      <p:cBhvr>
                                        <p:cTn id="108" dur="1" fill="hold">
                                          <p:stCondLst>
                                            <p:cond delay="0"/>
                                          </p:stCondLst>
                                        </p:cTn>
                                        <p:tgtEl>
                                          <p:spTgt spid="192"/>
                                        </p:tgtEl>
                                        <p:attrNameLst>
                                          <p:attrName>style.visibility</p:attrName>
                                        </p:attrNameLst>
                                      </p:cBhvr>
                                      <p:to>
                                        <p:strVal val="visible"/>
                                      </p:to>
                                    </p:set>
                                    <p:anim calcmode="lin" valueType="num">
                                      <p:cBhvr additive="base">
                                        <p:cTn id="109" dur="500" fill="hold"/>
                                        <p:tgtEl>
                                          <p:spTgt spid="192"/>
                                        </p:tgtEl>
                                        <p:attrNameLst>
                                          <p:attrName>ppt_x</p:attrName>
                                        </p:attrNameLst>
                                      </p:cBhvr>
                                      <p:tavLst>
                                        <p:tav tm="0">
                                          <p:val>
                                            <p:strVal val="#ppt_x"/>
                                          </p:val>
                                        </p:tav>
                                        <p:tav tm="100000">
                                          <p:val>
                                            <p:strVal val="#ppt_x"/>
                                          </p:val>
                                        </p:tav>
                                      </p:tavLst>
                                    </p:anim>
                                    <p:anim calcmode="lin" valueType="num">
                                      <p:cBhvr additive="base">
                                        <p:cTn id="110" dur="500" fill="hold"/>
                                        <p:tgtEl>
                                          <p:spTgt spid="192"/>
                                        </p:tgtEl>
                                        <p:attrNameLst>
                                          <p:attrName>ppt_y</p:attrName>
                                        </p:attrNameLst>
                                      </p:cBhvr>
                                      <p:tavLst>
                                        <p:tav tm="0">
                                          <p:val>
                                            <p:strVal val="0-#ppt_h/2"/>
                                          </p:val>
                                        </p:tav>
                                        <p:tav tm="100000">
                                          <p:val>
                                            <p:strVal val="#ppt_y"/>
                                          </p:val>
                                        </p:tav>
                                      </p:tavLst>
                                    </p:anim>
                                  </p:childTnLst>
                                </p:cTn>
                              </p:par>
                            </p:childTnLst>
                          </p:cTn>
                        </p:par>
                        <p:par>
                          <p:cTn id="111" fill="hold">
                            <p:stCondLst>
                              <p:cond delay="10000"/>
                            </p:stCondLst>
                            <p:childTnLst>
                              <p:par>
                                <p:cTn id="112" presetID="53" presetClass="entr" presetSubtype="0" fill="hold" grpId="0" nodeType="afterEffect">
                                  <p:stCondLst>
                                    <p:cond delay="0"/>
                                  </p:stCondLst>
                                  <p:childTnLst>
                                    <p:set>
                                      <p:cBhvr>
                                        <p:cTn id="113" dur="1" fill="hold">
                                          <p:stCondLst>
                                            <p:cond delay="0"/>
                                          </p:stCondLst>
                                        </p:cTn>
                                        <p:tgtEl>
                                          <p:spTgt spid="194"/>
                                        </p:tgtEl>
                                        <p:attrNameLst>
                                          <p:attrName>style.visibility</p:attrName>
                                        </p:attrNameLst>
                                      </p:cBhvr>
                                      <p:to>
                                        <p:strVal val="visible"/>
                                      </p:to>
                                    </p:set>
                                    <p:anim calcmode="lin" valueType="num">
                                      <p:cBhvr>
                                        <p:cTn id="114" dur="500" fill="hold"/>
                                        <p:tgtEl>
                                          <p:spTgt spid="194"/>
                                        </p:tgtEl>
                                        <p:attrNameLst>
                                          <p:attrName>ppt_w</p:attrName>
                                        </p:attrNameLst>
                                      </p:cBhvr>
                                      <p:tavLst>
                                        <p:tav tm="0">
                                          <p:val>
                                            <p:fltVal val="0"/>
                                          </p:val>
                                        </p:tav>
                                        <p:tav tm="100000">
                                          <p:val>
                                            <p:strVal val="#ppt_w"/>
                                          </p:val>
                                        </p:tav>
                                      </p:tavLst>
                                    </p:anim>
                                    <p:anim calcmode="lin" valueType="num">
                                      <p:cBhvr>
                                        <p:cTn id="115" dur="500" fill="hold"/>
                                        <p:tgtEl>
                                          <p:spTgt spid="194"/>
                                        </p:tgtEl>
                                        <p:attrNameLst>
                                          <p:attrName>ppt_h</p:attrName>
                                        </p:attrNameLst>
                                      </p:cBhvr>
                                      <p:tavLst>
                                        <p:tav tm="0">
                                          <p:val>
                                            <p:fltVal val="0"/>
                                          </p:val>
                                        </p:tav>
                                        <p:tav tm="100000">
                                          <p:val>
                                            <p:strVal val="#ppt_h"/>
                                          </p:val>
                                        </p:tav>
                                      </p:tavLst>
                                    </p:anim>
                                    <p:animEffect transition="in" filter="fade">
                                      <p:cBhvr>
                                        <p:cTn id="116" dur="500"/>
                                        <p:tgtEl>
                                          <p:spTgt spid="194"/>
                                        </p:tgtEl>
                                      </p:cBhvr>
                                    </p:animEffect>
                                  </p:childTnLst>
                                </p:cTn>
                              </p:par>
                            </p:childTnLst>
                          </p:cTn>
                        </p:par>
                        <p:par>
                          <p:cTn id="117" fill="hold">
                            <p:stCondLst>
                              <p:cond delay="10500"/>
                            </p:stCondLst>
                            <p:childTnLst>
                              <p:par>
                                <p:cTn id="118" presetID="2" presetClass="entr" presetSubtype="1" accel="50000" decel="50000" fill="hold" grpId="0" nodeType="afterEffect">
                                  <p:stCondLst>
                                    <p:cond delay="0"/>
                                  </p:stCondLst>
                                  <p:childTnLst>
                                    <p:set>
                                      <p:cBhvr>
                                        <p:cTn id="119" dur="1" fill="hold">
                                          <p:stCondLst>
                                            <p:cond delay="0"/>
                                          </p:stCondLst>
                                        </p:cTn>
                                        <p:tgtEl>
                                          <p:spTgt spid="191"/>
                                        </p:tgtEl>
                                        <p:attrNameLst>
                                          <p:attrName>style.visibility</p:attrName>
                                        </p:attrNameLst>
                                      </p:cBhvr>
                                      <p:to>
                                        <p:strVal val="visible"/>
                                      </p:to>
                                    </p:set>
                                    <p:anim calcmode="lin" valueType="num">
                                      <p:cBhvr additive="base">
                                        <p:cTn id="120" dur="500" fill="hold"/>
                                        <p:tgtEl>
                                          <p:spTgt spid="191"/>
                                        </p:tgtEl>
                                        <p:attrNameLst>
                                          <p:attrName>ppt_x</p:attrName>
                                        </p:attrNameLst>
                                      </p:cBhvr>
                                      <p:tavLst>
                                        <p:tav tm="0">
                                          <p:val>
                                            <p:strVal val="#ppt_x"/>
                                          </p:val>
                                        </p:tav>
                                        <p:tav tm="100000">
                                          <p:val>
                                            <p:strVal val="#ppt_x"/>
                                          </p:val>
                                        </p:tav>
                                      </p:tavLst>
                                    </p:anim>
                                    <p:anim calcmode="lin" valueType="num">
                                      <p:cBhvr additive="base">
                                        <p:cTn id="121" dur="500" fill="hold"/>
                                        <p:tgtEl>
                                          <p:spTgt spid="191"/>
                                        </p:tgtEl>
                                        <p:attrNameLst>
                                          <p:attrName>ppt_y</p:attrName>
                                        </p:attrNameLst>
                                      </p:cBhvr>
                                      <p:tavLst>
                                        <p:tav tm="0">
                                          <p:val>
                                            <p:strVal val="0-#ppt_h/2"/>
                                          </p:val>
                                        </p:tav>
                                        <p:tav tm="100000">
                                          <p:val>
                                            <p:strVal val="#ppt_y"/>
                                          </p:val>
                                        </p:tav>
                                      </p:tavLst>
                                    </p:anim>
                                  </p:childTnLst>
                                </p:cTn>
                              </p:par>
                            </p:childTnLst>
                          </p:cTn>
                        </p:par>
                        <p:par>
                          <p:cTn id="122" fill="hold">
                            <p:stCondLst>
                              <p:cond delay="11000"/>
                            </p:stCondLst>
                            <p:childTnLst>
                              <p:par>
                                <p:cTn id="123" presetID="53" presetClass="entr" presetSubtype="0" fill="hold" grpId="0" nodeType="afterEffect">
                                  <p:stCondLst>
                                    <p:cond delay="0"/>
                                  </p:stCondLst>
                                  <p:childTnLst>
                                    <p:set>
                                      <p:cBhvr>
                                        <p:cTn id="124" dur="1" fill="hold">
                                          <p:stCondLst>
                                            <p:cond delay="0"/>
                                          </p:stCondLst>
                                        </p:cTn>
                                        <p:tgtEl>
                                          <p:spTgt spid="66"/>
                                        </p:tgtEl>
                                        <p:attrNameLst>
                                          <p:attrName>style.visibility</p:attrName>
                                        </p:attrNameLst>
                                      </p:cBhvr>
                                      <p:to>
                                        <p:strVal val="visible"/>
                                      </p:to>
                                    </p:set>
                                    <p:anim calcmode="lin" valueType="num">
                                      <p:cBhvr>
                                        <p:cTn id="125" dur="500" fill="hold"/>
                                        <p:tgtEl>
                                          <p:spTgt spid="66"/>
                                        </p:tgtEl>
                                        <p:attrNameLst>
                                          <p:attrName>ppt_w</p:attrName>
                                        </p:attrNameLst>
                                      </p:cBhvr>
                                      <p:tavLst>
                                        <p:tav tm="0">
                                          <p:val>
                                            <p:fltVal val="0"/>
                                          </p:val>
                                        </p:tav>
                                        <p:tav tm="100000">
                                          <p:val>
                                            <p:strVal val="#ppt_w"/>
                                          </p:val>
                                        </p:tav>
                                      </p:tavLst>
                                    </p:anim>
                                    <p:anim calcmode="lin" valueType="num">
                                      <p:cBhvr>
                                        <p:cTn id="126" dur="500" fill="hold"/>
                                        <p:tgtEl>
                                          <p:spTgt spid="66"/>
                                        </p:tgtEl>
                                        <p:attrNameLst>
                                          <p:attrName>ppt_h</p:attrName>
                                        </p:attrNameLst>
                                      </p:cBhvr>
                                      <p:tavLst>
                                        <p:tav tm="0">
                                          <p:val>
                                            <p:fltVal val="0"/>
                                          </p:val>
                                        </p:tav>
                                        <p:tav tm="100000">
                                          <p:val>
                                            <p:strVal val="#ppt_h"/>
                                          </p:val>
                                        </p:tav>
                                      </p:tavLst>
                                    </p:anim>
                                    <p:animEffect transition="in" filter="fade">
                                      <p:cBhvr>
                                        <p:cTn id="127" dur="500"/>
                                        <p:tgtEl>
                                          <p:spTgt spid="66"/>
                                        </p:tgtEl>
                                      </p:cBhvr>
                                    </p:animEffect>
                                  </p:childTnLst>
                                </p:cTn>
                              </p:par>
                              <p:par>
                                <p:cTn id="128" presetID="2" presetClass="entr" presetSubtype="2" accel="50000" decel="50000" fill="hold" grpId="0" nodeType="withEffect">
                                  <p:stCondLst>
                                    <p:cond delay="0"/>
                                  </p:stCondLst>
                                  <p:childTnLst>
                                    <p:set>
                                      <p:cBhvr>
                                        <p:cTn id="129" dur="1" fill="hold">
                                          <p:stCondLst>
                                            <p:cond delay="0"/>
                                          </p:stCondLst>
                                        </p:cTn>
                                        <p:tgtEl>
                                          <p:spTgt spid="159"/>
                                        </p:tgtEl>
                                        <p:attrNameLst>
                                          <p:attrName>style.visibility</p:attrName>
                                        </p:attrNameLst>
                                      </p:cBhvr>
                                      <p:to>
                                        <p:strVal val="visible"/>
                                      </p:to>
                                    </p:set>
                                    <p:anim calcmode="lin" valueType="num">
                                      <p:cBhvr additive="base">
                                        <p:cTn id="130" dur="500" fill="hold"/>
                                        <p:tgtEl>
                                          <p:spTgt spid="159"/>
                                        </p:tgtEl>
                                        <p:attrNameLst>
                                          <p:attrName>ppt_x</p:attrName>
                                        </p:attrNameLst>
                                      </p:cBhvr>
                                      <p:tavLst>
                                        <p:tav tm="0">
                                          <p:val>
                                            <p:strVal val="1+#ppt_w/2"/>
                                          </p:val>
                                        </p:tav>
                                        <p:tav tm="100000">
                                          <p:val>
                                            <p:strVal val="#ppt_x"/>
                                          </p:val>
                                        </p:tav>
                                      </p:tavLst>
                                    </p:anim>
                                    <p:anim calcmode="lin" valueType="num">
                                      <p:cBhvr additive="base">
                                        <p:cTn id="131" dur="500" fill="hold"/>
                                        <p:tgtEl>
                                          <p:spTgt spid="159"/>
                                        </p:tgtEl>
                                        <p:attrNameLst>
                                          <p:attrName>ppt_y</p:attrName>
                                        </p:attrNameLst>
                                      </p:cBhvr>
                                      <p:tavLst>
                                        <p:tav tm="0">
                                          <p:val>
                                            <p:strVal val="#ppt_y"/>
                                          </p:val>
                                        </p:tav>
                                        <p:tav tm="100000">
                                          <p:val>
                                            <p:strVal val="#ppt_y"/>
                                          </p:val>
                                        </p:tav>
                                      </p:tavLst>
                                    </p:anim>
                                  </p:childTnLst>
                                </p:cTn>
                              </p:par>
                            </p:childTnLst>
                          </p:cTn>
                        </p:par>
                        <p:par>
                          <p:cTn id="132" fill="hold">
                            <p:stCondLst>
                              <p:cond delay="11500"/>
                            </p:stCondLst>
                            <p:childTnLst>
                              <p:par>
                                <p:cTn id="133" presetID="53" presetClass="entr" presetSubtype="0" fill="hold" grpId="0" nodeType="afterEffect">
                                  <p:stCondLst>
                                    <p:cond delay="0"/>
                                  </p:stCondLst>
                                  <p:childTnLst>
                                    <p:set>
                                      <p:cBhvr>
                                        <p:cTn id="134" dur="1" fill="hold">
                                          <p:stCondLst>
                                            <p:cond delay="0"/>
                                          </p:stCondLst>
                                        </p:cTn>
                                        <p:tgtEl>
                                          <p:spTgt spid="67"/>
                                        </p:tgtEl>
                                        <p:attrNameLst>
                                          <p:attrName>style.visibility</p:attrName>
                                        </p:attrNameLst>
                                      </p:cBhvr>
                                      <p:to>
                                        <p:strVal val="visible"/>
                                      </p:to>
                                    </p:set>
                                    <p:anim calcmode="lin" valueType="num">
                                      <p:cBhvr>
                                        <p:cTn id="135" dur="500" fill="hold"/>
                                        <p:tgtEl>
                                          <p:spTgt spid="67"/>
                                        </p:tgtEl>
                                        <p:attrNameLst>
                                          <p:attrName>ppt_w</p:attrName>
                                        </p:attrNameLst>
                                      </p:cBhvr>
                                      <p:tavLst>
                                        <p:tav tm="0">
                                          <p:val>
                                            <p:fltVal val="0"/>
                                          </p:val>
                                        </p:tav>
                                        <p:tav tm="100000">
                                          <p:val>
                                            <p:strVal val="#ppt_w"/>
                                          </p:val>
                                        </p:tav>
                                      </p:tavLst>
                                    </p:anim>
                                    <p:anim calcmode="lin" valueType="num">
                                      <p:cBhvr>
                                        <p:cTn id="136" dur="500" fill="hold"/>
                                        <p:tgtEl>
                                          <p:spTgt spid="67"/>
                                        </p:tgtEl>
                                        <p:attrNameLst>
                                          <p:attrName>ppt_h</p:attrName>
                                        </p:attrNameLst>
                                      </p:cBhvr>
                                      <p:tavLst>
                                        <p:tav tm="0">
                                          <p:val>
                                            <p:fltVal val="0"/>
                                          </p:val>
                                        </p:tav>
                                        <p:tav tm="100000">
                                          <p:val>
                                            <p:strVal val="#ppt_h"/>
                                          </p:val>
                                        </p:tav>
                                      </p:tavLst>
                                    </p:anim>
                                    <p:animEffect transition="in" filter="fade">
                                      <p:cBhvr>
                                        <p:cTn id="137" dur="500"/>
                                        <p:tgtEl>
                                          <p:spTgt spid="67"/>
                                        </p:tgtEl>
                                      </p:cBhvr>
                                    </p:animEffect>
                                  </p:childTnLst>
                                </p:cTn>
                              </p:par>
                              <p:par>
                                <p:cTn id="138" presetID="2" presetClass="entr" presetSubtype="2" accel="50000" decel="50000" fill="hold" grpId="0" nodeType="withEffect">
                                  <p:stCondLst>
                                    <p:cond delay="0"/>
                                  </p:stCondLst>
                                  <p:childTnLst>
                                    <p:set>
                                      <p:cBhvr>
                                        <p:cTn id="139" dur="1" fill="hold">
                                          <p:stCondLst>
                                            <p:cond delay="0"/>
                                          </p:stCondLst>
                                        </p:cTn>
                                        <p:tgtEl>
                                          <p:spTgt spid="185"/>
                                        </p:tgtEl>
                                        <p:attrNameLst>
                                          <p:attrName>style.visibility</p:attrName>
                                        </p:attrNameLst>
                                      </p:cBhvr>
                                      <p:to>
                                        <p:strVal val="visible"/>
                                      </p:to>
                                    </p:set>
                                    <p:anim calcmode="lin" valueType="num">
                                      <p:cBhvr additive="base">
                                        <p:cTn id="140" dur="500" fill="hold"/>
                                        <p:tgtEl>
                                          <p:spTgt spid="185"/>
                                        </p:tgtEl>
                                        <p:attrNameLst>
                                          <p:attrName>ppt_x</p:attrName>
                                        </p:attrNameLst>
                                      </p:cBhvr>
                                      <p:tavLst>
                                        <p:tav tm="0">
                                          <p:val>
                                            <p:strVal val="1+#ppt_w/2"/>
                                          </p:val>
                                        </p:tav>
                                        <p:tav tm="100000">
                                          <p:val>
                                            <p:strVal val="#ppt_x"/>
                                          </p:val>
                                        </p:tav>
                                      </p:tavLst>
                                    </p:anim>
                                    <p:anim calcmode="lin" valueType="num">
                                      <p:cBhvr additive="base">
                                        <p:cTn id="141" dur="500" fill="hold"/>
                                        <p:tgtEl>
                                          <p:spTgt spid="185"/>
                                        </p:tgtEl>
                                        <p:attrNameLst>
                                          <p:attrName>ppt_y</p:attrName>
                                        </p:attrNameLst>
                                      </p:cBhvr>
                                      <p:tavLst>
                                        <p:tav tm="0">
                                          <p:val>
                                            <p:strVal val="#ppt_y"/>
                                          </p:val>
                                        </p:tav>
                                        <p:tav tm="100000">
                                          <p:val>
                                            <p:strVal val="#ppt_y"/>
                                          </p:val>
                                        </p:tav>
                                      </p:tavLst>
                                    </p:anim>
                                  </p:childTnLst>
                                </p:cTn>
                              </p:par>
                            </p:childTnLst>
                          </p:cTn>
                        </p:par>
                        <p:par>
                          <p:cTn id="142" fill="hold">
                            <p:stCondLst>
                              <p:cond delay="12000"/>
                            </p:stCondLst>
                            <p:childTnLst>
                              <p:par>
                                <p:cTn id="143" presetID="53" presetClass="entr" presetSubtype="0" fill="hold" grpId="0" nodeType="afterEffect">
                                  <p:stCondLst>
                                    <p:cond delay="0"/>
                                  </p:stCondLst>
                                  <p:childTnLst>
                                    <p:set>
                                      <p:cBhvr>
                                        <p:cTn id="144" dur="1" fill="hold">
                                          <p:stCondLst>
                                            <p:cond delay="0"/>
                                          </p:stCondLst>
                                        </p:cTn>
                                        <p:tgtEl>
                                          <p:spTgt spid="68"/>
                                        </p:tgtEl>
                                        <p:attrNameLst>
                                          <p:attrName>style.visibility</p:attrName>
                                        </p:attrNameLst>
                                      </p:cBhvr>
                                      <p:to>
                                        <p:strVal val="visible"/>
                                      </p:to>
                                    </p:set>
                                    <p:anim calcmode="lin" valueType="num">
                                      <p:cBhvr>
                                        <p:cTn id="145" dur="500" fill="hold"/>
                                        <p:tgtEl>
                                          <p:spTgt spid="68"/>
                                        </p:tgtEl>
                                        <p:attrNameLst>
                                          <p:attrName>ppt_w</p:attrName>
                                        </p:attrNameLst>
                                      </p:cBhvr>
                                      <p:tavLst>
                                        <p:tav tm="0">
                                          <p:val>
                                            <p:fltVal val="0"/>
                                          </p:val>
                                        </p:tav>
                                        <p:tav tm="100000">
                                          <p:val>
                                            <p:strVal val="#ppt_w"/>
                                          </p:val>
                                        </p:tav>
                                      </p:tavLst>
                                    </p:anim>
                                    <p:anim calcmode="lin" valueType="num">
                                      <p:cBhvr>
                                        <p:cTn id="146" dur="500" fill="hold"/>
                                        <p:tgtEl>
                                          <p:spTgt spid="68"/>
                                        </p:tgtEl>
                                        <p:attrNameLst>
                                          <p:attrName>ppt_h</p:attrName>
                                        </p:attrNameLst>
                                      </p:cBhvr>
                                      <p:tavLst>
                                        <p:tav tm="0">
                                          <p:val>
                                            <p:fltVal val="0"/>
                                          </p:val>
                                        </p:tav>
                                        <p:tav tm="100000">
                                          <p:val>
                                            <p:strVal val="#ppt_h"/>
                                          </p:val>
                                        </p:tav>
                                      </p:tavLst>
                                    </p:anim>
                                    <p:animEffect transition="in" filter="fade">
                                      <p:cBhvr>
                                        <p:cTn id="147" dur="500"/>
                                        <p:tgtEl>
                                          <p:spTgt spid="68"/>
                                        </p:tgtEl>
                                      </p:cBhvr>
                                    </p:animEffect>
                                  </p:childTnLst>
                                </p:cTn>
                              </p:par>
                              <p:par>
                                <p:cTn id="148" presetID="2" presetClass="entr" presetSubtype="2" accel="50000" decel="50000" fill="hold" grpId="0" nodeType="withEffect">
                                  <p:stCondLst>
                                    <p:cond delay="0"/>
                                  </p:stCondLst>
                                  <p:childTnLst>
                                    <p:set>
                                      <p:cBhvr>
                                        <p:cTn id="149" dur="1" fill="hold">
                                          <p:stCondLst>
                                            <p:cond delay="0"/>
                                          </p:stCondLst>
                                        </p:cTn>
                                        <p:tgtEl>
                                          <p:spTgt spid="187"/>
                                        </p:tgtEl>
                                        <p:attrNameLst>
                                          <p:attrName>style.visibility</p:attrName>
                                        </p:attrNameLst>
                                      </p:cBhvr>
                                      <p:to>
                                        <p:strVal val="visible"/>
                                      </p:to>
                                    </p:set>
                                    <p:anim calcmode="lin" valueType="num">
                                      <p:cBhvr additive="base">
                                        <p:cTn id="150" dur="500" fill="hold"/>
                                        <p:tgtEl>
                                          <p:spTgt spid="187"/>
                                        </p:tgtEl>
                                        <p:attrNameLst>
                                          <p:attrName>ppt_x</p:attrName>
                                        </p:attrNameLst>
                                      </p:cBhvr>
                                      <p:tavLst>
                                        <p:tav tm="0">
                                          <p:val>
                                            <p:strVal val="1+#ppt_w/2"/>
                                          </p:val>
                                        </p:tav>
                                        <p:tav tm="100000">
                                          <p:val>
                                            <p:strVal val="#ppt_x"/>
                                          </p:val>
                                        </p:tav>
                                      </p:tavLst>
                                    </p:anim>
                                    <p:anim calcmode="lin" valueType="num">
                                      <p:cBhvr additive="base">
                                        <p:cTn id="151" dur="500" fill="hold"/>
                                        <p:tgtEl>
                                          <p:spTgt spid="1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p:bldP spid="122" grpId="0"/>
      <p:bldP spid="123" grpId="0"/>
      <p:bldP spid="124" grpId="0"/>
      <p:bldP spid="125" grpId="0"/>
      <p:bldP spid="126" grpId="0"/>
      <p:bldP spid="127" grpId="0"/>
      <p:bldP spid="128" grpId="0"/>
      <p:bldP spid="129" grpId="0"/>
      <p:bldP spid="130" grpId="0"/>
      <p:bldGraphic spid="184" grpId="0">
        <p:bldSub>
          <a:bldChart bld="series"/>
        </p:bldSub>
      </p:bldGraphic>
      <p:bldP spid="185" grpId="0"/>
      <p:bldP spid="187" grpId="0"/>
      <p:bldP spid="190" grpId="0" animBg="1"/>
      <p:bldP spid="191" grpId="0" animBg="1"/>
      <p:bldP spid="192" grpId="0" animBg="1"/>
      <p:bldP spid="193" grpId="0" animBg="1"/>
      <p:bldP spid="194" grpId="0" animBg="1"/>
      <p:bldP spid="195" grpId="0" animBg="1"/>
      <p:bldP spid="96" grpId="0" animBg="1"/>
      <p:bldP spid="66" grpId="0" animBg="1"/>
      <p:bldP spid="67" grpId="0" animBg="1"/>
      <p:bldP spid="6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文本框 3080"/>
          <p:cNvSpPr txBox="1">
            <a:spLocks noChangeArrowheads="1"/>
          </p:cNvSpPr>
          <p:nvPr/>
        </p:nvSpPr>
        <p:spPr bwMode="auto">
          <a:xfrm>
            <a:off x="2699792" y="1900746"/>
            <a:ext cx="1252230" cy="988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23" tIns="32511" rIns="65023" bIns="32511">
            <a:spAutoFit/>
          </a:bodyPr>
          <a:lstStyle/>
          <a:p>
            <a:pPr algn="ctr"/>
            <a:r>
              <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53" name="椭圆 3087"/>
          <p:cNvSpPr>
            <a:spLocks noChangeArrowheads="1"/>
          </p:cNvSpPr>
          <p:nvPr/>
        </p:nvSpPr>
        <p:spPr bwMode="auto">
          <a:xfrm>
            <a:off x="2833111" y="1275606"/>
            <a:ext cx="342815" cy="342833"/>
          </a:xfrm>
          <a:prstGeom prst="ellipse">
            <a:avLst/>
          </a:prstGeom>
          <a:solidFill>
            <a:schemeClr val="accent2"/>
          </a:solidFill>
          <a:ln>
            <a:noFill/>
          </a:ln>
          <a:extLst/>
        </p:spPr>
        <p:txBody>
          <a:bodyPr lIns="65023" tIns="32511" rIns="65023" bIns="32511"/>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3764527" y="2016233"/>
            <a:ext cx="2030237" cy="307777"/>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10" name="文本框 9"/>
          <p:cNvSpPr txBox="1"/>
          <p:nvPr/>
        </p:nvSpPr>
        <p:spPr>
          <a:xfrm>
            <a:off x="3764526" y="2408337"/>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80431617"/>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6153"/>
                                        </p:tgtEl>
                                        <p:attrNameLst>
                                          <p:attrName>style.visibility</p:attrName>
                                        </p:attrNameLst>
                                      </p:cBhvr>
                                      <p:to>
                                        <p:strVal val="visible"/>
                                      </p:to>
                                    </p:set>
                                    <p:anim calcmode="lin" valueType="num">
                                      <p:cBhvr>
                                        <p:cTn id="7" dur="750" fill="hold"/>
                                        <p:tgtEl>
                                          <p:spTgt spid="6153"/>
                                        </p:tgtEl>
                                        <p:attrNameLst>
                                          <p:attrName>ppt_w</p:attrName>
                                        </p:attrNameLst>
                                      </p:cBhvr>
                                      <p:tavLst>
                                        <p:tav tm="0">
                                          <p:val>
                                            <p:fltVal val="0"/>
                                          </p:val>
                                        </p:tav>
                                        <p:tav tm="100000">
                                          <p:val>
                                            <p:strVal val="#ppt_w"/>
                                          </p:val>
                                        </p:tav>
                                      </p:tavLst>
                                    </p:anim>
                                    <p:anim calcmode="lin" valueType="num">
                                      <p:cBhvr>
                                        <p:cTn id="8" dur="750" fill="hold"/>
                                        <p:tgtEl>
                                          <p:spTgt spid="6153"/>
                                        </p:tgtEl>
                                        <p:attrNameLst>
                                          <p:attrName>ppt_h</p:attrName>
                                        </p:attrNameLst>
                                      </p:cBhvr>
                                      <p:tavLst>
                                        <p:tav tm="0">
                                          <p:val>
                                            <p:fltVal val="0"/>
                                          </p:val>
                                        </p:tav>
                                        <p:tav tm="100000">
                                          <p:val>
                                            <p:strVal val="#ppt_h"/>
                                          </p:val>
                                        </p:tav>
                                      </p:tavLst>
                                    </p:anim>
                                    <p:animEffect transition="in" filter="fade">
                                      <p:cBhvr>
                                        <p:cTn id="9" dur="750"/>
                                        <p:tgtEl>
                                          <p:spTgt spid="615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p:cTn id="13" dur="500" fill="hold"/>
                                        <p:tgtEl>
                                          <p:spTgt spid="6148"/>
                                        </p:tgtEl>
                                        <p:attrNameLst>
                                          <p:attrName>ppt_w</p:attrName>
                                        </p:attrNameLst>
                                      </p:cBhvr>
                                      <p:tavLst>
                                        <p:tav tm="0">
                                          <p:val>
                                            <p:fltVal val="0"/>
                                          </p:val>
                                        </p:tav>
                                        <p:tav tm="100000">
                                          <p:val>
                                            <p:strVal val="#ppt_w"/>
                                          </p:val>
                                        </p:tav>
                                      </p:tavLst>
                                    </p:anim>
                                    <p:anim calcmode="lin" valueType="num">
                                      <p:cBhvr>
                                        <p:cTn id="14" dur="500" fill="hold"/>
                                        <p:tgtEl>
                                          <p:spTgt spid="6148"/>
                                        </p:tgtEl>
                                        <p:attrNameLst>
                                          <p:attrName>ppt_h</p:attrName>
                                        </p:attrNameLst>
                                      </p:cBhvr>
                                      <p:tavLst>
                                        <p:tav tm="0">
                                          <p:val>
                                            <p:fltVal val="0"/>
                                          </p:val>
                                        </p:tav>
                                        <p:tav tm="100000">
                                          <p:val>
                                            <p:strVal val="#ppt_h"/>
                                          </p:val>
                                        </p:tav>
                                      </p:tavLst>
                                    </p:anim>
                                    <p:animEffect transition="in" filter="fade">
                                      <p:cBhvr>
                                        <p:cTn id="15" dur="500"/>
                                        <p:tgtEl>
                                          <p:spTgt spid="6148"/>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strVal val="4*#ppt_w"/>
                                          </p:val>
                                        </p:tav>
                                        <p:tav tm="100000">
                                          <p:val>
                                            <p:strVal val="#ppt_w"/>
                                          </p:val>
                                        </p:tav>
                                      </p:tavLst>
                                    </p:anim>
                                    <p:anim calcmode="lin" valueType="num">
                                      <p:cBhvr>
                                        <p:cTn id="21" dur="500" fill="hold"/>
                                        <p:tgtEl>
                                          <p:spTgt spid="9"/>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53"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bwMode="auto">
          <a:xfrm>
            <a:off x="2946401" y="1902412"/>
            <a:ext cx="3248025" cy="2102499"/>
            <a:chOff x="0" y="0"/>
            <a:chExt cx="2046" cy="1324"/>
          </a:xfrm>
        </p:grpSpPr>
        <p:sp>
          <p:nvSpPr>
            <p:cNvPr id="24598" name="Freeform 22"/>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599" name="Freeform 23"/>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0" name="Freeform 24"/>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1" name="Freeform 25"/>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2" name="Oval 26"/>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3" name="Freeform 27"/>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4" name="Freeform 28"/>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5" name="Freeform 29"/>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6" name="Freeform 30"/>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7" name="Freeform 31"/>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grpSp>
      <p:grpSp>
        <p:nvGrpSpPr>
          <p:cNvPr id="3" name="Group 32"/>
          <p:cNvGrpSpPr/>
          <p:nvPr/>
        </p:nvGrpSpPr>
        <p:grpSpPr bwMode="auto">
          <a:xfrm flipH="1">
            <a:off x="6967538" y="3241088"/>
            <a:ext cx="196850" cy="247726"/>
            <a:chOff x="0" y="0"/>
            <a:chExt cx="127" cy="163"/>
          </a:xfrm>
          <a:solidFill>
            <a:schemeClr val="accent4"/>
          </a:solidFill>
        </p:grpSpPr>
        <p:sp>
          <p:nvSpPr>
            <p:cNvPr id="24609" name="Freeform 33"/>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0" name="Freeform 34"/>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1" name="Freeform 35"/>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2" name="Freeform 36"/>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3" name="Freeform 37"/>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grpSp>
      <p:sp>
        <p:nvSpPr>
          <p:cNvPr id="24614" name="Freeform 38"/>
          <p:cNvSpPr>
            <a:spLocks noEditPoints="1"/>
          </p:cNvSpPr>
          <p:nvPr/>
        </p:nvSpPr>
        <p:spPr bwMode="auto">
          <a:xfrm flipH="1">
            <a:off x="6877051" y="1946876"/>
            <a:ext cx="301625" cy="203263"/>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3"/>
          </a:solidFill>
          <a:ln>
            <a:noFill/>
          </a:ln>
        </p:spPr>
        <p:txBody>
          <a:bodyPr/>
          <a:lstStyle/>
          <a:p>
            <a:endParaRPr lang="zh-CN" altLang="en-US">
              <a:solidFill>
                <a:schemeClr val="bg1">
                  <a:lumMod val="50000"/>
                </a:schemeClr>
              </a:solidFill>
            </a:endParaRPr>
          </a:p>
        </p:txBody>
      </p:sp>
      <p:sp>
        <p:nvSpPr>
          <p:cNvPr id="24615" name="Rectangle 39"/>
          <p:cNvSpPr>
            <a:spLocks noChangeArrowheads="1"/>
          </p:cNvSpPr>
          <p:nvPr/>
        </p:nvSpPr>
        <p:spPr bwMode="auto">
          <a:xfrm>
            <a:off x="6300789" y="2242242"/>
            <a:ext cx="259238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16" name="Text Box 40"/>
          <p:cNvSpPr txBox="1">
            <a:spLocks noChangeArrowheads="1"/>
          </p:cNvSpPr>
          <p:nvPr/>
        </p:nvSpPr>
        <p:spPr bwMode="auto">
          <a:xfrm>
            <a:off x="6300788" y="1823013"/>
            <a:ext cx="513282"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dirty="0">
                <a:solidFill>
                  <a:schemeClr val="accent3"/>
                </a:solidFill>
                <a:latin typeface="Impact" pitchFamily="34" charset="0"/>
              </a:rPr>
              <a:t>03</a:t>
            </a:r>
          </a:p>
        </p:txBody>
      </p:sp>
      <p:sp>
        <p:nvSpPr>
          <p:cNvPr id="24617" name="Rectangle 41"/>
          <p:cNvSpPr>
            <a:spLocks noChangeArrowheads="1"/>
          </p:cNvSpPr>
          <p:nvPr/>
        </p:nvSpPr>
        <p:spPr bwMode="auto">
          <a:xfrm>
            <a:off x="6300789" y="3557097"/>
            <a:ext cx="25923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18" name="Text Box 42"/>
          <p:cNvSpPr txBox="1">
            <a:spLocks noChangeArrowheads="1"/>
          </p:cNvSpPr>
          <p:nvPr/>
        </p:nvSpPr>
        <p:spPr bwMode="auto">
          <a:xfrm>
            <a:off x="6300788" y="3137869"/>
            <a:ext cx="503664"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dirty="0">
                <a:solidFill>
                  <a:schemeClr val="accent4"/>
                </a:solidFill>
                <a:latin typeface="Impact" pitchFamily="34" charset="0"/>
              </a:rPr>
              <a:t>04</a:t>
            </a:r>
          </a:p>
        </p:txBody>
      </p:sp>
      <p:sp>
        <p:nvSpPr>
          <p:cNvPr id="24619" name="Rectangle 43"/>
          <p:cNvSpPr>
            <a:spLocks noChangeArrowheads="1"/>
          </p:cNvSpPr>
          <p:nvPr/>
        </p:nvSpPr>
        <p:spPr bwMode="auto">
          <a:xfrm>
            <a:off x="250825" y="3557097"/>
            <a:ext cx="259238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20" name="Text Box 44"/>
          <p:cNvSpPr txBox="1">
            <a:spLocks noChangeArrowheads="1"/>
          </p:cNvSpPr>
          <p:nvPr/>
        </p:nvSpPr>
        <p:spPr bwMode="auto">
          <a:xfrm>
            <a:off x="2363361" y="3137869"/>
            <a:ext cx="503664"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zh-CN" sz="2400" dirty="0">
                <a:solidFill>
                  <a:schemeClr val="accent2"/>
                </a:solidFill>
                <a:latin typeface="Impact" pitchFamily="34" charset="0"/>
              </a:rPr>
              <a:t>02</a:t>
            </a:r>
          </a:p>
        </p:txBody>
      </p:sp>
      <p:grpSp>
        <p:nvGrpSpPr>
          <p:cNvPr id="4" name="Group 45"/>
          <p:cNvGrpSpPr/>
          <p:nvPr/>
        </p:nvGrpSpPr>
        <p:grpSpPr bwMode="auto">
          <a:xfrm flipH="1">
            <a:off x="2003425" y="1935761"/>
            <a:ext cx="209550" cy="257254"/>
            <a:chOff x="0" y="0"/>
            <a:chExt cx="134" cy="163"/>
          </a:xfrm>
          <a:solidFill>
            <a:schemeClr val="accent1"/>
          </a:solidFill>
        </p:grpSpPr>
        <p:sp>
          <p:nvSpPr>
            <p:cNvPr id="24622" name="Freeform 46"/>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23" name="Rectangle 47"/>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sp>
          <p:nvSpPr>
            <p:cNvPr id="24624" name="Rectangle 48"/>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grpSp>
      <p:sp>
        <p:nvSpPr>
          <p:cNvPr id="24625" name="Rectangle 49"/>
          <p:cNvSpPr>
            <a:spLocks noChangeArrowheads="1"/>
          </p:cNvSpPr>
          <p:nvPr/>
        </p:nvSpPr>
        <p:spPr bwMode="auto">
          <a:xfrm>
            <a:off x="250825" y="2248594"/>
            <a:ext cx="259238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zh-CN" altLang="en-US" sz="8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26" name="Text Box 50"/>
          <p:cNvSpPr txBox="1">
            <a:spLocks noChangeArrowheads="1"/>
          </p:cNvSpPr>
          <p:nvPr/>
        </p:nvSpPr>
        <p:spPr bwMode="auto">
          <a:xfrm>
            <a:off x="2400231" y="1829365"/>
            <a:ext cx="466794"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zh-CN" sz="2400" dirty="0">
                <a:solidFill>
                  <a:schemeClr val="accent1"/>
                </a:solidFill>
                <a:latin typeface="Impact" pitchFamily="34" charset="0"/>
              </a:rPr>
              <a:t>01</a:t>
            </a:r>
          </a:p>
        </p:txBody>
      </p:sp>
      <p:sp>
        <p:nvSpPr>
          <p:cNvPr id="24627" name="Freeform 51"/>
          <p:cNvSpPr>
            <a:spLocks noEditPoints="1"/>
          </p:cNvSpPr>
          <p:nvPr/>
        </p:nvSpPr>
        <p:spPr bwMode="auto">
          <a:xfrm>
            <a:off x="2005013" y="3244264"/>
            <a:ext cx="233362" cy="242962"/>
          </a:xfrm>
          <a:custGeom>
            <a:avLst/>
            <a:gdLst>
              <a:gd name="T0" fmla="*/ 123 w 144"/>
              <a:gd name="T1" fmla="*/ 21 h 151"/>
              <a:gd name="T2" fmla="*/ 127 w 144"/>
              <a:gd name="T3" fmla="*/ 119 h 151"/>
              <a:gd name="T4" fmla="*/ 133 w 144"/>
              <a:gd name="T5" fmla="*/ 76 h 151"/>
              <a:gd name="T6" fmla="*/ 108 w 144"/>
              <a:gd name="T7" fmla="*/ 101 h 151"/>
              <a:gd name="T8" fmla="*/ 105 w 144"/>
              <a:gd name="T9" fmla="*/ 76 h 151"/>
              <a:gd name="T10" fmla="*/ 42 w 144"/>
              <a:gd name="T11" fmla="*/ 100 h 151"/>
              <a:gd name="T12" fmla="*/ 32 w 144"/>
              <a:gd name="T13" fmla="*/ 76 h 151"/>
              <a:gd name="T14" fmla="*/ 25 w 144"/>
              <a:gd name="T15" fmla="*/ 112 h 151"/>
              <a:gd name="T16" fmla="*/ 0 w 144"/>
              <a:gd name="T17" fmla="*/ 72 h 151"/>
              <a:gd name="T18" fmla="*/ 72 w 144"/>
              <a:gd name="T19" fmla="*/ 0 h 151"/>
              <a:gd name="T20" fmla="*/ 94 w 144"/>
              <a:gd name="T21" fmla="*/ 131 h 151"/>
              <a:gd name="T22" fmla="*/ 88 w 144"/>
              <a:gd name="T23" fmla="*/ 151 h 151"/>
              <a:gd name="T24" fmla="*/ 56 w 144"/>
              <a:gd name="T25" fmla="*/ 151 h 151"/>
              <a:gd name="T26" fmla="*/ 50 w 144"/>
              <a:gd name="T27" fmla="*/ 146 h 151"/>
              <a:gd name="T28" fmla="*/ 33 w 144"/>
              <a:gd name="T29" fmla="*/ 131 h 151"/>
              <a:gd name="T30" fmla="*/ 29 w 144"/>
              <a:gd name="T31" fmla="*/ 121 h 151"/>
              <a:gd name="T32" fmla="*/ 76 w 144"/>
              <a:gd name="T33" fmla="*/ 83 h 151"/>
              <a:gd name="T34" fmla="*/ 115 w 144"/>
              <a:gd name="T35" fmla="*/ 121 h 151"/>
              <a:gd name="T36" fmla="*/ 111 w 144"/>
              <a:gd name="T37" fmla="*/ 131 h 151"/>
              <a:gd name="T38" fmla="*/ 94 w 144"/>
              <a:gd name="T39" fmla="*/ 131 h 151"/>
              <a:gd name="T40" fmla="*/ 83 w 144"/>
              <a:gd name="T41" fmla="*/ 140 h 151"/>
              <a:gd name="T42" fmla="*/ 83 w 144"/>
              <a:gd name="T43" fmla="*/ 125 h 151"/>
              <a:gd name="T44" fmla="*/ 97 w 144"/>
              <a:gd name="T45" fmla="*/ 120 h 151"/>
              <a:gd name="T46" fmla="*/ 47 w 144"/>
              <a:gd name="T47" fmla="*/ 120 h 151"/>
              <a:gd name="T48" fmla="*/ 56 w 144"/>
              <a:gd name="T49" fmla="*/ 120 h 151"/>
              <a:gd name="T50" fmla="*/ 61 w 144"/>
              <a:gd name="T51" fmla="*/ 140 h 151"/>
              <a:gd name="T52" fmla="*/ 115 w 144"/>
              <a:gd name="T53" fmla="*/ 29 h 151"/>
              <a:gd name="T54" fmla="*/ 114 w 144"/>
              <a:gd name="T55" fmla="*/ 28 h 151"/>
              <a:gd name="T56" fmla="*/ 112 w 144"/>
              <a:gd name="T57" fmla="*/ 69 h 151"/>
              <a:gd name="T58" fmla="*/ 115 w 144"/>
              <a:gd name="T59" fmla="*/ 29 h 151"/>
              <a:gd name="T60" fmla="*/ 108 w 144"/>
              <a:gd name="T61" fmla="*/ 23 h 151"/>
              <a:gd name="T62" fmla="*/ 101 w 144"/>
              <a:gd name="T63" fmla="*/ 24 h 151"/>
              <a:gd name="T64" fmla="*/ 108 w 144"/>
              <a:gd name="T65" fmla="*/ 23 h 151"/>
              <a:gd name="T66" fmla="*/ 82 w 144"/>
              <a:gd name="T67" fmla="*/ 12 h 151"/>
              <a:gd name="T68" fmla="*/ 75 w 144"/>
              <a:gd name="T69" fmla="*/ 35 h 151"/>
              <a:gd name="T70" fmla="*/ 96 w 144"/>
              <a:gd name="T71" fmla="*/ 30 h 151"/>
              <a:gd name="T72" fmla="*/ 82 w 144"/>
              <a:gd name="T73" fmla="*/ 12 h 151"/>
              <a:gd name="T74" fmla="*/ 69 w 144"/>
              <a:gd name="T75" fmla="*/ 12 h 151"/>
              <a:gd name="T76" fmla="*/ 49 w 144"/>
              <a:gd name="T77" fmla="*/ 27 h 151"/>
              <a:gd name="T78" fmla="*/ 50 w 144"/>
              <a:gd name="T79" fmla="*/ 31 h 151"/>
              <a:gd name="T80" fmla="*/ 69 w 144"/>
              <a:gd name="T81" fmla="*/ 12 h 151"/>
              <a:gd name="T82" fmla="*/ 48 w 144"/>
              <a:gd name="T83" fmla="*/ 16 h 151"/>
              <a:gd name="T84" fmla="*/ 41 w 144"/>
              <a:gd name="T85" fmla="*/ 27 h 151"/>
              <a:gd name="T86" fmla="*/ 48 w 144"/>
              <a:gd name="T87" fmla="*/ 16 h 151"/>
              <a:gd name="T88" fmla="*/ 30 w 144"/>
              <a:gd name="T89" fmla="*/ 28 h 151"/>
              <a:gd name="T90" fmla="*/ 11 w 144"/>
              <a:gd name="T91" fmla="*/ 69 h 151"/>
              <a:gd name="T92" fmla="*/ 39 w 144"/>
              <a:gd name="T93" fmla="*/ 33 h 151"/>
              <a:gd name="T94" fmla="*/ 99 w 144"/>
              <a:gd name="T95" fmla="*/ 36 h 151"/>
              <a:gd name="T96" fmla="*/ 96 w 144"/>
              <a:gd name="T97" fmla="*/ 37 h 151"/>
              <a:gd name="T98" fmla="*/ 75 w 144"/>
              <a:gd name="T99" fmla="*/ 69 h 151"/>
              <a:gd name="T100" fmla="*/ 99 w 144"/>
              <a:gd name="T101" fmla="*/ 36 h 151"/>
              <a:gd name="T102" fmla="*/ 69 w 144"/>
              <a:gd name="T103" fmla="*/ 42 h 151"/>
              <a:gd name="T104" fmla="*/ 45 w 144"/>
              <a:gd name="T105" fmla="*/ 36 h 151"/>
              <a:gd name="T106" fmla="*/ 69 w 144"/>
              <a:gd name="T107"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4" h="151">
                <a:moveTo>
                  <a:pt x="72" y="0"/>
                </a:moveTo>
                <a:cubicBezTo>
                  <a:pt x="92" y="0"/>
                  <a:pt x="110" y="8"/>
                  <a:pt x="123" y="21"/>
                </a:cubicBezTo>
                <a:cubicBezTo>
                  <a:pt x="136" y="34"/>
                  <a:pt x="144" y="53"/>
                  <a:pt x="144" y="72"/>
                </a:cubicBezTo>
                <a:cubicBezTo>
                  <a:pt x="144" y="90"/>
                  <a:pt x="138" y="106"/>
                  <a:pt x="127" y="119"/>
                </a:cubicBezTo>
                <a:cubicBezTo>
                  <a:pt x="122" y="124"/>
                  <a:pt x="114" y="118"/>
                  <a:pt x="119" y="112"/>
                </a:cubicBezTo>
                <a:cubicBezTo>
                  <a:pt x="127" y="102"/>
                  <a:pt x="132" y="89"/>
                  <a:pt x="133" y="76"/>
                </a:cubicBezTo>
                <a:cubicBezTo>
                  <a:pt x="112" y="76"/>
                  <a:pt x="112" y="76"/>
                  <a:pt x="112" y="76"/>
                </a:cubicBezTo>
                <a:cubicBezTo>
                  <a:pt x="112" y="85"/>
                  <a:pt x="110" y="94"/>
                  <a:pt x="108" y="101"/>
                </a:cubicBezTo>
                <a:cubicBezTo>
                  <a:pt x="107" y="106"/>
                  <a:pt x="101" y="105"/>
                  <a:pt x="102" y="100"/>
                </a:cubicBezTo>
                <a:cubicBezTo>
                  <a:pt x="104" y="93"/>
                  <a:pt x="105" y="85"/>
                  <a:pt x="105" y="76"/>
                </a:cubicBezTo>
                <a:cubicBezTo>
                  <a:pt x="78" y="76"/>
                  <a:pt x="66" y="76"/>
                  <a:pt x="39" y="76"/>
                </a:cubicBezTo>
                <a:cubicBezTo>
                  <a:pt x="39" y="85"/>
                  <a:pt x="40" y="93"/>
                  <a:pt x="42" y="100"/>
                </a:cubicBezTo>
                <a:cubicBezTo>
                  <a:pt x="43" y="105"/>
                  <a:pt x="37" y="106"/>
                  <a:pt x="35" y="101"/>
                </a:cubicBezTo>
                <a:cubicBezTo>
                  <a:pt x="33" y="93"/>
                  <a:pt x="32" y="85"/>
                  <a:pt x="32" y="76"/>
                </a:cubicBezTo>
                <a:cubicBezTo>
                  <a:pt x="11" y="76"/>
                  <a:pt x="11" y="76"/>
                  <a:pt x="11" y="76"/>
                </a:cubicBezTo>
                <a:cubicBezTo>
                  <a:pt x="12" y="89"/>
                  <a:pt x="17" y="102"/>
                  <a:pt x="25" y="112"/>
                </a:cubicBezTo>
                <a:cubicBezTo>
                  <a:pt x="30" y="118"/>
                  <a:pt x="21" y="124"/>
                  <a:pt x="17" y="119"/>
                </a:cubicBezTo>
                <a:cubicBezTo>
                  <a:pt x="6" y="106"/>
                  <a:pt x="0" y="90"/>
                  <a:pt x="0" y="72"/>
                </a:cubicBezTo>
                <a:cubicBezTo>
                  <a:pt x="0" y="53"/>
                  <a:pt x="8" y="34"/>
                  <a:pt x="21" y="21"/>
                </a:cubicBezTo>
                <a:cubicBezTo>
                  <a:pt x="34" y="8"/>
                  <a:pt x="52" y="0"/>
                  <a:pt x="72" y="0"/>
                </a:cubicBezTo>
                <a:close/>
                <a:moveTo>
                  <a:pt x="94" y="131"/>
                </a:moveTo>
                <a:cubicBezTo>
                  <a:pt x="94" y="131"/>
                  <a:pt x="94" y="131"/>
                  <a:pt x="94" y="131"/>
                </a:cubicBezTo>
                <a:cubicBezTo>
                  <a:pt x="94" y="146"/>
                  <a:pt x="94" y="146"/>
                  <a:pt x="94" y="146"/>
                </a:cubicBezTo>
                <a:cubicBezTo>
                  <a:pt x="94" y="149"/>
                  <a:pt x="91" y="151"/>
                  <a:pt x="88" y="151"/>
                </a:cubicBezTo>
                <a:cubicBezTo>
                  <a:pt x="88" y="151"/>
                  <a:pt x="88" y="151"/>
                  <a:pt x="88" y="151"/>
                </a:cubicBezTo>
                <a:cubicBezTo>
                  <a:pt x="56" y="151"/>
                  <a:pt x="56" y="151"/>
                  <a:pt x="56" y="151"/>
                </a:cubicBezTo>
                <a:cubicBezTo>
                  <a:pt x="52" y="151"/>
                  <a:pt x="50" y="149"/>
                  <a:pt x="50" y="146"/>
                </a:cubicBezTo>
                <a:cubicBezTo>
                  <a:pt x="50" y="146"/>
                  <a:pt x="50" y="146"/>
                  <a:pt x="50" y="146"/>
                </a:cubicBezTo>
                <a:cubicBezTo>
                  <a:pt x="50" y="131"/>
                  <a:pt x="50" y="131"/>
                  <a:pt x="50" y="131"/>
                </a:cubicBezTo>
                <a:cubicBezTo>
                  <a:pt x="33" y="131"/>
                  <a:pt x="33" y="131"/>
                  <a:pt x="33" y="131"/>
                </a:cubicBezTo>
                <a:cubicBezTo>
                  <a:pt x="30" y="131"/>
                  <a:pt x="28" y="128"/>
                  <a:pt x="28" y="125"/>
                </a:cubicBezTo>
                <a:cubicBezTo>
                  <a:pt x="28" y="124"/>
                  <a:pt x="28" y="122"/>
                  <a:pt x="29" y="121"/>
                </a:cubicBezTo>
                <a:cubicBezTo>
                  <a:pt x="68" y="83"/>
                  <a:pt x="68" y="83"/>
                  <a:pt x="68" y="83"/>
                </a:cubicBezTo>
                <a:cubicBezTo>
                  <a:pt x="70" y="81"/>
                  <a:pt x="74" y="81"/>
                  <a:pt x="76" y="83"/>
                </a:cubicBezTo>
                <a:cubicBezTo>
                  <a:pt x="76" y="83"/>
                  <a:pt x="76" y="83"/>
                  <a:pt x="76" y="83"/>
                </a:cubicBezTo>
                <a:cubicBezTo>
                  <a:pt x="115" y="121"/>
                  <a:pt x="115" y="121"/>
                  <a:pt x="115" y="121"/>
                </a:cubicBezTo>
                <a:cubicBezTo>
                  <a:pt x="117" y="124"/>
                  <a:pt x="117" y="127"/>
                  <a:pt x="115" y="129"/>
                </a:cubicBezTo>
                <a:cubicBezTo>
                  <a:pt x="113" y="130"/>
                  <a:pt x="112" y="131"/>
                  <a:pt x="111" y="131"/>
                </a:cubicBezTo>
                <a:cubicBezTo>
                  <a:pt x="110" y="131"/>
                  <a:pt x="110" y="131"/>
                  <a:pt x="110" y="131"/>
                </a:cubicBezTo>
                <a:cubicBezTo>
                  <a:pt x="94" y="131"/>
                  <a:pt x="94" y="131"/>
                  <a:pt x="94" y="131"/>
                </a:cubicBezTo>
                <a:close/>
                <a:moveTo>
                  <a:pt x="83" y="140"/>
                </a:moveTo>
                <a:cubicBezTo>
                  <a:pt x="83" y="140"/>
                  <a:pt x="83" y="140"/>
                  <a:pt x="83" y="140"/>
                </a:cubicBezTo>
                <a:cubicBezTo>
                  <a:pt x="83" y="125"/>
                  <a:pt x="83" y="125"/>
                  <a:pt x="83" y="125"/>
                </a:cubicBezTo>
                <a:cubicBezTo>
                  <a:pt x="83" y="125"/>
                  <a:pt x="83" y="125"/>
                  <a:pt x="83" y="125"/>
                </a:cubicBezTo>
                <a:cubicBezTo>
                  <a:pt x="83" y="122"/>
                  <a:pt x="85" y="120"/>
                  <a:pt x="88" y="120"/>
                </a:cubicBezTo>
                <a:cubicBezTo>
                  <a:pt x="97" y="120"/>
                  <a:pt x="97" y="120"/>
                  <a:pt x="97" y="120"/>
                </a:cubicBezTo>
                <a:cubicBezTo>
                  <a:pt x="72" y="95"/>
                  <a:pt x="72" y="95"/>
                  <a:pt x="72" y="95"/>
                </a:cubicBezTo>
                <a:cubicBezTo>
                  <a:pt x="47" y="120"/>
                  <a:pt x="47" y="120"/>
                  <a:pt x="47" y="120"/>
                </a:cubicBezTo>
                <a:cubicBezTo>
                  <a:pt x="55" y="120"/>
                  <a:pt x="55" y="120"/>
                  <a:pt x="55" y="120"/>
                </a:cubicBezTo>
                <a:cubicBezTo>
                  <a:pt x="56" y="120"/>
                  <a:pt x="56" y="120"/>
                  <a:pt x="56" y="120"/>
                </a:cubicBezTo>
                <a:cubicBezTo>
                  <a:pt x="59" y="120"/>
                  <a:pt x="61" y="122"/>
                  <a:pt x="61" y="125"/>
                </a:cubicBezTo>
                <a:cubicBezTo>
                  <a:pt x="61" y="140"/>
                  <a:pt x="61" y="140"/>
                  <a:pt x="61" y="140"/>
                </a:cubicBezTo>
                <a:cubicBezTo>
                  <a:pt x="83" y="140"/>
                  <a:pt x="83" y="140"/>
                  <a:pt x="83" y="140"/>
                </a:cubicBezTo>
                <a:close/>
                <a:moveTo>
                  <a:pt x="115" y="29"/>
                </a:moveTo>
                <a:cubicBezTo>
                  <a:pt x="115" y="29"/>
                  <a:pt x="115" y="29"/>
                  <a:pt x="115" y="29"/>
                </a:cubicBezTo>
                <a:cubicBezTo>
                  <a:pt x="115" y="29"/>
                  <a:pt x="114" y="28"/>
                  <a:pt x="114" y="28"/>
                </a:cubicBezTo>
                <a:cubicBezTo>
                  <a:pt x="111" y="30"/>
                  <a:pt x="108" y="32"/>
                  <a:pt x="105" y="33"/>
                </a:cubicBezTo>
                <a:cubicBezTo>
                  <a:pt x="109" y="44"/>
                  <a:pt x="111" y="56"/>
                  <a:pt x="112" y="69"/>
                </a:cubicBezTo>
                <a:cubicBezTo>
                  <a:pt x="133" y="69"/>
                  <a:pt x="133" y="69"/>
                  <a:pt x="133" y="69"/>
                </a:cubicBezTo>
                <a:cubicBezTo>
                  <a:pt x="132" y="54"/>
                  <a:pt x="125" y="40"/>
                  <a:pt x="115" y="29"/>
                </a:cubicBezTo>
                <a:close/>
                <a:moveTo>
                  <a:pt x="108" y="23"/>
                </a:moveTo>
                <a:cubicBezTo>
                  <a:pt x="108" y="23"/>
                  <a:pt x="108" y="23"/>
                  <a:pt x="108" y="23"/>
                </a:cubicBezTo>
                <a:cubicBezTo>
                  <a:pt x="104" y="21"/>
                  <a:pt x="100" y="18"/>
                  <a:pt x="96" y="16"/>
                </a:cubicBezTo>
                <a:cubicBezTo>
                  <a:pt x="98" y="19"/>
                  <a:pt x="99" y="21"/>
                  <a:pt x="101" y="24"/>
                </a:cubicBezTo>
                <a:cubicBezTo>
                  <a:pt x="101" y="25"/>
                  <a:pt x="102" y="26"/>
                  <a:pt x="102" y="27"/>
                </a:cubicBezTo>
                <a:cubicBezTo>
                  <a:pt x="104" y="26"/>
                  <a:pt x="106" y="25"/>
                  <a:pt x="108" y="23"/>
                </a:cubicBezTo>
                <a:close/>
                <a:moveTo>
                  <a:pt x="82" y="12"/>
                </a:moveTo>
                <a:cubicBezTo>
                  <a:pt x="82" y="12"/>
                  <a:pt x="82" y="12"/>
                  <a:pt x="82" y="12"/>
                </a:cubicBezTo>
                <a:cubicBezTo>
                  <a:pt x="80" y="12"/>
                  <a:pt x="78" y="12"/>
                  <a:pt x="75" y="12"/>
                </a:cubicBezTo>
                <a:cubicBezTo>
                  <a:pt x="75" y="35"/>
                  <a:pt x="75" y="35"/>
                  <a:pt x="75" y="35"/>
                </a:cubicBezTo>
                <a:cubicBezTo>
                  <a:pt x="82" y="35"/>
                  <a:pt x="88" y="33"/>
                  <a:pt x="94" y="31"/>
                </a:cubicBezTo>
                <a:cubicBezTo>
                  <a:pt x="95" y="31"/>
                  <a:pt x="96" y="30"/>
                  <a:pt x="96" y="30"/>
                </a:cubicBezTo>
                <a:cubicBezTo>
                  <a:pt x="96" y="29"/>
                  <a:pt x="95" y="28"/>
                  <a:pt x="95" y="27"/>
                </a:cubicBezTo>
                <a:cubicBezTo>
                  <a:pt x="91" y="20"/>
                  <a:pt x="87" y="15"/>
                  <a:pt x="82" y="12"/>
                </a:cubicBezTo>
                <a:close/>
                <a:moveTo>
                  <a:pt x="69" y="12"/>
                </a:moveTo>
                <a:cubicBezTo>
                  <a:pt x="69" y="12"/>
                  <a:pt x="69" y="12"/>
                  <a:pt x="69" y="12"/>
                </a:cubicBezTo>
                <a:cubicBezTo>
                  <a:pt x="66" y="12"/>
                  <a:pt x="64" y="12"/>
                  <a:pt x="62" y="12"/>
                </a:cubicBezTo>
                <a:cubicBezTo>
                  <a:pt x="57" y="15"/>
                  <a:pt x="53" y="20"/>
                  <a:pt x="49" y="27"/>
                </a:cubicBezTo>
                <a:cubicBezTo>
                  <a:pt x="48" y="28"/>
                  <a:pt x="48" y="29"/>
                  <a:pt x="47" y="30"/>
                </a:cubicBezTo>
                <a:cubicBezTo>
                  <a:pt x="48" y="30"/>
                  <a:pt x="49" y="31"/>
                  <a:pt x="50" y="31"/>
                </a:cubicBezTo>
                <a:cubicBezTo>
                  <a:pt x="56" y="33"/>
                  <a:pt x="62" y="35"/>
                  <a:pt x="69" y="35"/>
                </a:cubicBezTo>
                <a:cubicBezTo>
                  <a:pt x="69" y="12"/>
                  <a:pt x="69" y="12"/>
                  <a:pt x="69" y="12"/>
                </a:cubicBezTo>
                <a:close/>
                <a:moveTo>
                  <a:pt x="48" y="16"/>
                </a:moveTo>
                <a:cubicBezTo>
                  <a:pt x="48" y="16"/>
                  <a:pt x="48" y="16"/>
                  <a:pt x="48" y="16"/>
                </a:cubicBezTo>
                <a:cubicBezTo>
                  <a:pt x="44" y="18"/>
                  <a:pt x="39" y="21"/>
                  <a:pt x="36" y="23"/>
                </a:cubicBezTo>
                <a:cubicBezTo>
                  <a:pt x="37" y="25"/>
                  <a:pt x="39" y="26"/>
                  <a:pt x="41" y="27"/>
                </a:cubicBezTo>
                <a:cubicBezTo>
                  <a:pt x="42" y="26"/>
                  <a:pt x="43" y="25"/>
                  <a:pt x="43" y="24"/>
                </a:cubicBezTo>
                <a:cubicBezTo>
                  <a:pt x="45" y="21"/>
                  <a:pt x="46" y="19"/>
                  <a:pt x="48" y="16"/>
                </a:cubicBezTo>
                <a:close/>
                <a:moveTo>
                  <a:pt x="30" y="28"/>
                </a:moveTo>
                <a:cubicBezTo>
                  <a:pt x="30" y="28"/>
                  <a:pt x="30" y="28"/>
                  <a:pt x="30" y="28"/>
                </a:cubicBezTo>
                <a:cubicBezTo>
                  <a:pt x="30" y="28"/>
                  <a:pt x="29" y="29"/>
                  <a:pt x="29" y="29"/>
                </a:cubicBezTo>
                <a:cubicBezTo>
                  <a:pt x="18" y="40"/>
                  <a:pt x="12" y="54"/>
                  <a:pt x="11" y="69"/>
                </a:cubicBezTo>
                <a:cubicBezTo>
                  <a:pt x="32" y="69"/>
                  <a:pt x="32" y="69"/>
                  <a:pt x="32" y="69"/>
                </a:cubicBezTo>
                <a:cubicBezTo>
                  <a:pt x="32" y="56"/>
                  <a:pt x="35" y="44"/>
                  <a:pt x="39" y="33"/>
                </a:cubicBezTo>
                <a:cubicBezTo>
                  <a:pt x="36" y="32"/>
                  <a:pt x="33" y="30"/>
                  <a:pt x="30" y="28"/>
                </a:cubicBezTo>
                <a:close/>
                <a:moveTo>
                  <a:pt x="99" y="36"/>
                </a:moveTo>
                <a:cubicBezTo>
                  <a:pt x="99" y="36"/>
                  <a:pt x="99" y="36"/>
                  <a:pt x="99" y="36"/>
                </a:cubicBezTo>
                <a:cubicBezTo>
                  <a:pt x="98" y="37"/>
                  <a:pt x="97" y="37"/>
                  <a:pt x="96" y="37"/>
                </a:cubicBezTo>
                <a:cubicBezTo>
                  <a:pt x="90" y="40"/>
                  <a:pt x="83" y="41"/>
                  <a:pt x="75" y="42"/>
                </a:cubicBezTo>
                <a:cubicBezTo>
                  <a:pt x="75" y="69"/>
                  <a:pt x="75" y="69"/>
                  <a:pt x="75" y="69"/>
                </a:cubicBezTo>
                <a:cubicBezTo>
                  <a:pt x="105" y="69"/>
                  <a:pt x="105" y="69"/>
                  <a:pt x="105" y="69"/>
                </a:cubicBezTo>
                <a:cubicBezTo>
                  <a:pt x="105" y="57"/>
                  <a:pt x="103" y="46"/>
                  <a:pt x="99" y="36"/>
                </a:cubicBezTo>
                <a:close/>
                <a:moveTo>
                  <a:pt x="69" y="42"/>
                </a:moveTo>
                <a:cubicBezTo>
                  <a:pt x="69" y="42"/>
                  <a:pt x="69" y="42"/>
                  <a:pt x="69" y="42"/>
                </a:cubicBezTo>
                <a:cubicBezTo>
                  <a:pt x="61" y="41"/>
                  <a:pt x="54" y="40"/>
                  <a:pt x="48" y="37"/>
                </a:cubicBezTo>
                <a:cubicBezTo>
                  <a:pt x="47" y="37"/>
                  <a:pt x="46" y="37"/>
                  <a:pt x="45" y="36"/>
                </a:cubicBezTo>
                <a:cubicBezTo>
                  <a:pt x="41" y="46"/>
                  <a:pt x="39" y="57"/>
                  <a:pt x="39" y="69"/>
                </a:cubicBezTo>
                <a:cubicBezTo>
                  <a:pt x="69" y="69"/>
                  <a:pt x="69" y="69"/>
                  <a:pt x="69" y="69"/>
                </a:cubicBezTo>
                <a:cubicBezTo>
                  <a:pt x="69" y="42"/>
                  <a:pt x="69" y="42"/>
                  <a:pt x="69" y="42"/>
                </a:cubicBezTo>
                <a:close/>
              </a:path>
            </a:pathLst>
          </a:custGeom>
          <a:solidFill>
            <a:schemeClr val="accent2"/>
          </a:solidFill>
          <a:ln>
            <a:noFill/>
          </a:ln>
        </p:spPr>
        <p:txBody>
          <a:bodyPr/>
          <a:lstStyle/>
          <a:p>
            <a:endParaRPr lang="zh-CN" altLang="en-US">
              <a:solidFill>
                <a:schemeClr val="accent2"/>
              </a:solidFill>
            </a:endParaRPr>
          </a:p>
        </p:txBody>
      </p:sp>
      <p:sp>
        <p:nvSpPr>
          <p:cNvPr id="24628" name="Rectangle 52"/>
          <p:cNvSpPr>
            <a:spLocks noChangeArrowheads="1"/>
          </p:cNvSpPr>
          <p:nvPr/>
        </p:nvSpPr>
        <p:spPr bwMode="auto">
          <a:xfrm>
            <a:off x="3059114" y="3347483"/>
            <a:ext cx="674687"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01</a:t>
            </a:r>
          </a:p>
        </p:txBody>
      </p:sp>
      <p:sp>
        <p:nvSpPr>
          <p:cNvPr id="24629" name="Rectangle 53"/>
          <p:cNvSpPr>
            <a:spLocks noChangeArrowheads="1"/>
          </p:cNvSpPr>
          <p:nvPr/>
        </p:nvSpPr>
        <p:spPr bwMode="auto">
          <a:xfrm>
            <a:off x="3059114" y="3714309"/>
            <a:ext cx="674687" cy="214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02</a:t>
            </a:r>
          </a:p>
        </p:txBody>
      </p:sp>
      <p:sp>
        <p:nvSpPr>
          <p:cNvPr id="24630" name="Rectangle 54"/>
          <p:cNvSpPr>
            <a:spLocks noChangeArrowheads="1"/>
          </p:cNvSpPr>
          <p:nvPr/>
        </p:nvSpPr>
        <p:spPr bwMode="auto">
          <a:xfrm>
            <a:off x="5414964" y="1975460"/>
            <a:ext cx="674687"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03</a:t>
            </a:r>
          </a:p>
        </p:txBody>
      </p:sp>
      <p:sp>
        <p:nvSpPr>
          <p:cNvPr id="24631" name="Rectangle 55"/>
          <p:cNvSpPr>
            <a:spLocks noChangeArrowheads="1"/>
          </p:cNvSpPr>
          <p:nvPr/>
        </p:nvSpPr>
        <p:spPr bwMode="auto">
          <a:xfrm>
            <a:off x="5414964" y="2342286"/>
            <a:ext cx="674687" cy="214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04</a:t>
            </a:r>
          </a:p>
        </p:txBody>
      </p:sp>
    </p:spTree>
  </p:cSld>
  <p:clrMapOvr>
    <a:masterClrMapping/>
  </p:clrMapOvr>
  <p:transition spd="med" advClick="0"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4ffaea3a-009e-4ea5-89c1-2a16b3c2a77a"/>
          <p:cNvGrpSpPr>
            <a:grpSpLocks noChangeAspect="1"/>
          </p:cNvGrpSpPr>
          <p:nvPr/>
        </p:nvGrpSpPr>
        <p:grpSpPr>
          <a:xfrm>
            <a:off x="1082269" y="1437624"/>
            <a:ext cx="6975882" cy="2853482"/>
            <a:chOff x="960457" y="1065579"/>
            <a:chExt cx="10266311" cy="4199432"/>
          </a:xfrm>
        </p:grpSpPr>
        <p:sp>
          <p:nvSpPr>
            <p:cNvPr id="4" name="文本框 12"/>
            <p:cNvSpPr txBox="1"/>
            <p:nvPr/>
          </p:nvSpPr>
          <p:spPr>
            <a:xfrm>
              <a:off x="1027764" y="4638365"/>
              <a:ext cx="2020975" cy="626646"/>
            </a:xfrm>
            <a:prstGeom prst="rect">
              <a:avLst/>
            </a:prstGeom>
            <a:noFill/>
          </p:spPr>
          <p:txBody>
            <a:bodyPr wrap="square" lIns="0" tIns="0" rIns="0" bIns="0" anchor="ctr" anchorCtr="1">
              <a:normAutofit fontScale="92500" lnSpcReduction="20000"/>
            </a:bodyPr>
            <a:lstStyle/>
            <a:p>
              <a:pPr algn="ctr">
                <a:lnSpc>
                  <a:spcPct val="120000"/>
                </a:lnSpc>
                <a:spcBef>
                  <a:spcPct val="0"/>
                </a:spcBef>
              </a:pPr>
              <a:r>
                <a:rPr lang="zh-CN" altLang="en-US" sz="1000">
                  <a:solidFill>
                    <a:schemeClr val="bg1">
                      <a:lumMod val="50000"/>
                    </a:schemeClr>
                  </a:solidFill>
                </a:rPr>
                <a:t>此部分内容作为文字排版占位显示 （建议使用主题字体）</a:t>
              </a:r>
            </a:p>
          </p:txBody>
        </p:sp>
        <p:sp>
          <p:nvSpPr>
            <p:cNvPr id="5" name="矩形 4"/>
            <p:cNvSpPr/>
            <p:nvPr/>
          </p:nvSpPr>
          <p:spPr>
            <a:xfrm>
              <a:off x="1027763" y="4312955"/>
              <a:ext cx="2020976" cy="325410"/>
            </a:xfrm>
            <a:prstGeom prst="rect">
              <a:avLst/>
            </a:prstGeom>
          </p:spPr>
          <p:txBody>
            <a:bodyPr wrap="none" lIns="0" tIns="0" rIns="0" bIns="0" anchor="ctr" anchorCtr="1">
              <a:normAutofit fontScale="92500" lnSpcReduction="20000"/>
            </a:bodyPr>
            <a:lstStyle/>
            <a:p>
              <a:pPr lvl="0" algn="ctr" defTabSz="914378">
                <a:spcBef>
                  <a:spcPct val="0"/>
                </a:spcBef>
                <a:defRPr/>
              </a:pPr>
              <a:r>
                <a:rPr lang="zh-CN" altLang="en-US" b="1">
                  <a:solidFill>
                    <a:schemeClr val="bg1">
                      <a:lumMod val="50000"/>
                    </a:schemeClr>
                  </a:solidFill>
                </a:rPr>
                <a:t>标题文本预设</a:t>
              </a:r>
            </a:p>
          </p:txBody>
        </p:sp>
        <p:grpSp>
          <p:nvGrpSpPr>
            <p:cNvPr id="3" name="组合 5"/>
            <p:cNvGrpSpPr/>
            <p:nvPr/>
          </p:nvGrpSpPr>
          <p:grpSpPr>
            <a:xfrm>
              <a:off x="960457" y="1065579"/>
              <a:ext cx="2698454" cy="2882168"/>
              <a:chOff x="1838757" y="1547812"/>
              <a:chExt cx="1795464" cy="1917701"/>
            </a:xfrm>
          </p:grpSpPr>
          <p:grpSp>
            <p:nvGrpSpPr>
              <p:cNvPr id="6" name="组合 23"/>
              <p:cNvGrpSpPr/>
              <p:nvPr/>
            </p:nvGrpSpPr>
            <p:grpSpPr>
              <a:xfrm>
                <a:off x="1838757" y="1547812"/>
                <a:ext cx="1795464" cy="1917701"/>
                <a:chOff x="3102551" y="2203883"/>
                <a:chExt cx="1795464" cy="1917701"/>
              </a:xfrm>
            </p:grpSpPr>
            <p:sp>
              <p:nvSpPr>
                <p:cNvPr id="26" name="任意多边形: 形状 25"/>
                <p:cNvSpPr>
                  <a:spLocks/>
                </p:cNvSpPr>
                <p:nvPr/>
              </p:nvSpPr>
              <p:spPr bwMode="auto">
                <a:xfrm>
                  <a:off x="3102551" y="3364346"/>
                  <a:ext cx="1790700" cy="757238"/>
                </a:xfrm>
                <a:custGeom>
                  <a:avLst/>
                  <a:gdLst>
                    <a:gd name="connsiteX0" fmla="*/ 1431925 w 1790700"/>
                    <a:gd name="connsiteY0" fmla="*/ 0 h 757238"/>
                    <a:gd name="connsiteX1" fmla="*/ 1550420 w 1790700"/>
                    <a:gd name="connsiteY1" fmla="*/ 0 h 757238"/>
                    <a:gd name="connsiteX2" fmla="*/ 1550420 w 1790700"/>
                    <a:gd name="connsiteY2" fmla="*/ 369989 h 757238"/>
                    <a:gd name="connsiteX3" fmla="*/ 1612958 w 1790700"/>
                    <a:gd name="connsiteY3" fmla="*/ 439361 h 757238"/>
                    <a:gd name="connsiteX4" fmla="*/ 1675497 w 1790700"/>
                    <a:gd name="connsiteY4" fmla="*/ 369989 h 757238"/>
                    <a:gd name="connsiteX5" fmla="*/ 1675497 w 1790700"/>
                    <a:gd name="connsiteY5" fmla="*/ 0 h 757238"/>
                    <a:gd name="connsiteX6" fmla="*/ 1790700 w 1790700"/>
                    <a:gd name="connsiteY6" fmla="*/ 0 h 757238"/>
                    <a:gd name="connsiteX7" fmla="*/ 1790700 w 1790700"/>
                    <a:gd name="connsiteY7" fmla="*/ 379899 h 757238"/>
                    <a:gd name="connsiteX8" fmla="*/ 1612958 w 1790700"/>
                    <a:gd name="connsiteY8" fmla="*/ 571500 h 757238"/>
                    <a:gd name="connsiteX9" fmla="*/ 1431925 w 1790700"/>
                    <a:gd name="connsiteY9" fmla="*/ 376596 h 757238"/>
                    <a:gd name="connsiteX10" fmla="*/ 1431925 w 1790700"/>
                    <a:gd name="connsiteY10" fmla="*/ 0 h 757238"/>
                    <a:gd name="connsiteX11" fmla="*/ 122077 w 1790700"/>
                    <a:gd name="connsiteY11" fmla="*/ 0 h 757238"/>
                    <a:gd name="connsiteX12" fmla="*/ 1313148 w 1790700"/>
                    <a:gd name="connsiteY12" fmla="*/ 0 h 757238"/>
                    <a:gd name="connsiteX13" fmla="*/ 1313148 w 1790700"/>
                    <a:gd name="connsiteY13" fmla="*/ 581982 h 757238"/>
                    <a:gd name="connsiteX14" fmla="*/ 1382435 w 1790700"/>
                    <a:gd name="connsiteY14" fmla="*/ 581982 h 757238"/>
                    <a:gd name="connsiteX15" fmla="*/ 1431925 w 1790700"/>
                    <a:gd name="connsiteY15" fmla="*/ 631583 h 757238"/>
                    <a:gd name="connsiteX16" fmla="*/ 1431925 w 1790700"/>
                    <a:gd name="connsiteY16" fmla="*/ 704331 h 757238"/>
                    <a:gd name="connsiteX17" fmla="*/ 1382435 w 1790700"/>
                    <a:gd name="connsiteY17" fmla="*/ 757238 h 757238"/>
                    <a:gd name="connsiteX18" fmla="*/ 49491 w 1790700"/>
                    <a:gd name="connsiteY18" fmla="*/ 757238 h 757238"/>
                    <a:gd name="connsiteX19" fmla="*/ 0 w 1790700"/>
                    <a:gd name="connsiteY19" fmla="*/ 704331 h 757238"/>
                    <a:gd name="connsiteX20" fmla="*/ 0 w 1790700"/>
                    <a:gd name="connsiteY20" fmla="*/ 631583 h 757238"/>
                    <a:gd name="connsiteX21" fmla="*/ 49491 w 1790700"/>
                    <a:gd name="connsiteY21" fmla="*/ 581982 h 757238"/>
                    <a:gd name="connsiteX22" fmla="*/ 122077 w 1790700"/>
                    <a:gd name="connsiteY22" fmla="*/ 581982 h 757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90700" h="757238">
                      <a:moveTo>
                        <a:pt x="1431925" y="0"/>
                      </a:moveTo>
                      <a:cubicBezTo>
                        <a:pt x="1431925" y="0"/>
                        <a:pt x="1431925" y="0"/>
                        <a:pt x="1550420" y="0"/>
                      </a:cubicBezTo>
                      <a:cubicBezTo>
                        <a:pt x="1550420" y="0"/>
                        <a:pt x="1550420" y="0"/>
                        <a:pt x="1550420" y="369989"/>
                      </a:cubicBezTo>
                      <a:cubicBezTo>
                        <a:pt x="1550420" y="422844"/>
                        <a:pt x="1583335" y="439361"/>
                        <a:pt x="1612958" y="439361"/>
                      </a:cubicBezTo>
                      <a:cubicBezTo>
                        <a:pt x="1645874" y="439361"/>
                        <a:pt x="1675497" y="422844"/>
                        <a:pt x="1675497" y="369989"/>
                      </a:cubicBezTo>
                      <a:lnTo>
                        <a:pt x="1675497" y="0"/>
                      </a:lnTo>
                      <a:cubicBezTo>
                        <a:pt x="1675497" y="0"/>
                        <a:pt x="1675497" y="0"/>
                        <a:pt x="1790700" y="0"/>
                      </a:cubicBezTo>
                      <a:cubicBezTo>
                        <a:pt x="1790700" y="0"/>
                        <a:pt x="1790700" y="0"/>
                        <a:pt x="1790700" y="379899"/>
                      </a:cubicBezTo>
                      <a:cubicBezTo>
                        <a:pt x="1790700" y="571500"/>
                        <a:pt x="1639291" y="571500"/>
                        <a:pt x="1612958" y="571500"/>
                      </a:cubicBezTo>
                      <a:cubicBezTo>
                        <a:pt x="1596501" y="571500"/>
                        <a:pt x="1431925" y="571500"/>
                        <a:pt x="1431925" y="376596"/>
                      </a:cubicBezTo>
                      <a:cubicBezTo>
                        <a:pt x="1431925" y="376596"/>
                        <a:pt x="1431925" y="376596"/>
                        <a:pt x="1431925" y="0"/>
                      </a:cubicBezTo>
                      <a:close/>
                      <a:moveTo>
                        <a:pt x="122077" y="0"/>
                      </a:moveTo>
                      <a:cubicBezTo>
                        <a:pt x="122077" y="0"/>
                        <a:pt x="122077" y="0"/>
                        <a:pt x="1313148" y="0"/>
                      </a:cubicBezTo>
                      <a:cubicBezTo>
                        <a:pt x="1313148" y="0"/>
                        <a:pt x="1313148" y="0"/>
                        <a:pt x="1313148" y="581982"/>
                      </a:cubicBezTo>
                      <a:cubicBezTo>
                        <a:pt x="1313148" y="581982"/>
                        <a:pt x="1313148" y="581982"/>
                        <a:pt x="1382435" y="581982"/>
                      </a:cubicBezTo>
                      <a:cubicBezTo>
                        <a:pt x="1412129" y="581982"/>
                        <a:pt x="1431925" y="605129"/>
                        <a:pt x="1431925" y="631583"/>
                      </a:cubicBezTo>
                      <a:cubicBezTo>
                        <a:pt x="1431925" y="631583"/>
                        <a:pt x="1431925" y="631583"/>
                        <a:pt x="1431925" y="704331"/>
                      </a:cubicBezTo>
                      <a:cubicBezTo>
                        <a:pt x="1431925" y="734091"/>
                        <a:pt x="1412129" y="757238"/>
                        <a:pt x="1382435" y="757238"/>
                      </a:cubicBezTo>
                      <a:cubicBezTo>
                        <a:pt x="1382435" y="757238"/>
                        <a:pt x="1382435" y="757238"/>
                        <a:pt x="49491" y="757238"/>
                      </a:cubicBezTo>
                      <a:cubicBezTo>
                        <a:pt x="23096" y="757238"/>
                        <a:pt x="0" y="734091"/>
                        <a:pt x="0" y="704331"/>
                      </a:cubicBezTo>
                      <a:cubicBezTo>
                        <a:pt x="0" y="704331"/>
                        <a:pt x="0" y="704331"/>
                        <a:pt x="0" y="631583"/>
                      </a:cubicBezTo>
                      <a:cubicBezTo>
                        <a:pt x="0" y="605129"/>
                        <a:pt x="23096" y="581982"/>
                        <a:pt x="49491" y="581982"/>
                      </a:cubicBezTo>
                      <a:cubicBezTo>
                        <a:pt x="49491" y="581982"/>
                        <a:pt x="49491" y="581982"/>
                        <a:pt x="122077" y="581982"/>
                      </a:cubicBezTo>
                      <a:close/>
                    </a:path>
                  </a:pathLst>
                </a:custGeom>
                <a:solidFill>
                  <a:schemeClr val="tx2">
                    <a:lumMod val="20000"/>
                    <a:lumOff val="80000"/>
                  </a:schemeClr>
                </a:solidFill>
                <a:ln>
                  <a:noFill/>
                </a:ln>
              </p:spPr>
              <p:txBody>
                <a:bodyPr anchor="ctr"/>
                <a:lstStyle/>
                <a:p>
                  <a:pPr algn="ctr"/>
                  <a:endParaRPr>
                    <a:solidFill>
                      <a:schemeClr val="bg1">
                        <a:lumMod val="50000"/>
                      </a:schemeClr>
                    </a:solidFill>
                  </a:endParaRPr>
                </a:p>
              </p:txBody>
            </p:sp>
            <p:grpSp>
              <p:nvGrpSpPr>
                <p:cNvPr id="7" name="组合 26"/>
                <p:cNvGrpSpPr/>
                <p:nvPr/>
              </p:nvGrpSpPr>
              <p:grpSpPr>
                <a:xfrm>
                  <a:off x="3224790" y="2203883"/>
                  <a:ext cx="1673225" cy="1160463"/>
                  <a:chOff x="3224790" y="2203883"/>
                  <a:chExt cx="1673225" cy="1160463"/>
                </a:xfrm>
              </p:grpSpPr>
              <p:sp>
                <p:nvSpPr>
                  <p:cNvPr id="28" name="任意多边形: 形状 27"/>
                  <p:cNvSpPr>
                    <a:spLocks/>
                  </p:cNvSpPr>
                  <p:nvPr/>
                </p:nvSpPr>
                <p:spPr bwMode="auto">
                  <a:xfrm>
                    <a:off x="3224790" y="2203883"/>
                    <a:ext cx="1428750" cy="1160463"/>
                  </a:xfrm>
                  <a:custGeom>
                    <a:avLst/>
                    <a:gdLst>
                      <a:gd name="T0" fmla="*/ 433 w 433"/>
                      <a:gd name="T1" fmla="*/ 222 h 351"/>
                      <a:gd name="T2" fmla="*/ 406 w 433"/>
                      <a:gd name="T3" fmla="*/ 189 h 351"/>
                      <a:gd name="T4" fmla="*/ 362 w 433"/>
                      <a:gd name="T5" fmla="*/ 189 h 351"/>
                      <a:gd name="T6" fmla="*/ 362 w 433"/>
                      <a:gd name="T7" fmla="*/ 36 h 351"/>
                      <a:gd name="T8" fmla="*/ 324 w 433"/>
                      <a:gd name="T9" fmla="*/ 0 h 351"/>
                      <a:gd name="T10" fmla="*/ 37 w 433"/>
                      <a:gd name="T11" fmla="*/ 0 h 351"/>
                      <a:gd name="T12" fmla="*/ 0 w 433"/>
                      <a:gd name="T13" fmla="*/ 36 h 351"/>
                      <a:gd name="T14" fmla="*/ 0 w 433"/>
                      <a:gd name="T15" fmla="*/ 351 h 351"/>
                      <a:gd name="T16" fmla="*/ 361 w 433"/>
                      <a:gd name="T17" fmla="*/ 351 h 351"/>
                      <a:gd name="T18" fmla="*/ 361 w 433"/>
                      <a:gd name="T19" fmla="*/ 225 h 351"/>
                      <a:gd name="T20" fmla="*/ 387 w 433"/>
                      <a:gd name="T21" fmla="*/ 225 h 351"/>
                      <a:gd name="T22" fmla="*/ 397 w 433"/>
                      <a:gd name="T23" fmla="*/ 234 h 351"/>
                      <a:gd name="T24" fmla="*/ 397 w 433"/>
                      <a:gd name="T25" fmla="*/ 351 h 351"/>
                      <a:gd name="T26" fmla="*/ 433 w 433"/>
                      <a:gd name="T27" fmla="*/ 351 h 351"/>
                      <a:gd name="T28" fmla="*/ 433 w 433"/>
                      <a:gd name="T29" fmla="*/ 222 h 351"/>
                      <a:gd name="T30" fmla="*/ 295 w 433"/>
                      <a:gd name="T31" fmla="*/ 219 h 351"/>
                      <a:gd name="T32" fmla="*/ 295 w 433"/>
                      <a:gd name="T33" fmla="*/ 219 h 351"/>
                      <a:gd name="T34" fmla="*/ 270 w 433"/>
                      <a:gd name="T35" fmla="*/ 243 h 351"/>
                      <a:gd name="T36" fmla="*/ 90 w 433"/>
                      <a:gd name="T37" fmla="*/ 243 h 351"/>
                      <a:gd name="T38" fmla="*/ 65 w 433"/>
                      <a:gd name="T39" fmla="*/ 219 h 351"/>
                      <a:gd name="T40" fmla="*/ 65 w 433"/>
                      <a:gd name="T41" fmla="*/ 90 h 351"/>
                      <a:gd name="T42" fmla="*/ 90 w 433"/>
                      <a:gd name="T43" fmla="*/ 65 h 351"/>
                      <a:gd name="T44" fmla="*/ 270 w 433"/>
                      <a:gd name="T45" fmla="*/ 65 h 351"/>
                      <a:gd name="T46" fmla="*/ 295 w 433"/>
                      <a:gd name="T47" fmla="*/ 90 h 351"/>
                      <a:gd name="T48" fmla="*/ 295 w 433"/>
                      <a:gd name="T49" fmla="*/ 219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3" h="351">
                        <a:moveTo>
                          <a:pt x="433" y="222"/>
                        </a:moveTo>
                        <a:cubicBezTo>
                          <a:pt x="433" y="201"/>
                          <a:pt x="431" y="191"/>
                          <a:pt x="406" y="189"/>
                        </a:cubicBezTo>
                        <a:cubicBezTo>
                          <a:pt x="400" y="189"/>
                          <a:pt x="375" y="189"/>
                          <a:pt x="362" y="189"/>
                        </a:cubicBezTo>
                        <a:cubicBezTo>
                          <a:pt x="362" y="36"/>
                          <a:pt x="362" y="36"/>
                          <a:pt x="362" y="36"/>
                        </a:cubicBezTo>
                        <a:cubicBezTo>
                          <a:pt x="362" y="16"/>
                          <a:pt x="345" y="0"/>
                          <a:pt x="324" y="0"/>
                        </a:cubicBezTo>
                        <a:cubicBezTo>
                          <a:pt x="37" y="0"/>
                          <a:pt x="37" y="0"/>
                          <a:pt x="37" y="0"/>
                        </a:cubicBezTo>
                        <a:cubicBezTo>
                          <a:pt x="16" y="0"/>
                          <a:pt x="0" y="16"/>
                          <a:pt x="0" y="36"/>
                        </a:cubicBezTo>
                        <a:cubicBezTo>
                          <a:pt x="0" y="351"/>
                          <a:pt x="0" y="351"/>
                          <a:pt x="0" y="351"/>
                        </a:cubicBezTo>
                        <a:cubicBezTo>
                          <a:pt x="361" y="351"/>
                          <a:pt x="361" y="351"/>
                          <a:pt x="361" y="351"/>
                        </a:cubicBezTo>
                        <a:cubicBezTo>
                          <a:pt x="361" y="225"/>
                          <a:pt x="361" y="225"/>
                          <a:pt x="361" y="225"/>
                        </a:cubicBezTo>
                        <a:cubicBezTo>
                          <a:pt x="387" y="225"/>
                          <a:pt x="387" y="225"/>
                          <a:pt x="387" y="225"/>
                        </a:cubicBezTo>
                        <a:cubicBezTo>
                          <a:pt x="396" y="225"/>
                          <a:pt x="397" y="234"/>
                          <a:pt x="397" y="234"/>
                        </a:cubicBezTo>
                        <a:cubicBezTo>
                          <a:pt x="397" y="351"/>
                          <a:pt x="397" y="351"/>
                          <a:pt x="397" y="351"/>
                        </a:cubicBezTo>
                        <a:cubicBezTo>
                          <a:pt x="433" y="351"/>
                          <a:pt x="433" y="351"/>
                          <a:pt x="433" y="351"/>
                        </a:cubicBezTo>
                        <a:lnTo>
                          <a:pt x="433" y="222"/>
                        </a:lnTo>
                        <a:close/>
                        <a:moveTo>
                          <a:pt x="295" y="219"/>
                        </a:moveTo>
                        <a:cubicBezTo>
                          <a:pt x="295" y="219"/>
                          <a:pt x="295" y="219"/>
                          <a:pt x="295" y="219"/>
                        </a:cubicBezTo>
                        <a:cubicBezTo>
                          <a:pt x="295" y="232"/>
                          <a:pt x="284" y="243"/>
                          <a:pt x="270" y="243"/>
                        </a:cubicBezTo>
                        <a:cubicBezTo>
                          <a:pt x="90" y="243"/>
                          <a:pt x="90" y="243"/>
                          <a:pt x="90" y="243"/>
                        </a:cubicBezTo>
                        <a:cubicBezTo>
                          <a:pt x="76" y="243"/>
                          <a:pt x="65" y="232"/>
                          <a:pt x="65" y="219"/>
                        </a:cubicBezTo>
                        <a:cubicBezTo>
                          <a:pt x="65" y="90"/>
                          <a:pt x="65" y="90"/>
                          <a:pt x="65" y="90"/>
                        </a:cubicBezTo>
                        <a:cubicBezTo>
                          <a:pt x="65" y="76"/>
                          <a:pt x="76" y="65"/>
                          <a:pt x="90" y="65"/>
                        </a:cubicBezTo>
                        <a:cubicBezTo>
                          <a:pt x="270" y="65"/>
                          <a:pt x="270" y="65"/>
                          <a:pt x="270" y="65"/>
                        </a:cubicBezTo>
                        <a:cubicBezTo>
                          <a:pt x="284" y="65"/>
                          <a:pt x="295" y="76"/>
                          <a:pt x="295" y="90"/>
                        </a:cubicBezTo>
                        <a:lnTo>
                          <a:pt x="295" y="219"/>
                        </a:lnTo>
                        <a:close/>
                      </a:path>
                    </a:pathLst>
                  </a:custGeom>
                  <a:solidFill>
                    <a:schemeClr val="accent2"/>
                  </a:solidFill>
                  <a:ln>
                    <a:noFill/>
                  </a:ln>
                </p:spPr>
                <p:txBody>
                  <a:bodyPr anchor="ctr"/>
                  <a:lstStyle/>
                  <a:p>
                    <a:pPr algn="ctr"/>
                    <a:endParaRPr>
                      <a:solidFill>
                        <a:schemeClr val="bg1">
                          <a:lumMod val="50000"/>
                        </a:schemeClr>
                      </a:solidFill>
                    </a:endParaRPr>
                  </a:p>
                </p:txBody>
              </p:sp>
              <p:sp>
                <p:nvSpPr>
                  <p:cNvPr id="29" name="任意多边形: 形状 28"/>
                  <p:cNvSpPr>
                    <a:spLocks/>
                  </p:cNvSpPr>
                  <p:nvPr/>
                </p:nvSpPr>
                <p:spPr bwMode="auto">
                  <a:xfrm>
                    <a:off x="4553527" y="2362633"/>
                    <a:ext cx="344488" cy="1001713"/>
                  </a:xfrm>
                  <a:custGeom>
                    <a:avLst/>
                    <a:gdLst>
                      <a:gd name="T0" fmla="*/ 104 w 104"/>
                      <a:gd name="T1" fmla="*/ 78 h 303"/>
                      <a:gd name="T2" fmla="*/ 94 w 104"/>
                      <a:gd name="T3" fmla="*/ 62 h 303"/>
                      <a:gd name="T4" fmla="*/ 35 w 104"/>
                      <a:gd name="T5" fmla="*/ 8 h 303"/>
                      <a:gd name="T6" fmla="*/ 8 w 104"/>
                      <a:gd name="T7" fmla="*/ 9 h 303"/>
                      <a:gd name="T8" fmla="*/ 10 w 104"/>
                      <a:gd name="T9" fmla="*/ 33 h 303"/>
                      <a:gd name="T10" fmla="*/ 48 w 104"/>
                      <a:gd name="T11" fmla="*/ 68 h 303"/>
                      <a:gd name="T12" fmla="*/ 15 w 104"/>
                      <a:gd name="T13" fmla="*/ 100 h 303"/>
                      <a:gd name="T14" fmla="*/ 14 w 104"/>
                      <a:gd name="T15" fmla="*/ 103 h 303"/>
                      <a:gd name="T16" fmla="*/ 14 w 104"/>
                      <a:gd name="T17" fmla="*/ 115 h 303"/>
                      <a:gd name="T18" fmla="*/ 17 w 104"/>
                      <a:gd name="T19" fmla="*/ 118 h 303"/>
                      <a:gd name="T20" fmla="*/ 64 w 104"/>
                      <a:gd name="T21" fmla="*/ 118 h 303"/>
                      <a:gd name="T22" fmla="*/ 68 w 104"/>
                      <a:gd name="T23" fmla="*/ 121 h 303"/>
                      <a:gd name="T24" fmla="*/ 68 w 104"/>
                      <a:gd name="T25" fmla="*/ 303 h 303"/>
                      <a:gd name="T26" fmla="*/ 103 w 104"/>
                      <a:gd name="T27" fmla="*/ 303 h 303"/>
                      <a:gd name="T28" fmla="*/ 103 w 104"/>
                      <a:gd name="T29" fmla="*/ 78 h 303"/>
                      <a:gd name="T30" fmla="*/ 104 w 104"/>
                      <a:gd name="T31" fmla="*/ 7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303">
                        <a:moveTo>
                          <a:pt x="104" y="78"/>
                        </a:moveTo>
                        <a:cubicBezTo>
                          <a:pt x="104" y="78"/>
                          <a:pt x="104" y="70"/>
                          <a:pt x="94" y="62"/>
                        </a:cubicBezTo>
                        <a:cubicBezTo>
                          <a:pt x="76" y="45"/>
                          <a:pt x="44" y="18"/>
                          <a:pt x="35" y="8"/>
                        </a:cubicBezTo>
                        <a:cubicBezTo>
                          <a:pt x="29" y="3"/>
                          <a:pt x="17" y="0"/>
                          <a:pt x="8" y="9"/>
                        </a:cubicBezTo>
                        <a:cubicBezTo>
                          <a:pt x="0" y="17"/>
                          <a:pt x="4" y="27"/>
                          <a:pt x="10" y="33"/>
                        </a:cubicBezTo>
                        <a:cubicBezTo>
                          <a:pt x="18" y="41"/>
                          <a:pt x="37" y="56"/>
                          <a:pt x="48" y="68"/>
                        </a:cubicBezTo>
                        <a:cubicBezTo>
                          <a:pt x="39" y="78"/>
                          <a:pt x="24" y="90"/>
                          <a:pt x="15" y="100"/>
                        </a:cubicBezTo>
                        <a:cubicBezTo>
                          <a:pt x="14" y="101"/>
                          <a:pt x="14" y="102"/>
                          <a:pt x="14" y="103"/>
                        </a:cubicBezTo>
                        <a:cubicBezTo>
                          <a:pt x="14" y="109"/>
                          <a:pt x="14" y="113"/>
                          <a:pt x="14" y="115"/>
                        </a:cubicBezTo>
                        <a:cubicBezTo>
                          <a:pt x="14" y="117"/>
                          <a:pt x="16" y="118"/>
                          <a:pt x="17" y="118"/>
                        </a:cubicBezTo>
                        <a:cubicBezTo>
                          <a:pt x="64" y="118"/>
                          <a:pt x="64" y="118"/>
                          <a:pt x="64" y="118"/>
                        </a:cubicBezTo>
                        <a:cubicBezTo>
                          <a:pt x="67" y="118"/>
                          <a:pt x="68" y="121"/>
                          <a:pt x="68" y="121"/>
                        </a:cubicBezTo>
                        <a:cubicBezTo>
                          <a:pt x="68" y="303"/>
                          <a:pt x="68" y="303"/>
                          <a:pt x="68" y="303"/>
                        </a:cubicBezTo>
                        <a:cubicBezTo>
                          <a:pt x="103" y="303"/>
                          <a:pt x="103" y="303"/>
                          <a:pt x="103" y="303"/>
                        </a:cubicBezTo>
                        <a:cubicBezTo>
                          <a:pt x="103" y="78"/>
                          <a:pt x="103" y="78"/>
                          <a:pt x="103" y="78"/>
                        </a:cubicBezTo>
                        <a:lnTo>
                          <a:pt x="104" y="78"/>
                        </a:lnTo>
                        <a:close/>
                      </a:path>
                    </a:pathLst>
                  </a:custGeom>
                  <a:solidFill>
                    <a:schemeClr val="accent2"/>
                  </a:solidFill>
                  <a:ln>
                    <a:noFill/>
                  </a:ln>
                </p:spPr>
                <p:txBody>
                  <a:bodyPr anchor="ctr"/>
                  <a:lstStyle/>
                  <a:p>
                    <a:pPr algn="ctr"/>
                    <a:endParaRPr>
                      <a:solidFill>
                        <a:schemeClr val="bg1">
                          <a:lumMod val="50000"/>
                        </a:schemeClr>
                      </a:solidFill>
                    </a:endParaRPr>
                  </a:p>
                </p:txBody>
              </p:sp>
            </p:grpSp>
          </p:grpSp>
          <p:sp>
            <p:nvSpPr>
              <p:cNvPr id="25" name="矩形 24"/>
              <p:cNvSpPr/>
              <p:nvPr/>
            </p:nvSpPr>
            <p:spPr>
              <a:xfrm>
                <a:off x="2222101" y="1814402"/>
                <a:ext cx="646331" cy="485996"/>
              </a:xfrm>
              <a:prstGeom prst="rect">
                <a:avLst/>
              </a:prstGeom>
            </p:spPr>
            <p:txBody>
              <a:bodyPr wrap="none" anchor="ctr" anchorCtr="1">
                <a:normAutofit/>
              </a:bodyPr>
              <a:lstStyle/>
              <a:p>
                <a:pPr algn="ctr"/>
                <a:r>
                  <a:rPr lang="en-US" altLang="zh-CN" b="1">
                    <a:solidFill>
                      <a:schemeClr val="bg1">
                        <a:lumMod val="50000"/>
                      </a:schemeClr>
                    </a:solidFill>
                  </a:rPr>
                  <a:t>75%</a:t>
                </a:r>
              </a:p>
            </p:txBody>
          </p:sp>
        </p:grpSp>
        <p:grpSp>
          <p:nvGrpSpPr>
            <p:cNvPr id="8" name="组合 6"/>
            <p:cNvGrpSpPr/>
            <p:nvPr/>
          </p:nvGrpSpPr>
          <p:grpSpPr>
            <a:xfrm>
              <a:off x="4744387" y="1065579"/>
              <a:ext cx="2698454" cy="2882166"/>
              <a:chOff x="5198269" y="1547812"/>
              <a:chExt cx="1795464" cy="1917700"/>
            </a:xfrm>
          </p:grpSpPr>
          <p:grpSp>
            <p:nvGrpSpPr>
              <p:cNvPr id="16" name="组合 19"/>
              <p:cNvGrpSpPr/>
              <p:nvPr/>
            </p:nvGrpSpPr>
            <p:grpSpPr>
              <a:xfrm>
                <a:off x="5198269" y="1547812"/>
                <a:ext cx="1795464" cy="1917700"/>
                <a:chOff x="5147251" y="2203883"/>
                <a:chExt cx="1795464" cy="1917700"/>
              </a:xfrm>
            </p:grpSpPr>
            <p:sp>
              <p:nvSpPr>
                <p:cNvPr id="22" name="任意多边形: 形状 21"/>
                <p:cNvSpPr>
                  <a:spLocks/>
                </p:cNvSpPr>
                <p:nvPr/>
              </p:nvSpPr>
              <p:spPr bwMode="auto">
                <a:xfrm>
                  <a:off x="5147251" y="3007158"/>
                  <a:ext cx="1792288" cy="1114425"/>
                </a:xfrm>
                <a:custGeom>
                  <a:avLst/>
                  <a:gdLst>
                    <a:gd name="connsiteX0" fmla="*/ 1431925 w 1792288"/>
                    <a:gd name="connsiteY0" fmla="*/ 0 h 1114425"/>
                    <a:gd name="connsiteX1" fmla="*/ 1550944 w 1792288"/>
                    <a:gd name="connsiteY1" fmla="*/ 0 h 1114425"/>
                    <a:gd name="connsiteX2" fmla="*/ 1550944 w 1792288"/>
                    <a:gd name="connsiteY2" fmla="*/ 727087 h 1114425"/>
                    <a:gd name="connsiteX3" fmla="*/ 1613760 w 1792288"/>
                    <a:gd name="connsiteY3" fmla="*/ 796491 h 1114425"/>
                    <a:gd name="connsiteX4" fmla="*/ 1676575 w 1792288"/>
                    <a:gd name="connsiteY4" fmla="*/ 727087 h 1114425"/>
                    <a:gd name="connsiteX5" fmla="*/ 1676575 w 1792288"/>
                    <a:gd name="connsiteY5" fmla="*/ 0 h 1114425"/>
                    <a:gd name="connsiteX6" fmla="*/ 1792288 w 1792288"/>
                    <a:gd name="connsiteY6" fmla="*/ 0 h 1114425"/>
                    <a:gd name="connsiteX7" fmla="*/ 1792288 w 1792288"/>
                    <a:gd name="connsiteY7" fmla="*/ 737002 h 1114425"/>
                    <a:gd name="connsiteX8" fmla="*/ 1613760 w 1792288"/>
                    <a:gd name="connsiteY8" fmla="*/ 928688 h 1114425"/>
                    <a:gd name="connsiteX9" fmla="*/ 1431925 w 1792288"/>
                    <a:gd name="connsiteY9" fmla="*/ 733697 h 1114425"/>
                    <a:gd name="connsiteX10" fmla="*/ 1431925 w 1792288"/>
                    <a:gd name="connsiteY10" fmla="*/ 0 h 1114425"/>
                    <a:gd name="connsiteX11" fmla="*/ 122077 w 1792288"/>
                    <a:gd name="connsiteY11" fmla="*/ 0 h 1114425"/>
                    <a:gd name="connsiteX12" fmla="*/ 419020 w 1792288"/>
                    <a:gd name="connsiteY12" fmla="*/ 0 h 1114425"/>
                    <a:gd name="connsiteX13" fmla="*/ 1012906 w 1792288"/>
                    <a:gd name="connsiteY13" fmla="*/ 0 h 1114425"/>
                    <a:gd name="connsiteX14" fmla="*/ 1313148 w 1792288"/>
                    <a:gd name="connsiteY14" fmla="*/ 0 h 1114425"/>
                    <a:gd name="connsiteX15" fmla="*/ 1313148 w 1792288"/>
                    <a:gd name="connsiteY15" fmla="*/ 939160 h 1114425"/>
                    <a:gd name="connsiteX16" fmla="*/ 1382435 w 1792288"/>
                    <a:gd name="connsiteY16" fmla="*/ 939160 h 1114425"/>
                    <a:gd name="connsiteX17" fmla="*/ 1431925 w 1792288"/>
                    <a:gd name="connsiteY17" fmla="*/ 988763 h 1114425"/>
                    <a:gd name="connsiteX18" fmla="*/ 1431925 w 1792288"/>
                    <a:gd name="connsiteY18" fmla="*/ 1061515 h 1114425"/>
                    <a:gd name="connsiteX19" fmla="*/ 1382435 w 1792288"/>
                    <a:gd name="connsiteY19" fmla="*/ 1114425 h 1114425"/>
                    <a:gd name="connsiteX20" fmla="*/ 49491 w 1792288"/>
                    <a:gd name="connsiteY20" fmla="*/ 1114425 h 1114425"/>
                    <a:gd name="connsiteX21" fmla="*/ 0 w 1792288"/>
                    <a:gd name="connsiteY21" fmla="*/ 1061515 h 1114425"/>
                    <a:gd name="connsiteX22" fmla="*/ 0 w 1792288"/>
                    <a:gd name="connsiteY22" fmla="*/ 988763 h 1114425"/>
                    <a:gd name="connsiteX23" fmla="*/ 49491 w 1792288"/>
                    <a:gd name="connsiteY23" fmla="*/ 939160 h 1114425"/>
                    <a:gd name="connsiteX24" fmla="*/ 122077 w 1792288"/>
                    <a:gd name="connsiteY24" fmla="*/ 939160 h 1114425"/>
                    <a:gd name="connsiteX25" fmla="*/ 122077 w 1792288"/>
                    <a:gd name="connsiteY25" fmla="*/ 0 h 1114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792288" h="1114425">
                      <a:moveTo>
                        <a:pt x="1431925" y="0"/>
                      </a:moveTo>
                      <a:cubicBezTo>
                        <a:pt x="1431925" y="0"/>
                        <a:pt x="1431925" y="0"/>
                        <a:pt x="1550944" y="0"/>
                      </a:cubicBezTo>
                      <a:cubicBezTo>
                        <a:pt x="1550944" y="0"/>
                        <a:pt x="1550944" y="0"/>
                        <a:pt x="1550944" y="727087"/>
                      </a:cubicBezTo>
                      <a:cubicBezTo>
                        <a:pt x="1550944" y="779966"/>
                        <a:pt x="1584005" y="796491"/>
                        <a:pt x="1613760" y="796491"/>
                      </a:cubicBezTo>
                      <a:cubicBezTo>
                        <a:pt x="1646821" y="796491"/>
                        <a:pt x="1676575" y="779966"/>
                        <a:pt x="1676575" y="727087"/>
                      </a:cubicBezTo>
                      <a:lnTo>
                        <a:pt x="1676575" y="0"/>
                      </a:lnTo>
                      <a:cubicBezTo>
                        <a:pt x="1676575" y="0"/>
                        <a:pt x="1676575" y="0"/>
                        <a:pt x="1792288" y="0"/>
                      </a:cubicBezTo>
                      <a:cubicBezTo>
                        <a:pt x="1792288" y="0"/>
                        <a:pt x="1792288" y="0"/>
                        <a:pt x="1792288" y="737002"/>
                      </a:cubicBezTo>
                      <a:cubicBezTo>
                        <a:pt x="1792288" y="928688"/>
                        <a:pt x="1640208" y="928688"/>
                        <a:pt x="1613760" y="928688"/>
                      </a:cubicBezTo>
                      <a:cubicBezTo>
                        <a:pt x="1597229" y="928688"/>
                        <a:pt x="1431925" y="928688"/>
                        <a:pt x="1431925" y="733697"/>
                      </a:cubicBezTo>
                      <a:cubicBezTo>
                        <a:pt x="1431925" y="733697"/>
                        <a:pt x="1431925" y="733697"/>
                        <a:pt x="1431925" y="0"/>
                      </a:cubicBezTo>
                      <a:close/>
                      <a:moveTo>
                        <a:pt x="122077" y="0"/>
                      </a:moveTo>
                      <a:cubicBezTo>
                        <a:pt x="122077" y="0"/>
                        <a:pt x="122077" y="0"/>
                        <a:pt x="419020" y="0"/>
                      </a:cubicBezTo>
                      <a:lnTo>
                        <a:pt x="1012906" y="0"/>
                      </a:lnTo>
                      <a:cubicBezTo>
                        <a:pt x="1012906" y="0"/>
                        <a:pt x="1012906" y="0"/>
                        <a:pt x="1313148" y="0"/>
                      </a:cubicBezTo>
                      <a:cubicBezTo>
                        <a:pt x="1313148" y="0"/>
                        <a:pt x="1313148" y="0"/>
                        <a:pt x="1313148" y="939160"/>
                      </a:cubicBezTo>
                      <a:cubicBezTo>
                        <a:pt x="1313148" y="939160"/>
                        <a:pt x="1313148" y="939160"/>
                        <a:pt x="1382435" y="939160"/>
                      </a:cubicBezTo>
                      <a:cubicBezTo>
                        <a:pt x="1412129" y="939160"/>
                        <a:pt x="1431925" y="962308"/>
                        <a:pt x="1431925" y="988763"/>
                      </a:cubicBezTo>
                      <a:cubicBezTo>
                        <a:pt x="1431925" y="988763"/>
                        <a:pt x="1431925" y="988763"/>
                        <a:pt x="1431925" y="1061515"/>
                      </a:cubicBezTo>
                      <a:cubicBezTo>
                        <a:pt x="1431925" y="1091277"/>
                        <a:pt x="1412129" y="1114425"/>
                        <a:pt x="1382435" y="1114425"/>
                      </a:cubicBezTo>
                      <a:cubicBezTo>
                        <a:pt x="1382435" y="1114425"/>
                        <a:pt x="1382435" y="1114425"/>
                        <a:pt x="49491" y="1114425"/>
                      </a:cubicBezTo>
                      <a:cubicBezTo>
                        <a:pt x="23096" y="1114425"/>
                        <a:pt x="0" y="1091277"/>
                        <a:pt x="0" y="1061515"/>
                      </a:cubicBezTo>
                      <a:cubicBezTo>
                        <a:pt x="0" y="1061515"/>
                        <a:pt x="0" y="1061515"/>
                        <a:pt x="0" y="988763"/>
                      </a:cubicBezTo>
                      <a:cubicBezTo>
                        <a:pt x="0" y="962308"/>
                        <a:pt x="23096" y="939160"/>
                        <a:pt x="49491" y="939160"/>
                      </a:cubicBezTo>
                      <a:cubicBezTo>
                        <a:pt x="49491" y="939160"/>
                        <a:pt x="49491" y="939160"/>
                        <a:pt x="122077" y="939160"/>
                      </a:cubicBezTo>
                      <a:cubicBezTo>
                        <a:pt x="122077" y="939160"/>
                        <a:pt x="122077" y="939160"/>
                        <a:pt x="122077" y="0"/>
                      </a:cubicBezTo>
                      <a:close/>
                    </a:path>
                  </a:pathLst>
                </a:custGeom>
                <a:solidFill>
                  <a:schemeClr val="tx2">
                    <a:lumMod val="20000"/>
                    <a:lumOff val="80000"/>
                  </a:schemeClr>
                </a:solidFill>
                <a:ln>
                  <a:noFill/>
                </a:ln>
              </p:spPr>
              <p:txBody>
                <a:bodyPr anchor="ctr"/>
                <a:lstStyle/>
                <a:p>
                  <a:pPr algn="ctr"/>
                  <a:endParaRPr>
                    <a:solidFill>
                      <a:schemeClr val="bg1">
                        <a:lumMod val="50000"/>
                      </a:schemeClr>
                    </a:solidFill>
                  </a:endParaRPr>
                </a:p>
              </p:txBody>
            </p:sp>
            <p:sp>
              <p:nvSpPr>
                <p:cNvPr id="23" name="任意多边形: 形状 22"/>
                <p:cNvSpPr>
                  <a:spLocks/>
                </p:cNvSpPr>
                <p:nvPr/>
              </p:nvSpPr>
              <p:spPr bwMode="auto">
                <a:xfrm>
                  <a:off x="5269490" y="2203883"/>
                  <a:ext cx="1673225" cy="803275"/>
                </a:xfrm>
                <a:custGeom>
                  <a:avLst/>
                  <a:gdLst>
                    <a:gd name="connsiteX0" fmla="*/ 1404923 w 1673225"/>
                    <a:gd name="connsiteY0" fmla="*/ 169492 h 803275"/>
                    <a:gd name="connsiteX1" fmla="*/ 1445724 w 1673225"/>
                    <a:gd name="connsiteY1" fmla="*/ 185192 h 803275"/>
                    <a:gd name="connsiteX2" fmla="*/ 1640254 w 1673225"/>
                    <a:gd name="connsiteY2" fmla="*/ 363676 h 803275"/>
                    <a:gd name="connsiteX3" fmla="*/ 1673225 w 1673225"/>
                    <a:gd name="connsiteY3" fmla="*/ 416560 h 803275"/>
                    <a:gd name="connsiteX4" fmla="*/ 1669928 w 1673225"/>
                    <a:gd name="connsiteY4" fmla="*/ 416560 h 803275"/>
                    <a:gd name="connsiteX5" fmla="*/ 1669928 w 1673225"/>
                    <a:gd name="connsiteY5" fmla="*/ 803275 h 803275"/>
                    <a:gd name="connsiteX6" fmla="*/ 1554529 w 1673225"/>
                    <a:gd name="connsiteY6" fmla="*/ 803275 h 803275"/>
                    <a:gd name="connsiteX7" fmla="*/ 1554529 w 1673225"/>
                    <a:gd name="connsiteY7" fmla="*/ 558686 h 803275"/>
                    <a:gd name="connsiteX8" fmla="*/ 1541341 w 1673225"/>
                    <a:gd name="connsiteY8" fmla="*/ 548770 h 803275"/>
                    <a:gd name="connsiteX9" fmla="*/ 1386376 w 1673225"/>
                    <a:gd name="connsiteY9" fmla="*/ 548770 h 803275"/>
                    <a:gd name="connsiteX10" fmla="*/ 1376485 w 1673225"/>
                    <a:gd name="connsiteY10" fmla="*/ 538855 h 803275"/>
                    <a:gd name="connsiteX11" fmla="*/ 1376485 w 1673225"/>
                    <a:gd name="connsiteY11" fmla="*/ 499192 h 803275"/>
                    <a:gd name="connsiteX12" fmla="*/ 1379782 w 1673225"/>
                    <a:gd name="connsiteY12" fmla="*/ 489276 h 803275"/>
                    <a:gd name="connsiteX13" fmla="*/ 1488587 w 1673225"/>
                    <a:gd name="connsiteY13" fmla="*/ 383508 h 803275"/>
                    <a:gd name="connsiteX14" fmla="*/ 1363296 w 1673225"/>
                    <a:gd name="connsiteY14" fmla="*/ 267824 h 803275"/>
                    <a:gd name="connsiteX15" fmla="*/ 1356702 w 1673225"/>
                    <a:gd name="connsiteY15" fmla="*/ 188497 h 803275"/>
                    <a:gd name="connsiteX16" fmla="*/ 1404923 w 1673225"/>
                    <a:gd name="connsiteY16" fmla="*/ 169492 h 803275"/>
                    <a:gd name="connsiteX17" fmla="*/ 122087 w 1673225"/>
                    <a:gd name="connsiteY17" fmla="*/ 0 h 803275"/>
                    <a:gd name="connsiteX18" fmla="*/ 1069088 w 1673225"/>
                    <a:gd name="connsiteY18" fmla="*/ 0 h 803275"/>
                    <a:gd name="connsiteX19" fmla="*/ 1194475 w 1673225"/>
                    <a:gd name="connsiteY19" fmla="*/ 119004 h 803275"/>
                    <a:gd name="connsiteX20" fmla="*/ 1194475 w 1673225"/>
                    <a:gd name="connsiteY20" fmla="*/ 624770 h 803275"/>
                    <a:gd name="connsiteX21" fmla="*/ 1339660 w 1673225"/>
                    <a:gd name="connsiteY21" fmla="*/ 624770 h 803275"/>
                    <a:gd name="connsiteX22" fmla="*/ 1428750 w 1673225"/>
                    <a:gd name="connsiteY22" fmla="*/ 733856 h 803275"/>
                    <a:gd name="connsiteX23" fmla="*/ 1428750 w 1673225"/>
                    <a:gd name="connsiteY23" fmla="*/ 803275 h 803275"/>
                    <a:gd name="connsiteX24" fmla="*/ 1309963 w 1673225"/>
                    <a:gd name="connsiteY24" fmla="*/ 803275 h 803275"/>
                    <a:gd name="connsiteX25" fmla="*/ 1309963 w 1673225"/>
                    <a:gd name="connsiteY25" fmla="*/ 773524 h 803275"/>
                    <a:gd name="connsiteX26" fmla="*/ 1276966 w 1673225"/>
                    <a:gd name="connsiteY26" fmla="*/ 743773 h 803275"/>
                    <a:gd name="connsiteX27" fmla="*/ 1191175 w 1673225"/>
                    <a:gd name="connsiteY27" fmla="*/ 743773 h 803275"/>
                    <a:gd name="connsiteX28" fmla="*/ 1191175 w 1673225"/>
                    <a:gd name="connsiteY28" fmla="*/ 803275 h 803275"/>
                    <a:gd name="connsiteX29" fmla="*/ 890907 w 1673225"/>
                    <a:gd name="connsiteY29" fmla="*/ 803275 h 803275"/>
                    <a:gd name="connsiteX30" fmla="*/ 973398 w 1673225"/>
                    <a:gd name="connsiteY30" fmla="*/ 723939 h 803275"/>
                    <a:gd name="connsiteX31" fmla="*/ 973398 w 1673225"/>
                    <a:gd name="connsiteY31" fmla="*/ 297509 h 803275"/>
                    <a:gd name="connsiteX32" fmla="*/ 890907 w 1673225"/>
                    <a:gd name="connsiteY32" fmla="*/ 214868 h 803275"/>
                    <a:gd name="connsiteX33" fmla="*/ 296969 w 1673225"/>
                    <a:gd name="connsiteY33" fmla="*/ 214868 h 803275"/>
                    <a:gd name="connsiteX34" fmla="*/ 214478 w 1673225"/>
                    <a:gd name="connsiteY34" fmla="*/ 297509 h 803275"/>
                    <a:gd name="connsiteX35" fmla="*/ 214478 w 1673225"/>
                    <a:gd name="connsiteY35" fmla="*/ 723939 h 803275"/>
                    <a:gd name="connsiteX36" fmla="*/ 296969 w 1673225"/>
                    <a:gd name="connsiteY36" fmla="*/ 803275 h 803275"/>
                    <a:gd name="connsiteX37" fmla="*/ 0 w 1673225"/>
                    <a:gd name="connsiteY37" fmla="*/ 803275 h 803275"/>
                    <a:gd name="connsiteX38" fmla="*/ 0 w 1673225"/>
                    <a:gd name="connsiteY38" fmla="*/ 119004 h 803275"/>
                    <a:gd name="connsiteX39" fmla="*/ 122087 w 1673225"/>
                    <a:gd name="connsiteY39" fmla="*/ 0 h 803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73225" h="803275">
                      <a:moveTo>
                        <a:pt x="1404923" y="169492"/>
                      </a:moveTo>
                      <a:cubicBezTo>
                        <a:pt x="1420996" y="170319"/>
                        <a:pt x="1435833" y="176929"/>
                        <a:pt x="1445724" y="185192"/>
                      </a:cubicBezTo>
                      <a:cubicBezTo>
                        <a:pt x="1475398" y="218245"/>
                        <a:pt x="1580906" y="307487"/>
                        <a:pt x="1640254" y="363676"/>
                      </a:cubicBezTo>
                      <a:cubicBezTo>
                        <a:pt x="1673225" y="390118"/>
                        <a:pt x="1673225" y="416560"/>
                        <a:pt x="1673225" y="416560"/>
                      </a:cubicBezTo>
                      <a:lnTo>
                        <a:pt x="1669928" y="416560"/>
                      </a:lnTo>
                      <a:cubicBezTo>
                        <a:pt x="1669928" y="416560"/>
                        <a:pt x="1669928" y="416560"/>
                        <a:pt x="1669928" y="803275"/>
                      </a:cubicBezTo>
                      <a:cubicBezTo>
                        <a:pt x="1669928" y="803275"/>
                        <a:pt x="1669928" y="803275"/>
                        <a:pt x="1554529" y="803275"/>
                      </a:cubicBezTo>
                      <a:cubicBezTo>
                        <a:pt x="1554529" y="803275"/>
                        <a:pt x="1554529" y="803275"/>
                        <a:pt x="1554529" y="558686"/>
                      </a:cubicBezTo>
                      <a:cubicBezTo>
                        <a:pt x="1554529" y="558686"/>
                        <a:pt x="1551232" y="548770"/>
                        <a:pt x="1541341" y="548770"/>
                      </a:cubicBezTo>
                      <a:cubicBezTo>
                        <a:pt x="1541341" y="548770"/>
                        <a:pt x="1541341" y="548770"/>
                        <a:pt x="1386376" y="548770"/>
                      </a:cubicBezTo>
                      <a:cubicBezTo>
                        <a:pt x="1383079" y="548770"/>
                        <a:pt x="1376485" y="545465"/>
                        <a:pt x="1376485" y="538855"/>
                      </a:cubicBezTo>
                      <a:cubicBezTo>
                        <a:pt x="1376485" y="532244"/>
                        <a:pt x="1376485" y="519023"/>
                        <a:pt x="1376485" y="499192"/>
                      </a:cubicBezTo>
                      <a:cubicBezTo>
                        <a:pt x="1376485" y="495886"/>
                        <a:pt x="1376485" y="492581"/>
                        <a:pt x="1379782" y="489276"/>
                      </a:cubicBezTo>
                      <a:cubicBezTo>
                        <a:pt x="1409456" y="456223"/>
                        <a:pt x="1458913" y="416560"/>
                        <a:pt x="1488587" y="383508"/>
                      </a:cubicBezTo>
                      <a:cubicBezTo>
                        <a:pt x="1452319" y="343844"/>
                        <a:pt x="1389673" y="294266"/>
                        <a:pt x="1363296" y="267824"/>
                      </a:cubicBezTo>
                      <a:cubicBezTo>
                        <a:pt x="1343514" y="247992"/>
                        <a:pt x="1330325" y="214939"/>
                        <a:pt x="1356702" y="188497"/>
                      </a:cubicBezTo>
                      <a:cubicBezTo>
                        <a:pt x="1371539" y="173624"/>
                        <a:pt x="1388849" y="168666"/>
                        <a:pt x="1404923" y="169492"/>
                      </a:cubicBezTo>
                      <a:close/>
                      <a:moveTo>
                        <a:pt x="122087" y="0"/>
                      </a:moveTo>
                      <a:cubicBezTo>
                        <a:pt x="122087" y="0"/>
                        <a:pt x="122087" y="0"/>
                        <a:pt x="1069088" y="0"/>
                      </a:cubicBezTo>
                      <a:cubicBezTo>
                        <a:pt x="1138381" y="0"/>
                        <a:pt x="1194475" y="52891"/>
                        <a:pt x="1194475" y="119004"/>
                      </a:cubicBezTo>
                      <a:cubicBezTo>
                        <a:pt x="1194475" y="119004"/>
                        <a:pt x="1194475" y="119004"/>
                        <a:pt x="1194475" y="624770"/>
                      </a:cubicBezTo>
                      <a:cubicBezTo>
                        <a:pt x="1237370" y="624770"/>
                        <a:pt x="1319862" y="624770"/>
                        <a:pt x="1339660" y="624770"/>
                      </a:cubicBezTo>
                      <a:cubicBezTo>
                        <a:pt x="1422151" y="631381"/>
                        <a:pt x="1428750" y="664438"/>
                        <a:pt x="1428750" y="733856"/>
                      </a:cubicBezTo>
                      <a:lnTo>
                        <a:pt x="1428750" y="803275"/>
                      </a:lnTo>
                      <a:cubicBezTo>
                        <a:pt x="1428750" y="803275"/>
                        <a:pt x="1428750" y="803275"/>
                        <a:pt x="1309963" y="803275"/>
                      </a:cubicBezTo>
                      <a:cubicBezTo>
                        <a:pt x="1309963" y="803275"/>
                        <a:pt x="1309963" y="803275"/>
                        <a:pt x="1309963" y="773524"/>
                      </a:cubicBezTo>
                      <a:cubicBezTo>
                        <a:pt x="1309963" y="773524"/>
                        <a:pt x="1306663" y="743773"/>
                        <a:pt x="1276966" y="743773"/>
                      </a:cubicBezTo>
                      <a:cubicBezTo>
                        <a:pt x="1276966" y="743773"/>
                        <a:pt x="1276966" y="743773"/>
                        <a:pt x="1191175" y="743773"/>
                      </a:cubicBezTo>
                      <a:cubicBezTo>
                        <a:pt x="1191175" y="743773"/>
                        <a:pt x="1191175" y="743773"/>
                        <a:pt x="1191175" y="803275"/>
                      </a:cubicBezTo>
                      <a:cubicBezTo>
                        <a:pt x="1191175" y="803275"/>
                        <a:pt x="1191175" y="803275"/>
                        <a:pt x="890907" y="803275"/>
                      </a:cubicBezTo>
                      <a:cubicBezTo>
                        <a:pt x="937102" y="803275"/>
                        <a:pt x="973398" y="766913"/>
                        <a:pt x="973398" y="723939"/>
                      </a:cubicBezTo>
                      <a:cubicBezTo>
                        <a:pt x="973398" y="723939"/>
                        <a:pt x="973398" y="723939"/>
                        <a:pt x="973398" y="297509"/>
                      </a:cubicBezTo>
                      <a:cubicBezTo>
                        <a:pt x="973398" y="251230"/>
                        <a:pt x="937102" y="214868"/>
                        <a:pt x="890907" y="214868"/>
                      </a:cubicBezTo>
                      <a:cubicBezTo>
                        <a:pt x="890907" y="214868"/>
                        <a:pt x="890907" y="214868"/>
                        <a:pt x="296969" y="214868"/>
                      </a:cubicBezTo>
                      <a:cubicBezTo>
                        <a:pt x="250774" y="214868"/>
                        <a:pt x="214478" y="251230"/>
                        <a:pt x="214478" y="297509"/>
                      </a:cubicBezTo>
                      <a:cubicBezTo>
                        <a:pt x="214478" y="297509"/>
                        <a:pt x="214478" y="297509"/>
                        <a:pt x="214478" y="723939"/>
                      </a:cubicBezTo>
                      <a:cubicBezTo>
                        <a:pt x="214478" y="766913"/>
                        <a:pt x="250774" y="803275"/>
                        <a:pt x="296969" y="803275"/>
                      </a:cubicBezTo>
                      <a:cubicBezTo>
                        <a:pt x="296969" y="803275"/>
                        <a:pt x="296969" y="803275"/>
                        <a:pt x="0" y="803275"/>
                      </a:cubicBezTo>
                      <a:cubicBezTo>
                        <a:pt x="0" y="803275"/>
                        <a:pt x="0" y="803275"/>
                        <a:pt x="0" y="119004"/>
                      </a:cubicBezTo>
                      <a:cubicBezTo>
                        <a:pt x="0" y="52891"/>
                        <a:pt x="52795" y="0"/>
                        <a:pt x="122087" y="0"/>
                      </a:cubicBezTo>
                      <a:close/>
                    </a:path>
                  </a:pathLst>
                </a:custGeom>
                <a:solidFill>
                  <a:schemeClr val="accent4"/>
                </a:solidFill>
                <a:ln>
                  <a:noFill/>
                </a:ln>
              </p:spPr>
              <p:txBody>
                <a:bodyPr anchor="ctr"/>
                <a:lstStyle/>
                <a:p>
                  <a:pPr algn="ctr"/>
                  <a:endParaRPr>
                    <a:solidFill>
                      <a:schemeClr val="bg1">
                        <a:lumMod val="50000"/>
                      </a:schemeClr>
                    </a:solidFill>
                  </a:endParaRPr>
                </a:p>
              </p:txBody>
            </p:sp>
          </p:grpSp>
          <p:sp>
            <p:nvSpPr>
              <p:cNvPr id="21" name="矩形 20"/>
              <p:cNvSpPr/>
              <p:nvPr/>
            </p:nvSpPr>
            <p:spPr>
              <a:xfrm>
                <a:off x="5595359" y="1814402"/>
                <a:ext cx="646331" cy="485996"/>
              </a:xfrm>
              <a:prstGeom prst="rect">
                <a:avLst/>
              </a:prstGeom>
            </p:spPr>
            <p:txBody>
              <a:bodyPr wrap="none" anchor="ctr" anchorCtr="1">
                <a:normAutofit/>
              </a:bodyPr>
              <a:lstStyle/>
              <a:p>
                <a:pPr algn="ctr"/>
                <a:r>
                  <a:rPr lang="en-US" altLang="zh-CN" b="1">
                    <a:solidFill>
                      <a:schemeClr val="bg1">
                        <a:lumMod val="50000"/>
                      </a:schemeClr>
                    </a:solidFill>
                  </a:rPr>
                  <a:t>40%</a:t>
                </a:r>
              </a:p>
            </p:txBody>
          </p:sp>
        </p:grpSp>
        <p:grpSp>
          <p:nvGrpSpPr>
            <p:cNvPr id="20" name="组合 7"/>
            <p:cNvGrpSpPr/>
            <p:nvPr/>
          </p:nvGrpSpPr>
          <p:grpSpPr>
            <a:xfrm>
              <a:off x="8528318" y="1065579"/>
              <a:ext cx="2698450" cy="2882168"/>
              <a:chOff x="8557781" y="1547812"/>
              <a:chExt cx="1795462" cy="1917701"/>
            </a:xfrm>
          </p:grpSpPr>
          <p:grpSp>
            <p:nvGrpSpPr>
              <p:cNvPr id="24" name="组合 15"/>
              <p:cNvGrpSpPr/>
              <p:nvPr/>
            </p:nvGrpSpPr>
            <p:grpSpPr>
              <a:xfrm>
                <a:off x="8557781" y="1547812"/>
                <a:ext cx="1795462" cy="1917701"/>
                <a:chOff x="7457065" y="2203883"/>
                <a:chExt cx="1795462" cy="1917701"/>
              </a:xfrm>
            </p:grpSpPr>
            <p:sp>
              <p:nvSpPr>
                <p:cNvPr id="18" name="任意多边形: 形状 17"/>
                <p:cNvSpPr>
                  <a:spLocks/>
                </p:cNvSpPr>
                <p:nvPr/>
              </p:nvSpPr>
              <p:spPr bwMode="auto">
                <a:xfrm>
                  <a:off x="7457065" y="2713471"/>
                  <a:ext cx="1792288" cy="1408113"/>
                </a:xfrm>
                <a:custGeom>
                  <a:avLst/>
                  <a:gdLst>
                    <a:gd name="T0" fmla="*/ 454 w 543"/>
                    <a:gd name="T1" fmla="*/ 9 h 426"/>
                    <a:gd name="T2" fmla="*/ 457 w 543"/>
                    <a:gd name="T3" fmla="*/ 12 h 426"/>
                    <a:gd name="T4" fmla="*/ 504 w 543"/>
                    <a:gd name="T5" fmla="*/ 12 h 426"/>
                    <a:gd name="T6" fmla="*/ 508 w 543"/>
                    <a:gd name="T7" fmla="*/ 15 h 426"/>
                    <a:gd name="T8" fmla="*/ 508 w 543"/>
                    <a:gd name="T9" fmla="*/ 309 h 426"/>
                    <a:gd name="T10" fmla="*/ 489 w 543"/>
                    <a:gd name="T11" fmla="*/ 330 h 426"/>
                    <a:gd name="T12" fmla="*/ 470 w 543"/>
                    <a:gd name="T13" fmla="*/ 309 h 426"/>
                    <a:gd name="T14" fmla="*/ 470 w 543"/>
                    <a:gd name="T15" fmla="*/ 68 h 426"/>
                    <a:gd name="T16" fmla="*/ 443 w 543"/>
                    <a:gd name="T17" fmla="*/ 35 h 426"/>
                    <a:gd name="T18" fmla="*/ 399 w 543"/>
                    <a:gd name="T19" fmla="*/ 35 h 426"/>
                    <a:gd name="T20" fmla="*/ 399 w 543"/>
                    <a:gd name="T21" fmla="*/ 0 h 426"/>
                    <a:gd name="T22" fmla="*/ 332 w 543"/>
                    <a:gd name="T23" fmla="*/ 0 h 426"/>
                    <a:gd name="T24" fmla="*/ 332 w 543"/>
                    <a:gd name="T25" fmla="*/ 65 h 426"/>
                    <a:gd name="T26" fmla="*/ 332 w 543"/>
                    <a:gd name="T27" fmla="*/ 65 h 426"/>
                    <a:gd name="T28" fmla="*/ 307 w 543"/>
                    <a:gd name="T29" fmla="*/ 89 h 426"/>
                    <a:gd name="T30" fmla="*/ 127 w 543"/>
                    <a:gd name="T31" fmla="*/ 89 h 426"/>
                    <a:gd name="T32" fmla="*/ 102 w 543"/>
                    <a:gd name="T33" fmla="*/ 65 h 426"/>
                    <a:gd name="T34" fmla="*/ 102 w 543"/>
                    <a:gd name="T35" fmla="*/ 0 h 426"/>
                    <a:gd name="T36" fmla="*/ 37 w 543"/>
                    <a:gd name="T37" fmla="*/ 0 h 426"/>
                    <a:gd name="T38" fmla="*/ 37 w 543"/>
                    <a:gd name="T39" fmla="*/ 373 h 426"/>
                    <a:gd name="T40" fmla="*/ 15 w 543"/>
                    <a:gd name="T41" fmla="*/ 373 h 426"/>
                    <a:gd name="T42" fmla="*/ 0 w 543"/>
                    <a:gd name="T43" fmla="*/ 388 h 426"/>
                    <a:gd name="T44" fmla="*/ 0 w 543"/>
                    <a:gd name="T45" fmla="*/ 410 h 426"/>
                    <a:gd name="T46" fmla="*/ 15 w 543"/>
                    <a:gd name="T47" fmla="*/ 426 h 426"/>
                    <a:gd name="T48" fmla="*/ 419 w 543"/>
                    <a:gd name="T49" fmla="*/ 426 h 426"/>
                    <a:gd name="T50" fmla="*/ 434 w 543"/>
                    <a:gd name="T51" fmla="*/ 410 h 426"/>
                    <a:gd name="T52" fmla="*/ 434 w 543"/>
                    <a:gd name="T53" fmla="*/ 388 h 426"/>
                    <a:gd name="T54" fmla="*/ 419 w 543"/>
                    <a:gd name="T55" fmla="*/ 373 h 426"/>
                    <a:gd name="T56" fmla="*/ 398 w 543"/>
                    <a:gd name="T57" fmla="*/ 373 h 426"/>
                    <a:gd name="T58" fmla="*/ 398 w 543"/>
                    <a:gd name="T59" fmla="*/ 71 h 426"/>
                    <a:gd name="T60" fmla="*/ 424 w 543"/>
                    <a:gd name="T61" fmla="*/ 71 h 426"/>
                    <a:gd name="T62" fmla="*/ 434 w 543"/>
                    <a:gd name="T63" fmla="*/ 80 h 426"/>
                    <a:gd name="T64" fmla="*/ 434 w 543"/>
                    <a:gd name="T65" fmla="*/ 311 h 426"/>
                    <a:gd name="T66" fmla="*/ 489 w 543"/>
                    <a:gd name="T67" fmla="*/ 370 h 426"/>
                    <a:gd name="T68" fmla="*/ 543 w 543"/>
                    <a:gd name="T69" fmla="*/ 312 h 426"/>
                    <a:gd name="T70" fmla="*/ 543 w 543"/>
                    <a:gd name="T71" fmla="*/ 0 h 426"/>
                    <a:gd name="T72" fmla="*/ 454 w 543"/>
                    <a:gd name="T73" fmla="*/ 0 h 426"/>
                    <a:gd name="T74" fmla="*/ 454 w 543"/>
                    <a:gd name="T75" fmla="*/ 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43" h="426">
                      <a:moveTo>
                        <a:pt x="454" y="9"/>
                      </a:moveTo>
                      <a:cubicBezTo>
                        <a:pt x="454" y="11"/>
                        <a:pt x="456" y="12"/>
                        <a:pt x="457" y="12"/>
                      </a:cubicBezTo>
                      <a:cubicBezTo>
                        <a:pt x="504" y="12"/>
                        <a:pt x="504" y="12"/>
                        <a:pt x="504" y="12"/>
                      </a:cubicBezTo>
                      <a:cubicBezTo>
                        <a:pt x="507" y="12"/>
                        <a:pt x="508" y="15"/>
                        <a:pt x="508" y="15"/>
                      </a:cubicBezTo>
                      <a:cubicBezTo>
                        <a:pt x="508" y="309"/>
                        <a:pt x="508" y="309"/>
                        <a:pt x="508" y="309"/>
                      </a:cubicBezTo>
                      <a:cubicBezTo>
                        <a:pt x="508" y="325"/>
                        <a:pt x="499" y="330"/>
                        <a:pt x="489" y="330"/>
                      </a:cubicBezTo>
                      <a:cubicBezTo>
                        <a:pt x="480" y="330"/>
                        <a:pt x="470" y="325"/>
                        <a:pt x="470" y="309"/>
                      </a:cubicBezTo>
                      <a:cubicBezTo>
                        <a:pt x="470" y="68"/>
                        <a:pt x="470" y="68"/>
                        <a:pt x="470" y="68"/>
                      </a:cubicBezTo>
                      <a:cubicBezTo>
                        <a:pt x="470" y="47"/>
                        <a:pt x="468" y="37"/>
                        <a:pt x="443" y="35"/>
                      </a:cubicBezTo>
                      <a:cubicBezTo>
                        <a:pt x="437" y="35"/>
                        <a:pt x="412" y="35"/>
                        <a:pt x="399" y="35"/>
                      </a:cubicBezTo>
                      <a:cubicBezTo>
                        <a:pt x="399" y="0"/>
                        <a:pt x="399" y="0"/>
                        <a:pt x="399" y="0"/>
                      </a:cubicBezTo>
                      <a:cubicBezTo>
                        <a:pt x="332" y="0"/>
                        <a:pt x="332" y="0"/>
                        <a:pt x="332" y="0"/>
                      </a:cubicBezTo>
                      <a:cubicBezTo>
                        <a:pt x="332" y="65"/>
                        <a:pt x="332" y="65"/>
                        <a:pt x="332" y="65"/>
                      </a:cubicBezTo>
                      <a:cubicBezTo>
                        <a:pt x="332" y="65"/>
                        <a:pt x="332" y="65"/>
                        <a:pt x="332" y="65"/>
                      </a:cubicBezTo>
                      <a:cubicBezTo>
                        <a:pt x="332" y="78"/>
                        <a:pt x="321" y="89"/>
                        <a:pt x="307" y="89"/>
                      </a:cubicBezTo>
                      <a:cubicBezTo>
                        <a:pt x="127" y="89"/>
                        <a:pt x="127" y="89"/>
                        <a:pt x="127" y="89"/>
                      </a:cubicBezTo>
                      <a:cubicBezTo>
                        <a:pt x="113" y="89"/>
                        <a:pt x="102" y="78"/>
                        <a:pt x="102" y="65"/>
                      </a:cubicBezTo>
                      <a:cubicBezTo>
                        <a:pt x="102" y="0"/>
                        <a:pt x="102" y="0"/>
                        <a:pt x="102" y="0"/>
                      </a:cubicBezTo>
                      <a:cubicBezTo>
                        <a:pt x="37" y="0"/>
                        <a:pt x="37" y="0"/>
                        <a:pt x="37" y="0"/>
                      </a:cubicBezTo>
                      <a:cubicBezTo>
                        <a:pt x="37" y="373"/>
                        <a:pt x="37" y="373"/>
                        <a:pt x="37" y="373"/>
                      </a:cubicBezTo>
                      <a:cubicBezTo>
                        <a:pt x="15" y="373"/>
                        <a:pt x="15" y="373"/>
                        <a:pt x="15" y="373"/>
                      </a:cubicBezTo>
                      <a:cubicBezTo>
                        <a:pt x="7" y="373"/>
                        <a:pt x="0" y="380"/>
                        <a:pt x="0" y="388"/>
                      </a:cubicBezTo>
                      <a:cubicBezTo>
                        <a:pt x="0" y="410"/>
                        <a:pt x="0" y="410"/>
                        <a:pt x="0" y="410"/>
                      </a:cubicBezTo>
                      <a:cubicBezTo>
                        <a:pt x="0" y="419"/>
                        <a:pt x="7" y="426"/>
                        <a:pt x="15" y="426"/>
                      </a:cubicBezTo>
                      <a:cubicBezTo>
                        <a:pt x="419" y="426"/>
                        <a:pt x="419" y="426"/>
                        <a:pt x="419" y="426"/>
                      </a:cubicBezTo>
                      <a:cubicBezTo>
                        <a:pt x="428" y="426"/>
                        <a:pt x="434" y="419"/>
                        <a:pt x="434" y="410"/>
                      </a:cubicBezTo>
                      <a:cubicBezTo>
                        <a:pt x="434" y="388"/>
                        <a:pt x="434" y="388"/>
                        <a:pt x="434" y="388"/>
                      </a:cubicBezTo>
                      <a:cubicBezTo>
                        <a:pt x="434" y="380"/>
                        <a:pt x="428" y="373"/>
                        <a:pt x="419" y="373"/>
                      </a:cubicBezTo>
                      <a:cubicBezTo>
                        <a:pt x="398" y="373"/>
                        <a:pt x="398" y="373"/>
                        <a:pt x="398" y="373"/>
                      </a:cubicBezTo>
                      <a:cubicBezTo>
                        <a:pt x="398" y="71"/>
                        <a:pt x="398" y="71"/>
                        <a:pt x="398" y="71"/>
                      </a:cubicBezTo>
                      <a:cubicBezTo>
                        <a:pt x="424" y="71"/>
                        <a:pt x="424" y="71"/>
                        <a:pt x="424" y="71"/>
                      </a:cubicBezTo>
                      <a:cubicBezTo>
                        <a:pt x="433" y="71"/>
                        <a:pt x="434" y="80"/>
                        <a:pt x="434" y="80"/>
                      </a:cubicBezTo>
                      <a:cubicBezTo>
                        <a:pt x="434" y="311"/>
                        <a:pt x="434" y="311"/>
                        <a:pt x="434" y="311"/>
                      </a:cubicBezTo>
                      <a:cubicBezTo>
                        <a:pt x="434" y="370"/>
                        <a:pt x="484" y="370"/>
                        <a:pt x="489" y="370"/>
                      </a:cubicBezTo>
                      <a:cubicBezTo>
                        <a:pt x="497" y="370"/>
                        <a:pt x="543" y="370"/>
                        <a:pt x="543" y="312"/>
                      </a:cubicBezTo>
                      <a:cubicBezTo>
                        <a:pt x="543" y="0"/>
                        <a:pt x="543" y="0"/>
                        <a:pt x="543" y="0"/>
                      </a:cubicBezTo>
                      <a:cubicBezTo>
                        <a:pt x="454" y="0"/>
                        <a:pt x="454" y="0"/>
                        <a:pt x="454" y="0"/>
                      </a:cubicBezTo>
                      <a:cubicBezTo>
                        <a:pt x="454" y="4"/>
                        <a:pt x="454" y="7"/>
                        <a:pt x="454" y="9"/>
                      </a:cubicBezTo>
                      <a:close/>
                    </a:path>
                  </a:pathLst>
                </a:custGeom>
                <a:solidFill>
                  <a:schemeClr val="tx2">
                    <a:lumMod val="20000"/>
                    <a:lumOff val="80000"/>
                  </a:schemeClr>
                </a:solidFill>
                <a:ln>
                  <a:noFill/>
                </a:ln>
              </p:spPr>
              <p:txBody>
                <a:bodyPr anchor="ctr"/>
                <a:lstStyle/>
                <a:p>
                  <a:pPr algn="ctr"/>
                  <a:endParaRPr>
                    <a:solidFill>
                      <a:schemeClr val="bg1">
                        <a:lumMod val="50000"/>
                      </a:schemeClr>
                    </a:solidFill>
                  </a:endParaRPr>
                </a:p>
              </p:txBody>
            </p:sp>
            <p:sp>
              <p:nvSpPr>
                <p:cNvPr id="19" name="任意多边形: 形状 18"/>
                <p:cNvSpPr>
                  <a:spLocks/>
                </p:cNvSpPr>
                <p:nvPr/>
              </p:nvSpPr>
              <p:spPr bwMode="auto">
                <a:xfrm>
                  <a:off x="7579302" y="2203883"/>
                  <a:ext cx="1673225" cy="509588"/>
                </a:xfrm>
                <a:custGeom>
                  <a:avLst/>
                  <a:gdLst>
                    <a:gd name="connsiteX0" fmla="*/ 1404922 w 1673225"/>
                    <a:gd name="connsiteY0" fmla="*/ 169507 h 509588"/>
                    <a:gd name="connsiteX1" fmla="*/ 1445724 w 1673225"/>
                    <a:gd name="connsiteY1" fmla="*/ 185228 h 509588"/>
                    <a:gd name="connsiteX2" fmla="*/ 1640254 w 1673225"/>
                    <a:gd name="connsiteY2" fmla="*/ 363957 h 509588"/>
                    <a:gd name="connsiteX3" fmla="*/ 1673225 w 1673225"/>
                    <a:gd name="connsiteY3" fmla="*/ 416914 h 509588"/>
                    <a:gd name="connsiteX4" fmla="*/ 1669928 w 1673225"/>
                    <a:gd name="connsiteY4" fmla="*/ 416914 h 509588"/>
                    <a:gd name="connsiteX5" fmla="*/ 1669928 w 1673225"/>
                    <a:gd name="connsiteY5" fmla="*/ 509588 h 509588"/>
                    <a:gd name="connsiteX6" fmla="*/ 1376485 w 1673225"/>
                    <a:gd name="connsiteY6" fmla="*/ 509588 h 509588"/>
                    <a:gd name="connsiteX7" fmla="*/ 1376485 w 1673225"/>
                    <a:gd name="connsiteY7" fmla="*/ 499659 h 509588"/>
                    <a:gd name="connsiteX8" fmla="*/ 1379782 w 1673225"/>
                    <a:gd name="connsiteY8" fmla="*/ 489729 h 509588"/>
                    <a:gd name="connsiteX9" fmla="*/ 1488587 w 1673225"/>
                    <a:gd name="connsiteY9" fmla="*/ 383816 h 509588"/>
                    <a:gd name="connsiteX10" fmla="*/ 1363296 w 1673225"/>
                    <a:gd name="connsiteY10" fmla="*/ 267973 h 509588"/>
                    <a:gd name="connsiteX11" fmla="*/ 1356702 w 1673225"/>
                    <a:gd name="connsiteY11" fmla="*/ 188538 h 509588"/>
                    <a:gd name="connsiteX12" fmla="*/ 1404922 w 1673225"/>
                    <a:gd name="connsiteY12" fmla="*/ 169507 h 509588"/>
                    <a:gd name="connsiteX13" fmla="*/ 122180 w 1673225"/>
                    <a:gd name="connsiteY13" fmla="*/ 0 h 509588"/>
                    <a:gd name="connsiteX14" fmla="*/ 1069905 w 1673225"/>
                    <a:gd name="connsiteY14" fmla="*/ 0 h 509588"/>
                    <a:gd name="connsiteX15" fmla="*/ 1195388 w 1673225"/>
                    <a:gd name="connsiteY15" fmla="*/ 119124 h 509588"/>
                    <a:gd name="connsiteX16" fmla="*/ 1195388 w 1673225"/>
                    <a:gd name="connsiteY16" fmla="*/ 509588 h 509588"/>
                    <a:gd name="connsiteX17" fmla="*/ 974142 w 1673225"/>
                    <a:gd name="connsiteY17" fmla="*/ 509588 h 509588"/>
                    <a:gd name="connsiteX18" fmla="*/ 974142 w 1673225"/>
                    <a:gd name="connsiteY18" fmla="*/ 297811 h 509588"/>
                    <a:gd name="connsiteX19" fmla="*/ 891588 w 1673225"/>
                    <a:gd name="connsiteY19" fmla="*/ 215086 h 509588"/>
                    <a:gd name="connsiteX20" fmla="*/ 297196 w 1673225"/>
                    <a:gd name="connsiteY20" fmla="*/ 215086 h 509588"/>
                    <a:gd name="connsiteX21" fmla="*/ 214641 w 1673225"/>
                    <a:gd name="connsiteY21" fmla="*/ 297811 h 509588"/>
                    <a:gd name="connsiteX22" fmla="*/ 214641 w 1673225"/>
                    <a:gd name="connsiteY22" fmla="*/ 509588 h 509588"/>
                    <a:gd name="connsiteX23" fmla="*/ 0 w 1673225"/>
                    <a:gd name="connsiteY23" fmla="*/ 509588 h 509588"/>
                    <a:gd name="connsiteX24" fmla="*/ 0 w 1673225"/>
                    <a:gd name="connsiteY24" fmla="*/ 119124 h 509588"/>
                    <a:gd name="connsiteX25" fmla="*/ 122180 w 1673225"/>
                    <a:gd name="connsiteY25" fmla="*/ 0 h 50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73225" h="509588">
                      <a:moveTo>
                        <a:pt x="1404922" y="169507"/>
                      </a:moveTo>
                      <a:cubicBezTo>
                        <a:pt x="1420995" y="170334"/>
                        <a:pt x="1435832" y="176954"/>
                        <a:pt x="1445724" y="185228"/>
                      </a:cubicBezTo>
                      <a:cubicBezTo>
                        <a:pt x="1475398" y="218326"/>
                        <a:pt x="1580906" y="307691"/>
                        <a:pt x="1640254" y="363957"/>
                      </a:cubicBezTo>
                      <a:cubicBezTo>
                        <a:pt x="1673225" y="390436"/>
                        <a:pt x="1673225" y="416914"/>
                        <a:pt x="1673225" y="416914"/>
                      </a:cubicBezTo>
                      <a:lnTo>
                        <a:pt x="1669928" y="416914"/>
                      </a:lnTo>
                      <a:cubicBezTo>
                        <a:pt x="1669928" y="416914"/>
                        <a:pt x="1669928" y="416914"/>
                        <a:pt x="1669928" y="509588"/>
                      </a:cubicBezTo>
                      <a:cubicBezTo>
                        <a:pt x="1669928" y="509588"/>
                        <a:pt x="1669928" y="509588"/>
                        <a:pt x="1376485" y="509588"/>
                      </a:cubicBezTo>
                      <a:cubicBezTo>
                        <a:pt x="1376485" y="506278"/>
                        <a:pt x="1376485" y="502969"/>
                        <a:pt x="1376485" y="499659"/>
                      </a:cubicBezTo>
                      <a:cubicBezTo>
                        <a:pt x="1376485" y="496349"/>
                        <a:pt x="1376485" y="493039"/>
                        <a:pt x="1379782" y="489729"/>
                      </a:cubicBezTo>
                      <a:cubicBezTo>
                        <a:pt x="1409456" y="456631"/>
                        <a:pt x="1458912" y="416914"/>
                        <a:pt x="1488587" y="383816"/>
                      </a:cubicBezTo>
                      <a:cubicBezTo>
                        <a:pt x="1452318" y="344099"/>
                        <a:pt x="1389673" y="294452"/>
                        <a:pt x="1363296" y="267973"/>
                      </a:cubicBezTo>
                      <a:cubicBezTo>
                        <a:pt x="1343513" y="248115"/>
                        <a:pt x="1330325" y="215017"/>
                        <a:pt x="1356702" y="188538"/>
                      </a:cubicBezTo>
                      <a:cubicBezTo>
                        <a:pt x="1371539" y="173644"/>
                        <a:pt x="1388849" y="168680"/>
                        <a:pt x="1404922" y="169507"/>
                      </a:cubicBezTo>
                      <a:close/>
                      <a:moveTo>
                        <a:pt x="122180" y="0"/>
                      </a:moveTo>
                      <a:cubicBezTo>
                        <a:pt x="122180" y="0"/>
                        <a:pt x="122180" y="0"/>
                        <a:pt x="1069905" y="0"/>
                      </a:cubicBezTo>
                      <a:cubicBezTo>
                        <a:pt x="1139251" y="0"/>
                        <a:pt x="1195388" y="52944"/>
                        <a:pt x="1195388" y="119124"/>
                      </a:cubicBezTo>
                      <a:cubicBezTo>
                        <a:pt x="1195388" y="119124"/>
                        <a:pt x="1195388" y="119124"/>
                        <a:pt x="1195388" y="509588"/>
                      </a:cubicBezTo>
                      <a:cubicBezTo>
                        <a:pt x="1195388" y="509588"/>
                        <a:pt x="1195388" y="509588"/>
                        <a:pt x="974142" y="509588"/>
                      </a:cubicBezTo>
                      <a:cubicBezTo>
                        <a:pt x="974142" y="509588"/>
                        <a:pt x="974142" y="509588"/>
                        <a:pt x="974142" y="297811"/>
                      </a:cubicBezTo>
                      <a:cubicBezTo>
                        <a:pt x="974142" y="251485"/>
                        <a:pt x="937818" y="215086"/>
                        <a:pt x="891588" y="215086"/>
                      </a:cubicBezTo>
                      <a:cubicBezTo>
                        <a:pt x="891588" y="215086"/>
                        <a:pt x="891588" y="215086"/>
                        <a:pt x="297196" y="215086"/>
                      </a:cubicBezTo>
                      <a:cubicBezTo>
                        <a:pt x="250965" y="215086"/>
                        <a:pt x="214641" y="251485"/>
                        <a:pt x="214641" y="297811"/>
                      </a:cubicBezTo>
                      <a:lnTo>
                        <a:pt x="214641" y="509588"/>
                      </a:lnTo>
                      <a:cubicBezTo>
                        <a:pt x="214641" y="509588"/>
                        <a:pt x="214641" y="509588"/>
                        <a:pt x="0" y="509588"/>
                      </a:cubicBezTo>
                      <a:cubicBezTo>
                        <a:pt x="0" y="509588"/>
                        <a:pt x="0" y="509588"/>
                        <a:pt x="0" y="119124"/>
                      </a:cubicBezTo>
                      <a:cubicBezTo>
                        <a:pt x="0" y="52944"/>
                        <a:pt x="52835" y="0"/>
                        <a:pt x="122180" y="0"/>
                      </a:cubicBezTo>
                      <a:close/>
                    </a:path>
                  </a:pathLst>
                </a:custGeom>
                <a:solidFill>
                  <a:schemeClr val="accent1"/>
                </a:solidFill>
                <a:ln>
                  <a:noFill/>
                </a:ln>
              </p:spPr>
              <p:txBody>
                <a:bodyPr anchor="ctr"/>
                <a:lstStyle/>
                <a:p>
                  <a:pPr algn="ctr"/>
                  <a:endParaRPr>
                    <a:solidFill>
                      <a:schemeClr val="bg1">
                        <a:lumMod val="50000"/>
                      </a:schemeClr>
                    </a:solidFill>
                  </a:endParaRPr>
                </a:p>
              </p:txBody>
            </p:sp>
          </p:grpSp>
          <p:sp>
            <p:nvSpPr>
              <p:cNvPr id="17" name="矩形 16"/>
              <p:cNvSpPr/>
              <p:nvPr/>
            </p:nvSpPr>
            <p:spPr>
              <a:xfrm>
                <a:off x="8967208" y="1814402"/>
                <a:ext cx="646331" cy="485996"/>
              </a:xfrm>
              <a:prstGeom prst="rect">
                <a:avLst/>
              </a:prstGeom>
            </p:spPr>
            <p:txBody>
              <a:bodyPr wrap="none" anchor="ctr" anchorCtr="1">
                <a:normAutofit/>
              </a:bodyPr>
              <a:lstStyle/>
              <a:p>
                <a:pPr algn="ctr"/>
                <a:r>
                  <a:rPr lang="en-US" altLang="zh-CN" b="1">
                    <a:solidFill>
                      <a:schemeClr val="bg1">
                        <a:lumMod val="50000"/>
                      </a:schemeClr>
                    </a:solidFill>
                  </a:rPr>
                  <a:t>20%</a:t>
                </a:r>
              </a:p>
            </p:txBody>
          </p:sp>
        </p:grpSp>
        <p:sp>
          <p:nvSpPr>
            <p:cNvPr id="9" name="文本框 25"/>
            <p:cNvSpPr txBox="1"/>
            <p:nvPr/>
          </p:nvSpPr>
          <p:spPr>
            <a:xfrm>
              <a:off x="4808456" y="4638365"/>
              <a:ext cx="2020975" cy="626646"/>
            </a:xfrm>
            <a:prstGeom prst="rect">
              <a:avLst/>
            </a:prstGeom>
            <a:noFill/>
          </p:spPr>
          <p:txBody>
            <a:bodyPr wrap="square" lIns="0" tIns="0" rIns="0" bIns="0" anchor="ctr" anchorCtr="1">
              <a:normAutofit fontScale="92500" lnSpcReduction="20000"/>
            </a:bodyPr>
            <a:lstStyle/>
            <a:p>
              <a:pPr algn="ctr">
                <a:lnSpc>
                  <a:spcPct val="120000"/>
                </a:lnSpc>
                <a:spcBef>
                  <a:spcPct val="0"/>
                </a:spcBef>
              </a:pPr>
              <a:r>
                <a:rPr lang="zh-CN" altLang="en-US" sz="1000">
                  <a:solidFill>
                    <a:schemeClr val="bg1">
                      <a:lumMod val="50000"/>
                    </a:schemeClr>
                  </a:solidFill>
                </a:rPr>
                <a:t>此部分内容作为文字排版占位显示 （建议使用主题字体）</a:t>
              </a:r>
            </a:p>
          </p:txBody>
        </p:sp>
        <p:sp>
          <p:nvSpPr>
            <p:cNvPr id="10" name="矩形 9"/>
            <p:cNvSpPr/>
            <p:nvPr/>
          </p:nvSpPr>
          <p:spPr>
            <a:xfrm>
              <a:off x="4808455" y="4312955"/>
              <a:ext cx="2020976" cy="325410"/>
            </a:xfrm>
            <a:prstGeom prst="rect">
              <a:avLst/>
            </a:prstGeom>
          </p:spPr>
          <p:txBody>
            <a:bodyPr wrap="none" lIns="0" tIns="0" rIns="0" bIns="0" anchor="ctr" anchorCtr="1">
              <a:normAutofit fontScale="92500" lnSpcReduction="20000"/>
            </a:bodyPr>
            <a:lstStyle/>
            <a:p>
              <a:pPr lvl="0" algn="ctr" defTabSz="914378">
                <a:spcBef>
                  <a:spcPct val="0"/>
                </a:spcBef>
                <a:defRPr/>
              </a:pPr>
              <a:r>
                <a:rPr lang="zh-CN" altLang="en-US" b="1">
                  <a:solidFill>
                    <a:schemeClr val="bg1">
                      <a:lumMod val="50000"/>
                    </a:schemeClr>
                  </a:solidFill>
                </a:rPr>
                <a:t>标题文本预设</a:t>
              </a:r>
            </a:p>
          </p:txBody>
        </p:sp>
        <p:sp>
          <p:nvSpPr>
            <p:cNvPr id="11" name="文本框 27"/>
            <p:cNvSpPr txBox="1"/>
            <p:nvPr/>
          </p:nvSpPr>
          <p:spPr>
            <a:xfrm>
              <a:off x="8606733" y="4638365"/>
              <a:ext cx="2020975" cy="626646"/>
            </a:xfrm>
            <a:prstGeom prst="rect">
              <a:avLst/>
            </a:prstGeom>
            <a:noFill/>
          </p:spPr>
          <p:txBody>
            <a:bodyPr wrap="square" lIns="0" tIns="0" rIns="0" bIns="0" anchor="ctr" anchorCtr="1">
              <a:normAutofit fontScale="92500" lnSpcReduction="20000"/>
            </a:bodyPr>
            <a:lstStyle/>
            <a:p>
              <a:pPr algn="ctr">
                <a:lnSpc>
                  <a:spcPct val="120000"/>
                </a:lnSpc>
                <a:spcBef>
                  <a:spcPct val="0"/>
                </a:spcBef>
              </a:pPr>
              <a:r>
                <a:rPr lang="zh-CN" altLang="en-US" sz="1000">
                  <a:solidFill>
                    <a:schemeClr val="bg1">
                      <a:lumMod val="50000"/>
                    </a:schemeClr>
                  </a:solidFill>
                </a:rPr>
                <a:t>此部分内容作为文字排版占位显示 （建议使用主题字体）</a:t>
              </a:r>
            </a:p>
          </p:txBody>
        </p:sp>
        <p:sp>
          <p:nvSpPr>
            <p:cNvPr id="12" name="矩形 11"/>
            <p:cNvSpPr/>
            <p:nvPr/>
          </p:nvSpPr>
          <p:spPr>
            <a:xfrm>
              <a:off x="8606732" y="4312955"/>
              <a:ext cx="2020976" cy="325410"/>
            </a:xfrm>
            <a:prstGeom prst="rect">
              <a:avLst/>
            </a:prstGeom>
          </p:spPr>
          <p:txBody>
            <a:bodyPr wrap="none" lIns="0" tIns="0" rIns="0" bIns="0" anchor="ctr" anchorCtr="1">
              <a:normAutofit fontScale="92500" lnSpcReduction="20000"/>
            </a:bodyPr>
            <a:lstStyle/>
            <a:p>
              <a:pPr lvl="0" algn="ctr" defTabSz="914378">
                <a:spcBef>
                  <a:spcPct val="0"/>
                </a:spcBef>
                <a:defRPr/>
              </a:pPr>
              <a:r>
                <a:rPr lang="zh-CN" altLang="en-US" b="1">
                  <a:solidFill>
                    <a:schemeClr val="bg1">
                      <a:lumMod val="50000"/>
                    </a:schemeClr>
                  </a:solidFill>
                </a:rPr>
                <a:t>标题文本预设</a:t>
              </a:r>
            </a:p>
          </p:txBody>
        </p:sp>
        <p:sp>
          <p:nvSpPr>
            <p:cNvPr id="13" name="任意多边形: 形状 12"/>
            <p:cNvSpPr>
              <a:spLocks/>
            </p:cNvSpPr>
            <p:nvPr/>
          </p:nvSpPr>
          <p:spPr bwMode="auto">
            <a:xfrm>
              <a:off x="1869632" y="3051019"/>
              <a:ext cx="337238" cy="607026"/>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accent2"/>
            </a:solidFill>
            <a:ln>
              <a:noFill/>
            </a:ln>
            <a:extLst/>
          </p:spPr>
          <p:txBody>
            <a:bodyPr anchor="ctr"/>
            <a:lstStyle/>
            <a:p>
              <a:pPr algn="ctr"/>
              <a:endParaRPr>
                <a:solidFill>
                  <a:schemeClr val="bg1">
                    <a:lumMod val="50000"/>
                  </a:schemeClr>
                </a:solidFill>
              </a:endParaRPr>
            </a:p>
          </p:txBody>
        </p:sp>
        <p:sp>
          <p:nvSpPr>
            <p:cNvPr id="14" name="任意多边形: 形状 13"/>
            <p:cNvSpPr>
              <a:spLocks/>
            </p:cNvSpPr>
            <p:nvPr/>
          </p:nvSpPr>
          <p:spPr bwMode="auto">
            <a:xfrm>
              <a:off x="9270152" y="3083478"/>
              <a:ext cx="718398" cy="59046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accent1"/>
            </a:solidFill>
            <a:ln>
              <a:noFill/>
            </a:ln>
            <a:extLst/>
          </p:spPr>
          <p:txBody>
            <a:bodyPr anchor="ctr"/>
            <a:lstStyle/>
            <a:p>
              <a:pPr algn="ctr"/>
              <a:endParaRPr>
                <a:solidFill>
                  <a:schemeClr val="bg1">
                    <a:lumMod val="50000"/>
                  </a:schemeClr>
                </a:solidFill>
              </a:endParaRPr>
            </a:p>
          </p:txBody>
        </p:sp>
        <p:sp>
          <p:nvSpPr>
            <p:cNvPr id="15" name="任意多边形: 形状 14"/>
            <p:cNvSpPr>
              <a:spLocks/>
            </p:cNvSpPr>
            <p:nvPr/>
          </p:nvSpPr>
          <p:spPr bwMode="auto">
            <a:xfrm>
              <a:off x="5492295" y="2990123"/>
              <a:ext cx="669168" cy="66792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accent4"/>
            </a:solidFill>
            <a:ln>
              <a:noFill/>
            </a:ln>
            <a:extLst/>
          </p:spPr>
          <p:txBody>
            <a:bodyPr anchor="ctr"/>
            <a:lstStyle/>
            <a:p>
              <a:pPr algn="ctr"/>
              <a:endParaRPr>
                <a:solidFill>
                  <a:schemeClr val="bg1">
                    <a:lumMod val="50000"/>
                  </a:schemeClr>
                </a:solidFill>
              </a:endParaRPr>
            </a:p>
          </p:txBody>
        </p:sp>
      </p:grpSp>
    </p:spTree>
    <p:extLst>
      <p:ext uri="{BB962C8B-B14F-4D97-AF65-F5344CB8AC3E}">
        <p14:creationId xmlns:p14="http://schemas.microsoft.com/office/powerpoint/2010/main" val="512867792"/>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63" presetClass="path" presetSubtype="0" accel="50000" decel="50000" fill="hold" nodeType="withEffect">
                                  <p:stCondLst>
                                    <p:cond delay="0"/>
                                  </p:stCondLst>
                                  <p:childTnLst>
                                    <p:animMotion origin="layout" path="M -0.007679 0.6431 L 0 0 E" pathEditMode="relative" ptsTypes="">
                                      <p:cBhvr>
                                        <p:cTn id="9" dur="2000" fill="hold"/>
                                        <p:tgtEl>
                                          <p:spTgt spid="2"/>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2"/>
                                        </p:tgtEl>
                                      </p:cBhvr>
                                      <p:by x="150000" y="150000"/>
                                      <p:from x="6193" y="10094"/>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174915" y="2203313"/>
            <a:ext cx="5124977" cy="1300346"/>
          </a:xfrm>
          <a:prstGeom prst="rect">
            <a:avLst/>
          </a:prstGeom>
        </p:spPr>
        <p:txBody>
          <a:bodyPr wrap="square" lIns="68568" tIns="34285" rIns="68568" bIns="34285">
            <a:spAutoFit/>
          </a:bodyPr>
          <a:lstStyle/>
          <a:p>
            <a:pPr marL="214277" indent="-214277">
              <a:lnSpc>
                <a:spcPct val="200000"/>
              </a:lnSpc>
              <a:buFont typeface="Wingdings" panose="05000000000000000000" pitchFamily="2" charset="2"/>
              <a:buChar char="n"/>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a:p>
            <a:pPr marL="214277" indent="-214277">
              <a:lnSpc>
                <a:spcPct val="200000"/>
              </a:lnSpc>
              <a:buFont typeface="Wingdings" panose="05000000000000000000" pitchFamily="2" charset="2"/>
              <a:buChar char="n"/>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a:p>
            <a:pPr marL="214277" indent="-214277">
              <a:lnSpc>
                <a:spcPct val="200000"/>
              </a:lnSpc>
              <a:buFont typeface="Wingdings" panose="05000000000000000000" pitchFamily="2" charset="2"/>
              <a:buChar char="n"/>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a:p>
            <a:pPr marL="214277" indent="-214277">
              <a:lnSpc>
                <a:spcPct val="200000"/>
              </a:lnSpc>
              <a:buFont typeface="Wingdings" panose="05000000000000000000" pitchFamily="2" charset="2"/>
              <a:buChar char="n"/>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a:p>
            <a:pPr marL="214277" indent="-214277">
              <a:lnSpc>
                <a:spcPct val="200000"/>
              </a:lnSpc>
              <a:buFont typeface="Wingdings" panose="05000000000000000000" pitchFamily="2" charset="2"/>
              <a:buChar char="n"/>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30526" y="1534183"/>
            <a:ext cx="1613743" cy="1210307"/>
          </a:xfrm>
          <a:prstGeom prst="rect">
            <a:avLst/>
          </a:prstGeom>
        </p:spPr>
      </p:pic>
      <p:pic>
        <p:nvPicPr>
          <p:cNvPr id="16" name="图片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0526" y="2853226"/>
            <a:ext cx="1613743" cy="1210307"/>
          </a:xfrm>
          <a:prstGeom prst="rect">
            <a:avLst/>
          </a:prstGeom>
        </p:spPr>
      </p:pic>
      <p:pic>
        <p:nvPicPr>
          <p:cNvPr id="17" name="图片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991" y="1534182"/>
            <a:ext cx="1613743" cy="1210307"/>
          </a:xfrm>
          <a:prstGeom prst="rect">
            <a:avLst/>
          </a:prstGeom>
        </p:spPr>
      </p:pic>
      <p:sp>
        <p:nvSpPr>
          <p:cNvPr id="18" name="矩形 17"/>
          <p:cNvSpPr/>
          <p:nvPr/>
        </p:nvSpPr>
        <p:spPr>
          <a:xfrm>
            <a:off x="4719522" y="2849252"/>
            <a:ext cx="1610211" cy="1218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zh-CN" altLang="en-US" sz="2100" dirty="0">
                <a:cs typeface="+mn-ea"/>
                <a:sym typeface="+mn-lt"/>
              </a:rPr>
              <a:t>在此输入</a:t>
            </a:r>
            <a:endParaRPr lang="en-US" altLang="zh-CN" sz="2100" dirty="0">
              <a:cs typeface="+mn-ea"/>
              <a:sym typeface="+mn-lt"/>
            </a:endParaRPr>
          </a:p>
          <a:p>
            <a:pPr algn="ctr"/>
            <a:r>
              <a:rPr lang="zh-CN" altLang="en-US" sz="2100" dirty="0">
                <a:cs typeface="+mn-ea"/>
                <a:sym typeface="+mn-lt"/>
              </a:rPr>
              <a:t>小标题</a:t>
            </a:r>
          </a:p>
        </p:txBody>
      </p:sp>
    </p:spTree>
    <p:extLst>
      <p:ext uri="{BB962C8B-B14F-4D97-AF65-F5344CB8AC3E}">
        <p14:creationId xmlns:p14="http://schemas.microsoft.com/office/powerpoint/2010/main" val="2761577292"/>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1000"/>
                                        <p:tgtEl>
                                          <p:spTgt spid="17"/>
                                        </p:tgtEl>
                                      </p:cBhvr>
                                    </p:animEffect>
                                  </p:childTnLst>
                                </p:cTn>
                              </p:par>
                              <p:par>
                                <p:cTn id="11" presetID="10" presetClass="entr" presetSubtype="0" fill="hold" nodeType="withEffect">
                                  <p:stCondLst>
                                    <p:cond delay="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childTnLst>
                                </p:cTn>
                              </p:par>
                              <p:par>
                                <p:cTn id="14" presetID="10" presetClass="entr" presetSubtype="0" fill="hold" nodeType="withEffect">
                                  <p:stCondLst>
                                    <p:cond delay="75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childTnLst>
                                </p:cTn>
                              </p:par>
                            </p:childTnLst>
                          </p:cTn>
                        </p:par>
                        <p:par>
                          <p:cTn id="17" fill="hold">
                            <p:stCondLst>
                              <p:cond delay="1750"/>
                            </p:stCondLst>
                            <p:childTnLst>
                              <p:par>
                                <p:cTn id="18" presetID="10" presetClass="entr" presetSubtype="0" fill="hold" grpId="0" nodeType="afterEffect">
                                  <p:stCondLst>
                                    <p:cond delay="0"/>
                                  </p:stCondLst>
                                  <p:iterate type="lt">
                                    <p:tmPct val="10000"/>
                                  </p:iterate>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3"/>
          <p:cNvGrpSpPr/>
          <p:nvPr/>
        </p:nvGrpSpPr>
        <p:grpSpPr>
          <a:xfrm>
            <a:off x="2520872" y="1697309"/>
            <a:ext cx="4187681" cy="534655"/>
            <a:chOff x="2855577" y="2033074"/>
            <a:chExt cx="6485661" cy="828001"/>
          </a:xfrm>
        </p:grpSpPr>
        <p:sp>
          <p:nvSpPr>
            <p:cNvPr id="75" name="Rectangle 74"/>
            <p:cNvSpPr>
              <a:spLocks noChangeArrowheads="1"/>
            </p:cNvSpPr>
            <p:nvPr/>
          </p:nvSpPr>
          <p:spPr bwMode="auto">
            <a:xfrm>
              <a:off x="2855577" y="2038513"/>
              <a:ext cx="5853118" cy="779235"/>
            </a:xfrm>
            <a:prstGeom prst="rect">
              <a:avLst/>
            </a:prstGeom>
            <a:solidFill>
              <a:schemeClr val="bg1">
                <a:lumMod val="9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 Box 13"/>
            <p:cNvSpPr txBox="1">
              <a:spLocks noChangeArrowheads="1"/>
            </p:cNvSpPr>
            <p:nvPr/>
          </p:nvSpPr>
          <p:spPr bwMode="auto">
            <a:xfrm>
              <a:off x="4562600" y="2254654"/>
              <a:ext cx="2740916" cy="51477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77" name="Oval 76"/>
            <p:cNvSpPr/>
            <p:nvPr/>
          </p:nvSpPr>
          <p:spPr>
            <a:xfrm>
              <a:off x="8513238" y="2033074"/>
              <a:ext cx="828000" cy="828001"/>
            </a:xfrm>
            <a:prstGeom prst="ellipse">
              <a:avLst/>
            </a:prstGeom>
            <a:solidFill>
              <a:schemeClr val="bg1">
                <a:lumMod val="95000"/>
              </a:schemeClr>
            </a:solidFill>
            <a:ln w="1143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flipH="1">
              <a:off x="8628463" y="2172239"/>
              <a:ext cx="602368" cy="486175"/>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01</a:t>
              </a:r>
            </a:p>
          </p:txBody>
        </p:sp>
      </p:grpSp>
      <p:grpSp>
        <p:nvGrpSpPr>
          <p:cNvPr id="3" name="Group 78"/>
          <p:cNvGrpSpPr/>
          <p:nvPr/>
        </p:nvGrpSpPr>
        <p:grpSpPr>
          <a:xfrm>
            <a:off x="2845325" y="2166272"/>
            <a:ext cx="3451784" cy="534655"/>
            <a:chOff x="3358070" y="2759339"/>
            <a:chExt cx="5345942" cy="828000"/>
          </a:xfrm>
        </p:grpSpPr>
        <p:sp>
          <p:nvSpPr>
            <p:cNvPr id="80" name="Rectangle 79"/>
            <p:cNvSpPr>
              <a:spLocks noChangeArrowheads="1"/>
            </p:cNvSpPr>
            <p:nvPr/>
          </p:nvSpPr>
          <p:spPr bwMode="auto">
            <a:xfrm>
              <a:off x="3358070" y="2759339"/>
              <a:ext cx="4916431" cy="779234"/>
            </a:xfrm>
            <a:prstGeom prst="rect">
              <a:avLst/>
            </a:prstGeom>
            <a:solidFill>
              <a:schemeClr val="bg1">
                <a:lumMod val="85000"/>
              </a:schemeClr>
            </a:solidFill>
            <a:ln w="9525">
              <a:noFill/>
              <a:miter lim="800000"/>
              <a:headEnd/>
              <a:tailEnd/>
            </a:ln>
          </p:spPr>
          <p:txBody>
            <a:bodyPr wrap="square" anchor="ctr"/>
            <a:lstStyle/>
            <a:p>
              <a:pPr>
                <a:lnSpc>
                  <a:spcPct val="120000"/>
                </a:lnSpc>
              </a:pPr>
              <a:endParaRPr lang="zh-CN" altLang="en-US">
                <a:solidFill>
                  <a:schemeClr val="bg1">
                    <a:lumMod val="50000"/>
                  </a:schemeClr>
                </a:solidFill>
                <a:sym typeface="Arial" panose="020B0604020202020204" pitchFamily="34" charset="0"/>
              </a:endParaRPr>
            </a:p>
          </p:txBody>
        </p:sp>
        <p:sp>
          <p:nvSpPr>
            <p:cNvPr id="81" name="Text Box 12"/>
            <p:cNvSpPr txBox="1">
              <a:spLocks noChangeArrowheads="1"/>
            </p:cNvSpPr>
            <p:nvPr/>
          </p:nvSpPr>
          <p:spPr bwMode="auto">
            <a:xfrm>
              <a:off x="4868347" y="2967588"/>
              <a:ext cx="2787211" cy="51477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82" name="Oval 81"/>
            <p:cNvSpPr/>
            <p:nvPr/>
          </p:nvSpPr>
          <p:spPr>
            <a:xfrm>
              <a:off x="7876012" y="2759339"/>
              <a:ext cx="828000" cy="828000"/>
            </a:xfrm>
            <a:prstGeom prst="ellipse">
              <a:avLst/>
            </a:prstGeom>
            <a:solidFill>
              <a:schemeClr val="bg1">
                <a:lumMod val="95000"/>
              </a:schemeClr>
            </a:solidFill>
            <a:ln w="1143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flipH="1">
              <a:off x="7991238" y="2930475"/>
              <a:ext cx="602368" cy="486175"/>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02</a:t>
              </a:r>
            </a:p>
          </p:txBody>
        </p:sp>
      </p:grpSp>
      <p:grpSp>
        <p:nvGrpSpPr>
          <p:cNvPr id="4" name="Group 83"/>
          <p:cNvGrpSpPr/>
          <p:nvPr/>
        </p:nvGrpSpPr>
        <p:grpSpPr>
          <a:xfrm>
            <a:off x="3214837" y="2660355"/>
            <a:ext cx="3475516" cy="534655"/>
            <a:chOff x="3930355" y="3524505"/>
            <a:chExt cx="5382696" cy="828000"/>
          </a:xfrm>
        </p:grpSpPr>
        <p:sp>
          <p:nvSpPr>
            <p:cNvPr id="85" name="Rectangle 84"/>
            <p:cNvSpPr>
              <a:spLocks noChangeArrowheads="1"/>
            </p:cNvSpPr>
            <p:nvPr/>
          </p:nvSpPr>
          <p:spPr bwMode="auto">
            <a:xfrm>
              <a:off x="3930355" y="3539901"/>
              <a:ext cx="4778340" cy="756667"/>
            </a:xfrm>
            <a:prstGeom prst="rect">
              <a:avLst/>
            </a:prstGeom>
            <a:solidFill>
              <a:schemeClr val="bg1">
                <a:lumMod val="9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Text Box 11"/>
            <p:cNvSpPr txBox="1">
              <a:spLocks noChangeArrowheads="1"/>
            </p:cNvSpPr>
            <p:nvPr/>
          </p:nvSpPr>
          <p:spPr bwMode="auto">
            <a:xfrm>
              <a:off x="5235870" y="3792276"/>
              <a:ext cx="2943249" cy="51477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87" name="Oval 86"/>
            <p:cNvSpPr/>
            <p:nvPr/>
          </p:nvSpPr>
          <p:spPr>
            <a:xfrm>
              <a:off x="8485051" y="3524505"/>
              <a:ext cx="828000" cy="828000"/>
            </a:xfrm>
            <a:prstGeom prst="ellipse">
              <a:avLst/>
            </a:prstGeom>
            <a:solidFill>
              <a:schemeClr val="bg1">
                <a:lumMod val="95000"/>
              </a:schemeClr>
            </a:solidFill>
            <a:ln w="1143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TextBox 87"/>
            <p:cNvSpPr txBox="1"/>
            <p:nvPr/>
          </p:nvSpPr>
          <p:spPr>
            <a:xfrm flipH="1">
              <a:off x="8600277" y="3679658"/>
              <a:ext cx="602368" cy="486175"/>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5" name="Group 88"/>
          <p:cNvGrpSpPr/>
          <p:nvPr/>
        </p:nvGrpSpPr>
        <p:grpSpPr>
          <a:xfrm>
            <a:off x="3681487" y="3139867"/>
            <a:ext cx="3541337" cy="651459"/>
            <a:chOff x="4653076" y="4295241"/>
            <a:chExt cx="5484638" cy="1008890"/>
          </a:xfrm>
        </p:grpSpPr>
        <p:sp>
          <p:nvSpPr>
            <p:cNvPr id="90" name="Rectangle 89"/>
            <p:cNvSpPr>
              <a:spLocks noChangeArrowheads="1"/>
            </p:cNvSpPr>
            <p:nvPr/>
          </p:nvSpPr>
          <p:spPr bwMode="auto">
            <a:xfrm>
              <a:off x="4653076" y="4295241"/>
              <a:ext cx="4927020" cy="1008890"/>
            </a:xfrm>
            <a:prstGeom prst="rect">
              <a:avLst/>
            </a:prstGeom>
            <a:solidFill>
              <a:schemeClr val="bg1">
                <a:lumMod val="8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Text Box 10"/>
            <p:cNvSpPr txBox="1">
              <a:spLocks noChangeArrowheads="1"/>
            </p:cNvSpPr>
            <p:nvPr/>
          </p:nvSpPr>
          <p:spPr bwMode="auto">
            <a:xfrm>
              <a:off x="5701990" y="4657170"/>
              <a:ext cx="3060628" cy="51477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2" name="Oval 91"/>
            <p:cNvSpPr>
              <a:spLocks noChangeAspect="1"/>
            </p:cNvSpPr>
            <p:nvPr/>
          </p:nvSpPr>
          <p:spPr>
            <a:xfrm>
              <a:off x="9166975" y="4314980"/>
              <a:ext cx="970739" cy="970739"/>
            </a:xfrm>
            <a:prstGeom prst="ellipse">
              <a:avLst/>
            </a:prstGeom>
            <a:solidFill>
              <a:schemeClr val="bg1">
                <a:lumMod val="95000"/>
              </a:schemeClr>
            </a:solidFill>
            <a:ln w="1143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Box 92"/>
            <p:cNvSpPr txBox="1">
              <a:spLocks noChangeAspect="1"/>
            </p:cNvSpPr>
            <p:nvPr/>
          </p:nvSpPr>
          <p:spPr>
            <a:xfrm flipH="1">
              <a:off x="9320235" y="4558037"/>
              <a:ext cx="658862" cy="486175"/>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04</a:t>
              </a:r>
            </a:p>
          </p:txBody>
        </p:sp>
      </p:grpSp>
      <p:sp>
        <p:nvSpPr>
          <p:cNvPr id="45" name="TextBox 44"/>
          <p:cNvSpPr txBox="1"/>
          <p:nvPr/>
        </p:nvSpPr>
        <p:spPr>
          <a:xfrm>
            <a:off x="1098799" y="4236206"/>
            <a:ext cx="6955188" cy="332399"/>
          </a:xfrm>
          <a:prstGeom prst="rect">
            <a:avLst/>
          </a:prstGeom>
          <a:noFill/>
        </p:spPr>
        <p:txBody>
          <a:bodyPr wrap="square" lIns="0" tIns="0" rIns="0" bIns="0" numCol="1" spcCol="255996">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p>
        </p:txBody>
      </p:sp>
      <p:cxnSp>
        <p:nvCxnSpPr>
          <p:cNvPr id="46" name="Straight Connector 45"/>
          <p:cNvCxnSpPr/>
          <p:nvPr/>
        </p:nvCxnSpPr>
        <p:spPr>
          <a:xfrm>
            <a:off x="1156594" y="4171672"/>
            <a:ext cx="6805261" cy="0"/>
          </a:xfrm>
          <a:prstGeom prst="line">
            <a:avLst/>
          </a:prstGeom>
          <a:ln w="1270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6" name="Group 30"/>
          <p:cNvGrpSpPr>
            <a:grpSpLocks/>
          </p:cNvGrpSpPr>
          <p:nvPr/>
        </p:nvGrpSpPr>
        <p:grpSpPr bwMode="auto">
          <a:xfrm>
            <a:off x="1222209" y="1394808"/>
            <a:ext cx="2761178" cy="2419267"/>
            <a:chOff x="-115" y="653"/>
            <a:chExt cx="3913" cy="3610"/>
          </a:xfrm>
        </p:grpSpPr>
        <p:grpSp>
          <p:nvGrpSpPr>
            <p:cNvPr id="7" name="Group 15"/>
            <p:cNvGrpSpPr>
              <a:grpSpLocks/>
            </p:cNvGrpSpPr>
            <p:nvPr/>
          </p:nvGrpSpPr>
          <p:grpSpPr bwMode="auto">
            <a:xfrm>
              <a:off x="-115" y="3057"/>
              <a:ext cx="3913" cy="1206"/>
              <a:chOff x="61" y="3092"/>
              <a:chExt cx="2912" cy="957"/>
            </a:xfrm>
          </p:grpSpPr>
          <p:sp>
            <p:nvSpPr>
              <p:cNvPr id="61" name="Freeform 16"/>
              <p:cNvSpPr>
                <a:spLocks/>
              </p:cNvSpPr>
              <p:nvPr/>
            </p:nvSpPr>
            <p:spPr bwMode="gray">
              <a:xfrm>
                <a:off x="351" y="3097"/>
                <a:ext cx="2242" cy="346"/>
              </a:xfrm>
              <a:custGeom>
                <a:avLst/>
                <a:gdLst>
                  <a:gd name="T0" fmla="*/ 0 w 2208"/>
                  <a:gd name="T1" fmla="*/ 1672 h 303"/>
                  <a:gd name="T2" fmla="*/ 2412 w 2208"/>
                  <a:gd name="T3" fmla="*/ 1698 h 303"/>
                  <a:gd name="T4" fmla="*/ 2693 w 2208"/>
                  <a:gd name="T5" fmla="*/ 0 h 303"/>
                  <a:gd name="T6" fmla="*/ 842 w 2208"/>
                  <a:gd name="T7" fmla="*/ 159 h 303"/>
                  <a:gd name="T8" fmla="*/ 0 w 2208"/>
                  <a:gd name="T9" fmla="*/ 1672 h 303"/>
                  <a:gd name="T10" fmla="*/ 0 60000 65536"/>
                  <a:gd name="T11" fmla="*/ 0 60000 65536"/>
                  <a:gd name="T12" fmla="*/ 0 60000 65536"/>
                  <a:gd name="T13" fmla="*/ 0 60000 65536"/>
                  <a:gd name="T14" fmla="*/ 0 60000 65536"/>
                  <a:gd name="T15" fmla="*/ 0 w 2208"/>
                  <a:gd name="T16" fmla="*/ 0 h 303"/>
                  <a:gd name="T17" fmla="*/ 2208 w 2208"/>
                  <a:gd name="T18" fmla="*/ 303 h 303"/>
                </a:gdLst>
                <a:ahLst/>
                <a:cxnLst>
                  <a:cxn ang="T10">
                    <a:pos x="T0" y="T1"/>
                  </a:cxn>
                  <a:cxn ang="T11">
                    <a:pos x="T2" y="T3"/>
                  </a:cxn>
                  <a:cxn ang="T12">
                    <a:pos x="T4" y="T5"/>
                  </a:cxn>
                  <a:cxn ang="T13">
                    <a:pos x="T6" y="T7"/>
                  </a:cxn>
                  <a:cxn ang="T14">
                    <a:pos x="T8" y="T9"/>
                  </a:cxn>
                </a:cxnLst>
                <a:rect l="T15" t="T16" r="T17" b="T18"/>
                <a:pathLst>
                  <a:path w="2208" h="303">
                    <a:moveTo>
                      <a:pt x="0" y="298"/>
                    </a:moveTo>
                    <a:lnTo>
                      <a:pt x="1979" y="302"/>
                    </a:lnTo>
                    <a:lnTo>
                      <a:pt x="2207" y="0"/>
                    </a:lnTo>
                    <a:lnTo>
                      <a:pt x="690" y="28"/>
                    </a:lnTo>
                    <a:lnTo>
                      <a:pt x="0" y="298"/>
                    </a:lnTo>
                  </a:path>
                </a:pathLst>
              </a:custGeom>
              <a:solidFill>
                <a:schemeClr val="accent5">
                  <a:lumMod val="60000"/>
                  <a:lumOff val="40000"/>
                </a:schemeClr>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7"/>
              <p:cNvSpPr>
                <a:spLocks/>
              </p:cNvSpPr>
              <p:nvPr/>
            </p:nvSpPr>
            <p:spPr bwMode="gray">
              <a:xfrm>
                <a:off x="61" y="3429"/>
                <a:ext cx="2597" cy="617"/>
              </a:xfrm>
              <a:custGeom>
                <a:avLst/>
                <a:gdLst>
                  <a:gd name="T0" fmla="*/ 0 w 2557"/>
                  <a:gd name="T1" fmla="*/ 3186 h 538"/>
                  <a:gd name="T2" fmla="*/ 3128 w 2557"/>
                  <a:gd name="T3" fmla="*/ 3182 h 538"/>
                  <a:gd name="T4" fmla="*/ 2767 w 2557"/>
                  <a:gd name="T5" fmla="*/ 1 h 538"/>
                  <a:gd name="T6" fmla="*/ 353 w 2557"/>
                  <a:gd name="T7" fmla="*/ 0 h 538"/>
                  <a:gd name="T8" fmla="*/ 0 w 2557"/>
                  <a:gd name="T9" fmla="*/ 3186 h 538"/>
                  <a:gd name="T10" fmla="*/ 0 60000 65536"/>
                  <a:gd name="T11" fmla="*/ 0 60000 65536"/>
                  <a:gd name="T12" fmla="*/ 0 60000 65536"/>
                  <a:gd name="T13" fmla="*/ 0 60000 65536"/>
                  <a:gd name="T14" fmla="*/ 0 60000 65536"/>
                  <a:gd name="T15" fmla="*/ 0 w 2557"/>
                  <a:gd name="T16" fmla="*/ 0 h 538"/>
                  <a:gd name="T17" fmla="*/ 2557 w 2557"/>
                  <a:gd name="T18" fmla="*/ 538 h 538"/>
                </a:gdLst>
                <a:ahLst/>
                <a:cxnLst>
                  <a:cxn ang="T10">
                    <a:pos x="T0" y="T1"/>
                  </a:cxn>
                  <a:cxn ang="T11">
                    <a:pos x="T2" y="T3"/>
                  </a:cxn>
                  <a:cxn ang="T12">
                    <a:pos x="T4" y="T5"/>
                  </a:cxn>
                  <a:cxn ang="T13">
                    <a:pos x="T6" y="T7"/>
                  </a:cxn>
                  <a:cxn ang="T14">
                    <a:pos x="T8" y="T9"/>
                  </a:cxn>
                </a:cxnLst>
                <a:rect l="T15" t="T16" r="T17" b="T18"/>
                <a:pathLst>
                  <a:path w="2557" h="538">
                    <a:moveTo>
                      <a:pt x="0" y="537"/>
                    </a:moveTo>
                    <a:lnTo>
                      <a:pt x="2556" y="536"/>
                    </a:lnTo>
                    <a:lnTo>
                      <a:pt x="2262" y="1"/>
                    </a:lnTo>
                    <a:lnTo>
                      <a:pt x="288" y="0"/>
                    </a:lnTo>
                    <a:lnTo>
                      <a:pt x="0" y="537"/>
                    </a:lnTo>
                  </a:path>
                </a:pathLst>
              </a:custGeom>
              <a:solidFill>
                <a:schemeClr val="accent5">
                  <a:lumMod val="75000"/>
                </a:schemeClr>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8"/>
              <p:cNvSpPr>
                <a:spLocks/>
              </p:cNvSpPr>
              <p:nvPr/>
            </p:nvSpPr>
            <p:spPr bwMode="gray">
              <a:xfrm>
                <a:off x="2352" y="3092"/>
                <a:ext cx="621" cy="957"/>
              </a:xfrm>
              <a:custGeom>
                <a:avLst/>
                <a:gdLst>
                  <a:gd name="T0" fmla="*/ 366 w 612"/>
                  <a:gd name="T1" fmla="*/ 4837 h 836"/>
                  <a:gd name="T2" fmla="*/ 739 w 612"/>
                  <a:gd name="T3" fmla="*/ 2755 h 836"/>
                  <a:gd name="T4" fmla="*/ 273 w 612"/>
                  <a:gd name="T5" fmla="*/ 0 h 836"/>
                  <a:gd name="T6" fmla="*/ 0 w 612"/>
                  <a:gd name="T7" fmla="*/ 1753 h 836"/>
                  <a:gd name="T8" fmla="*/ 366 w 612"/>
                  <a:gd name="T9" fmla="*/ 4837 h 836"/>
                  <a:gd name="T10" fmla="*/ 0 60000 65536"/>
                  <a:gd name="T11" fmla="*/ 0 60000 65536"/>
                  <a:gd name="T12" fmla="*/ 0 60000 65536"/>
                  <a:gd name="T13" fmla="*/ 0 60000 65536"/>
                  <a:gd name="T14" fmla="*/ 0 60000 65536"/>
                  <a:gd name="T15" fmla="*/ 0 w 612"/>
                  <a:gd name="T16" fmla="*/ 0 h 836"/>
                  <a:gd name="T17" fmla="*/ 612 w 612"/>
                  <a:gd name="T18" fmla="*/ 836 h 836"/>
                </a:gdLst>
                <a:ahLst/>
                <a:cxnLst>
                  <a:cxn ang="T10">
                    <a:pos x="T0" y="T1"/>
                  </a:cxn>
                  <a:cxn ang="T11">
                    <a:pos x="T2" y="T3"/>
                  </a:cxn>
                  <a:cxn ang="T12">
                    <a:pos x="T4" y="T5"/>
                  </a:cxn>
                  <a:cxn ang="T13">
                    <a:pos x="T6" y="T7"/>
                  </a:cxn>
                  <a:cxn ang="T14">
                    <a:pos x="T8" y="T9"/>
                  </a:cxn>
                </a:cxnLst>
                <a:rect l="T15" t="T16" r="T17" b="T18"/>
                <a:pathLst>
                  <a:path w="612" h="836">
                    <a:moveTo>
                      <a:pt x="302" y="835"/>
                    </a:moveTo>
                    <a:lnTo>
                      <a:pt x="611" y="476"/>
                    </a:lnTo>
                    <a:lnTo>
                      <a:pt x="226" y="0"/>
                    </a:lnTo>
                    <a:lnTo>
                      <a:pt x="0" y="302"/>
                    </a:lnTo>
                    <a:lnTo>
                      <a:pt x="302" y="835"/>
                    </a:lnTo>
                  </a:path>
                </a:pathLst>
              </a:custGeom>
              <a:solidFill>
                <a:schemeClr val="accent5"/>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19"/>
            <p:cNvGrpSpPr>
              <a:grpSpLocks/>
            </p:cNvGrpSpPr>
            <p:nvPr/>
          </p:nvGrpSpPr>
          <p:grpSpPr bwMode="auto">
            <a:xfrm>
              <a:off x="305" y="2403"/>
              <a:ext cx="2912" cy="963"/>
              <a:chOff x="305" y="2403"/>
              <a:chExt cx="2912" cy="963"/>
            </a:xfrm>
          </p:grpSpPr>
          <p:sp>
            <p:nvSpPr>
              <p:cNvPr id="58" name="Freeform 20"/>
              <p:cNvSpPr>
                <a:spLocks/>
              </p:cNvSpPr>
              <p:nvPr/>
            </p:nvSpPr>
            <p:spPr bwMode="gray">
              <a:xfrm>
                <a:off x="595" y="2403"/>
                <a:ext cx="2242" cy="346"/>
              </a:xfrm>
              <a:custGeom>
                <a:avLst/>
                <a:gdLst>
                  <a:gd name="T0" fmla="*/ 0 w 2208"/>
                  <a:gd name="T1" fmla="*/ 2180 h 303"/>
                  <a:gd name="T2" fmla="*/ 2487 w 2208"/>
                  <a:gd name="T3" fmla="*/ 2214 h 303"/>
                  <a:gd name="T4" fmla="*/ 2776 w 2208"/>
                  <a:gd name="T5" fmla="*/ 0 h 303"/>
                  <a:gd name="T6" fmla="*/ 868 w 2208"/>
                  <a:gd name="T7" fmla="*/ 208 h 303"/>
                  <a:gd name="T8" fmla="*/ 0 w 2208"/>
                  <a:gd name="T9" fmla="*/ 2180 h 303"/>
                  <a:gd name="T10" fmla="*/ 0 60000 65536"/>
                  <a:gd name="T11" fmla="*/ 0 60000 65536"/>
                  <a:gd name="T12" fmla="*/ 0 60000 65536"/>
                  <a:gd name="T13" fmla="*/ 0 60000 65536"/>
                  <a:gd name="T14" fmla="*/ 0 60000 65536"/>
                  <a:gd name="T15" fmla="*/ 0 w 2208"/>
                  <a:gd name="T16" fmla="*/ 0 h 303"/>
                  <a:gd name="T17" fmla="*/ 2208 w 2208"/>
                  <a:gd name="T18" fmla="*/ 303 h 303"/>
                </a:gdLst>
                <a:ahLst/>
                <a:cxnLst>
                  <a:cxn ang="T10">
                    <a:pos x="T0" y="T1"/>
                  </a:cxn>
                  <a:cxn ang="T11">
                    <a:pos x="T2" y="T3"/>
                  </a:cxn>
                  <a:cxn ang="T12">
                    <a:pos x="T4" y="T5"/>
                  </a:cxn>
                  <a:cxn ang="T13">
                    <a:pos x="T6" y="T7"/>
                  </a:cxn>
                  <a:cxn ang="T14">
                    <a:pos x="T8" y="T9"/>
                  </a:cxn>
                </a:cxnLst>
                <a:rect l="T15" t="T16" r="T17" b="T18"/>
                <a:pathLst>
                  <a:path w="2208" h="303">
                    <a:moveTo>
                      <a:pt x="0" y="298"/>
                    </a:moveTo>
                    <a:lnTo>
                      <a:pt x="1979" y="302"/>
                    </a:lnTo>
                    <a:lnTo>
                      <a:pt x="2207" y="0"/>
                    </a:lnTo>
                    <a:lnTo>
                      <a:pt x="690" y="28"/>
                    </a:lnTo>
                    <a:lnTo>
                      <a:pt x="0" y="298"/>
                    </a:lnTo>
                  </a:path>
                </a:pathLst>
              </a:custGeom>
              <a:solidFill>
                <a:schemeClr val="accent4">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gray">
              <a:xfrm>
                <a:off x="305" y="2746"/>
                <a:ext cx="2597" cy="617"/>
              </a:xfrm>
              <a:custGeom>
                <a:avLst/>
                <a:gdLst>
                  <a:gd name="T0" fmla="*/ 0 w 2557"/>
                  <a:gd name="T1" fmla="*/ 4191 h 538"/>
                  <a:gd name="T2" fmla="*/ 3227 w 2557"/>
                  <a:gd name="T3" fmla="*/ 4185 h 538"/>
                  <a:gd name="T4" fmla="*/ 2854 w 2557"/>
                  <a:gd name="T5" fmla="*/ 1 h 538"/>
                  <a:gd name="T6" fmla="*/ 365 w 2557"/>
                  <a:gd name="T7" fmla="*/ 0 h 538"/>
                  <a:gd name="T8" fmla="*/ 0 w 2557"/>
                  <a:gd name="T9" fmla="*/ 4191 h 538"/>
                  <a:gd name="T10" fmla="*/ 0 60000 65536"/>
                  <a:gd name="T11" fmla="*/ 0 60000 65536"/>
                  <a:gd name="T12" fmla="*/ 0 60000 65536"/>
                  <a:gd name="T13" fmla="*/ 0 60000 65536"/>
                  <a:gd name="T14" fmla="*/ 0 60000 65536"/>
                  <a:gd name="T15" fmla="*/ 0 w 2557"/>
                  <a:gd name="T16" fmla="*/ 0 h 538"/>
                  <a:gd name="T17" fmla="*/ 2557 w 2557"/>
                  <a:gd name="T18" fmla="*/ 538 h 538"/>
                </a:gdLst>
                <a:ahLst/>
                <a:cxnLst>
                  <a:cxn ang="T10">
                    <a:pos x="T0" y="T1"/>
                  </a:cxn>
                  <a:cxn ang="T11">
                    <a:pos x="T2" y="T3"/>
                  </a:cxn>
                  <a:cxn ang="T12">
                    <a:pos x="T4" y="T5"/>
                  </a:cxn>
                  <a:cxn ang="T13">
                    <a:pos x="T6" y="T7"/>
                  </a:cxn>
                  <a:cxn ang="T14">
                    <a:pos x="T8" y="T9"/>
                  </a:cxn>
                </a:cxnLst>
                <a:rect l="T15" t="T16" r="T17" b="T18"/>
                <a:pathLst>
                  <a:path w="2557" h="538">
                    <a:moveTo>
                      <a:pt x="0" y="537"/>
                    </a:moveTo>
                    <a:lnTo>
                      <a:pt x="2556" y="536"/>
                    </a:lnTo>
                    <a:lnTo>
                      <a:pt x="2262" y="1"/>
                    </a:lnTo>
                    <a:lnTo>
                      <a:pt x="288" y="0"/>
                    </a:lnTo>
                    <a:lnTo>
                      <a:pt x="0" y="537"/>
                    </a:lnTo>
                  </a:path>
                </a:pathLst>
              </a:custGeom>
              <a:solidFill>
                <a:schemeClr val="accent4">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22"/>
              <p:cNvSpPr>
                <a:spLocks/>
              </p:cNvSpPr>
              <p:nvPr/>
            </p:nvSpPr>
            <p:spPr bwMode="gray">
              <a:xfrm>
                <a:off x="2596" y="2409"/>
                <a:ext cx="621" cy="957"/>
              </a:xfrm>
              <a:custGeom>
                <a:avLst/>
                <a:gdLst>
                  <a:gd name="T0" fmla="*/ 376 w 612"/>
                  <a:gd name="T1" fmla="*/ 6338 h 836"/>
                  <a:gd name="T2" fmla="*/ 761 w 612"/>
                  <a:gd name="T3" fmla="*/ 3611 h 836"/>
                  <a:gd name="T4" fmla="*/ 281 w 612"/>
                  <a:gd name="T5" fmla="*/ 0 h 836"/>
                  <a:gd name="T6" fmla="*/ 0 w 612"/>
                  <a:gd name="T7" fmla="*/ 2297 h 836"/>
                  <a:gd name="T8" fmla="*/ 376 w 612"/>
                  <a:gd name="T9" fmla="*/ 6338 h 836"/>
                  <a:gd name="T10" fmla="*/ 0 60000 65536"/>
                  <a:gd name="T11" fmla="*/ 0 60000 65536"/>
                  <a:gd name="T12" fmla="*/ 0 60000 65536"/>
                  <a:gd name="T13" fmla="*/ 0 60000 65536"/>
                  <a:gd name="T14" fmla="*/ 0 60000 65536"/>
                  <a:gd name="T15" fmla="*/ 0 w 612"/>
                  <a:gd name="T16" fmla="*/ 0 h 836"/>
                  <a:gd name="T17" fmla="*/ 612 w 612"/>
                  <a:gd name="T18" fmla="*/ 836 h 836"/>
                </a:gdLst>
                <a:ahLst/>
                <a:cxnLst>
                  <a:cxn ang="T10">
                    <a:pos x="T0" y="T1"/>
                  </a:cxn>
                  <a:cxn ang="T11">
                    <a:pos x="T2" y="T3"/>
                  </a:cxn>
                  <a:cxn ang="T12">
                    <a:pos x="T4" y="T5"/>
                  </a:cxn>
                  <a:cxn ang="T13">
                    <a:pos x="T6" y="T7"/>
                  </a:cxn>
                  <a:cxn ang="T14">
                    <a:pos x="T8" y="T9"/>
                  </a:cxn>
                </a:cxnLst>
                <a:rect l="T15" t="T16" r="T17" b="T18"/>
                <a:pathLst>
                  <a:path w="612" h="836">
                    <a:moveTo>
                      <a:pt x="302" y="835"/>
                    </a:moveTo>
                    <a:lnTo>
                      <a:pt x="611" y="476"/>
                    </a:lnTo>
                    <a:lnTo>
                      <a:pt x="226" y="0"/>
                    </a:lnTo>
                    <a:lnTo>
                      <a:pt x="0" y="302"/>
                    </a:lnTo>
                    <a:lnTo>
                      <a:pt x="302" y="835"/>
                    </a:lnTo>
                  </a:path>
                </a:pathLst>
              </a:custGeom>
              <a:solidFill>
                <a:schemeClr val="accent4"/>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3"/>
            <p:cNvGrpSpPr>
              <a:grpSpLocks/>
            </p:cNvGrpSpPr>
            <p:nvPr/>
          </p:nvGrpSpPr>
          <p:grpSpPr bwMode="auto">
            <a:xfrm>
              <a:off x="635" y="1825"/>
              <a:ext cx="2150" cy="838"/>
              <a:chOff x="635" y="1825"/>
              <a:chExt cx="2150" cy="838"/>
            </a:xfrm>
          </p:grpSpPr>
          <p:sp>
            <p:nvSpPr>
              <p:cNvPr id="55" name="Freeform 24"/>
              <p:cNvSpPr>
                <a:spLocks/>
              </p:cNvSpPr>
              <p:nvPr/>
            </p:nvSpPr>
            <p:spPr bwMode="gray">
              <a:xfrm>
                <a:off x="2261" y="1825"/>
                <a:ext cx="524" cy="838"/>
              </a:xfrm>
              <a:custGeom>
                <a:avLst/>
                <a:gdLst>
                  <a:gd name="T0" fmla="*/ 0 w 516"/>
                  <a:gd name="T1" fmla="*/ 1526 h 732"/>
                  <a:gd name="T2" fmla="*/ 371 w 516"/>
                  <a:gd name="T3" fmla="*/ 5559 h 732"/>
                  <a:gd name="T4" fmla="*/ 648 w 516"/>
                  <a:gd name="T5" fmla="*/ 3374 h 732"/>
                  <a:gd name="T6" fmla="*/ 198 w 516"/>
                  <a:gd name="T7" fmla="*/ 0 h 732"/>
                  <a:gd name="T8" fmla="*/ 0 w 516"/>
                  <a:gd name="T9" fmla="*/ 1526 h 732"/>
                  <a:gd name="T10" fmla="*/ 0 60000 65536"/>
                  <a:gd name="T11" fmla="*/ 0 60000 65536"/>
                  <a:gd name="T12" fmla="*/ 0 60000 65536"/>
                  <a:gd name="T13" fmla="*/ 0 60000 65536"/>
                  <a:gd name="T14" fmla="*/ 0 60000 65536"/>
                  <a:gd name="T15" fmla="*/ 0 w 516"/>
                  <a:gd name="T16" fmla="*/ 0 h 732"/>
                  <a:gd name="T17" fmla="*/ 516 w 516"/>
                  <a:gd name="T18" fmla="*/ 732 h 732"/>
                </a:gdLst>
                <a:ahLst/>
                <a:cxnLst>
                  <a:cxn ang="T10">
                    <a:pos x="T0" y="T1"/>
                  </a:cxn>
                  <a:cxn ang="T11">
                    <a:pos x="T2" y="T3"/>
                  </a:cxn>
                  <a:cxn ang="T12">
                    <a:pos x="T4" y="T5"/>
                  </a:cxn>
                  <a:cxn ang="T13">
                    <a:pos x="T6" y="T7"/>
                  </a:cxn>
                  <a:cxn ang="T14">
                    <a:pos x="T8" y="T9"/>
                  </a:cxn>
                </a:cxnLst>
                <a:rect l="T15" t="T16" r="T17" b="T18"/>
                <a:pathLst>
                  <a:path w="516" h="732">
                    <a:moveTo>
                      <a:pt x="0" y="201"/>
                    </a:moveTo>
                    <a:lnTo>
                      <a:pt x="294" y="731"/>
                    </a:lnTo>
                    <a:lnTo>
                      <a:pt x="515" y="444"/>
                    </a:lnTo>
                    <a:lnTo>
                      <a:pt x="156" y="0"/>
                    </a:lnTo>
                    <a:lnTo>
                      <a:pt x="0" y="201"/>
                    </a:lnTo>
                  </a:path>
                </a:pathLst>
              </a:custGeom>
              <a:solidFill>
                <a:schemeClr val="accent3"/>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25"/>
              <p:cNvSpPr>
                <a:spLocks/>
              </p:cNvSpPr>
              <p:nvPr/>
            </p:nvSpPr>
            <p:spPr bwMode="gray">
              <a:xfrm>
                <a:off x="915" y="1825"/>
                <a:ext cx="1504" cy="226"/>
              </a:xfrm>
              <a:custGeom>
                <a:avLst/>
                <a:gdLst>
                  <a:gd name="T0" fmla="*/ 0 w 1481"/>
                  <a:gd name="T1" fmla="*/ 1541 h 197"/>
                  <a:gd name="T2" fmla="*/ 1675 w 1481"/>
                  <a:gd name="T3" fmla="*/ 1541 h 197"/>
                  <a:gd name="T4" fmla="*/ 1865 w 1481"/>
                  <a:gd name="T5" fmla="*/ 0 h 197"/>
                  <a:gd name="T6" fmla="*/ 463 w 1481"/>
                  <a:gd name="T7" fmla="*/ 3 h 197"/>
                  <a:gd name="T8" fmla="*/ 0 w 1481"/>
                  <a:gd name="T9" fmla="*/ 1541 h 197"/>
                  <a:gd name="T10" fmla="*/ 0 60000 65536"/>
                  <a:gd name="T11" fmla="*/ 0 60000 65536"/>
                  <a:gd name="T12" fmla="*/ 0 60000 65536"/>
                  <a:gd name="T13" fmla="*/ 0 60000 65536"/>
                  <a:gd name="T14" fmla="*/ 0 60000 65536"/>
                  <a:gd name="T15" fmla="*/ 0 w 1481"/>
                  <a:gd name="T16" fmla="*/ 0 h 197"/>
                  <a:gd name="T17" fmla="*/ 1481 w 1481"/>
                  <a:gd name="T18" fmla="*/ 197 h 197"/>
                </a:gdLst>
                <a:ahLst/>
                <a:cxnLst>
                  <a:cxn ang="T10">
                    <a:pos x="T0" y="T1"/>
                  </a:cxn>
                  <a:cxn ang="T11">
                    <a:pos x="T2" y="T3"/>
                  </a:cxn>
                  <a:cxn ang="T12">
                    <a:pos x="T4" y="T5"/>
                  </a:cxn>
                  <a:cxn ang="T13">
                    <a:pos x="T6" y="T7"/>
                  </a:cxn>
                  <a:cxn ang="T14">
                    <a:pos x="T8" y="T9"/>
                  </a:cxn>
                </a:cxnLst>
                <a:rect l="T15" t="T16" r="T17" b="T18"/>
                <a:pathLst>
                  <a:path w="1481" h="197">
                    <a:moveTo>
                      <a:pt x="0" y="196"/>
                    </a:moveTo>
                    <a:lnTo>
                      <a:pt x="1329" y="196"/>
                    </a:lnTo>
                    <a:lnTo>
                      <a:pt x="1480" y="0"/>
                    </a:lnTo>
                    <a:lnTo>
                      <a:pt x="367" y="3"/>
                    </a:lnTo>
                    <a:lnTo>
                      <a:pt x="0" y="196"/>
                    </a:lnTo>
                  </a:path>
                </a:pathLst>
              </a:custGeom>
              <a:solidFill>
                <a:schemeClr val="accent3">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26"/>
              <p:cNvSpPr>
                <a:spLocks/>
              </p:cNvSpPr>
              <p:nvPr/>
            </p:nvSpPr>
            <p:spPr bwMode="gray">
              <a:xfrm>
                <a:off x="635" y="2051"/>
                <a:ext cx="1935" cy="607"/>
              </a:xfrm>
              <a:custGeom>
                <a:avLst/>
                <a:gdLst>
                  <a:gd name="T0" fmla="*/ 0 w 1906"/>
                  <a:gd name="T1" fmla="*/ 4042 h 530"/>
                  <a:gd name="T2" fmla="*/ 2389 w 1906"/>
                  <a:gd name="T3" fmla="*/ 4042 h 530"/>
                  <a:gd name="T4" fmla="*/ 2014 w 1906"/>
                  <a:gd name="T5" fmla="*/ 0 h 530"/>
                  <a:gd name="T6" fmla="*/ 353 w 1906"/>
                  <a:gd name="T7" fmla="*/ 0 h 530"/>
                  <a:gd name="T8" fmla="*/ 0 w 1906"/>
                  <a:gd name="T9" fmla="*/ 4042 h 530"/>
                  <a:gd name="T10" fmla="*/ 0 60000 65536"/>
                  <a:gd name="T11" fmla="*/ 0 60000 65536"/>
                  <a:gd name="T12" fmla="*/ 0 60000 65536"/>
                  <a:gd name="T13" fmla="*/ 0 60000 65536"/>
                  <a:gd name="T14" fmla="*/ 0 60000 65536"/>
                  <a:gd name="T15" fmla="*/ 0 w 1906"/>
                  <a:gd name="T16" fmla="*/ 0 h 530"/>
                  <a:gd name="T17" fmla="*/ 1906 w 1906"/>
                  <a:gd name="T18" fmla="*/ 530 h 530"/>
                </a:gdLst>
                <a:ahLst/>
                <a:cxnLst>
                  <a:cxn ang="T10">
                    <a:pos x="T0" y="T1"/>
                  </a:cxn>
                  <a:cxn ang="T11">
                    <a:pos x="T2" y="T3"/>
                  </a:cxn>
                  <a:cxn ang="T12">
                    <a:pos x="T4" y="T5"/>
                  </a:cxn>
                  <a:cxn ang="T13">
                    <a:pos x="T6" y="T7"/>
                  </a:cxn>
                  <a:cxn ang="T14">
                    <a:pos x="T8" y="T9"/>
                  </a:cxn>
                </a:cxnLst>
                <a:rect l="T15" t="T16" r="T17" b="T18"/>
                <a:pathLst>
                  <a:path w="1906" h="530">
                    <a:moveTo>
                      <a:pt x="0" y="529"/>
                    </a:moveTo>
                    <a:lnTo>
                      <a:pt x="1905" y="529"/>
                    </a:lnTo>
                    <a:lnTo>
                      <a:pt x="1606" y="0"/>
                    </a:lnTo>
                    <a:lnTo>
                      <a:pt x="282" y="0"/>
                    </a:lnTo>
                    <a:lnTo>
                      <a:pt x="0" y="529"/>
                    </a:lnTo>
                  </a:path>
                </a:pathLst>
              </a:custGeom>
              <a:solidFill>
                <a:schemeClr val="accent3">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7"/>
            <p:cNvGrpSpPr>
              <a:grpSpLocks/>
            </p:cNvGrpSpPr>
            <p:nvPr/>
          </p:nvGrpSpPr>
          <p:grpSpPr bwMode="auto">
            <a:xfrm>
              <a:off x="955" y="1234"/>
              <a:ext cx="1404" cy="737"/>
              <a:chOff x="955" y="1234"/>
              <a:chExt cx="1404" cy="737"/>
            </a:xfrm>
          </p:grpSpPr>
          <p:sp>
            <p:nvSpPr>
              <p:cNvPr id="52" name="Freeform 28"/>
              <p:cNvSpPr>
                <a:spLocks/>
              </p:cNvSpPr>
              <p:nvPr/>
            </p:nvSpPr>
            <p:spPr bwMode="gray">
              <a:xfrm>
                <a:off x="1250" y="1239"/>
                <a:ext cx="742" cy="118"/>
              </a:xfrm>
              <a:custGeom>
                <a:avLst/>
                <a:gdLst>
                  <a:gd name="T0" fmla="*/ 0 w 734"/>
                  <a:gd name="T1" fmla="*/ 661 h 104"/>
                  <a:gd name="T2" fmla="*/ 766 w 734"/>
                  <a:gd name="T3" fmla="*/ 686 h 104"/>
                  <a:gd name="T4" fmla="*/ 862 w 734"/>
                  <a:gd name="T5" fmla="*/ 0 h 104"/>
                  <a:gd name="T6" fmla="*/ 210 w 734"/>
                  <a:gd name="T7" fmla="*/ 0 h 104"/>
                  <a:gd name="T8" fmla="*/ 0 w 734"/>
                  <a:gd name="T9" fmla="*/ 661 h 104"/>
                  <a:gd name="T10" fmla="*/ 0 60000 65536"/>
                  <a:gd name="T11" fmla="*/ 0 60000 65536"/>
                  <a:gd name="T12" fmla="*/ 0 60000 65536"/>
                  <a:gd name="T13" fmla="*/ 0 60000 65536"/>
                  <a:gd name="T14" fmla="*/ 0 60000 65536"/>
                  <a:gd name="T15" fmla="*/ 0 w 734"/>
                  <a:gd name="T16" fmla="*/ 0 h 104"/>
                  <a:gd name="T17" fmla="*/ 734 w 734"/>
                  <a:gd name="T18" fmla="*/ 104 h 104"/>
                </a:gdLst>
                <a:ahLst/>
                <a:cxnLst>
                  <a:cxn ang="T10">
                    <a:pos x="T0" y="T1"/>
                  </a:cxn>
                  <a:cxn ang="T11">
                    <a:pos x="T2" y="T3"/>
                  </a:cxn>
                  <a:cxn ang="T12">
                    <a:pos x="T4" y="T5"/>
                  </a:cxn>
                  <a:cxn ang="T13">
                    <a:pos x="T6" y="T7"/>
                  </a:cxn>
                  <a:cxn ang="T14">
                    <a:pos x="T8" y="T9"/>
                  </a:cxn>
                </a:cxnLst>
                <a:rect l="T15" t="T16" r="T17" b="T18"/>
                <a:pathLst>
                  <a:path w="734" h="104">
                    <a:moveTo>
                      <a:pt x="0" y="100"/>
                    </a:moveTo>
                    <a:lnTo>
                      <a:pt x="652" y="103"/>
                    </a:lnTo>
                    <a:lnTo>
                      <a:pt x="733" y="0"/>
                    </a:lnTo>
                    <a:lnTo>
                      <a:pt x="180" y="0"/>
                    </a:lnTo>
                    <a:lnTo>
                      <a:pt x="0" y="100"/>
                    </a:lnTo>
                  </a:path>
                </a:pathLst>
              </a:custGeom>
              <a:solidFill>
                <a:schemeClr val="accent2">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29"/>
              <p:cNvSpPr>
                <a:spLocks/>
              </p:cNvSpPr>
              <p:nvPr/>
            </p:nvSpPr>
            <p:spPr bwMode="gray">
              <a:xfrm>
                <a:off x="955" y="1354"/>
                <a:ext cx="1258" cy="617"/>
              </a:xfrm>
              <a:custGeom>
                <a:avLst/>
                <a:gdLst>
                  <a:gd name="T0" fmla="*/ 0 w 1239"/>
                  <a:gd name="T1" fmla="*/ 4191 h 538"/>
                  <a:gd name="T2" fmla="*/ 1554 w 1239"/>
                  <a:gd name="T3" fmla="*/ 4191 h 538"/>
                  <a:gd name="T4" fmla="*/ 1193 w 1239"/>
                  <a:gd name="T5" fmla="*/ 0 h 538"/>
                  <a:gd name="T6" fmla="*/ 361 w 1239"/>
                  <a:gd name="T7" fmla="*/ 0 h 538"/>
                  <a:gd name="T8" fmla="*/ 0 w 1239"/>
                  <a:gd name="T9" fmla="*/ 4191 h 538"/>
                  <a:gd name="T10" fmla="*/ 0 60000 65536"/>
                  <a:gd name="T11" fmla="*/ 0 60000 65536"/>
                  <a:gd name="T12" fmla="*/ 0 60000 65536"/>
                  <a:gd name="T13" fmla="*/ 0 60000 65536"/>
                  <a:gd name="T14" fmla="*/ 0 60000 65536"/>
                  <a:gd name="T15" fmla="*/ 0 w 1239"/>
                  <a:gd name="T16" fmla="*/ 0 h 538"/>
                  <a:gd name="T17" fmla="*/ 1239 w 1239"/>
                  <a:gd name="T18" fmla="*/ 538 h 538"/>
                </a:gdLst>
                <a:ahLst/>
                <a:cxnLst>
                  <a:cxn ang="T10">
                    <a:pos x="T0" y="T1"/>
                  </a:cxn>
                  <a:cxn ang="T11">
                    <a:pos x="T2" y="T3"/>
                  </a:cxn>
                  <a:cxn ang="T12">
                    <a:pos x="T4" y="T5"/>
                  </a:cxn>
                  <a:cxn ang="T13">
                    <a:pos x="T6" y="T7"/>
                  </a:cxn>
                  <a:cxn ang="T14">
                    <a:pos x="T8" y="T9"/>
                  </a:cxn>
                </a:cxnLst>
                <a:rect l="T15" t="T16" r="T17" b="T18"/>
                <a:pathLst>
                  <a:path w="1239" h="538">
                    <a:moveTo>
                      <a:pt x="0" y="537"/>
                    </a:moveTo>
                    <a:lnTo>
                      <a:pt x="1238" y="537"/>
                    </a:lnTo>
                    <a:lnTo>
                      <a:pt x="950" y="0"/>
                    </a:lnTo>
                    <a:lnTo>
                      <a:pt x="288" y="0"/>
                    </a:lnTo>
                    <a:lnTo>
                      <a:pt x="0" y="537"/>
                    </a:lnTo>
                  </a:path>
                </a:pathLst>
              </a:custGeom>
              <a:solidFill>
                <a:schemeClr val="accent2">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30"/>
              <p:cNvSpPr>
                <a:spLocks/>
              </p:cNvSpPr>
              <p:nvPr/>
            </p:nvSpPr>
            <p:spPr bwMode="gray">
              <a:xfrm>
                <a:off x="1914" y="1234"/>
                <a:ext cx="445" cy="732"/>
              </a:xfrm>
              <a:custGeom>
                <a:avLst/>
                <a:gdLst>
                  <a:gd name="T0" fmla="*/ 353 w 439"/>
                  <a:gd name="T1" fmla="*/ 5012 h 638"/>
                  <a:gd name="T2" fmla="*/ 536 w 439"/>
                  <a:gd name="T3" fmla="*/ 3467 h 638"/>
                  <a:gd name="T4" fmla="*/ 94 w 439"/>
                  <a:gd name="T5" fmla="*/ 0 h 638"/>
                  <a:gd name="T6" fmla="*/ 0 w 439"/>
                  <a:gd name="T7" fmla="*/ 750 h 638"/>
                  <a:gd name="T8" fmla="*/ 353 w 439"/>
                  <a:gd name="T9" fmla="*/ 5012 h 638"/>
                  <a:gd name="T10" fmla="*/ 0 60000 65536"/>
                  <a:gd name="T11" fmla="*/ 0 60000 65536"/>
                  <a:gd name="T12" fmla="*/ 0 60000 65536"/>
                  <a:gd name="T13" fmla="*/ 0 60000 65536"/>
                  <a:gd name="T14" fmla="*/ 0 60000 65536"/>
                  <a:gd name="T15" fmla="*/ 0 w 439"/>
                  <a:gd name="T16" fmla="*/ 0 h 638"/>
                  <a:gd name="T17" fmla="*/ 439 w 439"/>
                  <a:gd name="T18" fmla="*/ 638 h 638"/>
                </a:gdLst>
                <a:ahLst/>
                <a:cxnLst>
                  <a:cxn ang="T10">
                    <a:pos x="T0" y="T1"/>
                  </a:cxn>
                  <a:cxn ang="T11">
                    <a:pos x="T2" y="T3"/>
                  </a:cxn>
                  <a:cxn ang="T12">
                    <a:pos x="T4" y="T5"/>
                  </a:cxn>
                  <a:cxn ang="T13">
                    <a:pos x="T6" y="T7"/>
                  </a:cxn>
                  <a:cxn ang="T14">
                    <a:pos x="T8" y="T9"/>
                  </a:cxn>
                </a:cxnLst>
                <a:rect l="T15" t="T16" r="T17" b="T18"/>
                <a:pathLst>
                  <a:path w="439" h="638">
                    <a:moveTo>
                      <a:pt x="289" y="637"/>
                    </a:moveTo>
                    <a:lnTo>
                      <a:pt x="438" y="441"/>
                    </a:lnTo>
                    <a:lnTo>
                      <a:pt x="79" y="0"/>
                    </a:lnTo>
                    <a:lnTo>
                      <a:pt x="0" y="96"/>
                    </a:lnTo>
                    <a:lnTo>
                      <a:pt x="289" y="637"/>
                    </a:lnTo>
                  </a:path>
                </a:pathLst>
              </a:custGeom>
              <a:solidFill>
                <a:schemeClr val="accent2"/>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1"/>
            <p:cNvGrpSpPr>
              <a:grpSpLocks/>
            </p:cNvGrpSpPr>
            <p:nvPr/>
          </p:nvGrpSpPr>
          <p:grpSpPr bwMode="auto">
            <a:xfrm>
              <a:off x="1284" y="653"/>
              <a:ext cx="653" cy="616"/>
              <a:chOff x="1284" y="653"/>
              <a:chExt cx="653" cy="616"/>
            </a:xfrm>
          </p:grpSpPr>
          <p:sp>
            <p:nvSpPr>
              <p:cNvPr id="50" name="Freeform 32"/>
              <p:cNvSpPr>
                <a:spLocks/>
              </p:cNvSpPr>
              <p:nvPr/>
            </p:nvSpPr>
            <p:spPr bwMode="gray">
              <a:xfrm>
                <a:off x="1284" y="653"/>
                <a:ext cx="598" cy="616"/>
              </a:xfrm>
              <a:custGeom>
                <a:avLst/>
                <a:gdLst>
                  <a:gd name="T0" fmla="*/ 0 w 587"/>
                  <a:gd name="T1" fmla="*/ 4177 h 537"/>
                  <a:gd name="T2" fmla="*/ 773 w 587"/>
                  <a:gd name="T3" fmla="*/ 4203 h 537"/>
                  <a:gd name="T4" fmla="*/ 373 w 587"/>
                  <a:gd name="T5" fmla="*/ 0 h 537"/>
                  <a:gd name="T6" fmla="*/ 0 w 587"/>
                  <a:gd name="T7" fmla="*/ 4177 h 537"/>
                  <a:gd name="T8" fmla="*/ 0 60000 65536"/>
                  <a:gd name="T9" fmla="*/ 0 60000 65536"/>
                  <a:gd name="T10" fmla="*/ 0 60000 65536"/>
                  <a:gd name="T11" fmla="*/ 0 60000 65536"/>
                  <a:gd name="T12" fmla="*/ 0 w 587"/>
                  <a:gd name="T13" fmla="*/ 0 h 537"/>
                  <a:gd name="T14" fmla="*/ 587 w 587"/>
                  <a:gd name="T15" fmla="*/ 537 h 537"/>
                </a:gdLst>
                <a:ahLst/>
                <a:cxnLst>
                  <a:cxn ang="T8">
                    <a:pos x="T0" y="T1"/>
                  </a:cxn>
                  <a:cxn ang="T9">
                    <a:pos x="T2" y="T3"/>
                  </a:cxn>
                  <a:cxn ang="T10">
                    <a:pos x="T4" y="T5"/>
                  </a:cxn>
                  <a:cxn ang="T11">
                    <a:pos x="T6" y="T7"/>
                  </a:cxn>
                </a:cxnLst>
                <a:rect l="T12" t="T13" r="T14" b="T15"/>
                <a:pathLst>
                  <a:path w="587" h="537">
                    <a:moveTo>
                      <a:pt x="0" y="533"/>
                    </a:moveTo>
                    <a:lnTo>
                      <a:pt x="586" y="536"/>
                    </a:lnTo>
                    <a:lnTo>
                      <a:pt x="283" y="0"/>
                    </a:lnTo>
                    <a:lnTo>
                      <a:pt x="0" y="533"/>
                    </a:lnTo>
                  </a:path>
                </a:pathLst>
              </a:custGeom>
              <a:solidFill>
                <a:schemeClr val="accent1">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33"/>
              <p:cNvSpPr>
                <a:spLocks/>
              </p:cNvSpPr>
              <p:nvPr/>
            </p:nvSpPr>
            <p:spPr bwMode="gray">
              <a:xfrm>
                <a:off x="1568" y="653"/>
                <a:ext cx="369" cy="613"/>
              </a:xfrm>
              <a:custGeom>
                <a:avLst/>
                <a:gdLst>
                  <a:gd name="T0" fmla="*/ 363 w 364"/>
                  <a:gd name="T1" fmla="*/ 4113 h 535"/>
                  <a:gd name="T2" fmla="*/ 445 w 364"/>
                  <a:gd name="T3" fmla="*/ 3428 h 535"/>
                  <a:gd name="T4" fmla="*/ 0 w 364"/>
                  <a:gd name="T5" fmla="*/ 0 h 535"/>
                  <a:gd name="T6" fmla="*/ 363 w 364"/>
                  <a:gd name="T7" fmla="*/ 4113 h 535"/>
                  <a:gd name="T8" fmla="*/ 0 60000 65536"/>
                  <a:gd name="T9" fmla="*/ 0 60000 65536"/>
                  <a:gd name="T10" fmla="*/ 0 60000 65536"/>
                  <a:gd name="T11" fmla="*/ 0 60000 65536"/>
                  <a:gd name="T12" fmla="*/ 0 w 364"/>
                  <a:gd name="T13" fmla="*/ 0 h 535"/>
                  <a:gd name="T14" fmla="*/ 364 w 364"/>
                  <a:gd name="T15" fmla="*/ 535 h 535"/>
                </a:gdLst>
                <a:ahLst/>
                <a:cxnLst>
                  <a:cxn ang="T8">
                    <a:pos x="T0" y="T1"/>
                  </a:cxn>
                  <a:cxn ang="T9">
                    <a:pos x="T2" y="T3"/>
                  </a:cxn>
                  <a:cxn ang="T10">
                    <a:pos x="T4" y="T5"/>
                  </a:cxn>
                  <a:cxn ang="T11">
                    <a:pos x="T6" y="T7"/>
                  </a:cxn>
                </a:cxnLst>
                <a:rect l="T12" t="T13" r="T14" b="T15"/>
                <a:pathLst>
                  <a:path w="364" h="535">
                    <a:moveTo>
                      <a:pt x="296" y="534"/>
                    </a:moveTo>
                    <a:lnTo>
                      <a:pt x="363" y="445"/>
                    </a:lnTo>
                    <a:lnTo>
                      <a:pt x="0" y="0"/>
                    </a:lnTo>
                    <a:lnTo>
                      <a:pt x="296" y="534"/>
                    </a:lnTo>
                  </a:path>
                </a:pathLst>
              </a:custGeom>
              <a:solidFill>
                <a:schemeClr val="accent1"/>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2" name="Text Box 34"/>
          <p:cNvSpPr txBox="1">
            <a:spLocks noChangeArrowheads="1"/>
          </p:cNvSpPr>
          <p:nvPr/>
        </p:nvSpPr>
        <p:spPr bwMode="auto">
          <a:xfrm>
            <a:off x="2161290" y="2483144"/>
            <a:ext cx="512961" cy="184666"/>
          </a:xfrm>
          <a:prstGeom prst="rect">
            <a:avLst/>
          </a:prstGeom>
          <a:noFill/>
          <a:ln w="9525" algn="ctr">
            <a:noFill/>
            <a:miter lim="800000"/>
            <a:headEnd/>
            <a:tailEnd/>
          </a:ln>
          <a:effectLst/>
        </p:spPr>
        <p:txBody>
          <a:bodyPr wrap="none" lIns="0" tIns="0" rIns="0" bIns="0">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 Box 35"/>
          <p:cNvSpPr txBox="1">
            <a:spLocks noChangeArrowheads="1"/>
          </p:cNvSpPr>
          <p:nvPr/>
        </p:nvSpPr>
        <p:spPr bwMode="auto">
          <a:xfrm>
            <a:off x="2161290" y="1977582"/>
            <a:ext cx="512961" cy="184666"/>
          </a:xfrm>
          <a:prstGeom prst="rect">
            <a:avLst/>
          </a:prstGeom>
          <a:noFill/>
          <a:ln w="9525" algn="ctr">
            <a:noFill/>
            <a:miter lim="800000"/>
            <a:headEnd/>
            <a:tailEnd/>
          </a:ln>
          <a:effectLst/>
        </p:spPr>
        <p:txBody>
          <a:bodyPr wrap="none" lIns="0" tIns="0" rIns="0" bIns="0">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36"/>
          <p:cNvSpPr>
            <a:spLocks noChangeArrowheads="1"/>
          </p:cNvSpPr>
          <p:nvPr/>
        </p:nvSpPr>
        <p:spPr bwMode="auto">
          <a:xfrm>
            <a:off x="2161290" y="3521184"/>
            <a:ext cx="512961" cy="184666"/>
          </a:xfrm>
          <a:prstGeom prst="rect">
            <a:avLst/>
          </a:prstGeom>
          <a:noFill/>
          <a:ln w="9525" algn="ctr">
            <a:noFill/>
            <a:miter lim="800000"/>
            <a:headEnd/>
            <a:tailEnd/>
          </a:ln>
          <a:effectLst/>
        </p:spPr>
        <p:txBody>
          <a:bodyPr wrap="none" lIns="0" tIns="0" rIns="0" bIns="0" anchor="ctr">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37"/>
          <p:cNvSpPr>
            <a:spLocks noChangeArrowheads="1"/>
          </p:cNvSpPr>
          <p:nvPr/>
        </p:nvSpPr>
        <p:spPr bwMode="auto">
          <a:xfrm>
            <a:off x="2161290" y="2935752"/>
            <a:ext cx="512961" cy="184666"/>
          </a:xfrm>
          <a:prstGeom prst="rect">
            <a:avLst/>
          </a:prstGeom>
          <a:noFill/>
          <a:ln w="9525" algn="ctr">
            <a:noFill/>
            <a:miter lim="800000"/>
            <a:headEnd/>
            <a:tailEnd/>
          </a:ln>
          <a:effectLst/>
        </p:spPr>
        <p:txBody>
          <a:bodyPr wrap="none" lIns="0" tIns="0" rIns="0" bIns="0" anchor="ctr">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284240872"/>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10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ppt_x"/>
                                          </p:val>
                                        </p:tav>
                                        <p:tav tm="100000">
                                          <p:val>
                                            <p:strVal val="#ppt_x"/>
                                          </p:val>
                                        </p:tav>
                                      </p:tavLst>
                                    </p:anim>
                                    <p:anim calcmode="lin" valueType="num">
                                      <p:cBhvr additive="base">
                                        <p:cTn id="16" dur="500" fill="hold"/>
                                        <p:tgtEl>
                                          <p:spTgt spid="4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100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100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nodeType="withEffect">
                                  <p:stCondLst>
                                    <p:cond delay="150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1000"/>
                                        <p:tgtEl>
                                          <p:spTgt spid="5"/>
                                        </p:tgtEl>
                                      </p:cBhvr>
                                    </p:animEffect>
                                  </p:childTnLst>
                                </p:cTn>
                              </p:par>
                              <p:par>
                                <p:cTn id="28" presetID="22" presetClass="entr" presetSubtype="8" fill="hold" nodeType="withEffect">
                                  <p:stCondLst>
                                    <p:cond delay="150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1000"/>
                                        <p:tgtEl>
                                          <p:spTgt spid="4"/>
                                        </p:tgtEl>
                                      </p:cBhvr>
                                    </p:animEffect>
                                  </p:childTnLst>
                                </p:cTn>
                              </p:par>
                              <p:par>
                                <p:cTn id="31" presetID="22" presetClass="entr" presetSubtype="8" fill="hold" nodeType="withEffect">
                                  <p:stCondLst>
                                    <p:cond delay="150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1000"/>
                                        <p:tgtEl>
                                          <p:spTgt spid="3"/>
                                        </p:tgtEl>
                                      </p:cBhvr>
                                    </p:animEffect>
                                  </p:childTnLst>
                                </p:cTn>
                              </p:par>
                              <p:par>
                                <p:cTn id="34" presetID="22" presetClass="entr" presetSubtype="8" fill="hold" nodeType="withEffect">
                                  <p:stCondLst>
                                    <p:cond delay="1500"/>
                                  </p:stCondLst>
                                  <p:childTnLst>
                                    <p:set>
                                      <p:cBhvr>
                                        <p:cTn id="35" dur="1" fill="hold">
                                          <p:stCondLst>
                                            <p:cond delay="0"/>
                                          </p:stCondLst>
                                        </p:cTn>
                                        <p:tgtEl>
                                          <p:spTgt spid="2"/>
                                        </p:tgtEl>
                                        <p:attrNameLst>
                                          <p:attrName>style.visibility</p:attrName>
                                        </p:attrNameLst>
                                      </p:cBhvr>
                                      <p:to>
                                        <p:strVal val="visible"/>
                                      </p:to>
                                    </p:set>
                                    <p:animEffect transition="in" filter="wipe(left)">
                                      <p:cBhvr>
                                        <p:cTn id="36" dur="1000"/>
                                        <p:tgtEl>
                                          <p:spTgt spid="2"/>
                                        </p:tgtEl>
                                      </p:cBhvr>
                                    </p:animEffect>
                                  </p:childTnLst>
                                </p:cTn>
                              </p:par>
                              <p:par>
                                <p:cTn id="37" presetID="2" presetClass="entr" presetSubtype="2" fill="hold" grpId="0" nodeType="withEffect">
                                  <p:stCondLst>
                                    <p:cond delay="250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fill="hold"/>
                                        <p:tgtEl>
                                          <p:spTgt spid="45"/>
                                        </p:tgtEl>
                                        <p:attrNameLst>
                                          <p:attrName>ppt_x</p:attrName>
                                        </p:attrNameLst>
                                      </p:cBhvr>
                                      <p:tavLst>
                                        <p:tav tm="0">
                                          <p:val>
                                            <p:strVal val="1+#ppt_w/2"/>
                                          </p:val>
                                        </p:tav>
                                        <p:tav tm="100000">
                                          <p:val>
                                            <p:strVal val="#ppt_x"/>
                                          </p:val>
                                        </p:tav>
                                      </p:tavLst>
                                    </p:anim>
                                    <p:anim calcmode="lin" valueType="num">
                                      <p:cBhvr additive="base">
                                        <p:cTn id="40" dur="500" fill="hold"/>
                                        <p:tgtEl>
                                          <p:spTgt spid="45"/>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300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32" grpId="0"/>
      <p:bldP spid="33"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文本框 3080"/>
          <p:cNvSpPr txBox="1">
            <a:spLocks noChangeArrowheads="1"/>
          </p:cNvSpPr>
          <p:nvPr/>
        </p:nvSpPr>
        <p:spPr bwMode="auto">
          <a:xfrm>
            <a:off x="2699792" y="1900746"/>
            <a:ext cx="1252230" cy="988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23" tIns="32511" rIns="65023" bIns="32511">
            <a:spAutoFit/>
          </a:bodyPr>
          <a:lstStyle/>
          <a:p>
            <a:pPr algn="ctr"/>
            <a:r>
              <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153" name="椭圆 3087"/>
          <p:cNvSpPr>
            <a:spLocks noChangeArrowheads="1"/>
          </p:cNvSpPr>
          <p:nvPr/>
        </p:nvSpPr>
        <p:spPr bwMode="auto">
          <a:xfrm>
            <a:off x="2833111" y="1275606"/>
            <a:ext cx="342815" cy="342833"/>
          </a:xfrm>
          <a:prstGeom prst="ellipse">
            <a:avLst/>
          </a:prstGeom>
          <a:solidFill>
            <a:schemeClr val="accent2"/>
          </a:solidFill>
          <a:ln>
            <a:noFill/>
          </a:ln>
          <a:extLst/>
        </p:spPr>
        <p:txBody>
          <a:bodyPr lIns="65023" tIns="32511" rIns="65023" bIns="32511"/>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3764527" y="2016233"/>
            <a:ext cx="2030237" cy="307777"/>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10" name="文本框 9"/>
          <p:cNvSpPr txBox="1"/>
          <p:nvPr/>
        </p:nvSpPr>
        <p:spPr>
          <a:xfrm>
            <a:off x="3764526" y="2408337"/>
            <a:ext cx="2829294"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80431617"/>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6153"/>
                                        </p:tgtEl>
                                        <p:attrNameLst>
                                          <p:attrName>style.visibility</p:attrName>
                                        </p:attrNameLst>
                                      </p:cBhvr>
                                      <p:to>
                                        <p:strVal val="visible"/>
                                      </p:to>
                                    </p:set>
                                    <p:anim calcmode="lin" valueType="num">
                                      <p:cBhvr>
                                        <p:cTn id="7" dur="750" fill="hold"/>
                                        <p:tgtEl>
                                          <p:spTgt spid="6153"/>
                                        </p:tgtEl>
                                        <p:attrNameLst>
                                          <p:attrName>ppt_w</p:attrName>
                                        </p:attrNameLst>
                                      </p:cBhvr>
                                      <p:tavLst>
                                        <p:tav tm="0">
                                          <p:val>
                                            <p:fltVal val="0"/>
                                          </p:val>
                                        </p:tav>
                                        <p:tav tm="100000">
                                          <p:val>
                                            <p:strVal val="#ppt_w"/>
                                          </p:val>
                                        </p:tav>
                                      </p:tavLst>
                                    </p:anim>
                                    <p:anim calcmode="lin" valueType="num">
                                      <p:cBhvr>
                                        <p:cTn id="8" dur="750" fill="hold"/>
                                        <p:tgtEl>
                                          <p:spTgt spid="6153"/>
                                        </p:tgtEl>
                                        <p:attrNameLst>
                                          <p:attrName>ppt_h</p:attrName>
                                        </p:attrNameLst>
                                      </p:cBhvr>
                                      <p:tavLst>
                                        <p:tav tm="0">
                                          <p:val>
                                            <p:fltVal val="0"/>
                                          </p:val>
                                        </p:tav>
                                        <p:tav tm="100000">
                                          <p:val>
                                            <p:strVal val="#ppt_h"/>
                                          </p:val>
                                        </p:tav>
                                      </p:tavLst>
                                    </p:anim>
                                    <p:animEffect transition="in" filter="fade">
                                      <p:cBhvr>
                                        <p:cTn id="9" dur="750"/>
                                        <p:tgtEl>
                                          <p:spTgt spid="615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p:cTn id="13" dur="500" fill="hold"/>
                                        <p:tgtEl>
                                          <p:spTgt spid="6148"/>
                                        </p:tgtEl>
                                        <p:attrNameLst>
                                          <p:attrName>ppt_w</p:attrName>
                                        </p:attrNameLst>
                                      </p:cBhvr>
                                      <p:tavLst>
                                        <p:tav tm="0">
                                          <p:val>
                                            <p:fltVal val="0"/>
                                          </p:val>
                                        </p:tav>
                                        <p:tav tm="100000">
                                          <p:val>
                                            <p:strVal val="#ppt_w"/>
                                          </p:val>
                                        </p:tav>
                                      </p:tavLst>
                                    </p:anim>
                                    <p:anim calcmode="lin" valueType="num">
                                      <p:cBhvr>
                                        <p:cTn id="14" dur="500" fill="hold"/>
                                        <p:tgtEl>
                                          <p:spTgt spid="6148"/>
                                        </p:tgtEl>
                                        <p:attrNameLst>
                                          <p:attrName>ppt_h</p:attrName>
                                        </p:attrNameLst>
                                      </p:cBhvr>
                                      <p:tavLst>
                                        <p:tav tm="0">
                                          <p:val>
                                            <p:fltVal val="0"/>
                                          </p:val>
                                        </p:tav>
                                        <p:tav tm="100000">
                                          <p:val>
                                            <p:strVal val="#ppt_h"/>
                                          </p:val>
                                        </p:tav>
                                      </p:tavLst>
                                    </p:anim>
                                    <p:animEffect transition="in" filter="fade">
                                      <p:cBhvr>
                                        <p:cTn id="15" dur="500"/>
                                        <p:tgtEl>
                                          <p:spTgt spid="6148"/>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strVal val="4*#ppt_w"/>
                                          </p:val>
                                        </p:tav>
                                        <p:tav tm="100000">
                                          <p:val>
                                            <p:strVal val="#ppt_w"/>
                                          </p:val>
                                        </p:tav>
                                      </p:tavLst>
                                    </p:anim>
                                    <p:anim calcmode="lin" valueType="num">
                                      <p:cBhvr>
                                        <p:cTn id="21" dur="500" fill="hold"/>
                                        <p:tgtEl>
                                          <p:spTgt spid="9"/>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53" grpId="0" animBg="1"/>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2719551" y="1005576"/>
            <a:ext cx="3704899" cy="3759902"/>
            <a:chOff x="3646934" y="1340768"/>
            <a:chExt cx="4939865" cy="5013202"/>
          </a:xfrm>
          <a:solidFill>
            <a:srgbClr val="00B0F0"/>
          </a:solidFill>
        </p:grpSpPr>
        <p:sp>
          <p:nvSpPr>
            <p:cNvPr id="7" name="Freeform 11"/>
            <p:cNvSpPr>
              <a:spLocks/>
            </p:cNvSpPr>
            <p:nvPr/>
          </p:nvSpPr>
          <p:spPr bwMode="auto">
            <a:xfrm>
              <a:off x="5689646" y="1340768"/>
              <a:ext cx="854441" cy="1340794"/>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135000" rIns="68580" bIns="34290" numCol="1" anchor="t" anchorCtr="0" compatLnSpc="1">
              <a:prstTxWarp prst="textNoShape">
                <a:avLst/>
              </a:prstTxWarp>
            </a:bodyPr>
            <a:lstStyle/>
            <a:p>
              <a:pPr algn="ctr"/>
              <a:r>
                <a:rPr lang="en-US" altLang="zh-CN" sz="3000" dirty="0">
                  <a:solidFill>
                    <a:schemeClr val="bg1"/>
                  </a:solidFill>
                  <a:latin typeface="AvantGarde Md BT" pitchFamily="34" charset="0"/>
                </a:rPr>
                <a:t>01</a:t>
              </a:r>
              <a:endParaRPr lang="zh-CN" altLang="en-US" sz="3000" dirty="0">
                <a:solidFill>
                  <a:schemeClr val="bg1"/>
                </a:solidFill>
                <a:latin typeface="AvantGarde Md BT" pitchFamily="34" charset="0"/>
              </a:endParaRPr>
            </a:p>
          </p:txBody>
        </p:sp>
        <p:sp>
          <p:nvSpPr>
            <p:cNvPr id="11" name="Freeform 12"/>
            <p:cNvSpPr>
              <a:spLocks/>
            </p:cNvSpPr>
            <p:nvPr/>
          </p:nvSpPr>
          <p:spPr bwMode="auto">
            <a:xfrm>
              <a:off x="5689646" y="5013176"/>
              <a:ext cx="854441" cy="1340794"/>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432000" rIns="68580" bIns="35100" numCol="1" anchor="t" anchorCtr="0" compatLnSpc="1">
              <a:prstTxWarp prst="textNoShape">
                <a:avLst/>
              </a:prstTxWarp>
            </a:bodyPr>
            <a:lstStyle/>
            <a:p>
              <a:pPr algn="ctr"/>
              <a:r>
                <a:rPr lang="en-US" altLang="zh-CN" sz="3000" dirty="0">
                  <a:solidFill>
                    <a:schemeClr val="bg1"/>
                  </a:solidFill>
                  <a:latin typeface="AvantGarde Md BT" pitchFamily="34" charset="0"/>
                </a:rPr>
                <a:t>03</a:t>
              </a:r>
              <a:endParaRPr lang="zh-CN" altLang="en-US" sz="3000" dirty="0">
                <a:solidFill>
                  <a:schemeClr val="bg1"/>
                </a:solidFill>
                <a:latin typeface="AvantGarde Md BT" pitchFamily="34" charset="0"/>
              </a:endParaRPr>
            </a:p>
          </p:txBody>
        </p:sp>
        <p:sp>
          <p:nvSpPr>
            <p:cNvPr id="13" name="Freeform 13"/>
            <p:cNvSpPr>
              <a:spLocks/>
            </p:cNvSpPr>
            <p:nvPr/>
          </p:nvSpPr>
          <p:spPr bwMode="auto">
            <a:xfrm>
              <a:off x="7247334" y="3420813"/>
              <a:ext cx="1339465" cy="853112"/>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78000" tIns="35100" rIns="68580" bIns="34290" numCol="1" anchor="ctr" anchorCtr="0" compatLnSpc="1">
              <a:prstTxWarp prst="textNoShape">
                <a:avLst/>
              </a:prstTxWarp>
            </a:bodyPr>
            <a:lstStyle/>
            <a:p>
              <a:pPr algn="ctr"/>
              <a:r>
                <a:rPr lang="en-US" altLang="zh-CN" sz="3000" dirty="0">
                  <a:solidFill>
                    <a:schemeClr val="bg1"/>
                  </a:solidFill>
                  <a:latin typeface="AvantGarde Md BT" pitchFamily="34" charset="0"/>
                </a:rPr>
                <a:t>02</a:t>
              </a:r>
              <a:endParaRPr lang="zh-CN" altLang="en-US" sz="3000" dirty="0">
                <a:solidFill>
                  <a:schemeClr val="bg1"/>
                </a:solidFill>
                <a:latin typeface="AvantGarde Md BT" pitchFamily="34" charset="0"/>
              </a:endParaRPr>
            </a:p>
          </p:txBody>
        </p:sp>
        <p:sp>
          <p:nvSpPr>
            <p:cNvPr id="14" name="Freeform 14"/>
            <p:cNvSpPr>
              <a:spLocks/>
            </p:cNvSpPr>
            <p:nvPr/>
          </p:nvSpPr>
          <p:spPr bwMode="auto">
            <a:xfrm>
              <a:off x="3646934" y="3420813"/>
              <a:ext cx="1340795" cy="853112"/>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500" tIns="35100" rIns="378000" bIns="34290" numCol="1" anchor="ctr" anchorCtr="0" compatLnSpc="1">
              <a:prstTxWarp prst="textNoShape">
                <a:avLst/>
              </a:prstTxWarp>
            </a:bodyPr>
            <a:lstStyle/>
            <a:p>
              <a:pPr algn="ctr"/>
              <a:r>
                <a:rPr lang="en-US" altLang="zh-CN" sz="3000" dirty="0">
                  <a:solidFill>
                    <a:schemeClr val="bg1"/>
                  </a:solidFill>
                  <a:latin typeface="AvantGarde Md BT" pitchFamily="34" charset="0"/>
                </a:rPr>
                <a:t>04</a:t>
              </a:r>
              <a:endParaRPr lang="zh-CN" altLang="en-US" sz="3000" dirty="0">
                <a:solidFill>
                  <a:schemeClr val="bg1"/>
                </a:solidFill>
                <a:latin typeface="AvantGarde Md BT" pitchFamily="34" charset="0"/>
              </a:endParaRPr>
            </a:p>
          </p:txBody>
        </p:sp>
      </p:grpSp>
      <p:grpSp>
        <p:nvGrpSpPr>
          <p:cNvPr id="3" name="组合 14"/>
          <p:cNvGrpSpPr/>
          <p:nvPr/>
        </p:nvGrpSpPr>
        <p:grpSpPr>
          <a:xfrm>
            <a:off x="3826177" y="2139703"/>
            <a:ext cx="1491650" cy="1491648"/>
            <a:chOff x="5072992" y="2642531"/>
            <a:chExt cx="1988866" cy="1988864"/>
          </a:xfrm>
        </p:grpSpPr>
        <p:sp>
          <p:nvSpPr>
            <p:cNvPr id="16" name="Oval 19"/>
            <p:cNvSpPr>
              <a:spLocks noChangeArrowheads="1"/>
            </p:cNvSpPr>
            <p:nvPr/>
          </p:nvSpPr>
          <p:spPr bwMode="auto">
            <a:xfrm>
              <a:off x="5072992" y="2642531"/>
              <a:ext cx="1988866" cy="1988864"/>
            </a:xfrm>
            <a:prstGeom prst="ellipse">
              <a:avLst/>
            </a:prstGeom>
            <a:solidFill>
              <a:schemeClr val="bg1">
                <a:lumMod val="85000"/>
              </a:schemeClr>
            </a:solidFill>
            <a:ln w="19050" cap="flat" cmpd="sng" algn="ctr">
              <a:noFill/>
              <a:prstDash val="solid"/>
            </a:ln>
            <a:effectLst/>
          </p:spPr>
          <p:txBody>
            <a:bodyPr anchor="ctr"/>
            <a:lstStyle/>
            <a:p>
              <a:pPr algn="ctr">
                <a:lnSpc>
                  <a:spcPct val="120000"/>
                </a:lnSpc>
              </a:pPr>
              <a:endParaRPr lang="zh-CN" altLang="en-US" sz="900" kern="0" dirty="0">
                <a:solidFill>
                  <a:srgbClr val="4D4D4D"/>
                </a:solidFill>
                <a:latin typeface="微软雅黑" pitchFamily="34" charset="-122"/>
                <a:ea typeface="微软雅黑" pitchFamily="34" charset="-122"/>
              </a:endParaRPr>
            </a:p>
          </p:txBody>
        </p:sp>
        <p:sp>
          <p:nvSpPr>
            <p:cNvPr id="17" name="Oval 19"/>
            <p:cNvSpPr>
              <a:spLocks noChangeArrowheads="1"/>
            </p:cNvSpPr>
            <p:nvPr/>
          </p:nvSpPr>
          <p:spPr bwMode="auto">
            <a:xfrm>
              <a:off x="5459899" y="3047171"/>
              <a:ext cx="1215050" cy="1179584"/>
            </a:xfrm>
            <a:prstGeom prst="ellipse">
              <a:avLst/>
            </a:prstGeom>
            <a:solidFill>
              <a:schemeClr val="bg1">
                <a:lumMod val="65000"/>
              </a:schemeClr>
            </a:solidFill>
            <a:ln w="3175" cap="flat" cmpd="sng" algn="ctr">
              <a:noFill/>
              <a:prstDash val="solid"/>
            </a:ln>
            <a:effectLst/>
          </p:spPr>
          <p:txBody>
            <a:bodyPr anchor="ctr"/>
            <a:lstStyle/>
            <a:p>
              <a:pPr algn="ctr"/>
              <a:r>
                <a:rPr lang="zh-CN" altLang="en-US" kern="0" dirty="0">
                  <a:solidFill>
                    <a:schemeClr val="bg1"/>
                  </a:solidFill>
                  <a:latin typeface="AvantGarde Md BT" pitchFamily="34" charset="0"/>
                  <a:ea typeface="微软雅黑" pitchFamily="34" charset="-122"/>
                </a:rPr>
                <a:t>添加标题</a:t>
              </a:r>
            </a:p>
          </p:txBody>
        </p:sp>
      </p:grpSp>
      <p:sp>
        <p:nvSpPr>
          <p:cNvPr id="18" name="TextBox 17"/>
          <p:cNvSpPr txBox="1"/>
          <p:nvPr/>
        </p:nvSpPr>
        <p:spPr>
          <a:xfrm>
            <a:off x="1320315" y="153030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9" name="TextBox 18"/>
          <p:cNvSpPr txBox="1"/>
          <p:nvPr/>
        </p:nvSpPr>
        <p:spPr>
          <a:xfrm>
            <a:off x="2495470" y="1184057"/>
            <a:ext cx="1330707" cy="276999"/>
          </a:xfrm>
          <a:prstGeom prst="rect">
            <a:avLst/>
          </a:prstGeom>
          <a:noFill/>
        </p:spPr>
        <p:txBody>
          <a:bodyPr wrap="square" lIns="68560" tIns="0" rIns="68560" bIns="0" rtlCol="0" anchor="t">
            <a:spAutoFit/>
          </a:bodyPr>
          <a:lstStyle/>
          <a:p>
            <a:pPr algn="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0" name="TextBox 19"/>
          <p:cNvSpPr txBox="1"/>
          <p:nvPr/>
        </p:nvSpPr>
        <p:spPr>
          <a:xfrm>
            <a:off x="5331717" y="153030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1" name="TextBox 20"/>
          <p:cNvSpPr txBox="1"/>
          <p:nvPr/>
        </p:nvSpPr>
        <p:spPr>
          <a:xfrm>
            <a:off x="5331717" y="1184057"/>
            <a:ext cx="1330707" cy="276999"/>
          </a:xfrm>
          <a:prstGeom prst="rect">
            <a:avLst/>
          </a:prstGeom>
          <a:noFill/>
        </p:spPr>
        <p:txBody>
          <a:bodyPr wrap="square" lIns="68560" tIns="0" rIns="68560"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2" name="TextBox 21"/>
          <p:cNvSpPr txBox="1"/>
          <p:nvPr/>
        </p:nvSpPr>
        <p:spPr>
          <a:xfrm>
            <a:off x="1320315" y="386789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r>
              <a:rPr lang="zh-CN" altLang="en-US" sz="900" dirty="0">
                <a:solidFill>
                  <a:srgbClr val="262626"/>
                </a:solidFill>
                <a:latin typeface="微软雅黑" pitchFamily="34" charset="-122"/>
                <a:ea typeface="微软雅黑" pitchFamily="34" charset="-122"/>
              </a:rPr>
              <a:t>。</a:t>
            </a:r>
          </a:p>
        </p:txBody>
      </p:sp>
      <p:sp>
        <p:nvSpPr>
          <p:cNvPr id="23" name="TextBox 22"/>
          <p:cNvSpPr txBox="1"/>
          <p:nvPr/>
        </p:nvSpPr>
        <p:spPr>
          <a:xfrm>
            <a:off x="2495470" y="3521648"/>
            <a:ext cx="1330707" cy="276999"/>
          </a:xfrm>
          <a:prstGeom prst="rect">
            <a:avLst/>
          </a:prstGeom>
          <a:noFill/>
        </p:spPr>
        <p:txBody>
          <a:bodyPr wrap="square" lIns="68560" tIns="0" rIns="68560" bIns="0" rtlCol="0" anchor="t">
            <a:spAutoFit/>
          </a:bodyPr>
          <a:lstStyle/>
          <a:p>
            <a:pPr algn="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4" name="TextBox 23"/>
          <p:cNvSpPr txBox="1"/>
          <p:nvPr/>
        </p:nvSpPr>
        <p:spPr>
          <a:xfrm>
            <a:off x="5331717" y="386789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r>
              <a:rPr lang="zh-CN" altLang="en-US" sz="900" dirty="0">
                <a:solidFill>
                  <a:srgbClr val="262626"/>
                </a:solidFill>
                <a:latin typeface="微软雅黑" pitchFamily="34" charset="-122"/>
                <a:ea typeface="微软雅黑" pitchFamily="34" charset="-122"/>
              </a:rPr>
              <a:t>。</a:t>
            </a:r>
          </a:p>
        </p:txBody>
      </p:sp>
      <p:sp>
        <p:nvSpPr>
          <p:cNvPr id="25" name="TextBox 24"/>
          <p:cNvSpPr txBox="1"/>
          <p:nvPr/>
        </p:nvSpPr>
        <p:spPr>
          <a:xfrm>
            <a:off x="5331718" y="3521648"/>
            <a:ext cx="1330707" cy="276999"/>
          </a:xfrm>
          <a:prstGeom prst="rect">
            <a:avLst/>
          </a:prstGeom>
          <a:noFill/>
        </p:spPr>
        <p:txBody>
          <a:bodyPr wrap="square" lIns="68560" tIns="0" rIns="68560"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2610804858"/>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 calcmode="lin" valueType="num">
                                      <p:cBhvr>
                                        <p:cTn id="16" dur="500" fill="hold"/>
                                        <p:tgtEl>
                                          <p:spTgt spid="2"/>
                                        </p:tgtEl>
                                        <p:attrNameLst>
                                          <p:attrName>style.rotation</p:attrName>
                                        </p:attrNameLst>
                                      </p:cBhvr>
                                      <p:tavLst>
                                        <p:tav tm="0">
                                          <p:val>
                                            <p:fltVal val="360"/>
                                          </p:val>
                                        </p:tav>
                                        <p:tav tm="100000">
                                          <p:val>
                                            <p:fltVal val="0"/>
                                          </p:val>
                                        </p:tav>
                                      </p:tavLst>
                                    </p:anim>
                                    <p:animEffect transition="in" filter="fade">
                                      <p:cBhvr>
                                        <p:cTn id="17" dur="500"/>
                                        <p:tgtEl>
                                          <p:spTgt spid="2"/>
                                        </p:tgtEl>
                                      </p:cBhvr>
                                    </p:animEffect>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p:tgtEl>
                                          <p:spTgt spid="19"/>
                                        </p:tgtEl>
                                        <p:attrNameLst>
                                          <p:attrName>ppt_x</p:attrName>
                                        </p:attrNameLst>
                                      </p:cBhvr>
                                      <p:tavLst>
                                        <p:tav tm="0">
                                          <p:val>
                                            <p:strVal val="#ppt_x+#ppt_w*1.125000"/>
                                          </p:val>
                                        </p:tav>
                                        <p:tav tm="100000">
                                          <p:val>
                                            <p:strVal val="#ppt_x"/>
                                          </p:val>
                                        </p:tav>
                                      </p:tavLst>
                                    </p:anim>
                                    <p:animEffect transition="in" filter="wipe(left)">
                                      <p:cBhvr>
                                        <p:cTn id="22" dur="500"/>
                                        <p:tgtEl>
                                          <p:spTgt spid="19"/>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p:tgtEl>
                                          <p:spTgt spid="21"/>
                                        </p:tgtEl>
                                        <p:attrNameLst>
                                          <p:attrName>ppt_x</p:attrName>
                                        </p:attrNameLst>
                                      </p:cBhvr>
                                      <p:tavLst>
                                        <p:tav tm="0">
                                          <p:val>
                                            <p:strVal val="#ppt_x-#ppt_w*1.125000"/>
                                          </p:val>
                                        </p:tav>
                                        <p:tav tm="100000">
                                          <p:val>
                                            <p:strVal val="#ppt_x"/>
                                          </p:val>
                                        </p:tav>
                                      </p:tavLst>
                                    </p:anim>
                                    <p:animEffect transition="in" filter="wipe(right)">
                                      <p:cBhvr>
                                        <p:cTn id="30" dur="500"/>
                                        <p:tgtEl>
                                          <p:spTgt spid="21"/>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2"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p:tgtEl>
                                          <p:spTgt spid="23"/>
                                        </p:tgtEl>
                                        <p:attrNameLst>
                                          <p:attrName>ppt_x</p:attrName>
                                        </p:attrNameLst>
                                      </p:cBhvr>
                                      <p:tavLst>
                                        <p:tav tm="0">
                                          <p:val>
                                            <p:strVal val="#ppt_x+#ppt_w*1.125000"/>
                                          </p:val>
                                        </p:tav>
                                        <p:tav tm="100000">
                                          <p:val>
                                            <p:strVal val="#ppt_x"/>
                                          </p:val>
                                        </p:tav>
                                      </p:tavLst>
                                    </p:anim>
                                    <p:animEffect transition="in" filter="wipe(left)">
                                      <p:cBhvr>
                                        <p:cTn id="38" dur="500"/>
                                        <p:tgtEl>
                                          <p:spTgt spid="23"/>
                                        </p:tgtEl>
                                      </p:cBhvr>
                                    </p:animEffect>
                                  </p:childTnLst>
                                </p:cTn>
                              </p:par>
                              <p:par>
                                <p:cTn id="39" presetID="12" presetClass="entr" presetSubtype="2"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p:tgtEl>
                                          <p:spTgt spid="22"/>
                                        </p:tgtEl>
                                        <p:attrNameLst>
                                          <p:attrName>ppt_x</p:attrName>
                                        </p:attrNameLst>
                                      </p:cBhvr>
                                      <p:tavLst>
                                        <p:tav tm="0">
                                          <p:val>
                                            <p:strVal val="#ppt_x+#ppt_w*1.125000"/>
                                          </p:val>
                                        </p:tav>
                                        <p:tav tm="100000">
                                          <p:val>
                                            <p:strVal val="#ppt_x"/>
                                          </p:val>
                                        </p:tav>
                                      </p:tavLst>
                                    </p:anim>
                                    <p:animEffect transition="in" filter="wipe(left)">
                                      <p:cBhvr>
                                        <p:cTn id="42" dur="500"/>
                                        <p:tgtEl>
                                          <p:spTgt spid="22"/>
                                        </p:tgtEl>
                                      </p:cBhvr>
                                    </p:animEffect>
                                  </p:childTnLst>
                                </p:cTn>
                              </p:par>
                              <p:par>
                                <p:cTn id="43" presetID="12" presetClass="entr" presetSubtype="8"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p:tgtEl>
                                          <p:spTgt spid="25"/>
                                        </p:tgtEl>
                                        <p:attrNameLst>
                                          <p:attrName>ppt_x</p:attrName>
                                        </p:attrNameLst>
                                      </p:cBhvr>
                                      <p:tavLst>
                                        <p:tav tm="0">
                                          <p:val>
                                            <p:strVal val="#ppt_x-#ppt_w*1.125000"/>
                                          </p:val>
                                        </p:tav>
                                        <p:tav tm="100000">
                                          <p:val>
                                            <p:strVal val="#ppt_x"/>
                                          </p:val>
                                        </p:tav>
                                      </p:tavLst>
                                    </p:anim>
                                    <p:animEffect transition="in" filter="wipe(right)">
                                      <p:cBhvr>
                                        <p:cTn id="46" dur="500"/>
                                        <p:tgtEl>
                                          <p:spTgt spid="25"/>
                                        </p:tgtEl>
                                      </p:cBhvr>
                                    </p:animEffect>
                                  </p:childTnLst>
                                </p:cTn>
                              </p:par>
                              <p:par>
                                <p:cTn id="47" presetID="1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ppt_x</p:attrName>
                                        </p:attrNameLst>
                                      </p:cBhvr>
                                      <p:tavLst>
                                        <p:tav tm="0">
                                          <p:val>
                                            <p:strVal val="#ppt_x-#ppt_w*1.125000"/>
                                          </p:val>
                                        </p:tav>
                                        <p:tav tm="100000">
                                          <p:val>
                                            <p:strVal val="#ppt_x"/>
                                          </p:val>
                                        </p:tav>
                                      </p:tavLst>
                                    </p:anim>
                                    <p:animEffect transition="in" filter="wipe(right)">
                                      <p:cBhvr>
                                        <p:cTn id="5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27"/>
          <p:cNvSpPr/>
          <p:nvPr/>
        </p:nvSpPr>
        <p:spPr>
          <a:xfrm>
            <a:off x="1365293" y="1633892"/>
            <a:ext cx="933042" cy="1390404"/>
          </a:xfrm>
          <a:prstGeom prst="roundRect">
            <a:avLst>
              <a:gd name="adj" fmla="val 14445"/>
            </a:avLst>
          </a:prstGeom>
          <a:solidFill>
            <a:schemeClr val="accent1"/>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b="1"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Oval 28"/>
          <p:cNvSpPr/>
          <p:nvPr/>
        </p:nvSpPr>
        <p:spPr>
          <a:xfrm>
            <a:off x="1449897" y="1748744"/>
            <a:ext cx="764931" cy="7650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500" dirty="0">
                <a:solidFill>
                  <a:schemeClr val="tx2">
                    <a:lumMod val="60000"/>
                    <a:lumOff val="40000"/>
                  </a:schemeClr>
                </a:solidFill>
                <a:latin typeface="Arial" panose="020B0604020202020204" pitchFamily="34" charset="0"/>
                <a:ea typeface="微软雅黑" panose="020B0503020204020204" pitchFamily="34" charset="-122"/>
                <a:sym typeface="Arial" panose="020B0604020202020204" pitchFamily="34" charset="0"/>
              </a:rPr>
              <a:t></a:t>
            </a:r>
          </a:p>
        </p:txBody>
      </p:sp>
      <p:sp>
        <p:nvSpPr>
          <p:cNvPr id="21" name="Text Placeholder 7"/>
          <p:cNvSpPr txBox="1">
            <a:spLocks/>
          </p:cNvSpPr>
          <p:nvPr/>
        </p:nvSpPr>
        <p:spPr>
          <a:xfrm>
            <a:off x="1381532" y="2611181"/>
            <a:ext cx="916804"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8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800" b="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7"/>
          <p:cNvSpPr txBox="1">
            <a:spLocks/>
          </p:cNvSpPr>
          <p:nvPr/>
        </p:nvSpPr>
        <p:spPr>
          <a:xfrm>
            <a:off x="1547219" y="1896226"/>
            <a:ext cx="591854" cy="470489"/>
          </a:xfrm>
          <a:prstGeom prst="rect">
            <a:avLst/>
          </a:prstGeom>
        </p:spPr>
        <p:txBody>
          <a:bodyPr vert="horz" lIns="0" tIns="55397" rIns="0" bIns="55397" anchor="ctr"/>
          <a:lstStyle>
            <a:lvl1pPr marL="0" indent="0" algn="ctr" defTabSz="914476" rtl="0" eaLnBrk="1" latinLnBrk="0" hangingPunct="1">
              <a:lnSpc>
                <a:spcPct val="100000"/>
              </a:lnSpc>
              <a:spcBef>
                <a:spcPts val="0"/>
              </a:spcBef>
              <a:buFont typeface="Arial" panose="020B0604020202020204" pitchFamily="34" charset="0"/>
              <a:buNone/>
              <a:defRPr sz="2372" b="1" kern="1200">
                <a:solidFill>
                  <a:schemeClr val="accent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1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3" name="Rounded Rectangle 31"/>
          <p:cNvSpPr/>
          <p:nvPr/>
        </p:nvSpPr>
        <p:spPr>
          <a:xfrm>
            <a:off x="2447495" y="1633892"/>
            <a:ext cx="933042" cy="1390404"/>
          </a:xfrm>
          <a:prstGeom prst="roundRect">
            <a:avLst>
              <a:gd name="adj" fmla="val 14445"/>
            </a:avLst>
          </a:prstGeom>
          <a:solidFill>
            <a:schemeClr val="accent2"/>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b="1"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Oval 32"/>
          <p:cNvSpPr/>
          <p:nvPr/>
        </p:nvSpPr>
        <p:spPr>
          <a:xfrm>
            <a:off x="2532099" y="1748744"/>
            <a:ext cx="764931" cy="7650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500" dirty="0">
                <a:solidFill>
                  <a:schemeClr val="tx2">
                    <a:lumMod val="60000"/>
                    <a:lumOff val="40000"/>
                  </a:schemeClr>
                </a:solidFill>
                <a:latin typeface="Arial" panose="020B0604020202020204" pitchFamily="34" charset="0"/>
                <a:ea typeface="微软雅黑" panose="020B0503020204020204" pitchFamily="34" charset="-122"/>
                <a:sym typeface="Arial" panose="020B0604020202020204" pitchFamily="34" charset="0"/>
              </a:rPr>
              <a:t></a:t>
            </a:r>
          </a:p>
        </p:txBody>
      </p:sp>
      <p:sp>
        <p:nvSpPr>
          <p:cNvPr id="40" name="Text Placeholder 7"/>
          <p:cNvSpPr txBox="1">
            <a:spLocks/>
          </p:cNvSpPr>
          <p:nvPr/>
        </p:nvSpPr>
        <p:spPr>
          <a:xfrm>
            <a:off x="2463734" y="2611181"/>
            <a:ext cx="916804"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8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800" b="0"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Text Placeholder 7"/>
          <p:cNvSpPr txBox="1">
            <a:spLocks/>
          </p:cNvSpPr>
          <p:nvPr/>
        </p:nvSpPr>
        <p:spPr>
          <a:xfrm>
            <a:off x="2629421" y="1896226"/>
            <a:ext cx="591854" cy="470489"/>
          </a:xfrm>
          <a:prstGeom prst="rect">
            <a:avLst/>
          </a:prstGeom>
        </p:spPr>
        <p:txBody>
          <a:bodyPr vert="horz" lIns="0" tIns="55397" rIns="0" bIns="55397" anchor="ctr"/>
          <a:lstStyle>
            <a:lvl1pPr marL="0" indent="0" algn="ctr" defTabSz="914476" rtl="0" eaLnBrk="1" latinLnBrk="0" hangingPunct="1">
              <a:lnSpc>
                <a:spcPct val="100000"/>
              </a:lnSpc>
              <a:spcBef>
                <a:spcPts val="0"/>
              </a:spcBef>
              <a:buFont typeface="Arial" panose="020B0604020202020204" pitchFamily="34" charset="0"/>
              <a:buNone/>
              <a:defRPr sz="2372" b="1" kern="1200">
                <a:solidFill>
                  <a:schemeClr val="accent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1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42" name="Rounded Rectangle 35"/>
          <p:cNvSpPr/>
          <p:nvPr/>
        </p:nvSpPr>
        <p:spPr>
          <a:xfrm>
            <a:off x="3529698" y="1633892"/>
            <a:ext cx="933042" cy="1390404"/>
          </a:xfrm>
          <a:prstGeom prst="roundRect">
            <a:avLst>
              <a:gd name="adj" fmla="val 14445"/>
            </a:avLst>
          </a:prstGeom>
          <a:solidFill>
            <a:schemeClr val="accent3"/>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b="1" dirty="0">
              <a:latin typeface="Arial" panose="020B0604020202020204" pitchFamily="34" charset="0"/>
              <a:ea typeface="微软雅黑" panose="020B0503020204020204" pitchFamily="34" charset="-122"/>
              <a:sym typeface="Arial" panose="020B0604020202020204" pitchFamily="34" charset="0"/>
            </a:endParaRPr>
          </a:p>
        </p:txBody>
      </p:sp>
      <p:sp>
        <p:nvSpPr>
          <p:cNvPr id="43" name="Oval 36"/>
          <p:cNvSpPr/>
          <p:nvPr/>
        </p:nvSpPr>
        <p:spPr>
          <a:xfrm>
            <a:off x="3614303" y="1748744"/>
            <a:ext cx="764931" cy="7650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500" dirty="0">
                <a:solidFill>
                  <a:schemeClr val="tx2">
                    <a:lumMod val="60000"/>
                    <a:lumOff val="40000"/>
                  </a:schemeClr>
                </a:solidFill>
                <a:latin typeface="Arial" panose="020B0604020202020204" pitchFamily="34" charset="0"/>
                <a:ea typeface="微软雅黑" panose="020B0503020204020204" pitchFamily="34" charset="-122"/>
                <a:sym typeface="Arial" panose="020B0604020202020204" pitchFamily="34" charset="0"/>
              </a:rPr>
              <a:t></a:t>
            </a:r>
          </a:p>
        </p:txBody>
      </p:sp>
      <p:sp>
        <p:nvSpPr>
          <p:cNvPr id="44" name="Text Placeholder 7"/>
          <p:cNvSpPr txBox="1">
            <a:spLocks/>
          </p:cNvSpPr>
          <p:nvPr/>
        </p:nvSpPr>
        <p:spPr>
          <a:xfrm>
            <a:off x="3545937" y="2611181"/>
            <a:ext cx="916804"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8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800" b="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3711625" y="1896226"/>
            <a:ext cx="591854" cy="470489"/>
          </a:xfrm>
          <a:prstGeom prst="rect">
            <a:avLst/>
          </a:prstGeom>
        </p:spPr>
        <p:txBody>
          <a:bodyPr vert="horz" lIns="0" tIns="55397" rIns="0" bIns="55397" anchor="ctr"/>
          <a:lstStyle>
            <a:lvl1pPr marL="0" indent="0" algn="ctr" defTabSz="914476" rtl="0" eaLnBrk="1" latinLnBrk="0" hangingPunct="1">
              <a:lnSpc>
                <a:spcPct val="100000"/>
              </a:lnSpc>
              <a:spcBef>
                <a:spcPts val="0"/>
              </a:spcBef>
              <a:buFont typeface="Arial" panose="020B0604020202020204" pitchFamily="34" charset="0"/>
              <a:buNone/>
              <a:defRPr sz="2372" b="1" kern="1200">
                <a:solidFill>
                  <a:schemeClr val="accent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1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46" name="Rounded Rectangle 39"/>
          <p:cNvSpPr/>
          <p:nvPr/>
        </p:nvSpPr>
        <p:spPr>
          <a:xfrm>
            <a:off x="4601079" y="1633892"/>
            <a:ext cx="933042" cy="1390404"/>
          </a:xfrm>
          <a:prstGeom prst="roundRect">
            <a:avLst>
              <a:gd name="adj" fmla="val 14445"/>
            </a:avLst>
          </a:prstGeom>
          <a:solidFill>
            <a:schemeClr val="accent4"/>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b="1" dirty="0">
              <a:latin typeface="Arial" panose="020B0604020202020204" pitchFamily="34" charset="0"/>
              <a:ea typeface="微软雅黑" panose="020B0503020204020204" pitchFamily="34" charset="-122"/>
              <a:sym typeface="Arial" panose="020B0604020202020204" pitchFamily="34" charset="0"/>
            </a:endParaRPr>
          </a:p>
        </p:txBody>
      </p:sp>
      <p:sp>
        <p:nvSpPr>
          <p:cNvPr id="47" name="Oval 40"/>
          <p:cNvSpPr/>
          <p:nvPr/>
        </p:nvSpPr>
        <p:spPr>
          <a:xfrm>
            <a:off x="4685683" y="1748744"/>
            <a:ext cx="764931" cy="7650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500" dirty="0">
                <a:solidFill>
                  <a:schemeClr val="tx2">
                    <a:lumMod val="60000"/>
                    <a:lumOff val="40000"/>
                  </a:schemeClr>
                </a:solidFill>
                <a:latin typeface="Arial" panose="020B0604020202020204" pitchFamily="34" charset="0"/>
                <a:ea typeface="微软雅黑" panose="020B0503020204020204" pitchFamily="34" charset="-122"/>
                <a:sym typeface="Arial" panose="020B0604020202020204" pitchFamily="34" charset="0"/>
              </a:rPr>
              <a:t></a:t>
            </a:r>
          </a:p>
        </p:txBody>
      </p:sp>
      <p:sp>
        <p:nvSpPr>
          <p:cNvPr id="48" name="Text Placeholder 7"/>
          <p:cNvSpPr txBox="1">
            <a:spLocks/>
          </p:cNvSpPr>
          <p:nvPr/>
        </p:nvSpPr>
        <p:spPr>
          <a:xfrm>
            <a:off x="4617318" y="2611181"/>
            <a:ext cx="916804"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8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800" b="0" dirty="0">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4783006" y="1896226"/>
            <a:ext cx="591854" cy="470489"/>
          </a:xfrm>
          <a:prstGeom prst="rect">
            <a:avLst/>
          </a:prstGeom>
        </p:spPr>
        <p:txBody>
          <a:bodyPr vert="horz" lIns="0" tIns="55397" rIns="0" bIns="55397" anchor="ctr"/>
          <a:lstStyle>
            <a:lvl1pPr marL="0" indent="0" algn="ctr" defTabSz="914476" rtl="0" eaLnBrk="1" latinLnBrk="0" hangingPunct="1">
              <a:lnSpc>
                <a:spcPct val="100000"/>
              </a:lnSpc>
              <a:spcBef>
                <a:spcPts val="0"/>
              </a:spcBef>
              <a:buFont typeface="Arial" panose="020B0604020202020204" pitchFamily="34" charset="0"/>
              <a:buNone/>
              <a:defRPr sz="2372" b="1" kern="1200">
                <a:solidFill>
                  <a:schemeClr val="accent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1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50" name="Rounded Rectangle 43"/>
          <p:cNvSpPr/>
          <p:nvPr/>
        </p:nvSpPr>
        <p:spPr>
          <a:xfrm>
            <a:off x="5715746" y="1633892"/>
            <a:ext cx="933042" cy="1390404"/>
          </a:xfrm>
          <a:prstGeom prst="roundRect">
            <a:avLst>
              <a:gd name="adj" fmla="val 14445"/>
            </a:avLst>
          </a:prstGeom>
          <a:solidFill>
            <a:schemeClr val="accent5"/>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b="1"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Oval 44"/>
          <p:cNvSpPr/>
          <p:nvPr/>
        </p:nvSpPr>
        <p:spPr>
          <a:xfrm>
            <a:off x="5800351" y="1748744"/>
            <a:ext cx="764931" cy="7650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500" dirty="0">
                <a:solidFill>
                  <a:schemeClr val="tx2">
                    <a:lumMod val="60000"/>
                    <a:lumOff val="40000"/>
                  </a:schemeClr>
                </a:solidFill>
                <a:latin typeface="Arial" panose="020B0604020202020204" pitchFamily="34" charset="0"/>
                <a:ea typeface="微软雅黑" panose="020B0503020204020204" pitchFamily="34" charset="-122"/>
                <a:sym typeface="Arial" panose="020B0604020202020204" pitchFamily="34" charset="0"/>
              </a:rPr>
              <a:t></a:t>
            </a:r>
          </a:p>
        </p:txBody>
      </p:sp>
      <p:sp>
        <p:nvSpPr>
          <p:cNvPr id="52" name="Text Placeholder 7"/>
          <p:cNvSpPr txBox="1">
            <a:spLocks/>
          </p:cNvSpPr>
          <p:nvPr/>
        </p:nvSpPr>
        <p:spPr>
          <a:xfrm>
            <a:off x="5731986" y="2611181"/>
            <a:ext cx="916804"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8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800" b="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5897674" y="1896226"/>
            <a:ext cx="591854" cy="470489"/>
          </a:xfrm>
          <a:prstGeom prst="rect">
            <a:avLst/>
          </a:prstGeom>
        </p:spPr>
        <p:txBody>
          <a:bodyPr vert="horz" lIns="0" tIns="55397" rIns="0" bIns="55397" anchor="ctr"/>
          <a:lstStyle>
            <a:lvl1pPr marL="0" indent="0" algn="ctr" defTabSz="914476" rtl="0" eaLnBrk="1" latinLnBrk="0" hangingPunct="1">
              <a:lnSpc>
                <a:spcPct val="100000"/>
              </a:lnSpc>
              <a:spcBef>
                <a:spcPts val="0"/>
              </a:spcBef>
              <a:buFont typeface="Arial" panose="020B0604020202020204" pitchFamily="34" charset="0"/>
              <a:buNone/>
              <a:defRPr sz="2372" b="1" kern="1200">
                <a:solidFill>
                  <a:schemeClr val="accent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1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54" name="Rounded Rectangle 47"/>
          <p:cNvSpPr/>
          <p:nvPr/>
        </p:nvSpPr>
        <p:spPr>
          <a:xfrm>
            <a:off x="6844307" y="1633892"/>
            <a:ext cx="933042" cy="1390404"/>
          </a:xfrm>
          <a:prstGeom prst="roundRect">
            <a:avLst>
              <a:gd name="adj" fmla="val 14445"/>
            </a:avLst>
          </a:prstGeom>
          <a:solidFill>
            <a:schemeClr val="accent6"/>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b="1"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Oval 48"/>
          <p:cNvSpPr/>
          <p:nvPr/>
        </p:nvSpPr>
        <p:spPr>
          <a:xfrm>
            <a:off x="6928912" y="1748744"/>
            <a:ext cx="764931" cy="7650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r>
              <a:rPr lang="en-US" sz="500" dirty="0">
                <a:solidFill>
                  <a:schemeClr val="tx2">
                    <a:lumMod val="60000"/>
                    <a:lumOff val="40000"/>
                  </a:schemeClr>
                </a:solidFill>
                <a:latin typeface="Arial" panose="020B0604020202020204" pitchFamily="34" charset="0"/>
                <a:ea typeface="微软雅黑" panose="020B0503020204020204" pitchFamily="34" charset="-122"/>
                <a:sym typeface="Arial" panose="020B0604020202020204" pitchFamily="34" charset="0"/>
              </a:rPr>
              <a:t></a:t>
            </a:r>
          </a:p>
        </p:txBody>
      </p:sp>
      <p:sp>
        <p:nvSpPr>
          <p:cNvPr id="56" name="Text Placeholder 7"/>
          <p:cNvSpPr txBox="1">
            <a:spLocks/>
          </p:cNvSpPr>
          <p:nvPr/>
        </p:nvSpPr>
        <p:spPr>
          <a:xfrm>
            <a:off x="6860547" y="2611181"/>
            <a:ext cx="916804"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8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800" b="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7026235" y="1896226"/>
            <a:ext cx="591854" cy="470489"/>
          </a:xfrm>
          <a:prstGeom prst="rect">
            <a:avLst/>
          </a:prstGeom>
        </p:spPr>
        <p:txBody>
          <a:bodyPr vert="horz" lIns="0" tIns="55397" rIns="0" bIns="55397" anchor="ctr"/>
          <a:lstStyle>
            <a:lvl1pPr marL="0" indent="0" algn="ctr" defTabSz="914476" rtl="0" eaLnBrk="1" latinLnBrk="0" hangingPunct="1">
              <a:lnSpc>
                <a:spcPct val="100000"/>
              </a:lnSpc>
              <a:spcBef>
                <a:spcPts val="0"/>
              </a:spcBef>
              <a:buFont typeface="Arial" panose="020B0604020202020204" pitchFamily="34" charset="0"/>
              <a:buNone/>
              <a:defRPr sz="2372" b="1" kern="1200">
                <a:solidFill>
                  <a:schemeClr val="accent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1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58" name="Text Placeholder 2"/>
          <p:cNvSpPr txBox="1">
            <a:spLocks/>
          </p:cNvSpPr>
          <p:nvPr/>
        </p:nvSpPr>
        <p:spPr>
          <a:xfrm>
            <a:off x="1381532" y="3511719"/>
            <a:ext cx="6395819" cy="587596"/>
          </a:xfrm>
          <a:prstGeom prst="rect">
            <a:avLst/>
          </a:prstGeom>
        </p:spPr>
        <p:txBody>
          <a:bodyPr vert="horz" lIns="0" tIns="0" rIns="0" bIns="0"/>
          <a:lstStyle>
            <a:lvl1pPr marL="0" indent="0" algn="ctr" defTabSz="914476" rtl="0" eaLnBrk="1" latinLnBrk="0" hangingPunct="1">
              <a:lnSpc>
                <a:spcPct val="150000"/>
              </a:lnSpc>
              <a:spcBef>
                <a:spcPts val="1000"/>
              </a:spcBef>
              <a:buFont typeface="Arial" panose="020B0604020202020204" pitchFamily="34" charset="0"/>
              <a:buNone/>
              <a:defRPr sz="890" kern="120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p>
        </p:txBody>
      </p:sp>
      <p:sp>
        <p:nvSpPr>
          <p:cNvPr id="59" name="Text Placeholder 7"/>
          <p:cNvSpPr txBox="1">
            <a:spLocks/>
          </p:cNvSpPr>
          <p:nvPr/>
        </p:nvSpPr>
        <p:spPr>
          <a:xfrm>
            <a:off x="1381532" y="3256477"/>
            <a:ext cx="1347063" cy="244419"/>
          </a:xfrm>
          <a:prstGeom prst="rect">
            <a:avLst/>
          </a:prstGeom>
        </p:spPr>
        <p:txBody>
          <a:bodyPr vert="horz" lIns="0" tIns="55397" rIns="0" bIns="55397" anchor="ctr"/>
          <a:lstStyle>
            <a:lvl1pPr marL="0" indent="0" algn="ctr" defTabSz="914476" rtl="0" eaLnBrk="1" latinLnBrk="0" hangingPunct="1">
              <a:lnSpc>
                <a:spcPct val="100000"/>
              </a:lnSpc>
              <a:spcBef>
                <a:spcPts val="0"/>
              </a:spcBef>
              <a:spcAft>
                <a:spcPts val="0"/>
              </a:spcAft>
              <a:buFont typeface="Arial" panose="020B0604020202020204" pitchFamily="34" charset="0"/>
              <a:buNone/>
              <a:defRPr sz="1483" b="1" kern="120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006326300"/>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par>
                                <p:cTn id="16" presetID="53" presetClass="entr" presetSubtype="16" fill="hold" grpId="0" nodeType="withEffect">
                                  <p:stCondLst>
                                    <p:cond delay="200"/>
                                  </p:stCondLst>
                                  <p:childTnLst>
                                    <p:set>
                                      <p:cBhvr>
                                        <p:cTn id="17" dur="1" fill="hold">
                                          <p:stCondLst>
                                            <p:cond delay="0"/>
                                          </p:stCondLst>
                                        </p:cTn>
                                        <p:tgtEl>
                                          <p:spTgt spid="21">
                                            <p:txEl>
                                              <p:pRg st="0" end="0"/>
                                            </p:txEl>
                                          </p:spTgt>
                                        </p:tgtEl>
                                        <p:attrNameLst>
                                          <p:attrName>style.visibility</p:attrName>
                                        </p:attrNameLst>
                                      </p:cBhvr>
                                      <p:to>
                                        <p:strVal val="visible"/>
                                      </p:to>
                                    </p:set>
                                    <p:anim calcmode="lin" valueType="num">
                                      <p:cBhvr>
                                        <p:cTn id="18"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21">
                                            <p:txEl>
                                              <p:pRg st="0" end="0"/>
                                            </p:txEl>
                                          </p:spTgt>
                                        </p:tgtEl>
                                      </p:cBhvr>
                                    </p:animEffect>
                                  </p:childTnLst>
                                </p:cTn>
                              </p:par>
                              <p:par>
                                <p:cTn id="21" presetID="53" presetClass="entr" presetSubtype="16" fill="hold" grpId="0" nodeType="withEffect">
                                  <p:stCondLst>
                                    <p:cond delay="200"/>
                                  </p:stCondLst>
                                  <p:childTnLst>
                                    <p:set>
                                      <p:cBhvr>
                                        <p:cTn id="22" dur="1" fill="hold">
                                          <p:stCondLst>
                                            <p:cond delay="0"/>
                                          </p:stCondLst>
                                        </p:cTn>
                                        <p:tgtEl>
                                          <p:spTgt spid="22">
                                            <p:txEl>
                                              <p:pRg st="0" end="0"/>
                                            </p:txEl>
                                          </p:spTgt>
                                        </p:tgtEl>
                                        <p:attrNameLst>
                                          <p:attrName>style.visibility</p:attrName>
                                        </p:attrNameLst>
                                      </p:cBhvr>
                                      <p:to>
                                        <p:strVal val="visible"/>
                                      </p:to>
                                    </p:set>
                                    <p:anim calcmode="lin" valueType="num">
                                      <p:cBhvr>
                                        <p:cTn id="23"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22">
                                            <p:txEl>
                                              <p:pRg st="0" end="0"/>
                                            </p:txEl>
                                          </p:spTgt>
                                        </p:tgtEl>
                                        <p:attrNameLst>
                                          <p:attrName>ppt_h</p:attrName>
                                        </p:attrNameLst>
                                      </p:cBhvr>
                                      <p:tavLst>
                                        <p:tav tm="0">
                                          <p:val>
                                            <p:fltVal val="0"/>
                                          </p:val>
                                        </p:tav>
                                        <p:tav tm="100000">
                                          <p:val>
                                            <p:strVal val="#ppt_h"/>
                                          </p:val>
                                        </p:tav>
                                      </p:tavLst>
                                    </p:anim>
                                    <p:animEffect transition="in" filter="fade">
                                      <p:cBhvr>
                                        <p:cTn id="25" dur="500"/>
                                        <p:tgtEl>
                                          <p:spTgt spid="22">
                                            <p:txEl>
                                              <p:pRg st="0" end="0"/>
                                            </p:txEl>
                                          </p:spTgt>
                                        </p:tgtEl>
                                      </p:cBhvr>
                                    </p:animEffect>
                                  </p:childTnLst>
                                </p:cTn>
                              </p:par>
                            </p:childTnLst>
                          </p:cTn>
                        </p:par>
                        <p:par>
                          <p:cTn id="26" fill="hold">
                            <p:stCondLst>
                              <p:cond delay="1200"/>
                            </p:stCondLst>
                            <p:childTnLst>
                              <p:par>
                                <p:cTn id="27" presetID="53" presetClass="entr" presetSubtype="16"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animEffect transition="in" filter="fade">
                                      <p:cBhvr>
                                        <p:cTn id="31" dur="500"/>
                                        <p:tgtEl>
                                          <p:spTgt spid="23"/>
                                        </p:tgtEl>
                                      </p:cBhvr>
                                    </p:animEffect>
                                  </p:childTnLst>
                                </p:cTn>
                              </p:par>
                            </p:childTnLst>
                          </p:cTn>
                        </p:par>
                        <p:par>
                          <p:cTn id="32" fill="hold">
                            <p:stCondLst>
                              <p:cond delay="1700"/>
                            </p:stCondLst>
                            <p:childTnLst>
                              <p:par>
                                <p:cTn id="33" presetID="53" presetClass="entr" presetSubtype="16"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Effect transition="in" filter="fade">
                                      <p:cBhvr>
                                        <p:cTn id="37" dur="500"/>
                                        <p:tgtEl>
                                          <p:spTgt spid="3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40">
                                            <p:txEl>
                                              <p:pRg st="0" end="0"/>
                                            </p:txEl>
                                          </p:spTgt>
                                        </p:tgtEl>
                                        <p:attrNameLst>
                                          <p:attrName>style.visibility</p:attrName>
                                        </p:attrNameLst>
                                      </p:cBhvr>
                                      <p:to>
                                        <p:strVal val="visible"/>
                                      </p:to>
                                    </p:set>
                                    <p:anim calcmode="lin" valueType="num">
                                      <p:cBhvr>
                                        <p:cTn id="40"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42" dur="500"/>
                                        <p:tgtEl>
                                          <p:spTgt spid="40">
                                            <p:txEl>
                                              <p:pRg st="0" end="0"/>
                                            </p:txEl>
                                          </p:spTgt>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41">
                                            <p:txEl>
                                              <p:pRg st="0" end="0"/>
                                            </p:txEl>
                                          </p:spTgt>
                                        </p:tgtEl>
                                        <p:attrNameLst>
                                          <p:attrName>style.visibility</p:attrName>
                                        </p:attrNameLst>
                                      </p:cBhvr>
                                      <p:to>
                                        <p:strVal val="visible"/>
                                      </p:to>
                                    </p:set>
                                    <p:anim calcmode="lin" valueType="num">
                                      <p:cBhvr>
                                        <p:cTn id="45"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46"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47" dur="500"/>
                                        <p:tgtEl>
                                          <p:spTgt spid="41">
                                            <p:txEl>
                                              <p:pRg st="0" end="0"/>
                                            </p:txEl>
                                          </p:spTgt>
                                        </p:tgtEl>
                                      </p:cBhvr>
                                    </p:animEffect>
                                  </p:childTnLst>
                                </p:cTn>
                              </p:par>
                            </p:childTnLst>
                          </p:cTn>
                        </p:par>
                        <p:par>
                          <p:cTn id="48" fill="hold">
                            <p:stCondLst>
                              <p:cond delay="2400"/>
                            </p:stCondLst>
                            <p:childTnLst>
                              <p:par>
                                <p:cTn id="49" presetID="53" presetClass="entr" presetSubtype="16" fill="hold" grpId="0" nodeType="after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p:cTn id="51" dur="500" fill="hold"/>
                                        <p:tgtEl>
                                          <p:spTgt spid="42"/>
                                        </p:tgtEl>
                                        <p:attrNameLst>
                                          <p:attrName>ppt_w</p:attrName>
                                        </p:attrNameLst>
                                      </p:cBhvr>
                                      <p:tavLst>
                                        <p:tav tm="0">
                                          <p:val>
                                            <p:fltVal val="0"/>
                                          </p:val>
                                        </p:tav>
                                        <p:tav tm="100000">
                                          <p:val>
                                            <p:strVal val="#ppt_w"/>
                                          </p:val>
                                        </p:tav>
                                      </p:tavLst>
                                    </p:anim>
                                    <p:anim calcmode="lin" valueType="num">
                                      <p:cBhvr>
                                        <p:cTn id="52" dur="500" fill="hold"/>
                                        <p:tgtEl>
                                          <p:spTgt spid="42"/>
                                        </p:tgtEl>
                                        <p:attrNameLst>
                                          <p:attrName>ppt_h</p:attrName>
                                        </p:attrNameLst>
                                      </p:cBhvr>
                                      <p:tavLst>
                                        <p:tav tm="0">
                                          <p:val>
                                            <p:fltVal val="0"/>
                                          </p:val>
                                        </p:tav>
                                        <p:tav tm="100000">
                                          <p:val>
                                            <p:strVal val="#ppt_h"/>
                                          </p:val>
                                        </p:tav>
                                      </p:tavLst>
                                    </p:anim>
                                    <p:animEffect transition="in" filter="fade">
                                      <p:cBhvr>
                                        <p:cTn id="53" dur="500"/>
                                        <p:tgtEl>
                                          <p:spTgt spid="42"/>
                                        </p:tgtEl>
                                      </p:cBhvr>
                                    </p:animEffect>
                                  </p:childTnLst>
                                </p:cTn>
                              </p:par>
                            </p:childTnLst>
                          </p:cTn>
                        </p:par>
                        <p:par>
                          <p:cTn id="54" fill="hold">
                            <p:stCondLst>
                              <p:cond delay="2900"/>
                            </p:stCondLst>
                            <p:childTnLst>
                              <p:par>
                                <p:cTn id="55" presetID="53" presetClass="entr" presetSubtype="16" fill="hold" grpId="0" nodeType="afterEffect">
                                  <p:stCondLst>
                                    <p:cond delay="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44">
                                            <p:txEl>
                                              <p:pRg st="0" end="0"/>
                                            </p:txEl>
                                          </p:spTgt>
                                        </p:tgtEl>
                                        <p:attrNameLst>
                                          <p:attrName>style.visibility</p:attrName>
                                        </p:attrNameLst>
                                      </p:cBhvr>
                                      <p:to>
                                        <p:strVal val="visible"/>
                                      </p:to>
                                    </p:set>
                                    <p:anim calcmode="lin" valueType="num">
                                      <p:cBhvr>
                                        <p:cTn id="62" dur="5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44">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44">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45">
                                            <p:txEl>
                                              <p:pRg st="0" end="0"/>
                                            </p:txEl>
                                          </p:spTgt>
                                        </p:tgtEl>
                                        <p:attrNameLst>
                                          <p:attrName>style.visibility</p:attrName>
                                        </p:attrNameLst>
                                      </p:cBhvr>
                                      <p:to>
                                        <p:strVal val="visible"/>
                                      </p:to>
                                    </p:set>
                                    <p:anim calcmode="lin" valueType="num">
                                      <p:cBhvr>
                                        <p:cTn id="67"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45">
                                            <p:txEl>
                                              <p:pRg st="0" end="0"/>
                                            </p:txEl>
                                          </p:spTgt>
                                        </p:tgtEl>
                                      </p:cBhvr>
                                    </p:animEffect>
                                  </p:childTnLst>
                                </p:cTn>
                              </p:par>
                            </p:childTnLst>
                          </p:cTn>
                        </p:par>
                        <p:par>
                          <p:cTn id="70" fill="hold">
                            <p:stCondLst>
                              <p:cond delay="3600"/>
                            </p:stCondLst>
                            <p:childTnLst>
                              <p:par>
                                <p:cTn id="71" presetID="53" presetClass="entr" presetSubtype="16"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 calcmode="lin" valueType="num">
                                      <p:cBhvr>
                                        <p:cTn id="73" dur="500" fill="hold"/>
                                        <p:tgtEl>
                                          <p:spTgt spid="46"/>
                                        </p:tgtEl>
                                        <p:attrNameLst>
                                          <p:attrName>ppt_w</p:attrName>
                                        </p:attrNameLst>
                                      </p:cBhvr>
                                      <p:tavLst>
                                        <p:tav tm="0">
                                          <p:val>
                                            <p:fltVal val="0"/>
                                          </p:val>
                                        </p:tav>
                                        <p:tav tm="100000">
                                          <p:val>
                                            <p:strVal val="#ppt_w"/>
                                          </p:val>
                                        </p:tav>
                                      </p:tavLst>
                                    </p:anim>
                                    <p:anim calcmode="lin" valueType="num">
                                      <p:cBhvr>
                                        <p:cTn id="74" dur="500" fill="hold"/>
                                        <p:tgtEl>
                                          <p:spTgt spid="46"/>
                                        </p:tgtEl>
                                        <p:attrNameLst>
                                          <p:attrName>ppt_h</p:attrName>
                                        </p:attrNameLst>
                                      </p:cBhvr>
                                      <p:tavLst>
                                        <p:tav tm="0">
                                          <p:val>
                                            <p:fltVal val="0"/>
                                          </p:val>
                                        </p:tav>
                                        <p:tav tm="100000">
                                          <p:val>
                                            <p:strVal val="#ppt_h"/>
                                          </p:val>
                                        </p:tav>
                                      </p:tavLst>
                                    </p:anim>
                                    <p:animEffect transition="in" filter="fade">
                                      <p:cBhvr>
                                        <p:cTn id="75" dur="500"/>
                                        <p:tgtEl>
                                          <p:spTgt spid="46"/>
                                        </p:tgtEl>
                                      </p:cBhvr>
                                    </p:animEffect>
                                  </p:childTnLst>
                                </p:cTn>
                              </p:par>
                            </p:childTnLst>
                          </p:cTn>
                        </p:par>
                        <p:par>
                          <p:cTn id="76" fill="hold">
                            <p:stCondLst>
                              <p:cond delay="4100"/>
                            </p:stCondLst>
                            <p:childTnLst>
                              <p:par>
                                <p:cTn id="77" presetID="53" presetClass="entr" presetSubtype="16" fill="hold" grpId="0" nodeType="after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p:cTn id="79" dur="500" fill="hold"/>
                                        <p:tgtEl>
                                          <p:spTgt spid="47"/>
                                        </p:tgtEl>
                                        <p:attrNameLst>
                                          <p:attrName>ppt_w</p:attrName>
                                        </p:attrNameLst>
                                      </p:cBhvr>
                                      <p:tavLst>
                                        <p:tav tm="0">
                                          <p:val>
                                            <p:fltVal val="0"/>
                                          </p:val>
                                        </p:tav>
                                        <p:tav tm="100000">
                                          <p:val>
                                            <p:strVal val="#ppt_w"/>
                                          </p:val>
                                        </p:tav>
                                      </p:tavLst>
                                    </p:anim>
                                    <p:anim calcmode="lin" valueType="num">
                                      <p:cBhvr>
                                        <p:cTn id="80" dur="500" fill="hold"/>
                                        <p:tgtEl>
                                          <p:spTgt spid="47"/>
                                        </p:tgtEl>
                                        <p:attrNameLst>
                                          <p:attrName>ppt_h</p:attrName>
                                        </p:attrNameLst>
                                      </p:cBhvr>
                                      <p:tavLst>
                                        <p:tav tm="0">
                                          <p:val>
                                            <p:fltVal val="0"/>
                                          </p:val>
                                        </p:tav>
                                        <p:tav tm="100000">
                                          <p:val>
                                            <p:strVal val="#ppt_h"/>
                                          </p:val>
                                        </p:tav>
                                      </p:tavLst>
                                    </p:anim>
                                    <p:animEffect transition="in" filter="fade">
                                      <p:cBhvr>
                                        <p:cTn id="81" dur="500"/>
                                        <p:tgtEl>
                                          <p:spTgt spid="47"/>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48">
                                            <p:txEl>
                                              <p:pRg st="0" end="0"/>
                                            </p:txEl>
                                          </p:spTgt>
                                        </p:tgtEl>
                                        <p:attrNameLst>
                                          <p:attrName>style.visibility</p:attrName>
                                        </p:attrNameLst>
                                      </p:cBhvr>
                                      <p:to>
                                        <p:strVal val="visible"/>
                                      </p:to>
                                    </p:set>
                                    <p:anim calcmode="lin" valueType="num">
                                      <p:cBhvr>
                                        <p:cTn id="84" dur="500" fill="hold"/>
                                        <p:tgtEl>
                                          <p:spTgt spid="48">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48">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48">
                                            <p:txEl>
                                              <p:pRg st="0" end="0"/>
                                            </p:txEl>
                                          </p:spTgt>
                                        </p:tgtEl>
                                      </p:cBhvr>
                                    </p:animEffect>
                                  </p:childTnLst>
                                </p:cTn>
                              </p:par>
                              <p:par>
                                <p:cTn id="87" presetID="53" presetClass="entr" presetSubtype="16" fill="hold" grpId="0" nodeType="withEffect">
                                  <p:stCondLst>
                                    <p:cond delay="200"/>
                                  </p:stCondLst>
                                  <p:childTnLst>
                                    <p:set>
                                      <p:cBhvr>
                                        <p:cTn id="88" dur="1" fill="hold">
                                          <p:stCondLst>
                                            <p:cond delay="0"/>
                                          </p:stCondLst>
                                        </p:cTn>
                                        <p:tgtEl>
                                          <p:spTgt spid="49">
                                            <p:txEl>
                                              <p:pRg st="0" end="0"/>
                                            </p:txEl>
                                          </p:spTgt>
                                        </p:tgtEl>
                                        <p:attrNameLst>
                                          <p:attrName>style.visibility</p:attrName>
                                        </p:attrNameLst>
                                      </p:cBhvr>
                                      <p:to>
                                        <p:strVal val="visible"/>
                                      </p:to>
                                    </p:set>
                                    <p:anim calcmode="lin" valueType="num">
                                      <p:cBhvr>
                                        <p:cTn id="89"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49">
                                            <p:txEl>
                                              <p:pRg st="0" end="0"/>
                                            </p:txEl>
                                          </p:spTgt>
                                        </p:tgtEl>
                                      </p:cBhvr>
                                    </p:animEffect>
                                  </p:childTnLst>
                                </p:cTn>
                              </p:par>
                            </p:childTnLst>
                          </p:cTn>
                        </p:par>
                        <p:par>
                          <p:cTn id="92" fill="hold">
                            <p:stCondLst>
                              <p:cond delay="4800"/>
                            </p:stCondLst>
                            <p:childTnLst>
                              <p:par>
                                <p:cTn id="93" presetID="53" presetClass="entr" presetSubtype="16" fill="hold" grpId="0" nodeType="afterEffect">
                                  <p:stCondLst>
                                    <p:cond delay="0"/>
                                  </p:stCondLst>
                                  <p:childTnLst>
                                    <p:set>
                                      <p:cBhvr>
                                        <p:cTn id="94" dur="1" fill="hold">
                                          <p:stCondLst>
                                            <p:cond delay="0"/>
                                          </p:stCondLst>
                                        </p:cTn>
                                        <p:tgtEl>
                                          <p:spTgt spid="50"/>
                                        </p:tgtEl>
                                        <p:attrNameLst>
                                          <p:attrName>style.visibility</p:attrName>
                                        </p:attrNameLst>
                                      </p:cBhvr>
                                      <p:to>
                                        <p:strVal val="visible"/>
                                      </p:to>
                                    </p:set>
                                    <p:anim calcmode="lin" valueType="num">
                                      <p:cBhvr>
                                        <p:cTn id="95" dur="500" fill="hold"/>
                                        <p:tgtEl>
                                          <p:spTgt spid="50"/>
                                        </p:tgtEl>
                                        <p:attrNameLst>
                                          <p:attrName>ppt_w</p:attrName>
                                        </p:attrNameLst>
                                      </p:cBhvr>
                                      <p:tavLst>
                                        <p:tav tm="0">
                                          <p:val>
                                            <p:fltVal val="0"/>
                                          </p:val>
                                        </p:tav>
                                        <p:tav tm="100000">
                                          <p:val>
                                            <p:strVal val="#ppt_w"/>
                                          </p:val>
                                        </p:tav>
                                      </p:tavLst>
                                    </p:anim>
                                    <p:anim calcmode="lin" valueType="num">
                                      <p:cBhvr>
                                        <p:cTn id="96" dur="500" fill="hold"/>
                                        <p:tgtEl>
                                          <p:spTgt spid="50"/>
                                        </p:tgtEl>
                                        <p:attrNameLst>
                                          <p:attrName>ppt_h</p:attrName>
                                        </p:attrNameLst>
                                      </p:cBhvr>
                                      <p:tavLst>
                                        <p:tav tm="0">
                                          <p:val>
                                            <p:fltVal val="0"/>
                                          </p:val>
                                        </p:tav>
                                        <p:tav tm="100000">
                                          <p:val>
                                            <p:strVal val="#ppt_h"/>
                                          </p:val>
                                        </p:tav>
                                      </p:tavLst>
                                    </p:anim>
                                    <p:animEffect transition="in" filter="fade">
                                      <p:cBhvr>
                                        <p:cTn id="97" dur="500"/>
                                        <p:tgtEl>
                                          <p:spTgt spid="50"/>
                                        </p:tgtEl>
                                      </p:cBhvr>
                                    </p:animEffect>
                                  </p:childTnLst>
                                </p:cTn>
                              </p:par>
                            </p:childTnLst>
                          </p:cTn>
                        </p:par>
                        <p:par>
                          <p:cTn id="98" fill="hold">
                            <p:stCondLst>
                              <p:cond delay="5300"/>
                            </p:stCondLst>
                            <p:childTnLst>
                              <p:par>
                                <p:cTn id="99" presetID="53" presetClass="entr" presetSubtype="16" fill="hold" grpId="0" nodeType="afterEffect">
                                  <p:stCondLst>
                                    <p:cond delay="0"/>
                                  </p:stCondLst>
                                  <p:childTnLst>
                                    <p:set>
                                      <p:cBhvr>
                                        <p:cTn id="100" dur="1" fill="hold">
                                          <p:stCondLst>
                                            <p:cond delay="0"/>
                                          </p:stCondLst>
                                        </p:cTn>
                                        <p:tgtEl>
                                          <p:spTgt spid="51"/>
                                        </p:tgtEl>
                                        <p:attrNameLst>
                                          <p:attrName>style.visibility</p:attrName>
                                        </p:attrNameLst>
                                      </p:cBhvr>
                                      <p:to>
                                        <p:strVal val="visible"/>
                                      </p:to>
                                    </p:set>
                                    <p:anim calcmode="lin" valueType="num">
                                      <p:cBhvr>
                                        <p:cTn id="101" dur="500" fill="hold"/>
                                        <p:tgtEl>
                                          <p:spTgt spid="51"/>
                                        </p:tgtEl>
                                        <p:attrNameLst>
                                          <p:attrName>ppt_w</p:attrName>
                                        </p:attrNameLst>
                                      </p:cBhvr>
                                      <p:tavLst>
                                        <p:tav tm="0">
                                          <p:val>
                                            <p:fltVal val="0"/>
                                          </p:val>
                                        </p:tav>
                                        <p:tav tm="100000">
                                          <p:val>
                                            <p:strVal val="#ppt_w"/>
                                          </p:val>
                                        </p:tav>
                                      </p:tavLst>
                                    </p:anim>
                                    <p:anim calcmode="lin" valueType="num">
                                      <p:cBhvr>
                                        <p:cTn id="102" dur="500" fill="hold"/>
                                        <p:tgtEl>
                                          <p:spTgt spid="51"/>
                                        </p:tgtEl>
                                        <p:attrNameLst>
                                          <p:attrName>ppt_h</p:attrName>
                                        </p:attrNameLst>
                                      </p:cBhvr>
                                      <p:tavLst>
                                        <p:tav tm="0">
                                          <p:val>
                                            <p:fltVal val="0"/>
                                          </p:val>
                                        </p:tav>
                                        <p:tav tm="100000">
                                          <p:val>
                                            <p:strVal val="#ppt_h"/>
                                          </p:val>
                                        </p:tav>
                                      </p:tavLst>
                                    </p:anim>
                                    <p:animEffect transition="in" filter="fade">
                                      <p:cBhvr>
                                        <p:cTn id="103" dur="500"/>
                                        <p:tgtEl>
                                          <p:spTgt spid="51"/>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52">
                                            <p:txEl>
                                              <p:pRg st="0" end="0"/>
                                            </p:txEl>
                                          </p:spTgt>
                                        </p:tgtEl>
                                        <p:attrNameLst>
                                          <p:attrName>style.visibility</p:attrName>
                                        </p:attrNameLst>
                                      </p:cBhvr>
                                      <p:to>
                                        <p:strVal val="visible"/>
                                      </p:to>
                                    </p:set>
                                    <p:anim calcmode="lin" valueType="num">
                                      <p:cBhvr>
                                        <p:cTn id="106"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107" dur="500" fill="hold"/>
                                        <p:tgtEl>
                                          <p:spTgt spid="52">
                                            <p:txEl>
                                              <p:pRg st="0" end="0"/>
                                            </p:txEl>
                                          </p:spTgt>
                                        </p:tgtEl>
                                        <p:attrNameLst>
                                          <p:attrName>ppt_h</p:attrName>
                                        </p:attrNameLst>
                                      </p:cBhvr>
                                      <p:tavLst>
                                        <p:tav tm="0">
                                          <p:val>
                                            <p:fltVal val="0"/>
                                          </p:val>
                                        </p:tav>
                                        <p:tav tm="100000">
                                          <p:val>
                                            <p:strVal val="#ppt_h"/>
                                          </p:val>
                                        </p:tav>
                                      </p:tavLst>
                                    </p:anim>
                                    <p:animEffect transition="in" filter="fade">
                                      <p:cBhvr>
                                        <p:cTn id="108" dur="500"/>
                                        <p:tgtEl>
                                          <p:spTgt spid="52">
                                            <p:txEl>
                                              <p:pRg st="0" end="0"/>
                                            </p:txEl>
                                          </p:spTgt>
                                        </p:tgtEl>
                                      </p:cBhvr>
                                    </p:animEffect>
                                  </p:childTnLst>
                                </p:cTn>
                              </p:par>
                              <p:par>
                                <p:cTn id="109" presetID="53" presetClass="entr" presetSubtype="16" fill="hold" grpId="0" nodeType="withEffect">
                                  <p:stCondLst>
                                    <p:cond delay="200"/>
                                  </p:stCondLst>
                                  <p:childTnLst>
                                    <p:set>
                                      <p:cBhvr>
                                        <p:cTn id="110" dur="1" fill="hold">
                                          <p:stCondLst>
                                            <p:cond delay="0"/>
                                          </p:stCondLst>
                                        </p:cTn>
                                        <p:tgtEl>
                                          <p:spTgt spid="53">
                                            <p:txEl>
                                              <p:pRg st="0" end="0"/>
                                            </p:txEl>
                                          </p:spTgt>
                                        </p:tgtEl>
                                        <p:attrNameLst>
                                          <p:attrName>style.visibility</p:attrName>
                                        </p:attrNameLst>
                                      </p:cBhvr>
                                      <p:to>
                                        <p:strVal val="visible"/>
                                      </p:to>
                                    </p:set>
                                    <p:anim calcmode="lin" valueType="num">
                                      <p:cBhvr>
                                        <p:cTn id="111"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12"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13" dur="500"/>
                                        <p:tgtEl>
                                          <p:spTgt spid="53">
                                            <p:txEl>
                                              <p:pRg st="0" end="0"/>
                                            </p:txEl>
                                          </p:spTgt>
                                        </p:tgtEl>
                                      </p:cBhvr>
                                    </p:animEffect>
                                  </p:childTnLst>
                                </p:cTn>
                              </p:par>
                            </p:childTnLst>
                          </p:cTn>
                        </p:par>
                        <p:par>
                          <p:cTn id="114" fill="hold">
                            <p:stCondLst>
                              <p:cond delay="6000"/>
                            </p:stCondLst>
                            <p:childTnLst>
                              <p:par>
                                <p:cTn id="115" presetID="53" presetClass="entr" presetSubtype="16" fill="hold" grpId="0" nodeType="afterEffect">
                                  <p:stCondLst>
                                    <p:cond delay="0"/>
                                  </p:stCondLst>
                                  <p:childTnLst>
                                    <p:set>
                                      <p:cBhvr>
                                        <p:cTn id="116" dur="1" fill="hold">
                                          <p:stCondLst>
                                            <p:cond delay="0"/>
                                          </p:stCondLst>
                                        </p:cTn>
                                        <p:tgtEl>
                                          <p:spTgt spid="54"/>
                                        </p:tgtEl>
                                        <p:attrNameLst>
                                          <p:attrName>style.visibility</p:attrName>
                                        </p:attrNameLst>
                                      </p:cBhvr>
                                      <p:to>
                                        <p:strVal val="visible"/>
                                      </p:to>
                                    </p:set>
                                    <p:anim calcmode="lin" valueType="num">
                                      <p:cBhvr>
                                        <p:cTn id="117" dur="500" fill="hold"/>
                                        <p:tgtEl>
                                          <p:spTgt spid="54"/>
                                        </p:tgtEl>
                                        <p:attrNameLst>
                                          <p:attrName>ppt_w</p:attrName>
                                        </p:attrNameLst>
                                      </p:cBhvr>
                                      <p:tavLst>
                                        <p:tav tm="0">
                                          <p:val>
                                            <p:fltVal val="0"/>
                                          </p:val>
                                        </p:tav>
                                        <p:tav tm="100000">
                                          <p:val>
                                            <p:strVal val="#ppt_w"/>
                                          </p:val>
                                        </p:tav>
                                      </p:tavLst>
                                    </p:anim>
                                    <p:anim calcmode="lin" valueType="num">
                                      <p:cBhvr>
                                        <p:cTn id="118" dur="500" fill="hold"/>
                                        <p:tgtEl>
                                          <p:spTgt spid="54"/>
                                        </p:tgtEl>
                                        <p:attrNameLst>
                                          <p:attrName>ppt_h</p:attrName>
                                        </p:attrNameLst>
                                      </p:cBhvr>
                                      <p:tavLst>
                                        <p:tav tm="0">
                                          <p:val>
                                            <p:fltVal val="0"/>
                                          </p:val>
                                        </p:tav>
                                        <p:tav tm="100000">
                                          <p:val>
                                            <p:strVal val="#ppt_h"/>
                                          </p:val>
                                        </p:tav>
                                      </p:tavLst>
                                    </p:anim>
                                    <p:animEffect transition="in" filter="fade">
                                      <p:cBhvr>
                                        <p:cTn id="119" dur="500"/>
                                        <p:tgtEl>
                                          <p:spTgt spid="54"/>
                                        </p:tgtEl>
                                      </p:cBhvr>
                                    </p:animEffect>
                                  </p:childTnLst>
                                </p:cTn>
                              </p:par>
                            </p:childTnLst>
                          </p:cTn>
                        </p:par>
                        <p:par>
                          <p:cTn id="120" fill="hold">
                            <p:stCondLst>
                              <p:cond delay="6500"/>
                            </p:stCondLst>
                            <p:childTnLst>
                              <p:par>
                                <p:cTn id="121" presetID="53" presetClass="entr" presetSubtype="16" fill="hold" grpId="0" nodeType="afterEffect">
                                  <p:stCondLst>
                                    <p:cond delay="0"/>
                                  </p:stCondLst>
                                  <p:childTnLst>
                                    <p:set>
                                      <p:cBhvr>
                                        <p:cTn id="122" dur="1" fill="hold">
                                          <p:stCondLst>
                                            <p:cond delay="0"/>
                                          </p:stCondLst>
                                        </p:cTn>
                                        <p:tgtEl>
                                          <p:spTgt spid="55"/>
                                        </p:tgtEl>
                                        <p:attrNameLst>
                                          <p:attrName>style.visibility</p:attrName>
                                        </p:attrNameLst>
                                      </p:cBhvr>
                                      <p:to>
                                        <p:strVal val="visible"/>
                                      </p:to>
                                    </p:set>
                                    <p:anim calcmode="lin" valueType="num">
                                      <p:cBhvr>
                                        <p:cTn id="123" dur="500" fill="hold"/>
                                        <p:tgtEl>
                                          <p:spTgt spid="55"/>
                                        </p:tgtEl>
                                        <p:attrNameLst>
                                          <p:attrName>ppt_w</p:attrName>
                                        </p:attrNameLst>
                                      </p:cBhvr>
                                      <p:tavLst>
                                        <p:tav tm="0">
                                          <p:val>
                                            <p:fltVal val="0"/>
                                          </p:val>
                                        </p:tav>
                                        <p:tav tm="100000">
                                          <p:val>
                                            <p:strVal val="#ppt_w"/>
                                          </p:val>
                                        </p:tav>
                                      </p:tavLst>
                                    </p:anim>
                                    <p:anim calcmode="lin" valueType="num">
                                      <p:cBhvr>
                                        <p:cTn id="124" dur="500" fill="hold"/>
                                        <p:tgtEl>
                                          <p:spTgt spid="55"/>
                                        </p:tgtEl>
                                        <p:attrNameLst>
                                          <p:attrName>ppt_h</p:attrName>
                                        </p:attrNameLst>
                                      </p:cBhvr>
                                      <p:tavLst>
                                        <p:tav tm="0">
                                          <p:val>
                                            <p:fltVal val="0"/>
                                          </p:val>
                                        </p:tav>
                                        <p:tav tm="100000">
                                          <p:val>
                                            <p:strVal val="#ppt_h"/>
                                          </p:val>
                                        </p:tav>
                                      </p:tavLst>
                                    </p:anim>
                                    <p:animEffect transition="in" filter="fade">
                                      <p:cBhvr>
                                        <p:cTn id="125" dur="500"/>
                                        <p:tgtEl>
                                          <p:spTgt spid="55"/>
                                        </p:tgtEl>
                                      </p:cBhvr>
                                    </p:animEffect>
                                  </p:childTnLst>
                                </p:cTn>
                              </p:par>
                              <p:par>
                                <p:cTn id="126" presetID="53" presetClass="entr" presetSubtype="16" fill="hold" grpId="0" nodeType="withEffect">
                                  <p:stCondLst>
                                    <p:cond delay="200"/>
                                  </p:stCondLst>
                                  <p:childTnLst>
                                    <p:set>
                                      <p:cBhvr>
                                        <p:cTn id="127" dur="1" fill="hold">
                                          <p:stCondLst>
                                            <p:cond delay="0"/>
                                          </p:stCondLst>
                                        </p:cTn>
                                        <p:tgtEl>
                                          <p:spTgt spid="56">
                                            <p:txEl>
                                              <p:pRg st="0" end="0"/>
                                            </p:txEl>
                                          </p:spTgt>
                                        </p:tgtEl>
                                        <p:attrNameLst>
                                          <p:attrName>style.visibility</p:attrName>
                                        </p:attrNameLst>
                                      </p:cBhvr>
                                      <p:to>
                                        <p:strVal val="visible"/>
                                      </p:to>
                                    </p:set>
                                    <p:anim calcmode="lin" valueType="num">
                                      <p:cBhvr>
                                        <p:cTn id="128"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129" dur="5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130" dur="500"/>
                                        <p:tgtEl>
                                          <p:spTgt spid="56">
                                            <p:txEl>
                                              <p:pRg st="0" end="0"/>
                                            </p:txEl>
                                          </p:spTgt>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7">
                                            <p:txEl>
                                              <p:pRg st="0" end="0"/>
                                            </p:txEl>
                                          </p:spTgt>
                                        </p:tgtEl>
                                        <p:attrNameLst>
                                          <p:attrName>style.visibility</p:attrName>
                                        </p:attrNameLst>
                                      </p:cBhvr>
                                      <p:to>
                                        <p:strVal val="visible"/>
                                      </p:to>
                                    </p:set>
                                    <p:anim calcmode="lin" valueType="num">
                                      <p:cBhvr>
                                        <p:cTn id="133"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7">
                                            <p:txEl>
                                              <p:pRg st="0" end="0"/>
                                            </p:txEl>
                                          </p:spTgt>
                                        </p:tgtEl>
                                      </p:cBhvr>
                                    </p:animEffect>
                                  </p:childTnLst>
                                </p:cTn>
                              </p:par>
                              <p:par>
                                <p:cTn id="136" presetID="10" presetClass="entr" presetSubtype="0" fill="hold" grpId="0" nodeType="withEffect">
                                  <p:stCondLst>
                                    <p:cond delay="800"/>
                                  </p:stCondLst>
                                  <p:childTnLst>
                                    <p:set>
                                      <p:cBhvr>
                                        <p:cTn id="137" dur="1" fill="hold">
                                          <p:stCondLst>
                                            <p:cond delay="0"/>
                                          </p:stCondLst>
                                        </p:cTn>
                                        <p:tgtEl>
                                          <p:spTgt spid="58">
                                            <p:txEl>
                                              <p:pRg st="0" end="0"/>
                                            </p:txEl>
                                          </p:spTgt>
                                        </p:tgtEl>
                                        <p:attrNameLst>
                                          <p:attrName>style.visibility</p:attrName>
                                        </p:attrNameLst>
                                      </p:cBhvr>
                                      <p:to>
                                        <p:strVal val="visible"/>
                                      </p:to>
                                    </p:set>
                                    <p:animEffect transition="in" filter="fade">
                                      <p:cBhvr>
                                        <p:cTn id="138" dur="500"/>
                                        <p:tgtEl>
                                          <p:spTgt spid="58">
                                            <p:txEl>
                                              <p:pRg st="0" end="0"/>
                                            </p:txEl>
                                          </p:spTgt>
                                        </p:tgtEl>
                                      </p:cBhvr>
                                    </p:animEffect>
                                  </p:childTnLst>
                                </p:cTn>
                              </p:par>
                              <p:par>
                                <p:cTn id="139" presetID="53" presetClass="entr" presetSubtype="16" fill="hold" grpId="0" nodeType="withEffect">
                                  <p:stCondLst>
                                    <p:cond delay="200"/>
                                  </p:stCondLst>
                                  <p:childTnLst>
                                    <p:set>
                                      <p:cBhvr>
                                        <p:cTn id="140" dur="1" fill="hold">
                                          <p:stCondLst>
                                            <p:cond delay="0"/>
                                          </p:stCondLst>
                                        </p:cTn>
                                        <p:tgtEl>
                                          <p:spTgt spid="59">
                                            <p:txEl>
                                              <p:pRg st="0" end="0"/>
                                            </p:txEl>
                                          </p:spTgt>
                                        </p:tgtEl>
                                        <p:attrNameLst>
                                          <p:attrName>style.visibility</p:attrName>
                                        </p:attrNameLst>
                                      </p:cBhvr>
                                      <p:to>
                                        <p:strVal val="visible"/>
                                      </p:to>
                                    </p:set>
                                    <p:anim calcmode="lin" valueType="num">
                                      <p:cBhvr>
                                        <p:cTn id="141"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42"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43" dur="500"/>
                                        <p:tgtEl>
                                          <p:spTgt spid="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5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animEffect transition="in" filter="fade">
                      <p:cBhvr>
                        <p:cTn dur="500"/>
                        <p:tgtEl>
                          <p:spTgt spid="22"/>
                        </p:tgtEl>
                      </p:cBhvr>
                    </p:animEffect>
                  </p:childTnLst>
                </p:cTn>
              </p:par>
            </p:tnLst>
          </p:tmpl>
        </p:tmplLst>
      </p:bldP>
      <p:bldP spid="23" grpId="0" animBg="1"/>
      <p:bldP spid="39" grpId="0" animBg="1"/>
      <p:bldP spid="40" grpId="0" build="p">
        <p:tmplLst>
          <p:tmpl lvl="1">
            <p:tnLst>
              <p:par>
                <p:cTn presetID="53" presetClass="entr" presetSubtype="16" fill="hold" nodeType="withEffect">
                  <p:stCondLst>
                    <p:cond delay="20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animBg="1"/>
      <p:bldP spid="43" grpId="0" animBg="1"/>
      <p:bldP spid="44" grpId="0" build="p">
        <p:tmplLst>
          <p:tmpl lvl="1">
            <p:tnLst>
              <p:par>
                <p:cTn presetID="53" presetClass="entr" presetSubtype="16"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 calcmode="lin" valueType="num">
                      <p:cBhvr>
                        <p:cTn dur="500" fill="hold"/>
                        <p:tgtEl>
                          <p:spTgt spid="44"/>
                        </p:tgtEl>
                        <p:attrNameLst>
                          <p:attrName>ppt_w</p:attrName>
                        </p:attrNameLst>
                      </p:cBhvr>
                      <p:tavLst>
                        <p:tav tm="0">
                          <p:val>
                            <p:fltVal val="0"/>
                          </p:val>
                        </p:tav>
                        <p:tav tm="100000">
                          <p:val>
                            <p:strVal val="#ppt_w"/>
                          </p:val>
                        </p:tav>
                      </p:tavLst>
                    </p:anim>
                    <p:anim calcmode="lin" valueType="num">
                      <p:cBhvr>
                        <p:cTn dur="500" fill="hold"/>
                        <p:tgtEl>
                          <p:spTgt spid="44"/>
                        </p:tgtEl>
                        <p:attrNameLst>
                          <p:attrName>ppt_h</p:attrName>
                        </p:attrNameLst>
                      </p:cBhvr>
                      <p:tavLst>
                        <p:tav tm="0">
                          <p:val>
                            <p:fltVal val="0"/>
                          </p:val>
                        </p:tav>
                        <p:tav tm="100000">
                          <p:val>
                            <p:strVal val="#ppt_h"/>
                          </p:val>
                        </p:tav>
                      </p:tavLst>
                    </p:anim>
                    <p:animEffect transition="in" filter="fade">
                      <p:cBhvr>
                        <p:cTn dur="500"/>
                        <p:tgtEl>
                          <p:spTgt spid="44"/>
                        </p:tgtEl>
                      </p:cBhvr>
                    </p:animEffect>
                  </p:childTnLst>
                </p:cTn>
              </p:par>
            </p:tnLst>
          </p:tmpl>
        </p:tmplLst>
      </p:bldP>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animBg="1"/>
      <p:bldP spid="47" grpId="0" animBg="1"/>
      <p:bldP spid="48" grpId="0" build="p">
        <p:tmplLst>
          <p:tmpl lvl="1">
            <p:tnLst>
              <p:par>
                <p:cTn presetID="53" presetClass="entr" presetSubtype="16" fill="hold" nodeType="withEffect">
                  <p:stCondLst>
                    <p:cond delay="200"/>
                  </p:stCondLst>
                  <p:childTnLst>
                    <p:set>
                      <p:cBhvr>
                        <p:cTn dur="1" fill="hold">
                          <p:stCondLst>
                            <p:cond delay="0"/>
                          </p:stCondLst>
                        </p:cTn>
                        <p:tgtEl>
                          <p:spTgt spid="48"/>
                        </p:tgtEl>
                        <p:attrNameLst>
                          <p:attrName>style.visibility</p:attrName>
                        </p:attrNameLst>
                      </p:cBhvr>
                      <p:to>
                        <p:strVal val="visible"/>
                      </p:to>
                    </p:set>
                    <p:anim calcmode="lin" valueType="num">
                      <p:cBhvr>
                        <p:cTn dur="500" fill="hold"/>
                        <p:tgtEl>
                          <p:spTgt spid="48"/>
                        </p:tgtEl>
                        <p:attrNameLst>
                          <p:attrName>ppt_w</p:attrName>
                        </p:attrNameLst>
                      </p:cBhvr>
                      <p:tavLst>
                        <p:tav tm="0">
                          <p:val>
                            <p:fltVal val="0"/>
                          </p:val>
                        </p:tav>
                        <p:tav tm="100000">
                          <p:val>
                            <p:strVal val="#ppt_w"/>
                          </p:val>
                        </p:tav>
                      </p:tavLst>
                    </p:anim>
                    <p:anim calcmode="lin" valueType="num">
                      <p:cBhvr>
                        <p:cTn dur="500" fill="hold"/>
                        <p:tgtEl>
                          <p:spTgt spid="48"/>
                        </p:tgtEl>
                        <p:attrNameLst>
                          <p:attrName>ppt_h</p:attrName>
                        </p:attrNameLst>
                      </p:cBhvr>
                      <p:tavLst>
                        <p:tav tm="0">
                          <p:val>
                            <p:fltVal val="0"/>
                          </p:val>
                        </p:tav>
                        <p:tav tm="100000">
                          <p:val>
                            <p:strVal val="#ppt_h"/>
                          </p:val>
                        </p:tav>
                      </p:tavLst>
                    </p:anim>
                    <p:animEffect transition="in" filter="fade">
                      <p:cBhvr>
                        <p:cTn dur="500"/>
                        <p:tgtEl>
                          <p:spTgt spid="48"/>
                        </p:tgtEl>
                      </p:cBhvr>
                    </p:animEffect>
                  </p:childTnLst>
                </p:cTn>
              </p:par>
            </p:tnLst>
          </p:tmpl>
        </p:tmplLst>
      </p:bldP>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animBg="1"/>
      <p:bldP spid="51" grpId="0" animBg="1"/>
      <p:bldP spid="52" grpId="0" build="p">
        <p:tmplLst>
          <p:tmpl lvl="1">
            <p:tnLst>
              <p:par>
                <p:cTn presetID="5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animEffect transition="in" filter="fade">
                      <p:cBhvr>
                        <p:cTn dur="500"/>
                        <p:tgtEl>
                          <p:spTgt spid="52"/>
                        </p:tgtEl>
                      </p:cBhvr>
                    </p:animEffect>
                  </p:childTnLst>
                </p:cTn>
              </p:par>
            </p:tnLst>
          </p:tmpl>
        </p:tmplLst>
      </p:bldP>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animBg="1"/>
      <p:bldP spid="55" grpId="0" animBg="1"/>
      <p:bldP spid="56" grpId="0" build="p">
        <p:tmplLst>
          <p:tmpl lvl="1">
            <p:tnLst>
              <p:par>
                <p:cTn presetID="5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animEffect transition="in" filter="fade">
                      <p:cBhvr>
                        <p:cTn dur="500"/>
                        <p:tgtEl>
                          <p:spTgt spid="56"/>
                        </p:tgtEl>
                      </p:cBhvr>
                    </p:animEffect>
                  </p:childTnLst>
                </p:cTn>
              </p:par>
            </p:tnLst>
          </p:tmpl>
        </p:tmplLst>
      </p:bldP>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10" presetClass="entr" presetSubtype="0" fill="hold" nodeType="withEffect">
                  <p:stCondLst>
                    <p:cond delay="80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5"/>
          <p:cNvSpPr>
            <a:spLocks/>
          </p:cNvSpPr>
          <p:nvPr/>
        </p:nvSpPr>
        <p:spPr bwMode="auto">
          <a:xfrm>
            <a:off x="3624156" y="1516968"/>
            <a:ext cx="2194322" cy="2175271"/>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3">
              <a:alpha val="79999"/>
            </a:schemeClr>
          </a:solidFill>
          <a:ln>
            <a:noFill/>
          </a:ln>
        </p:spPr>
        <p:txBody>
          <a:bodyPr lIns="68568" tIns="34285" rIns="68568" bIns="34285"/>
          <a:lstStyle/>
          <a:p>
            <a:endParaRPr lang="zh-CN" altLang="en-US"/>
          </a:p>
        </p:txBody>
      </p:sp>
      <p:sp>
        <p:nvSpPr>
          <p:cNvPr id="25" name="Freeform 5"/>
          <p:cNvSpPr>
            <a:spLocks/>
          </p:cNvSpPr>
          <p:nvPr/>
        </p:nvSpPr>
        <p:spPr bwMode="auto">
          <a:xfrm>
            <a:off x="2168022" y="2009885"/>
            <a:ext cx="1456135" cy="1441847"/>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2">
              <a:alpha val="79999"/>
            </a:schemeClr>
          </a:solidFill>
          <a:ln>
            <a:noFill/>
          </a:ln>
        </p:spPr>
        <p:txBody>
          <a:bodyPr lIns="68568" tIns="34285" rIns="68568" bIns="34285"/>
          <a:lstStyle/>
          <a:p>
            <a:endParaRPr lang="zh-CN" altLang="en-US"/>
          </a:p>
        </p:txBody>
      </p:sp>
      <p:sp>
        <p:nvSpPr>
          <p:cNvPr id="26" name="Freeform 5"/>
          <p:cNvSpPr>
            <a:spLocks/>
          </p:cNvSpPr>
          <p:nvPr/>
        </p:nvSpPr>
        <p:spPr bwMode="auto">
          <a:xfrm>
            <a:off x="5674413" y="2605199"/>
            <a:ext cx="1457325" cy="1444228"/>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4">
              <a:alpha val="79999"/>
            </a:schemeClr>
          </a:solidFill>
          <a:ln>
            <a:noFill/>
          </a:ln>
        </p:spPr>
        <p:txBody>
          <a:bodyPr lIns="68568" tIns="34285" rIns="68568" bIns="34285"/>
          <a:lstStyle/>
          <a:p>
            <a:endParaRPr lang="zh-CN" altLang="en-US"/>
          </a:p>
        </p:txBody>
      </p:sp>
      <p:sp>
        <p:nvSpPr>
          <p:cNvPr id="27" name="Freeform 6"/>
          <p:cNvSpPr>
            <a:spLocks/>
          </p:cNvSpPr>
          <p:nvPr/>
        </p:nvSpPr>
        <p:spPr bwMode="auto">
          <a:xfrm>
            <a:off x="6697159" y="1851532"/>
            <a:ext cx="1042988" cy="1033463"/>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1">
              <a:alpha val="79999"/>
            </a:schemeClr>
          </a:solidFill>
          <a:ln>
            <a:noFill/>
          </a:ln>
        </p:spPr>
        <p:txBody>
          <a:bodyPr lIns="68568" tIns="34285" rIns="68568" bIns="34285"/>
          <a:lstStyle/>
          <a:p>
            <a:endParaRPr lang="zh-CN" altLang="en-US"/>
          </a:p>
        </p:txBody>
      </p:sp>
      <p:sp>
        <p:nvSpPr>
          <p:cNvPr id="28" name="Freeform 7"/>
          <p:cNvSpPr>
            <a:spLocks/>
          </p:cNvSpPr>
          <p:nvPr/>
        </p:nvSpPr>
        <p:spPr bwMode="auto">
          <a:xfrm>
            <a:off x="1332203" y="1491963"/>
            <a:ext cx="1042988" cy="1033463"/>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1">
              <a:alpha val="79999"/>
            </a:schemeClr>
          </a:solidFill>
          <a:ln>
            <a:noFill/>
          </a:ln>
        </p:spPr>
        <p:txBody>
          <a:bodyPr lIns="68568" tIns="34285" rIns="68568" bIns="34285"/>
          <a:lstStyle/>
          <a:p>
            <a:endParaRPr lang="zh-CN" altLang="en-US"/>
          </a:p>
        </p:txBody>
      </p:sp>
      <p:sp>
        <p:nvSpPr>
          <p:cNvPr id="29" name="Rectangle 10"/>
          <p:cNvSpPr/>
          <p:nvPr/>
        </p:nvSpPr>
        <p:spPr>
          <a:xfrm>
            <a:off x="2241713" y="2633774"/>
            <a:ext cx="1350170" cy="512438"/>
          </a:xfrm>
          <a:prstGeom prst="rect">
            <a:avLst/>
          </a:prstGeom>
        </p:spPr>
        <p:txBody>
          <a:bodyPr wrap="square" lIns="68568" tIns="34285" rIns="68568" bIns="34285">
            <a:spAutoFit/>
          </a:bodyPr>
          <a:lstStyle/>
          <a:p>
            <a:pPr algn="ctr">
              <a:lnSpc>
                <a:spcPct val="120000"/>
              </a:lnSpc>
            </a:pPr>
            <a:r>
              <a:rPr lang="zh-CN" altLang="en-US" sz="800" dirty="0">
                <a:solidFill>
                  <a:schemeClr val="bg1">
                    <a:lumMod val="95000"/>
                  </a:schemeClr>
                </a:solidFill>
                <a:latin typeface="微软雅黑" panose="020B0503020204020204" pitchFamily="34" charset="-122"/>
                <a:ea typeface="微软雅黑" panose="020B0503020204020204" pitchFamily="34" charset="-122"/>
              </a:rPr>
              <a:t>此处添加详细文本描述，建议与标题相关并符合整体语言风格</a:t>
            </a:r>
          </a:p>
        </p:txBody>
      </p:sp>
      <p:sp>
        <p:nvSpPr>
          <p:cNvPr id="30" name="Rectangle 11"/>
          <p:cNvSpPr>
            <a:spLocks noChangeArrowheads="1"/>
          </p:cNvSpPr>
          <p:nvPr/>
        </p:nvSpPr>
        <p:spPr bwMode="auto">
          <a:xfrm>
            <a:off x="3924050" y="2634710"/>
            <a:ext cx="1737122" cy="62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000" dirty="0">
                <a:solidFill>
                  <a:schemeClr val="bg1">
                    <a:lumMod val="95000"/>
                  </a:schemeClr>
                </a:solidFill>
                <a:latin typeface="微软雅黑" panose="020B0503020204020204" pitchFamily="34" charset="-122"/>
                <a:ea typeface="微软雅黑" panose="020B0503020204020204" pitchFamily="34" charset="-122"/>
              </a:rPr>
              <a:t>此处添加详细文本描述，建议与标题相关并符合整体语言风格</a:t>
            </a:r>
          </a:p>
        </p:txBody>
      </p:sp>
      <p:sp>
        <p:nvSpPr>
          <p:cNvPr id="31" name="Rectangle 14"/>
          <p:cNvSpPr/>
          <p:nvPr/>
        </p:nvSpPr>
        <p:spPr>
          <a:xfrm>
            <a:off x="5731578" y="3235040"/>
            <a:ext cx="1386952" cy="512438"/>
          </a:xfrm>
          <a:prstGeom prst="rect">
            <a:avLst/>
          </a:prstGeom>
        </p:spPr>
        <p:txBody>
          <a:bodyPr wrap="square" lIns="68568" tIns="34285" rIns="68568" bIns="34285">
            <a:spAutoFit/>
          </a:bodyPr>
          <a:lstStyle/>
          <a:p>
            <a:pPr algn="ctr">
              <a:lnSpc>
                <a:spcPct val="120000"/>
              </a:lnSpc>
            </a:pPr>
            <a:r>
              <a:rPr lang="zh-CN" altLang="en-US" sz="800" dirty="0">
                <a:solidFill>
                  <a:schemeClr val="bg1">
                    <a:lumMod val="95000"/>
                  </a:schemeClr>
                </a:solidFill>
                <a:latin typeface="微软雅黑" panose="020B0503020204020204" pitchFamily="34" charset="-122"/>
                <a:ea typeface="微软雅黑" panose="020B0503020204020204" pitchFamily="34" charset="-122"/>
              </a:rPr>
              <a:t>此处添加详细文本描述，建议与标题相关并符合整体语言风格</a:t>
            </a:r>
          </a:p>
        </p:txBody>
      </p:sp>
      <p:sp>
        <p:nvSpPr>
          <p:cNvPr id="32" name="Freeform 239"/>
          <p:cNvSpPr>
            <a:spLocks noEditPoints="1"/>
          </p:cNvSpPr>
          <p:nvPr/>
        </p:nvSpPr>
        <p:spPr bwMode="auto">
          <a:xfrm>
            <a:off x="3203866" y="1587214"/>
            <a:ext cx="614362" cy="614362"/>
          </a:xfrm>
          <a:custGeom>
            <a:avLst/>
            <a:gdLst>
              <a:gd name="T0" fmla="*/ 2147483646 w 2116"/>
              <a:gd name="T1" fmla="*/ 2147483646 h 2116"/>
              <a:gd name="T2" fmla="*/ 2147483646 w 2116"/>
              <a:gd name="T3" fmla="*/ 2147483646 h 2116"/>
              <a:gd name="T4" fmla="*/ 2147483646 w 2116"/>
              <a:gd name="T5" fmla="*/ 2147483646 h 2116"/>
              <a:gd name="T6" fmla="*/ 2147483646 w 2116"/>
              <a:gd name="T7" fmla="*/ 2147483646 h 2116"/>
              <a:gd name="T8" fmla="*/ 2147483646 w 2116"/>
              <a:gd name="T9" fmla="*/ 2147483646 h 2116"/>
              <a:gd name="T10" fmla="*/ 2147483646 w 2116"/>
              <a:gd name="T11" fmla="*/ 2147483646 h 2116"/>
              <a:gd name="T12" fmla="*/ 2147483646 w 2116"/>
              <a:gd name="T13" fmla="*/ 2147483646 h 2116"/>
              <a:gd name="T14" fmla="*/ 2147483646 w 2116"/>
              <a:gd name="T15" fmla="*/ 2147483646 h 2116"/>
              <a:gd name="T16" fmla="*/ 2147483646 w 2116"/>
              <a:gd name="T17" fmla="*/ 0 h 2116"/>
              <a:gd name="T18" fmla="*/ 2147483646 w 2116"/>
              <a:gd name="T19" fmla="*/ 2147483646 h 2116"/>
              <a:gd name="T20" fmla="*/ 2147483646 w 2116"/>
              <a:gd name="T21" fmla="*/ 2147483646 h 2116"/>
              <a:gd name="T22" fmla="*/ 2147483646 w 2116"/>
              <a:gd name="T23" fmla="*/ 2147483646 h 2116"/>
              <a:gd name="T24" fmla="*/ 2147483646 w 2116"/>
              <a:gd name="T25" fmla="*/ 2147483646 h 2116"/>
              <a:gd name="T26" fmla="*/ 2147483646 w 2116"/>
              <a:gd name="T27" fmla="*/ 2147483646 h 2116"/>
              <a:gd name="T28" fmla="*/ 2147483646 w 2116"/>
              <a:gd name="T29" fmla="*/ 2147483646 h 2116"/>
              <a:gd name="T30" fmla="*/ 2147483646 w 2116"/>
              <a:gd name="T31" fmla="*/ 2147483646 h 2116"/>
              <a:gd name="T32" fmla="*/ 0 w 2116"/>
              <a:gd name="T33" fmla="*/ 2147483646 h 2116"/>
              <a:gd name="T34" fmla="*/ 2147483646 w 2116"/>
              <a:gd name="T35" fmla="*/ 2147483646 h 2116"/>
              <a:gd name="T36" fmla="*/ 2147483646 w 2116"/>
              <a:gd name="T37" fmla="*/ 2147483646 h 2116"/>
              <a:gd name="T38" fmla="*/ 2147483646 w 2116"/>
              <a:gd name="T39" fmla="*/ 2147483646 h 2116"/>
              <a:gd name="T40" fmla="*/ 2147483646 w 2116"/>
              <a:gd name="T41" fmla="*/ 2147483646 h 2116"/>
              <a:gd name="T42" fmla="*/ 2147483646 w 2116"/>
              <a:gd name="T43" fmla="*/ 2147483646 h 2116"/>
              <a:gd name="T44" fmla="*/ 2147483646 w 2116"/>
              <a:gd name="T45" fmla="*/ 2147483646 h 2116"/>
              <a:gd name="T46" fmla="*/ 2147483646 w 2116"/>
              <a:gd name="T47" fmla="*/ 2147483646 h 2116"/>
              <a:gd name="T48" fmla="*/ 2147483646 w 2116"/>
              <a:gd name="T49" fmla="*/ 2147483646 h 2116"/>
              <a:gd name="T50" fmla="*/ 2147483646 w 2116"/>
              <a:gd name="T51" fmla="*/ 2147483646 h 2116"/>
              <a:gd name="T52" fmla="*/ 2147483646 w 2116"/>
              <a:gd name="T53" fmla="*/ 2147483646 h 2116"/>
              <a:gd name="T54" fmla="*/ 2147483646 w 2116"/>
              <a:gd name="T55" fmla="*/ 2147483646 h 2116"/>
              <a:gd name="T56" fmla="*/ 2147483646 w 2116"/>
              <a:gd name="T57" fmla="*/ 2147483646 h 2116"/>
              <a:gd name="T58" fmla="*/ 2147483646 w 2116"/>
              <a:gd name="T59" fmla="*/ 2147483646 h 2116"/>
              <a:gd name="T60" fmla="*/ 2147483646 w 2116"/>
              <a:gd name="T61" fmla="*/ 2147483646 h 2116"/>
              <a:gd name="T62" fmla="*/ 2147483646 w 2116"/>
              <a:gd name="T63" fmla="*/ 2147483646 h 2116"/>
              <a:gd name="T64" fmla="*/ 2147483646 w 2116"/>
              <a:gd name="T65" fmla="*/ 2147483646 h 2116"/>
              <a:gd name="T66" fmla="*/ 2147483646 w 2116"/>
              <a:gd name="T67" fmla="*/ 2147483646 h 2116"/>
              <a:gd name="T68" fmla="*/ 2147483646 w 2116"/>
              <a:gd name="T69" fmla="*/ 2147483646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accent4">
              <a:alpha val="79999"/>
            </a:schemeClr>
          </a:solidFill>
          <a:ln>
            <a:noFill/>
          </a:ln>
        </p:spPr>
        <p:txBody>
          <a:bodyPr lIns="68568" tIns="34285" rIns="68568" bIns="34285"/>
          <a:lstStyle/>
          <a:p>
            <a:endParaRPr lang="zh-CN" altLang="en-US"/>
          </a:p>
        </p:txBody>
      </p:sp>
      <p:sp>
        <p:nvSpPr>
          <p:cNvPr id="33" name="Freeform 239"/>
          <p:cNvSpPr>
            <a:spLocks noEditPoints="1"/>
          </p:cNvSpPr>
          <p:nvPr/>
        </p:nvSpPr>
        <p:spPr bwMode="auto">
          <a:xfrm>
            <a:off x="5151728" y="3536267"/>
            <a:ext cx="614362" cy="614362"/>
          </a:xfrm>
          <a:custGeom>
            <a:avLst/>
            <a:gdLst>
              <a:gd name="T0" fmla="*/ 2147483646 w 2116"/>
              <a:gd name="T1" fmla="*/ 2147483646 h 2116"/>
              <a:gd name="T2" fmla="*/ 2147483646 w 2116"/>
              <a:gd name="T3" fmla="*/ 2147483646 h 2116"/>
              <a:gd name="T4" fmla="*/ 2147483646 w 2116"/>
              <a:gd name="T5" fmla="*/ 2147483646 h 2116"/>
              <a:gd name="T6" fmla="*/ 2147483646 w 2116"/>
              <a:gd name="T7" fmla="*/ 2147483646 h 2116"/>
              <a:gd name="T8" fmla="*/ 2147483646 w 2116"/>
              <a:gd name="T9" fmla="*/ 2147483646 h 2116"/>
              <a:gd name="T10" fmla="*/ 2147483646 w 2116"/>
              <a:gd name="T11" fmla="*/ 2147483646 h 2116"/>
              <a:gd name="T12" fmla="*/ 2147483646 w 2116"/>
              <a:gd name="T13" fmla="*/ 2147483646 h 2116"/>
              <a:gd name="T14" fmla="*/ 2147483646 w 2116"/>
              <a:gd name="T15" fmla="*/ 2147483646 h 2116"/>
              <a:gd name="T16" fmla="*/ 2147483646 w 2116"/>
              <a:gd name="T17" fmla="*/ 0 h 2116"/>
              <a:gd name="T18" fmla="*/ 2147483646 w 2116"/>
              <a:gd name="T19" fmla="*/ 2147483646 h 2116"/>
              <a:gd name="T20" fmla="*/ 2147483646 w 2116"/>
              <a:gd name="T21" fmla="*/ 2147483646 h 2116"/>
              <a:gd name="T22" fmla="*/ 2147483646 w 2116"/>
              <a:gd name="T23" fmla="*/ 2147483646 h 2116"/>
              <a:gd name="T24" fmla="*/ 2147483646 w 2116"/>
              <a:gd name="T25" fmla="*/ 2147483646 h 2116"/>
              <a:gd name="T26" fmla="*/ 2147483646 w 2116"/>
              <a:gd name="T27" fmla="*/ 2147483646 h 2116"/>
              <a:gd name="T28" fmla="*/ 2147483646 w 2116"/>
              <a:gd name="T29" fmla="*/ 2147483646 h 2116"/>
              <a:gd name="T30" fmla="*/ 2147483646 w 2116"/>
              <a:gd name="T31" fmla="*/ 2147483646 h 2116"/>
              <a:gd name="T32" fmla="*/ 0 w 2116"/>
              <a:gd name="T33" fmla="*/ 2147483646 h 2116"/>
              <a:gd name="T34" fmla="*/ 2147483646 w 2116"/>
              <a:gd name="T35" fmla="*/ 2147483646 h 2116"/>
              <a:gd name="T36" fmla="*/ 2147483646 w 2116"/>
              <a:gd name="T37" fmla="*/ 2147483646 h 2116"/>
              <a:gd name="T38" fmla="*/ 2147483646 w 2116"/>
              <a:gd name="T39" fmla="*/ 2147483646 h 2116"/>
              <a:gd name="T40" fmla="*/ 2147483646 w 2116"/>
              <a:gd name="T41" fmla="*/ 2147483646 h 2116"/>
              <a:gd name="T42" fmla="*/ 2147483646 w 2116"/>
              <a:gd name="T43" fmla="*/ 2147483646 h 2116"/>
              <a:gd name="T44" fmla="*/ 2147483646 w 2116"/>
              <a:gd name="T45" fmla="*/ 2147483646 h 2116"/>
              <a:gd name="T46" fmla="*/ 2147483646 w 2116"/>
              <a:gd name="T47" fmla="*/ 2147483646 h 2116"/>
              <a:gd name="T48" fmla="*/ 2147483646 w 2116"/>
              <a:gd name="T49" fmla="*/ 2147483646 h 2116"/>
              <a:gd name="T50" fmla="*/ 2147483646 w 2116"/>
              <a:gd name="T51" fmla="*/ 2147483646 h 2116"/>
              <a:gd name="T52" fmla="*/ 2147483646 w 2116"/>
              <a:gd name="T53" fmla="*/ 2147483646 h 2116"/>
              <a:gd name="T54" fmla="*/ 2147483646 w 2116"/>
              <a:gd name="T55" fmla="*/ 2147483646 h 2116"/>
              <a:gd name="T56" fmla="*/ 2147483646 w 2116"/>
              <a:gd name="T57" fmla="*/ 2147483646 h 2116"/>
              <a:gd name="T58" fmla="*/ 2147483646 w 2116"/>
              <a:gd name="T59" fmla="*/ 2147483646 h 2116"/>
              <a:gd name="T60" fmla="*/ 2147483646 w 2116"/>
              <a:gd name="T61" fmla="*/ 2147483646 h 2116"/>
              <a:gd name="T62" fmla="*/ 2147483646 w 2116"/>
              <a:gd name="T63" fmla="*/ 2147483646 h 2116"/>
              <a:gd name="T64" fmla="*/ 2147483646 w 2116"/>
              <a:gd name="T65" fmla="*/ 2147483646 h 2116"/>
              <a:gd name="T66" fmla="*/ 2147483646 w 2116"/>
              <a:gd name="T67" fmla="*/ 2147483646 h 2116"/>
              <a:gd name="T68" fmla="*/ 2147483646 w 2116"/>
              <a:gd name="T69" fmla="*/ 2147483646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accent2">
              <a:alpha val="79999"/>
            </a:schemeClr>
          </a:solidFill>
          <a:ln>
            <a:noFill/>
          </a:ln>
        </p:spPr>
        <p:txBody>
          <a:bodyPr lIns="68568" tIns="34285" rIns="68568" bIns="34285"/>
          <a:lstStyle/>
          <a:p>
            <a:endParaRPr lang="zh-CN" altLang="en-US"/>
          </a:p>
        </p:txBody>
      </p:sp>
      <p:sp>
        <p:nvSpPr>
          <p:cNvPr id="34" name="TextBox 8"/>
          <p:cNvSpPr txBox="1">
            <a:spLocks noChangeArrowheads="1"/>
          </p:cNvSpPr>
          <p:nvPr/>
        </p:nvSpPr>
        <p:spPr bwMode="auto">
          <a:xfrm>
            <a:off x="2699032" y="2291632"/>
            <a:ext cx="439063"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rgbClr val="FEFFFF"/>
                </a:solidFill>
                <a:latin typeface="Arial" panose="020B0604020202020204" pitchFamily="34" charset="0"/>
                <a:ea typeface="linea-basic-10"/>
                <a:cs typeface="Arial" panose="020B0604020202020204" pitchFamily="34" charset="0"/>
              </a:rPr>
              <a:t>01</a:t>
            </a:r>
            <a:endParaRPr lang="en-US" altLang="zh-CN" sz="2400" dirty="0">
              <a:solidFill>
                <a:srgbClr val="FEFFFF"/>
              </a:solidFill>
              <a:latin typeface="Arial" panose="020B0604020202020204" pitchFamily="34" charset="0"/>
              <a:cs typeface="Arial" panose="020B0604020202020204" pitchFamily="34" charset="0"/>
            </a:endParaRPr>
          </a:p>
        </p:txBody>
      </p:sp>
      <p:sp>
        <p:nvSpPr>
          <p:cNvPr id="41" name="TextBox 48"/>
          <p:cNvSpPr txBox="1">
            <a:spLocks noChangeArrowheads="1"/>
          </p:cNvSpPr>
          <p:nvPr/>
        </p:nvSpPr>
        <p:spPr bwMode="auto">
          <a:xfrm>
            <a:off x="4412941" y="2060801"/>
            <a:ext cx="593667" cy="561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bg1"/>
                </a:solidFill>
                <a:latin typeface="Arial" panose="020B0604020202020204" pitchFamily="34" charset="0"/>
                <a:ea typeface="linea-basic-10"/>
                <a:cs typeface="Arial" panose="020B0604020202020204" pitchFamily="34" charset="0"/>
              </a:rPr>
              <a:t>02</a:t>
            </a:r>
            <a:endParaRPr lang="en-US" altLang="zh-CN" sz="3200" dirty="0">
              <a:solidFill>
                <a:schemeClr val="bg1"/>
              </a:solidFill>
              <a:latin typeface="Arial" panose="020B0604020202020204" pitchFamily="34" charset="0"/>
              <a:cs typeface="Arial" panose="020B0604020202020204" pitchFamily="34" charset="0"/>
            </a:endParaRPr>
          </a:p>
        </p:txBody>
      </p:sp>
      <p:sp>
        <p:nvSpPr>
          <p:cNvPr id="42" name="TextBox 49"/>
          <p:cNvSpPr txBox="1">
            <a:spLocks noChangeArrowheads="1"/>
          </p:cNvSpPr>
          <p:nvPr/>
        </p:nvSpPr>
        <p:spPr bwMode="auto">
          <a:xfrm>
            <a:off x="6163105" y="2917697"/>
            <a:ext cx="47994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400" dirty="0">
                <a:solidFill>
                  <a:srgbClr val="FEFFFF"/>
                </a:solidFill>
                <a:latin typeface="Arial" panose="020B0604020202020204" pitchFamily="34" charset="0"/>
                <a:ea typeface="linea-basic-10"/>
                <a:cs typeface="Arial" panose="020B0604020202020204" pitchFamily="34" charset="0"/>
              </a:rPr>
              <a:t>03</a:t>
            </a:r>
            <a:endParaRPr lang="en-US" altLang="zh-CN" sz="2700" dirty="0">
              <a:solidFill>
                <a:srgbClr val="FE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374356"/>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decel="50000" fill="hold" grpId="0" nodeType="withEffect">
                                  <p:stCondLst>
                                    <p:cond delay="0"/>
                                  </p:stCondLst>
                                  <p:childTnLst>
                                    <p:animRot by="21600000">
                                      <p:cBhvr>
                                        <p:cTn id="6" dur="6000" fill="hold"/>
                                        <p:tgtEl>
                                          <p:spTgt spid="24"/>
                                        </p:tgtEl>
                                        <p:attrNameLst>
                                          <p:attrName>r</p:attrName>
                                        </p:attrNameLst>
                                      </p:cBhvr>
                                    </p:animRot>
                                  </p:childTnLst>
                                </p:cTn>
                              </p:par>
                              <p:par>
                                <p:cTn id="7" presetID="8" presetClass="emph" presetSubtype="0" accel="33333" decel="50000" fill="hold" grpId="0" nodeType="withEffect">
                                  <p:stCondLst>
                                    <p:cond delay="0"/>
                                  </p:stCondLst>
                                  <p:childTnLst>
                                    <p:animRot by="21600000">
                                      <p:cBhvr>
                                        <p:cTn id="8" dur="6000" fill="hold"/>
                                        <p:tgtEl>
                                          <p:spTgt spid="25"/>
                                        </p:tgtEl>
                                        <p:attrNameLst>
                                          <p:attrName>r</p:attrName>
                                        </p:attrNameLst>
                                      </p:cBhvr>
                                    </p:animRot>
                                  </p:childTnLst>
                                </p:cTn>
                              </p:par>
                              <p:par>
                                <p:cTn id="9" presetID="8" presetClass="emph" presetSubtype="0" accel="33333" decel="50000" fill="hold" grpId="0" nodeType="withEffect">
                                  <p:stCondLst>
                                    <p:cond delay="0"/>
                                  </p:stCondLst>
                                  <p:childTnLst>
                                    <p:animRot by="21600000">
                                      <p:cBhvr>
                                        <p:cTn id="10" dur="6000" fill="hold"/>
                                        <p:tgtEl>
                                          <p:spTgt spid="26"/>
                                        </p:tgtEl>
                                        <p:attrNameLst>
                                          <p:attrName>r</p:attrName>
                                        </p:attrNameLst>
                                      </p:cBhvr>
                                    </p:animRot>
                                  </p:childTnLst>
                                </p:cTn>
                              </p:par>
                              <p:par>
                                <p:cTn id="11" presetID="8" presetClass="emph" presetSubtype="0" accel="33333" decel="50000" fill="hold" grpId="0" nodeType="withEffect">
                                  <p:stCondLst>
                                    <p:cond delay="0"/>
                                  </p:stCondLst>
                                  <p:childTnLst>
                                    <p:animRot by="21600000">
                                      <p:cBhvr>
                                        <p:cTn id="12" dur="6000" fill="hold"/>
                                        <p:tgtEl>
                                          <p:spTgt spid="27"/>
                                        </p:tgtEl>
                                        <p:attrNameLst>
                                          <p:attrName>r</p:attrName>
                                        </p:attrNameLst>
                                      </p:cBhvr>
                                    </p:animRot>
                                  </p:childTnLst>
                                </p:cTn>
                              </p:par>
                              <p:par>
                                <p:cTn id="13" presetID="8" presetClass="emph" presetSubtype="0" accel="33333" decel="50000" fill="hold" grpId="0" nodeType="withEffect">
                                  <p:stCondLst>
                                    <p:cond delay="0"/>
                                  </p:stCondLst>
                                  <p:childTnLst>
                                    <p:animRot by="21600000">
                                      <p:cBhvr>
                                        <p:cTn id="14" dur="6000" fill="hold"/>
                                        <p:tgtEl>
                                          <p:spTgt spid="28"/>
                                        </p:tgtEl>
                                        <p:attrNameLst>
                                          <p:attrName>r</p:attrName>
                                        </p:attrNameLst>
                                      </p:cBhvr>
                                    </p:animRot>
                                  </p:childTnLst>
                                </p:cTn>
                              </p:par>
                              <p:par>
                                <p:cTn id="15" presetID="53" presetClass="entr" presetSubtype="16"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par>
                                <p:cTn id="20" presetID="8" presetClass="emph" presetSubtype="0" fill="hold" grpId="1" nodeType="withEffect">
                                  <p:stCondLst>
                                    <p:cond delay="0"/>
                                  </p:stCondLst>
                                  <p:childTnLst>
                                    <p:animRot by="-21600000">
                                      <p:cBhvr>
                                        <p:cTn id="21" dur="4000" fill="hold"/>
                                        <p:tgtEl>
                                          <p:spTgt spid="32"/>
                                        </p:tgtEl>
                                        <p:attrNameLst>
                                          <p:attrName>r</p:attrName>
                                        </p:attrNameLst>
                                      </p:cBhvr>
                                    </p:animRot>
                                  </p:childTnLst>
                                </p:cTn>
                              </p:par>
                              <p:par>
                                <p:cTn id="22" presetID="53" presetClass="entr" presetSubtype="16"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p:cTn id="24" dur="500" fill="hold"/>
                                        <p:tgtEl>
                                          <p:spTgt spid="33"/>
                                        </p:tgtEl>
                                        <p:attrNameLst>
                                          <p:attrName>ppt_w</p:attrName>
                                        </p:attrNameLst>
                                      </p:cBhvr>
                                      <p:tavLst>
                                        <p:tav tm="0">
                                          <p:val>
                                            <p:fltVal val="0"/>
                                          </p:val>
                                        </p:tav>
                                        <p:tav tm="100000">
                                          <p:val>
                                            <p:strVal val="#ppt_w"/>
                                          </p:val>
                                        </p:tav>
                                      </p:tavLst>
                                    </p:anim>
                                    <p:anim calcmode="lin" valueType="num">
                                      <p:cBhvr>
                                        <p:cTn id="25" dur="500" fill="hold"/>
                                        <p:tgtEl>
                                          <p:spTgt spid="33"/>
                                        </p:tgtEl>
                                        <p:attrNameLst>
                                          <p:attrName>ppt_h</p:attrName>
                                        </p:attrNameLst>
                                      </p:cBhvr>
                                      <p:tavLst>
                                        <p:tav tm="0">
                                          <p:val>
                                            <p:fltVal val="0"/>
                                          </p:val>
                                        </p:tav>
                                        <p:tav tm="100000">
                                          <p:val>
                                            <p:strVal val="#ppt_h"/>
                                          </p:val>
                                        </p:tav>
                                      </p:tavLst>
                                    </p:anim>
                                    <p:animEffect transition="in" filter="fade">
                                      <p:cBhvr>
                                        <p:cTn id="26" dur="500"/>
                                        <p:tgtEl>
                                          <p:spTgt spid="33"/>
                                        </p:tgtEl>
                                      </p:cBhvr>
                                    </p:animEffect>
                                  </p:childTnLst>
                                </p:cTn>
                              </p:par>
                              <p:par>
                                <p:cTn id="27" presetID="8" presetClass="emph" presetSubtype="0" fill="hold" grpId="1" nodeType="withEffect">
                                  <p:stCondLst>
                                    <p:cond delay="0"/>
                                  </p:stCondLst>
                                  <p:childTnLst>
                                    <p:animRot by="-21600000">
                                      <p:cBhvr>
                                        <p:cTn id="28" dur="4000" fill="hold"/>
                                        <p:tgtEl>
                                          <p:spTgt spid="33"/>
                                        </p:tgtEl>
                                        <p:attrNameLst>
                                          <p:attrName>r</p:attrName>
                                        </p:attrNameLst>
                                      </p:cBhvr>
                                    </p:animRot>
                                  </p:childTnLst>
                                </p:cTn>
                              </p:par>
                            </p:childTnLst>
                          </p:cTn>
                        </p:par>
                        <p:par>
                          <p:cTn id="29" fill="hold">
                            <p:stCondLst>
                              <p:cond delay="6000"/>
                            </p:stCondLst>
                            <p:childTnLst>
                              <p:par>
                                <p:cTn id="30" presetID="53" presetClass="exit" presetSubtype="544" fill="hold" grpId="1" nodeType="afterEffect">
                                  <p:stCondLst>
                                    <p:cond delay="0"/>
                                  </p:stCondLst>
                                  <p:childTnLst>
                                    <p:anim calcmode="lin" valueType="num">
                                      <p:cBhvr>
                                        <p:cTn id="31" dur="750"/>
                                        <p:tgtEl>
                                          <p:spTgt spid="24"/>
                                        </p:tgtEl>
                                        <p:attrNameLst>
                                          <p:attrName>ppt_w</p:attrName>
                                        </p:attrNameLst>
                                      </p:cBhvr>
                                      <p:tavLst>
                                        <p:tav tm="0">
                                          <p:val>
                                            <p:strVal val="ppt_w"/>
                                          </p:val>
                                        </p:tav>
                                        <p:tav tm="100000">
                                          <p:val>
                                            <p:fltVal val="0"/>
                                          </p:val>
                                        </p:tav>
                                      </p:tavLst>
                                    </p:anim>
                                    <p:anim calcmode="lin" valueType="num">
                                      <p:cBhvr>
                                        <p:cTn id="32" dur="750"/>
                                        <p:tgtEl>
                                          <p:spTgt spid="24"/>
                                        </p:tgtEl>
                                        <p:attrNameLst>
                                          <p:attrName>ppt_h</p:attrName>
                                        </p:attrNameLst>
                                      </p:cBhvr>
                                      <p:tavLst>
                                        <p:tav tm="0">
                                          <p:val>
                                            <p:strVal val="ppt_h"/>
                                          </p:val>
                                        </p:tav>
                                        <p:tav tm="100000">
                                          <p:val>
                                            <p:fltVal val="0"/>
                                          </p:val>
                                        </p:tav>
                                      </p:tavLst>
                                    </p:anim>
                                    <p:animEffect transition="out" filter="fade">
                                      <p:cBhvr>
                                        <p:cTn id="33" dur="750"/>
                                        <p:tgtEl>
                                          <p:spTgt spid="24"/>
                                        </p:tgtEl>
                                      </p:cBhvr>
                                    </p:animEffect>
                                    <p:anim calcmode="lin" valueType="num">
                                      <p:cBhvr>
                                        <p:cTn id="34" dur="750"/>
                                        <p:tgtEl>
                                          <p:spTgt spid="24"/>
                                        </p:tgtEl>
                                        <p:attrNameLst>
                                          <p:attrName>ppt_x</p:attrName>
                                        </p:attrNameLst>
                                      </p:cBhvr>
                                      <p:tavLst>
                                        <p:tav tm="0">
                                          <p:val>
                                            <p:strVal val="ppt_x"/>
                                          </p:val>
                                        </p:tav>
                                        <p:tav tm="100000">
                                          <p:val>
                                            <p:fltVal val="0.5"/>
                                          </p:val>
                                        </p:tav>
                                      </p:tavLst>
                                    </p:anim>
                                    <p:anim calcmode="lin" valueType="num">
                                      <p:cBhvr>
                                        <p:cTn id="35" dur="750"/>
                                        <p:tgtEl>
                                          <p:spTgt spid="24"/>
                                        </p:tgtEl>
                                        <p:attrNameLst>
                                          <p:attrName>ppt_y</p:attrName>
                                        </p:attrNameLst>
                                      </p:cBhvr>
                                      <p:tavLst>
                                        <p:tav tm="0">
                                          <p:val>
                                            <p:strVal val="ppt_y"/>
                                          </p:val>
                                        </p:tav>
                                        <p:tav tm="100000">
                                          <p:val>
                                            <p:fltVal val="0.5"/>
                                          </p:val>
                                        </p:tav>
                                      </p:tavLst>
                                    </p:anim>
                                    <p:set>
                                      <p:cBhvr>
                                        <p:cTn id="36" dur="1" fill="hold">
                                          <p:stCondLst>
                                            <p:cond delay="749"/>
                                          </p:stCondLst>
                                        </p:cTn>
                                        <p:tgtEl>
                                          <p:spTgt spid="24"/>
                                        </p:tgtEl>
                                        <p:attrNameLst>
                                          <p:attrName>style.visibility</p:attrName>
                                        </p:attrNameLst>
                                      </p:cBhvr>
                                      <p:to>
                                        <p:strVal val="hidden"/>
                                      </p:to>
                                    </p:set>
                                  </p:childTnLst>
                                </p:cTn>
                              </p:par>
                              <p:par>
                                <p:cTn id="37" presetID="53" presetClass="exit" presetSubtype="544" fill="hold" grpId="1" nodeType="withEffect">
                                  <p:stCondLst>
                                    <p:cond delay="0"/>
                                  </p:stCondLst>
                                  <p:childTnLst>
                                    <p:anim calcmode="lin" valueType="num">
                                      <p:cBhvr>
                                        <p:cTn id="38" dur="750"/>
                                        <p:tgtEl>
                                          <p:spTgt spid="25"/>
                                        </p:tgtEl>
                                        <p:attrNameLst>
                                          <p:attrName>ppt_w</p:attrName>
                                        </p:attrNameLst>
                                      </p:cBhvr>
                                      <p:tavLst>
                                        <p:tav tm="0">
                                          <p:val>
                                            <p:strVal val="ppt_w"/>
                                          </p:val>
                                        </p:tav>
                                        <p:tav tm="100000">
                                          <p:val>
                                            <p:fltVal val="0"/>
                                          </p:val>
                                        </p:tav>
                                      </p:tavLst>
                                    </p:anim>
                                    <p:anim calcmode="lin" valueType="num">
                                      <p:cBhvr>
                                        <p:cTn id="39" dur="750"/>
                                        <p:tgtEl>
                                          <p:spTgt spid="25"/>
                                        </p:tgtEl>
                                        <p:attrNameLst>
                                          <p:attrName>ppt_h</p:attrName>
                                        </p:attrNameLst>
                                      </p:cBhvr>
                                      <p:tavLst>
                                        <p:tav tm="0">
                                          <p:val>
                                            <p:strVal val="ppt_h"/>
                                          </p:val>
                                        </p:tav>
                                        <p:tav tm="100000">
                                          <p:val>
                                            <p:fltVal val="0"/>
                                          </p:val>
                                        </p:tav>
                                      </p:tavLst>
                                    </p:anim>
                                    <p:animEffect transition="out" filter="fade">
                                      <p:cBhvr>
                                        <p:cTn id="40" dur="750"/>
                                        <p:tgtEl>
                                          <p:spTgt spid="25"/>
                                        </p:tgtEl>
                                      </p:cBhvr>
                                    </p:animEffect>
                                    <p:anim calcmode="lin" valueType="num">
                                      <p:cBhvr>
                                        <p:cTn id="41" dur="750"/>
                                        <p:tgtEl>
                                          <p:spTgt spid="25"/>
                                        </p:tgtEl>
                                        <p:attrNameLst>
                                          <p:attrName>ppt_x</p:attrName>
                                        </p:attrNameLst>
                                      </p:cBhvr>
                                      <p:tavLst>
                                        <p:tav tm="0">
                                          <p:val>
                                            <p:strVal val="ppt_x"/>
                                          </p:val>
                                        </p:tav>
                                        <p:tav tm="100000">
                                          <p:val>
                                            <p:fltVal val="0.5"/>
                                          </p:val>
                                        </p:tav>
                                      </p:tavLst>
                                    </p:anim>
                                    <p:anim calcmode="lin" valueType="num">
                                      <p:cBhvr>
                                        <p:cTn id="42" dur="750"/>
                                        <p:tgtEl>
                                          <p:spTgt spid="25"/>
                                        </p:tgtEl>
                                        <p:attrNameLst>
                                          <p:attrName>ppt_y</p:attrName>
                                        </p:attrNameLst>
                                      </p:cBhvr>
                                      <p:tavLst>
                                        <p:tav tm="0">
                                          <p:val>
                                            <p:strVal val="ppt_y"/>
                                          </p:val>
                                        </p:tav>
                                        <p:tav tm="100000">
                                          <p:val>
                                            <p:fltVal val="0.5"/>
                                          </p:val>
                                        </p:tav>
                                      </p:tavLst>
                                    </p:anim>
                                    <p:set>
                                      <p:cBhvr>
                                        <p:cTn id="43" dur="1" fill="hold">
                                          <p:stCondLst>
                                            <p:cond delay="749"/>
                                          </p:stCondLst>
                                        </p:cTn>
                                        <p:tgtEl>
                                          <p:spTgt spid="25"/>
                                        </p:tgtEl>
                                        <p:attrNameLst>
                                          <p:attrName>style.visibility</p:attrName>
                                        </p:attrNameLst>
                                      </p:cBhvr>
                                      <p:to>
                                        <p:strVal val="hidden"/>
                                      </p:to>
                                    </p:set>
                                  </p:childTnLst>
                                </p:cTn>
                              </p:par>
                              <p:par>
                                <p:cTn id="44" presetID="53" presetClass="exit" presetSubtype="544" fill="hold" grpId="1" nodeType="withEffect">
                                  <p:stCondLst>
                                    <p:cond delay="0"/>
                                  </p:stCondLst>
                                  <p:childTnLst>
                                    <p:anim calcmode="lin" valueType="num">
                                      <p:cBhvr>
                                        <p:cTn id="45" dur="750"/>
                                        <p:tgtEl>
                                          <p:spTgt spid="26"/>
                                        </p:tgtEl>
                                        <p:attrNameLst>
                                          <p:attrName>ppt_w</p:attrName>
                                        </p:attrNameLst>
                                      </p:cBhvr>
                                      <p:tavLst>
                                        <p:tav tm="0">
                                          <p:val>
                                            <p:strVal val="ppt_w"/>
                                          </p:val>
                                        </p:tav>
                                        <p:tav tm="100000">
                                          <p:val>
                                            <p:fltVal val="0"/>
                                          </p:val>
                                        </p:tav>
                                      </p:tavLst>
                                    </p:anim>
                                    <p:anim calcmode="lin" valueType="num">
                                      <p:cBhvr>
                                        <p:cTn id="46" dur="750"/>
                                        <p:tgtEl>
                                          <p:spTgt spid="26"/>
                                        </p:tgtEl>
                                        <p:attrNameLst>
                                          <p:attrName>ppt_h</p:attrName>
                                        </p:attrNameLst>
                                      </p:cBhvr>
                                      <p:tavLst>
                                        <p:tav tm="0">
                                          <p:val>
                                            <p:strVal val="ppt_h"/>
                                          </p:val>
                                        </p:tav>
                                        <p:tav tm="100000">
                                          <p:val>
                                            <p:fltVal val="0"/>
                                          </p:val>
                                        </p:tav>
                                      </p:tavLst>
                                    </p:anim>
                                    <p:animEffect transition="out" filter="fade">
                                      <p:cBhvr>
                                        <p:cTn id="47" dur="750"/>
                                        <p:tgtEl>
                                          <p:spTgt spid="26"/>
                                        </p:tgtEl>
                                      </p:cBhvr>
                                    </p:animEffect>
                                    <p:anim calcmode="lin" valueType="num">
                                      <p:cBhvr>
                                        <p:cTn id="48" dur="750"/>
                                        <p:tgtEl>
                                          <p:spTgt spid="26"/>
                                        </p:tgtEl>
                                        <p:attrNameLst>
                                          <p:attrName>ppt_x</p:attrName>
                                        </p:attrNameLst>
                                      </p:cBhvr>
                                      <p:tavLst>
                                        <p:tav tm="0">
                                          <p:val>
                                            <p:strVal val="ppt_x"/>
                                          </p:val>
                                        </p:tav>
                                        <p:tav tm="100000">
                                          <p:val>
                                            <p:fltVal val="0.5"/>
                                          </p:val>
                                        </p:tav>
                                      </p:tavLst>
                                    </p:anim>
                                    <p:anim calcmode="lin" valueType="num">
                                      <p:cBhvr>
                                        <p:cTn id="49" dur="750"/>
                                        <p:tgtEl>
                                          <p:spTgt spid="26"/>
                                        </p:tgtEl>
                                        <p:attrNameLst>
                                          <p:attrName>ppt_y</p:attrName>
                                        </p:attrNameLst>
                                      </p:cBhvr>
                                      <p:tavLst>
                                        <p:tav tm="0">
                                          <p:val>
                                            <p:strVal val="ppt_y"/>
                                          </p:val>
                                        </p:tav>
                                        <p:tav tm="100000">
                                          <p:val>
                                            <p:fltVal val="0.5"/>
                                          </p:val>
                                        </p:tav>
                                      </p:tavLst>
                                    </p:anim>
                                    <p:set>
                                      <p:cBhvr>
                                        <p:cTn id="50" dur="1" fill="hold">
                                          <p:stCondLst>
                                            <p:cond delay="749"/>
                                          </p:stCondLst>
                                        </p:cTn>
                                        <p:tgtEl>
                                          <p:spTgt spid="26"/>
                                        </p:tgtEl>
                                        <p:attrNameLst>
                                          <p:attrName>style.visibility</p:attrName>
                                        </p:attrNameLst>
                                      </p:cBhvr>
                                      <p:to>
                                        <p:strVal val="hidden"/>
                                      </p:to>
                                    </p:set>
                                  </p:childTnLst>
                                </p:cTn>
                              </p:par>
                              <p:par>
                                <p:cTn id="51" presetID="53" presetClass="exit" presetSubtype="544" fill="hold" grpId="1" nodeType="withEffect">
                                  <p:stCondLst>
                                    <p:cond delay="0"/>
                                  </p:stCondLst>
                                  <p:childTnLst>
                                    <p:anim calcmode="lin" valueType="num">
                                      <p:cBhvr>
                                        <p:cTn id="52" dur="750"/>
                                        <p:tgtEl>
                                          <p:spTgt spid="27"/>
                                        </p:tgtEl>
                                        <p:attrNameLst>
                                          <p:attrName>ppt_w</p:attrName>
                                        </p:attrNameLst>
                                      </p:cBhvr>
                                      <p:tavLst>
                                        <p:tav tm="0">
                                          <p:val>
                                            <p:strVal val="ppt_w"/>
                                          </p:val>
                                        </p:tav>
                                        <p:tav tm="100000">
                                          <p:val>
                                            <p:fltVal val="0"/>
                                          </p:val>
                                        </p:tav>
                                      </p:tavLst>
                                    </p:anim>
                                    <p:anim calcmode="lin" valueType="num">
                                      <p:cBhvr>
                                        <p:cTn id="53" dur="750"/>
                                        <p:tgtEl>
                                          <p:spTgt spid="27"/>
                                        </p:tgtEl>
                                        <p:attrNameLst>
                                          <p:attrName>ppt_h</p:attrName>
                                        </p:attrNameLst>
                                      </p:cBhvr>
                                      <p:tavLst>
                                        <p:tav tm="0">
                                          <p:val>
                                            <p:strVal val="ppt_h"/>
                                          </p:val>
                                        </p:tav>
                                        <p:tav tm="100000">
                                          <p:val>
                                            <p:fltVal val="0"/>
                                          </p:val>
                                        </p:tav>
                                      </p:tavLst>
                                    </p:anim>
                                    <p:animEffect transition="out" filter="fade">
                                      <p:cBhvr>
                                        <p:cTn id="54" dur="750"/>
                                        <p:tgtEl>
                                          <p:spTgt spid="27"/>
                                        </p:tgtEl>
                                      </p:cBhvr>
                                    </p:animEffect>
                                    <p:anim calcmode="lin" valueType="num">
                                      <p:cBhvr>
                                        <p:cTn id="55" dur="750"/>
                                        <p:tgtEl>
                                          <p:spTgt spid="27"/>
                                        </p:tgtEl>
                                        <p:attrNameLst>
                                          <p:attrName>ppt_x</p:attrName>
                                        </p:attrNameLst>
                                      </p:cBhvr>
                                      <p:tavLst>
                                        <p:tav tm="0">
                                          <p:val>
                                            <p:strVal val="ppt_x"/>
                                          </p:val>
                                        </p:tav>
                                        <p:tav tm="100000">
                                          <p:val>
                                            <p:fltVal val="0.5"/>
                                          </p:val>
                                        </p:tav>
                                      </p:tavLst>
                                    </p:anim>
                                    <p:anim calcmode="lin" valueType="num">
                                      <p:cBhvr>
                                        <p:cTn id="56" dur="750"/>
                                        <p:tgtEl>
                                          <p:spTgt spid="27"/>
                                        </p:tgtEl>
                                        <p:attrNameLst>
                                          <p:attrName>ppt_y</p:attrName>
                                        </p:attrNameLst>
                                      </p:cBhvr>
                                      <p:tavLst>
                                        <p:tav tm="0">
                                          <p:val>
                                            <p:strVal val="ppt_y"/>
                                          </p:val>
                                        </p:tav>
                                        <p:tav tm="100000">
                                          <p:val>
                                            <p:fltVal val="0.5"/>
                                          </p:val>
                                        </p:tav>
                                      </p:tavLst>
                                    </p:anim>
                                    <p:set>
                                      <p:cBhvr>
                                        <p:cTn id="57" dur="1" fill="hold">
                                          <p:stCondLst>
                                            <p:cond delay="749"/>
                                          </p:stCondLst>
                                        </p:cTn>
                                        <p:tgtEl>
                                          <p:spTgt spid="27"/>
                                        </p:tgtEl>
                                        <p:attrNameLst>
                                          <p:attrName>style.visibility</p:attrName>
                                        </p:attrNameLst>
                                      </p:cBhvr>
                                      <p:to>
                                        <p:strVal val="hidden"/>
                                      </p:to>
                                    </p:set>
                                  </p:childTnLst>
                                </p:cTn>
                              </p:par>
                              <p:par>
                                <p:cTn id="58" presetID="53" presetClass="exit" presetSubtype="544" fill="hold" grpId="1" nodeType="withEffect">
                                  <p:stCondLst>
                                    <p:cond delay="0"/>
                                  </p:stCondLst>
                                  <p:childTnLst>
                                    <p:anim calcmode="lin" valueType="num">
                                      <p:cBhvr>
                                        <p:cTn id="59" dur="750"/>
                                        <p:tgtEl>
                                          <p:spTgt spid="28"/>
                                        </p:tgtEl>
                                        <p:attrNameLst>
                                          <p:attrName>ppt_w</p:attrName>
                                        </p:attrNameLst>
                                      </p:cBhvr>
                                      <p:tavLst>
                                        <p:tav tm="0">
                                          <p:val>
                                            <p:strVal val="ppt_w"/>
                                          </p:val>
                                        </p:tav>
                                        <p:tav tm="100000">
                                          <p:val>
                                            <p:fltVal val="0"/>
                                          </p:val>
                                        </p:tav>
                                      </p:tavLst>
                                    </p:anim>
                                    <p:anim calcmode="lin" valueType="num">
                                      <p:cBhvr>
                                        <p:cTn id="60" dur="750"/>
                                        <p:tgtEl>
                                          <p:spTgt spid="28"/>
                                        </p:tgtEl>
                                        <p:attrNameLst>
                                          <p:attrName>ppt_h</p:attrName>
                                        </p:attrNameLst>
                                      </p:cBhvr>
                                      <p:tavLst>
                                        <p:tav tm="0">
                                          <p:val>
                                            <p:strVal val="ppt_h"/>
                                          </p:val>
                                        </p:tav>
                                        <p:tav tm="100000">
                                          <p:val>
                                            <p:fltVal val="0"/>
                                          </p:val>
                                        </p:tav>
                                      </p:tavLst>
                                    </p:anim>
                                    <p:animEffect transition="out" filter="fade">
                                      <p:cBhvr>
                                        <p:cTn id="61" dur="750"/>
                                        <p:tgtEl>
                                          <p:spTgt spid="28"/>
                                        </p:tgtEl>
                                      </p:cBhvr>
                                    </p:animEffect>
                                    <p:anim calcmode="lin" valueType="num">
                                      <p:cBhvr>
                                        <p:cTn id="62" dur="750"/>
                                        <p:tgtEl>
                                          <p:spTgt spid="28"/>
                                        </p:tgtEl>
                                        <p:attrNameLst>
                                          <p:attrName>ppt_x</p:attrName>
                                        </p:attrNameLst>
                                      </p:cBhvr>
                                      <p:tavLst>
                                        <p:tav tm="0">
                                          <p:val>
                                            <p:strVal val="ppt_x"/>
                                          </p:val>
                                        </p:tav>
                                        <p:tav tm="100000">
                                          <p:val>
                                            <p:fltVal val="0.5"/>
                                          </p:val>
                                        </p:tav>
                                      </p:tavLst>
                                    </p:anim>
                                    <p:anim calcmode="lin" valueType="num">
                                      <p:cBhvr>
                                        <p:cTn id="63" dur="750"/>
                                        <p:tgtEl>
                                          <p:spTgt spid="28"/>
                                        </p:tgtEl>
                                        <p:attrNameLst>
                                          <p:attrName>ppt_y</p:attrName>
                                        </p:attrNameLst>
                                      </p:cBhvr>
                                      <p:tavLst>
                                        <p:tav tm="0">
                                          <p:val>
                                            <p:strVal val="ppt_y"/>
                                          </p:val>
                                        </p:tav>
                                        <p:tav tm="100000">
                                          <p:val>
                                            <p:fltVal val="0.5"/>
                                          </p:val>
                                        </p:tav>
                                      </p:tavLst>
                                    </p:anim>
                                    <p:set>
                                      <p:cBhvr>
                                        <p:cTn id="64" dur="1" fill="hold">
                                          <p:stCondLst>
                                            <p:cond delay="749"/>
                                          </p:stCondLst>
                                        </p:cTn>
                                        <p:tgtEl>
                                          <p:spTgt spid="28"/>
                                        </p:tgtEl>
                                        <p:attrNameLst>
                                          <p:attrName>style.visibility</p:attrName>
                                        </p:attrNameLst>
                                      </p:cBhvr>
                                      <p:to>
                                        <p:strVal val="hidden"/>
                                      </p:to>
                                    </p:set>
                                  </p:childTnLst>
                                </p:cTn>
                              </p:par>
                              <p:par>
                                <p:cTn id="65" presetID="53" presetClass="exit" presetSubtype="544" fill="hold" grpId="2" nodeType="withEffect">
                                  <p:stCondLst>
                                    <p:cond delay="0"/>
                                  </p:stCondLst>
                                  <p:childTnLst>
                                    <p:anim calcmode="lin" valueType="num">
                                      <p:cBhvr>
                                        <p:cTn id="66" dur="750"/>
                                        <p:tgtEl>
                                          <p:spTgt spid="32"/>
                                        </p:tgtEl>
                                        <p:attrNameLst>
                                          <p:attrName>ppt_w</p:attrName>
                                        </p:attrNameLst>
                                      </p:cBhvr>
                                      <p:tavLst>
                                        <p:tav tm="0">
                                          <p:val>
                                            <p:strVal val="ppt_w"/>
                                          </p:val>
                                        </p:tav>
                                        <p:tav tm="100000">
                                          <p:val>
                                            <p:fltVal val="0"/>
                                          </p:val>
                                        </p:tav>
                                      </p:tavLst>
                                    </p:anim>
                                    <p:anim calcmode="lin" valueType="num">
                                      <p:cBhvr>
                                        <p:cTn id="67" dur="750"/>
                                        <p:tgtEl>
                                          <p:spTgt spid="32"/>
                                        </p:tgtEl>
                                        <p:attrNameLst>
                                          <p:attrName>ppt_h</p:attrName>
                                        </p:attrNameLst>
                                      </p:cBhvr>
                                      <p:tavLst>
                                        <p:tav tm="0">
                                          <p:val>
                                            <p:strVal val="ppt_h"/>
                                          </p:val>
                                        </p:tav>
                                        <p:tav tm="100000">
                                          <p:val>
                                            <p:fltVal val="0"/>
                                          </p:val>
                                        </p:tav>
                                      </p:tavLst>
                                    </p:anim>
                                    <p:animEffect transition="out" filter="fade">
                                      <p:cBhvr>
                                        <p:cTn id="68" dur="750"/>
                                        <p:tgtEl>
                                          <p:spTgt spid="32"/>
                                        </p:tgtEl>
                                      </p:cBhvr>
                                    </p:animEffect>
                                    <p:anim calcmode="lin" valueType="num">
                                      <p:cBhvr>
                                        <p:cTn id="69" dur="750"/>
                                        <p:tgtEl>
                                          <p:spTgt spid="32"/>
                                        </p:tgtEl>
                                        <p:attrNameLst>
                                          <p:attrName>ppt_x</p:attrName>
                                        </p:attrNameLst>
                                      </p:cBhvr>
                                      <p:tavLst>
                                        <p:tav tm="0">
                                          <p:val>
                                            <p:strVal val="ppt_x"/>
                                          </p:val>
                                        </p:tav>
                                        <p:tav tm="100000">
                                          <p:val>
                                            <p:fltVal val="0.5"/>
                                          </p:val>
                                        </p:tav>
                                      </p:tavLst>
                                    </p:anim>
                                    <p:anim calcmode="lin" valueType="num">
                                      <p:cBhvr>
                                        <p:cTn id="70" dur="750"/>
                                        <p:tgtEl>
                                          <p:spTgt spid="32"/>
                                        </p:tgtEl>
                                        <p:attrNameLst>
                                          <p:attrName>ppt_y</p:attrName>
                                        </p:attrNameLst>
                                      </p:cBhvr>
                                      <p:tavLst>
                                        <p:tav tm="0">
                                          <p:val>
                                            <p:strVal val="ppt_y"/>
                                          </p:val>
                                        </p:tav>
                                        <p:tav tm="100000">
                                          <p:val>
                                            <p:fltVal val="0.5"/>
                                          </p:val>
                                        </p:tav>
                                      </p:tavLst>
                                    </p:anim>
                                    <p:set>
                                      <p:cBhvr>
                                        <p:cTn id="71" dur="1" fill="hold">
                                          <p:stCondLst>
                                            <p:cond delay="749"/>
                                          </p:stCondLst>
                                        </p:cTn>
                                        <p:tgtEl>
                                          <p:spTgt spid="32"/>
                                        </p:tgtEl>
                                        <p:attrNameLst>
                                          <p:attrName>style.visibility</p:attrName>
                                        </p:attrNameLst>
                                      </p:cBhvr>
                                      <p:to>
                                        <p:strVal val="hidden"/>
                                      </p:to>
                                    </p:set>
                                  </p:childTnLst>
                                </p:cTn>
                              </p:par>
                              <p:par>
                                <p:cTn id="72" presetID="53" presetClass="exit" presetSubtype="544" fill="hold" grpId="2" nodeType="withEffect">
                                  <p:stCondLst>
                                    <p:cond delay="0"/>
                                  </p:stCondLst>
                                  <p:childTnLst>
                                    <p:anim calcmode="lin" valueType="num">
                                      <p:cBhvr>
                                        <p:cTn id="73" dur="750"/>
                                        <p:tgtEl>
                                          <p:spTgt spid="33"/>
                                        </p:tgtEl>
                                        <p:attrNameLst>
                                          <p:attrName>ppt_w</p:attrName>
                                        </p:attrNameLst>
                                      </p:cBhvr>
                                      <p:tavLst>
                                        <p:tav tm="0">
                                          <p:val>
                                            <p:strVal val="ppt_w"/>
                                          </p:val>
                                        </p:tav>
                                        <p:tav tm="100000">
                                          <p:val>
                                            <p:fltVal val="0"/>
                                          </p:val>
                                        </p:tav>
                                      </p:tavLst>
                                    </p:anim>
                                    <p:anim calcmode="lin" valueType="num">
                                      <p:cBhvr>
                                        <p:cTn id="74" dur="750"/>
                                        <p:tgtEl>
                                          <p:spTgt spid="33"/>
                                        </p:tgtEl>
                                        <p:attrNameLst>
                                          <p:attrName>ppt_h</p:attrName>
                                        </p:attrNameLst>
                                      </p:cBhvr>
                                      <p:tavLst>
                                        <p:tav tm="0">
                                          <p:val>
                                            <p:strVal val="ppt_h"/>
                                          </p:val>
                                        </p:tav>
                                        <p:tav tm="100000">
                                          <p:val>
                                            <p:fltVal val="0"/>
                                          </p:val>
                                        </p:tav>
                                      </p:tavLst>
                                    </p:anim>
                                    <p:animEffect transition="out" filter="fade">
                                      <p:cBhvr>
                                        <p:cTn id="75" dur="750"/>
                                        <p:tgtEl>
                                          <p:spTgt spid="33"/>
                                        </p:tgtEl>
                                      </p:cBhvr>
                                    </p:animEffect>
                                    <p:anim calcmode="lin" valueType="num">
                                      <p:cBhvr>
                                        <p:cTn id="76" dur="750"/>
                                        <p:tgtEl>
                                          <p:spTgt spid="33"/>
                                        </p:tgtEl>
                                        <p:attrNameLst>
                                          <p:attrName>ppt_x</p:attrName>
                                        </p:attrNameLst>
                                      </p:cBhvr>
                                      <p:tavLst>
                                        <p:tav tm="0">
                                          <p:val>
                                            <p:strVal val="ppt_x"/>
                                          </p:val>
                                        </p:tav>
                                        <p:tav tm="100000">
                                          <p:val>
                                            <p:fltVal val="0.5"/>
                                          </p:val>
                                        </p:tav>
                                      </p:tavLst>
                                    </p:anim>
                                    <p:anim calcmode="lin" valueType="num">
                                      <p:cBhvr>
                                        <p:cTn id="77" dur="750"/>
                                        <p:tgtEl>
                                          <p:spTgt spid="33"/>
                                        </p:tgtEl>
                                        <p:attrNameLst>
                                          <p:attrName>ppt_y</p:attrName>
                                        </p:attrNameLst>
                                      </p:cBhvr>
                                      <p:tavLst>
                                        <p:tav tm="0">
                                          <p:val>
                                            <p:strVal val="ppt_y"/>
                                          </p:val>
                                        </p:tav>
                                        <p:tav tm="100000">
                                          <p:val>
                                            <p:fltVal val="0.5"/>
                                          </p:val>
                                        </p:tav>
                                      </p:tavLst>
                                    </p:anim>
                                    <p:set>
                                      <p:cBhvr>
                                        <p:cTn id="78" dur="1" fill="hold">
                                          <p:stCondLst>
                                            <p:cond delay="749"/>
                                          </p:stCondLst>
                                        </p:cTn>
                                        <p:tgtEl>
                                          <p:spTgt spid="33"/>
                                        </p:tgtEl>
                                        <p:attrNameLst>
                                          <p:attrName>style.visibility</p:attrName>
                                        </p:attrNameLst>
                                      </p:cBhvr>
                                      <p:to>
                                        <p:strVal val="hidden"/>
                                      </p:to>
                                    </p:set>
                                  </p:childTnLst>
                                </p:cTn>
                              </p:par>
                              <p:par>
                                <p:cTn id="79" presetID="53" presetClass="exit" presetSubtype="544" fill="hold" grpId="0" nodeType="withEffect">
                                  <p:stCondLst>
                                    <p:cond delay="0"/>
                                  </p:stCondLst>
                                  <p:childTnLst>
                                    <p:anim calcmode="lin" valueType="num">
                                      <p:cBhvr>
                                        <p:cTn id="80" dur="750"/>
                                        <p:tgtEl>
                                          <p:spTgt spid="29"/>
                                        </p:tgtEl>
                                        <p:attrNameLst>
                                          <p:attrName>ppt_w</p:attrName>
                                        </p:attrNameLst>
                                      </p:cBhvr>
                                      <p:tavLst>
                                        <p:tav tm="0">
                                          <p:val>
                                            <p:strVal val="ppt_w"/>
                                          </p:val>
                                        </p:tav>
                                        <p:tav tm="100000">
                                          <p:val>
                                            <p:fltVal val="0"/>
                                          </p:val>
                                        </p:tav>
                                      </p:tavLst>
                                    </p:anim>
                                    <p:anim calcmode="lin" valueType="num">
                                      <p:cBhvr>
                                        <p:cTn id="81" dur="750"/>
                                        <p:tgtEl>
                                          <p:spTgt spid="29"/>
                                        </p:tgtEl>
                                        <p:attrNameLst>
                                          <p:attrName>ppt_h</p:attrName>
                                        </p:attrNameLst>
                                      </p:cBhvr>
                                      <p:tavLst>
                                        <p:tav tm="0">
                                          <p:val>
                                            <p:strVal val="ppt_h"/>
                                          </p:val>
                                        </p:tav>
                                        <p:tav tm="100000">
                                          <p:val>
                                            <p:fltVal val="0"/>
                                          </p:val>
                                        </p:tav>
                                      </p:tavLst>
                                    </p:anim>
                                    <p:animEffect transition="out" filter="fade">
                                      <p:cBhvr>
                                        <p:cTn id="82" dur="750"/>
                                        <p:tgtEl>
                                          <p:spTgt spid="29"/>
                                        </p:tgtEl>
                                      </p:cBhvr>
                                    </p:animEffect>
                                    <p:anim calcmode="lin" valueType="num">
                                      <p:cBhvr>
                                        <p:cTn id="83" dur="750"/>
                                        <p:tgtEl>
                                          <p:spTgt spid="29"/>
                                        </p:tgtEl>
                                        <p:attrNameLst>
                                          <p:attrName>ppt_x</p:attrName>
                                        </p:attrNameLst>
                                      </p:cBhvr>
                                      <p:tavLst>
                                        <p:tav tm="0">
                                          <p:val>
                                            <p:strVal val="ppt_x"/>
                                          </p:val>
                                        </p:tav>
                                        <p:tav tm="100000">
                                          <p:val>
                                            <p:fltVal val="0.5"/>
                                          </p:val>
                                        </p:tav>
                                      </p:tavLst>
                                    </p:anim>
                                    <p:anim calcmode="lin" valueType="num">
                                      <p:cBhvr>
                                        <p:cTn id="84" dur="750"/>
                                        <p:tgtEl>
                                          <p:spTgt spid="29"/>
                                        </p:tgtEl>
                                        <p:attrNameLst>
                                          <p:attrName>ppt_y</p:attrName>
                                        </p:attrNameLst>
                                      </p:cBhvr>
                                      <p:tavLst>
                                        <p:tav tm="0">
                                          <p:val>
                                            <p:strVal val="ppt_y"/>
                                          </p:val>
                                        </p:tav>
                                        <p:tav tm="100000">
                                          <p:val>
                                            <p:fltVal val="0.5"/>
                                          </p:val>
                                        </p:tav>
                                      </p:tavLst>
                                    </p:anim>
                                    <p:set>
                                      <p:cBhvr>
                                        <p:cTn id="85" dur="1" fill="hold">
                                          <p:stCondLst>
                                            <p:cond delay="749"/>
                                          </p:stCondLst>
                                        </p:cTn>
                                        <p:tgtEl>
                                          <p:spTgt spid="29"/>
                                        </p:tgtEl>
                                        <p:attrNameLst>
                                          <p:attrName>style.visibility</p:attrName>
                                        </p:attrNameLst>
                                      </p:cBhvr>
                                      <p:to>
                                        <p:strVal val="hidden"/>
                                      </p:to>
                                    </p:set>
                                  </p:childTnLst>
                                </p:cTn>
                              </p:par>
                              <p:par>
                                <p:cTn id="86" presetID="53" presetClass="exit" presetSubtype="544" fill="hold" grpId="0" nodeType="withEffect">
                                  <p:stCondLst>
                                    <p:cond delay="0"/>
                                  </p:stCondLst>
                                  <p:childTnLst>
                                    <p:anim calcmode="lin" valueType="num">
                                      <p:cBhvr>
                                        <p:cTn id="87" dur="750"/>
                                        <p:tgtEl>
                                          <p:spTgt spid="30"/>
                                        </p:tgtEl>
                                        <p:attrNameLst>
                                          <p:attrName>ppt_w</p:attrName>
                                        </p:attrNameLst>
                                      </p:cBhvr>
                                      <p:tavLst>
                                        <p:tav tm="0">
                                          <p:val>
                                            <p:strVal val="ppt_w"/>
                                          </p:val>
                                        </p:tav>
                                        <p:tav tm="100000">
                                          <p:val>
                                            <p:fltVal val="0"/>
                                          </p:val>
                                        </p:tav>
                                      </p:tavLst>
                                    </p:anim>
                                    <p:anim calcmode="lin" valueType="num">
                                      <p:cBhvr>
                                        <p:cTn id="88" dur="750"/>
                                        <p:tgtEl>
                                          <p:spTgt spid="30"/>
                                        </p:tgtEl>
                                        <p:attrNameLst>
                                          <p:attrName>ppt_h</p:attrName>
                                        </p:attrNameLst>
                                      </p:cBhvr>
                                      <p:tavLst>
                                        <p:tav tm="0">
                                          <p:val>
                                            <p:strVal val="ppt_h"/>
                                          </p:val>
                                        </p:tav>
                                        <p:tav tm="100000">
                                          <p:val>
                                            <p:fltVal val="0"/>
                                          </p:val>
                                        </p:tav>
                                      </p:tavLst>
                                    </p:anim>
                                    <p:animEffect transition="out" filter="fade">
                                      <p:cBhvr>
                                        <p:cTn id="89" dur="750"/>
                                        <p:tgtEl>
                                          <p:spTgt spid="30"/>
                                        </p:tgtEl>
                                      </p:cBhvr>
                                    </p:animEffect>
                                    <p:anim calcmode="lin" valueType="num">
                                      <p:cBhvr>
                                        <p:cTn id="90" dur="750"/>
                                        <p:tgtEl>
                                          <p:spTgt spid="30"/>
                                        </p:tgtEl>
                                        <p:attrNameLst>
                                          <p:attrName>ppt_x</p:attrName>
                                        </p:attrNameLst>
                                      </p:cBhvr>
                                      <p:tavLst>
                                        <p:tav tm="0">
                                          <p:val>
                                            <p:strVal val="ppt_x"/>
                                          </p:val>
                                        </p:tav>
                                        <p:tav tm="100000">
                                          <p:val>
                                            <p:fltVal val="0.5"/>
                                          </p:val>
                                        </p:tav>
                                      </p:tavLst>
                                    </p:anim>
                                    <p:anim calcmode="lin" valueType="num">
                                      <p:cBhvr>
                                        <p:cTn id="91" dur="750"/>
                                        <p:tgtEl>
                                          <p:spTgt spid="30"/>
                                        </p:tgtEl>
                                        <p:attrNameLst>
                                          <p:attrName>ppt_y</p:attrName>
                                        </p:attrNameLst>
                                      </p:cBhvr>
                                      <p:tavLst>
                                        <p:tav tm="0">
                                          <p:val>
                                            <p:strVal val="ppt_y"/>
                                          </p:val>
                                        </p:tav>
                                        <p:tav tm="100000">
                                          <p:val>
                                            <p:fltVal val="0.5"/>
                                          </p:val>
                                        </p:tav>
                                      </p:tavLst>
                                    </p:anim>
                                    <p:set>
                                      <p:cBhvr>
                                        <p:cTn id="92" dur="1" fill="hold">
                                          <p:stCondLst>
                                            <p:cond delay="749"/>
                                          </p:stCondLst>
                                        </p:cTn>
                                        <p:tgtEl>
                                          <p:spTgt spid="30"/>
                                        </p:tgtEl>
                                        <p:attrNameLst>
                                          <p:attrName>style.visibility</p:attrName>
                                        </p:attrNameLst>
                                      </p:cBhvr>
                                      <p:to>
                                        <p:strVal val="hidden"/>
                                      </p:to>
                                    </p:set>
                                  </p:childTnLst>
                                </p:cTn>
                              </p:par>
                              <p:par>
                                <p:cTn id="93" presetID="53" presetClass="exit" presetSubtype="544" fill="hold" grpId="0" nodeType="withEffect">
                                  <p:stCondLst>
                                    <p:cond delay="0"/>
                                  </p:stCondLst>
                                  <p:childTnLst>
                                    <p:anim calcmode="lin" valueType="num">
                                      <p:cBhvr>
                                        <p:cTn id="94" dur="750"/>
                                        <p:tgtEl>
                                          <p:spTgt spid="31"/>
                                        </p:tgtEl>
                                        <p:attrNameLst>
                                          <p:attrName>ppt_w</p:attrName>
                                        </p:attrNameLst>
                                      </p:cBhvr>
                                      <p:tavLst>
                                        <p:tav tm="0">
                                          <p:val>
                                            <p:strVal val="ppt_w"/>
                                          </p:val>
                                        </p:tav>
                                        <p:tav tm="100000">
                                          <p:val>
                                            <p:fltVal val="0"/>
                                          </p:val>
                                        </p:tav>
                                      </p:tavLst>
                                    </p:anim>
                                    <p:anim calcmode="lin" valueType="num">
                                      <p:cBhvr>
                                        <p:cTn id="95" dur="750"/>
                                        <p:tgtEl>
                                          <p:spTgt spid="31"/>
                                        </p:tgtEl>
                                        <p:attrNameLst>
                                          <p:attrName>ppt_h</p:attrName>
                                        </p:attrNameLst>
                                      </p:cBhvr>
                                      <p:tavLst>
                                        <p:tav tm="0">
                                          <p:val>
                                            <p:strVal val="ppt_h"/>
                                          </p:val>
                                        </p:tav>
                                        <p:tav tm="100000">
                                          <p:val>
                                            <p:fltVal val="0"/>
                                          </p:val>
                                        </p:tav>
                                      </p:tavLst>
                                    </p:anim>
                                    <p:animEffect transition="out" filter="fade">
                                      <p:cBhvr>
                                        <p:cTn id="96" dur="750"/>
                                        <p:tgtEl>
                                          <p:spTgt spid="31"/>
                                        </p:tgtEl>
                                      </p:cBhvr>
                                    </p:animEffect>
                                    <p:anim calcmode="lin" valueType="num">
                                      <p:cBhvr>
                                        <p:cTn id="97" dur="750"/>
                                        <p:tgtEl>
                                          <p:spTgt spid="31"/>
                                        </p:tgtEl>
                                        <p:attrNameLst>
                                          <p:attrName>ppt_x</p:attrName>
                                        </p:attrNameLst>
                                      </p:cBhvr>
                                      <p:tavLst>
                                        <p:tav tm="0">
                                          <p:val>
                                            <p:strVal val="ppt_x"/>
                                          </p:val>
                                        </p:tav>
                                        <p:tav tm="100000">
                                          <p:val>
                                            <p:fltVal val="0.5"/>
                                          </p:val>
                                        </p:tav>
                                      </p:tavLst>
                                    </p:anim>
                                    <p:anim calcmode="lin" valueType="num">
                                      <p:cBhvr>
                                        <p:cTn id="98" dur="750"/>
                                        <p:tgtEl>
                                          <p:spTgt spid="31"/>
                                        </p:tgtEl>
                                        <p:attrNameLst>
                                          <p:attrName>ppt_y</p:attrName>
                                        </p:attrNameLst>
                                      </p:cBhvr>
                                      <p:tavLst>
                                        <p:tav tm="0">
                                          <p:val>
                                            <p:strVal val="ppt_y"/>
                                          </p:val>
                                        </p:tav>
                                        <p:tav tm="100000">
                                          <p:val>
                                            <p:fltVal val="0.5"/>
                                          </p:val>
                                        </p:tav>
                                      </p:tavLst>
                                    </p:anim>
                                    <p:set>
                                      <p:cBhvr>
                                        <p:cTn id="99" dur="1" fill="hold">
                                          <p:stCondLst>
                                            <p:cond delay="749"/>
                                          </p:stCondLst>
                                        </p:cTn>
                                        <p:tgtEl>
                                          <p:spTgt spid="31"/>
                                        </p:tgtEl>
                                        <p:attrNameLst>
                                          <p:attrName>style.visibility</p:attrName>
                                        </p:attrNameLst>
                                      </p:cBhvr>
                                      <p:to>
                                        <p:strVal val="hidden"/>
                                      </p:to>
                                    </p:set>
                                  </p:childTnLst>
                                </p:cTn>
                              </p:par>
                              <p:par>
                                <p:cTn id="100" presetID="53" presetClass="exit" presetSubtype="544" fill="hold" grpId="0" nodeType="withEffect">
                                  <p:stCondLst>
                                    <p:cond delay="0"/>
                                  </p:stCondLst>
                                  <p:childTnLst>
                                    <p:anim calcmode="lin" valueType="num">
                                      <p:cBhvr>
                                        <p:cTn id="101" dur="750"/>
                                        <p:tgtEl>
                                          <p:spTgt spid="34"/>
                                        </p:tgtEl>
                                        <p:attrNameLst>
                                          <p:attrName>ppt_w</p:attrName>
                                        </p:attrNameLst>
                                      </p:cBhvr>
                                      <p:tavLst>
                                        <p:tav tm="0">
                                          <p:val>
                                            <p:strVal val="ppt_w"/>
                                          </p:val>
                                        </p:tav>
                                        <p:tav tm="100000">
                                          <p:val>
                                            <p:fltVal val="0"/>
                                          </p:val>
                                        </p:tav>
                                      </p:tavLst>
                                    </p:anim>
                                    <p:anim calcmode="lin" valueType="num">
                                      <p:cBhvr>
                                        <p:cTn id="102" dur="750"/>
                                        <p:tgtEl>
                                          <p:spTgt spid="34"/>
                                        </p:tgtEl>
                                        <p:attrNameLst>
                                          <p:attrName>ppt_h</p:attrName>
                                        </p:attrNameLst>
                                      </p:cBhvr>
                                      <p:tavLst>
                                        <p:tav tm="0">
                                          <p:val>
                                            <p:strVal val="ppt_h"/>
                                          </p:val>
                                        </p:tav>
                                        <p:tav tm="100000">
                                          <p:val>
                                            <p:fltVal val="0"/>
                                          </p:val>
                                        </p:tav>
                                      </p:tavLst>
                                    </p:anim>
                                    <p:animEffect transition="out" filter="fade">
                                      <p:cBhvr>
                                        <p:cTn id="103" dur="750"/>
                                        <p:tgtEl>
                                          <p:spTgt spid="34"/>
                                        </p:tgtEl>
                                      </p:cBhvr>
                                    </p:animEffect>
                                    <p:anim calcmode="lin" valueType="num">
                                      <p:cBhvr>
                                        <p:cTn id="104" dur="750"/>
                                        <p:tgtEl>
                                          <p:spTgt spid="34"/>
                                        </p:tgtEl>
                                        <p:attrNameLst>
                                          <p:attrName>ppt_x</p:attrName>
                                        </p:attrNameLst>
                                      </p:cBhvr>
                                      <p:tavLst>
                                        <p:tav tm="0">
                                          <p:val>
                                            <p:strVal val="ppt_x"/>
                                          </p:val>
                                        </p:tav>
                                        <p:tav tm="100000">
                                          <p:val>
                                            <p:fltVal val="0.5"/>
                                          </p:val>
                                        </p:tav>
                                      </p:tavLst>
                                    </p:anim>
                                    <p:anim calcmode="lin" valueType="num">
                                      <p:cBhvr>
                                        <p:cTn id="105" dur="750"/>
                                        <p:tgtEl>
                                          <p:spTgt spid="34"/>
                                        </p:tgtEl>
                                        <p:attrNameLst>
                                          <p:attrName>ppt_y</p:attrName>
                                        </p:attrNameLst>
                                      </p:cBhvr>
                                      <p:tavLst>
                                        <p:tav tm="0">
                                          <p:val>
                                            <p:strVal val="ppt_y"/>
                                          </p:val>
                                        </p:tav>
                                        <p:tav tm="100000">
                                          <p:val>
                                            <p:fltVal val="0.5"/>
                                          </p:val>
                                        </p:tav>
                                      </p:tavLst>
                                    </p:anim>
                                    <p:set>
                                      <p:cBhvr>
                                        <p:cTn id="106" dur="1" fill="hold">
                                          <p:stCondLst>
                                            <p:cond delay="749"/>
                                          </p:stCondLst>
                                        </p:cTn>
                                        <p:tgtEl>
                                          <p:spTgt spid="34"/>
                                        </p:tgtEl>
                                        <p:attrNameLst>
                                          <p:attrName>style.visibility</p:attrName>
                                        </p:attrNameLst>
                                      </p:cBhvr>
                                      <p:to>
                                        <p:strVal val="hidden"/>
                                      </p:to>
                                    </p:set>
                                  </p:childTnLst>
                                </p:cTn>
                              </p:par>
                              <p:par>
                                <p:cTn id="107" presetID="53" presetClass="exit" presetSubtype="544" fill="hold" grpId="0" nodeType="withEffect">
                                  <p:stCondLst>
                                    <p:cond delay="0"/>
                                  </p:stCondLst>
                                  <p:childTnLst>
                                    <p:anim calcmode="lin" valueType="num">
                                      <p:cBhvr>
                                        <p:cTn id="108" dur="750"/>
                                        <p:tgtEl>
                                          <p:spTgt spid="41"/>
                                        </p:tgtEl>
                                        <p:attrNameLst>
                                          <p:attrName>ppt_w</p:attrName>
                                        </p:attrNameLst>
                                      </p:cBhvr>
                                      <p:tavLst>
                                        <p:tav tm="0">
                                          <p:val>
                                            <p:strVal val="ppt_w"/>
                                          </p:val>
                                        </p:tav>
                                        <p:tav tm="100000">
                                          <p:val>
                                            <p:fltVal val="0"/>
                                          </p:val>
                                        </p:tav>
                                      </p:tavLst>
                                    </p:anim>
                                    <p:anim calcmode="lin" valueType="num">
                                      <p:cBhvr>
                                        <p:cTn id="109" dur="750"/>
                                        <p:tgtEl>
                                          <p:spTgt spid="41"/>
                                        </p:tgtEl>
                                        <p:attrNameLst>
                                          <p:attrName>ppt_h</p:attrName>
                                        </p:attrNameLst>
                                      </p:cBhvr>
                                      <p:tavLst>
                                        <p:tav tm="0">
                                          <p:val>
                                            <p:strVal val="ppt_h"/>
                                          </p:val>
                                        </p:tav>
                                        <p:tav tm="100000">
                                          <p:val>
                                            <p:fltVal val="0"/>
                                          </p:val>
                                        </p:tav>
                                      </p:tavLst>
                                    </p:anim>
                                    <p:animEffect transition="out" filter="fade">
                                      <p:cBhvr>
                                        <p:cTn id="110" dur="750"/>
                                        <p:tgtEl>
                                          <p:spTgt spid="41"/>
                                        </p:tgtEl>
                                      </p:cBhvr>
                                    </p:animEffect>
                                    <p:anim calcmode="lin" valueType="num">
                                      <p:cBhvr>
                                        <p:cTn id="111" dur="750"/>
                                        <p:tgtEl>
                                          <p:spTgt spid="41"/>
                                        </p:tgtEl>
                                        <p:attrNameLst>
                                          <p:attrName>ppt_x</p:attrName>
                                        </p:attrNameLst>
                                      </p:cBhvr>
                                      <p:tavLst>
                                        <p:tav tm="0">
                                          <p:val>
                                            <p:strVal val="ppt_x"/>
                                          </p:val>
                                        </p:tav>
                                        <p:tav tm="100000">
                                          <p:val>
                                            <p:fltVal val="0.5"/>
                                          </p:val>
                                        </p:tav>
                                      </p:tavLst>
                                    </p:anim>
                                    <p:anim calcmode="lin" valueType="num">
                                      <p:cBhvr>
                                        <p:cTn id="112" dur="750"/>
                                        <p:tgtEl>
                                          <p:spTgt spid="41"/>
                                        </p:tgtEl>
                                        <p:attrNameLst>
                                          <p:attrName>ppt_y</p:attrName>
                                        </p:attrNameLst>
                                      </p:cBhvr>
                                      <p:tavLst>
                                        <p:tav tm="0">
                                          <p:val>
                                            <p:strVal val="ppt_y"/>
                                          </p:val>
                                        </p:tav>
                                        <p:tav tm="100000">
                                          <p:val>
                                            <p:fltVal val="0.5"/>
                                          </p:val>
                                        </p:tav>
                                      </p:tavLst>
                                    </p:anim>
                                    <p:set>
                                      <p:cBhvr>
                                        <p:cTn id="113" dur="1" fill="hold">
                                          <p:stCondLst>
                                            <p:cond delay="749"/>
                                          </p:stCondLst>
                                        </p:cTn>
                                        <p:tgtEl>
                                          <p:spTgt spid="41"/>
                                        </p:tgtEl>
                                        <p:attrNameLst>
                                          <p:attrName>style.visibility</p:attrName>
                                        </p:attrNameLst>
                                      </p:cBhvr>
                                      <p:to>
                                        <p:strVal val="hidden"/>
                                      </p:to>
                                    </p:set>
                                  </p:childTnLst>
                                </p:cTn>
                              </p:par>
                              <p:par>
                                <p:cTn id="114" presetID="53" presetClass="exit" presetSubtype="544" fill="hold" grpId="0" nodeType="withEffect">
                                  <p:stCondLst>
                                    <p:cond delay="0"/>
                                  </p:stCondLst>
                                  <p:childTnLst>
                                    <p:anim calcmode="lin" valueType="num">
                                      <p:cBhvr>
                                        <p:cTn id="115" dur="750"/>
                                        <p:tgtEl>
                                          <p:spTgt spid="42"/>
                                        </p:tgtEl>
                                        <p:attrNameLst>
                                          <p:attrName>ppt_w</p:attrName>
                                        </p:attrNameLst>
                                      </p:cBhvr>
                                      <p:tavLst>
                                        <p:tav tm="0">
                                          <p:val>
                                            <p:strVal val="ppt_w"/>
                                          </p:val>
                                        </p:tav>
                                        <p:tav tm="100000">
                                          <p:val>
                                            <p:fltVal val="0"/>
                                          </p:val>
                                        </p:tav>
                                      </p:tavLst>
                                    </p:anim>
                                    <p:anim calcmode="lin" valueType="num">
                                      <p:cBhvr>
                                        <p:cTn id="116" dur="750"/>
                                        <p:tgtEl>
                                          <p:spTgt spid="42"/>
                                        </p:tgtEl>
                                        <p:attrNameLst>
                                          <p:attrName>ppt_h</p:attrName>
                                        </p:attrNameLst>
                                      </p:cBhvr>
                                      <p:tavLst>
                                        <p:tav tm="0">
                                          <p:val>
                                            <p:strVal val="ppt_h"/>
                                          </p:val>
                                        </p:tav>
                                        <p:tav tm="100000">
                                          <p:val>
                                            <p:fltVal val="0"/>
                                          </p:val>
                                        </p:tav>
                                      </p:tavLst>
                                    </p:anim>
                                    <p:animEffect transition="out" filter="fade">
                                      <p:cBhvr>
                                        <p:cTn id="117" dur="750"/>
                                        <p:tgtEl>
                                          <p:spTgt spid="42"/>
                                        </p:tgtEl>
                                      </p:cBhvr>
                                    </p:animEffect>
                                    <p:anim calcmode="lin" valueType="num">
                                      <p:cBhvr>
                                        <p:cTn id="118" dur="750"/>
                                        <p:tgtEl>
                                          <p:spTgt spid="42"/>
                                        </p:tgtEl>
                                        <p:attrNameLst>
                                          <p:attrName>ppt_x</p:attrName>
                                        </p:attrNameLst>
                                      </p:cBhvr>
                                      <p:tavLst>
                                        <p:tav tm="0">
                                          <p:val>
                                            <p:strVal val="ppt_x"/>
                                          </p:val>
                                        </p:tav>
                                        <p:tav tm="100000">
                                          <p:val>
                                            <p:fltVal val="0.5"/>
                                          </p:val>
                                        </p:tav>
                                      </p:tavLst>
                                    </p:anim>
                                    <p:anim calcmode="lin" valueType="num">
                                      <p:cBhvr>
                                        <p:cTn id="119" dur="750"/>
                                        <p:tgtEl>
                                          <p:spTgt spid="42"/>
                                        </p:tgtEl>
                                        <p:attrNameLst>
                                          <p:attrName>ppt_y</p:attrName>
                                        </p:attrNameLst>
                                      </p:cBhvr>
                                      <p:tavLst>
                                        <p:tav tm="0">
                                          <p:val>
                                            <p:strVal val="ppt_y"/>
                                          </p:val>
                                        </p:tav>
                                        <p:tav tm="100000">
                                          <p:val>
                                            <p:fltVal val="0.5"/>
                                          </p:val>
                                        </p:tav>
                                      </p:tavLst>
                                    </p:anim>
                                    <p:set>
                                      <p:cBhvr>
                                        <p:cTn id="120" dur="1" fill="hold">
                                          <p:stCondLst>
                                            <p:cond delay="749"/>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p:bldP spid="31" grpId="0"/>
      <p:bldP spid="32" grpId="0" animBg="1"/>
      <p:bldP spid="32" grpId="1" animBg="1"/>
      <p:bldP spid="32" grpId="2" animBg="1"/>
      <p:bldP spid="33" grpId="0" animBg="1"/>
      <p:bldP spid="33" grpId="1" animBg="1"/>
      <p:bldP spid="33" grpId="2" animBg="1"/>
      <p:bldP spid="34" grpId="0"/>
      <p:bldP spid="41" grpId="0"/>
      <p:bldP spid="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6606802" y="3574689"/>
            <a:ext cx="1939209" cy="5539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294704" y="2699593"/>
            <a:ext cx="1929496" cy="5539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2698267" y="3472036"/>
            <a:ext cx="3747467" cy="862740"/>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19049" tIns="19049" rIns="19049" bIns="19049" anchor="ctr"/>
          <a:lstStyle/>
          <a:p>
            <a:pPr>
              <a:lnSpc>
                <a:spcPct val="120000"/>
              </a:lnSpc>
            </a:pPr>
            <a:endParaRPr sz="1300" dirty="0">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3313927" y="2601103"/>
            <a:ext cx="2516146" cy="870933"/>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19049" tIns="19049" rIns="19049" bIns="19049" anchor="ctr"/>
          <a:lstStyle/>
          <a:p>
            <a:pPr>
              <a:lnSpc>
                <a:spcPct val="120000"/>
              </a:lnSpc>
            </a:pPr>
            <a:endParaRPr sz="1300" dirty="0">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3938199" y="1709693"/>
            <a:ext cx="1267604" cy="88687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19049" tIns="19049" rIns="19049" bIns="19049" anchor="ctr"/>
          <a:lstStyle/>
          <a:p>
            <a:pPr>
              <a:lnSpc>
                <a:spcPct val="120000"/>
              </a:lnSpc>
            </a:pPr>
            <a:endParaRPr sz="1300" dirty="0">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0" y="3811588"/>
            <a:ext cx="1158875" cy="184150"/>
          </a:xfrm>
          <a:prstGeom prst="rect">
            <a:avLst/>
          </a:prstGeom>
        </p:spPr>
        <p:txBody>
          <a:bodyPr wrap="square" lIns="0" tIns="0" rIns="0" bIns="0" anchor="ctr">
            <a:spAutoFit/>
          </a:bodyPr>
          <a:lstStyle/>
          <a:p>
            <a:pPr marL="0" indent="0" algn="ctr">
              <a:lnSpc>
                <a:spcPct val="120000"/>
              </a:lnSpc>
              <a:buNone/>
            </a:pPr>
            <a:r>
              <a:rPr lang="zh-CN" altLang="en-US" sz="1000" dirty="0">
                <a:solidFill>
                  <a:srgbClr val="FCFCFC"/>
                </a:solidFill>
                <a:latin typeface="+mn-ea"/>
                <a:sym typeface="Arial" panose="020B0604020202020204" pitchFamily="34" charset="0"/>
              </a:rPr>
              <a:t>请替换文字内容</a:t>
            </a:r>
            <a:endParaRPr lang="id-ID" sz="1000" dirty="0">
              <a:solidFill>
                <a:srgbClr val="FCFCFC"/>
              </a:solidFill>
              <a:latin typeface="+mn-ea"/>
              <a:sym typeface="Arial" panose="020B0604020202020204" pitchFamily="34" charset="0"/>
            </a:endParaRPr>
          </a:p>
        </p:txBody>
      </p:sp>
      <p:sp>
        <p:nvSpPr>
          <p:cNvPr id="20" name="Text Placeholder 3"/>
          <p:cNvSpPr txBox="1">
            <a:spLocks/>
          </p:cNvSpPr>
          <p:nvPr/>
        </p:nvSpPr>
        <p:spPr>
          <a:xfrm>
            <a:off x="4272359" y="2147954"/>
            <a:ext cx="599280" cy="3693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4084319" y="2948126"/>
            <a:ext cx="975361" cy="184666"/>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5309259" y="1819978"/>
            <a:ext cx="1939209" cy="5539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6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533055593"/>
      </p:ext>
    </p:extLst>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78135" y="1792428"/>
            <a:ext cx="4387031" cy="22824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10383" y="1792427"/>
            <a:ext cx="2377631" cy="2282429"/>
          </a:xfrm>
          <a:prstGeom prst="rect">
            <a:avLst/>
          </a:prstGeom>
          <a:blipFill dpi="0" rotWithShape="1">
            <a:blip r:embed="rId3" cstate="print">
              <a:grayscl/>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9"/>
          <p:cNvSpPr/>
          <p:nvPr/>
        </p:nvSpPr>
        <p:spPr>
          <a:xfrm>
            <a:off x="6776050" y="1792427"/>
            <a:ext cx="2377631" cy="2282429"/>
          </a:xfrm>
          <a:prstGeom prst="rect">
            <a:avLst/>
          </a:prstGeom>
          <a:blipFill dpi="0" rotWithShape="1">
            <a:blip r:embed="rId4" cstate="print">
              <a:grayscl/>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2951157" y="2353727"/>
            <a:ext cx="3225781" cy="1385754"/>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Lato Light"/>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cs typeface="Lato Light"/>
              <a:sym typeface="Arial" panose="020B0604020202020204" pitchFamily="34" charset="0"/>
            </a:endParaRPr>
          </a:p>
        </p:txBody>
      </p:sp>
    </p:spTree>
    <p:extLst>
      <p:ext uri="{BB962C8B-B14F-4D97-AF65-F5344CB8AC3E}">
        <p14:creationId xmlns:p14="http://schemas.microsoft.com/office/powerpoint/2010/main" val="2919838946"/>
      </p:ext>
    </p:extLst>
  </p:cSld>
  <p:clrMapOvr>
    <a:masterClrMapping/>
  </p:clrMapOvr>
  <p:transition spd="med" advClick="0" advTm="6000">
    <p:dissolv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grpId="0" nodeType="withEffect" p14:presetBounceEnd="60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60000">
                                          <p:cBhvr additive="base">
                                            <p:cTn id="7" dur="1500" fill="hold"/>
                                            <p:tgtEl>
                                              <p:spTgt spid="9"/>
                                            </p:tgtEl>
                                            <p:attrNameLst>
                                              <p:attrName>ppt_x</p:attrName>
                                            </p:attrNameLst>
                                          </p:cBhvr>
                                          <p:tavLst>
                                            <p:tav tm="0">
                                              <p:val>
                                                <p:strVal val="0-#ppt_w/2"/>
                                              </p:val>
                                            </p:tav>
                                            <p:tav tm="100000">
                                              <p:val>
                                                <p:strVal val="#ppt_x"/>
                                              </p:val>
                                            </p:tav>
                                          </p:tavLst>
                                        </p:anim>
                                        <p:anim calcmode="lin" valueType="num" p14:bounceEnd="60000">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4" accel="40000" fill="hold" grpId="0" nodeType="withEffect" p14:presetBounceEnd="60000">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14:bounceEnd="60000">
                                          <p:cBhvr additive="base">
                                            <p:cTn id="11" dur="15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12" dur="1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accel="40000" fill="hold" grpId="0" nodeType="withEffect" p14:presetBounceEnd="60000">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14:bounceEnd="60000">
                                          <p:cBhvr additive="base">
                                            <p:cTn id="15" dur="1500" fill="hold"/>
                                            <p:tgtEl>
                                              <p:spTgt spid="10"/>
                                            </p:tgtEl>
                                            <p:attrNameLst>
                                              <p:attrName>ppt_x</p:attrName>
                                            </p:attrNameLst>
                                          </p:cBhvr>
                                          <p:tavLst>
                                            <p:tav tm="0">
                                              <p:val>
                                                <p:strVal val="1+#ppt_w/2"/>
                                              </p:val>
                                            </p:tav>
                                            <p:tav tm="100000">
                                              <p:val>
                                                <p:strVal val="#ppt_x"/>
                                              </p:val>
                                            </p:tav>
                                          </p:tavLst>
                                        </p:anim>
                                        <p:anim calcmode="lin" valueType="num" p14:bounceEnd="60000">
                                          <p:cBhvr additive="base">
                                            <p:cTn id="16" dur="1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up)">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0-#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accel="4000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500" fill="hold"/>
                                            <p:tgtEl>
                                              <p:spTgt spid="10"/>
                                            </p:tgtEl>
                                            <p:attrNameLst>
                                              <p:attrName>ppt_x</p:attrName>
                                            </p:attrNameLst>
                                          </p:cBhvr>
                                          <p:tavLst>
                                            <p:tav tm="0">
                                              <p:val>
                                                <p:strVal val="1+#ppt_w/2"/>
                                              </p:val>
                                            </p:tav>
                                            <p:tav tm="100000">
                                              <p:val>
                                                <p:strVal val="#ppt_x"/>
                                              </p:val>
                                            </p:tav>
                                          </p:tavLst>
                                        </p:anim>
                                        <p:anim calcmode="lin" valueType="num">
                                          <p:cBhvr additive="base">
                                            <p:cTn id="16" dur="1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up)">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ae8c095b39259821a86b99a40416d435副本.png"/>
          <p:cNvPicPr>
            <a:picLocks noChangeAspect="1" noChangeArrowheads="1"/>
          </p:cNvPicPr>
          <p:nvPr/>
        </p:nvPicPr>
        <p:blipFill>
          <a:blip r:embed="rId3" cstate="print"/>
          <a:srcRect/>
          <a:stretch>
            <a:fillRect/>
          </a:stretch>
        </p:blipFill>
        <p:spPr bwMode="auto">
          <a:xfrm>
            <a:off x="4272783" y="555526"/>
            <a:ext cx="4907729" cy="3888432"/>
          </a:xfrm>
          <a:prstGeom prst="rect">
            <a:avLst/>
          </a:prstGeom>
          <a:noFill/>
        </p:spPr>
      </p:pic>
      <p:sp>
        <p:nvSpPr>
          <p:cNvPr id="9" name="矩形 8"/>
          <p:cNvSpPr/>
          <p:nvPr/>
        </p:nvSpPr>
        <p:spPr>
          <a:xfrm>
            <a:off x="622598" y="1070003"/>
            <a:ext cx="3344030" cy="972562"/>
          </a:xfrm>
          <a:prstGeom prst="rect">
            <a:avLst/>
          </a:prstGeom>
        </p:spPr>
        <p:txBody>
          <a:bodyPr wrap="square" lIns="48756" tIns="24378" rIns="48756" bIns="24378">
            <a:spAutoFit/>
          </a:bodyPr>
          <a:lstStyle/>
          <a:p>
            <a:pPr algn="ctr"/>
            <a:r>
              <a:rPr lang="en-US" altLang="zh-CN" sz="6000" spc="213" dirty="0">
                <a:solidFill>
                  <a:schemeClr val="tx1">
                    <a:lumMod val="65000"/>
                    <a:lumOff val="35000"/>
                  </a:schemeClr>
                </a:solidFill>
                <a:latin typeface="Broadway" panose="04040905080B02020502" pitchFamily="82" charset="0"/>
                <a:ea typeface="微软雅黑" panose="020B0503020204020204" pitchFamily="34" charset="-122"/>
                <a:cs typeface="Arial" panose="020B0604020202020204" pitchFamily="34" charset="0"/>
              </a:rPr>
              <a:t>201X</a:t>
            </a:r>
          </a:p>
        </p:txBody>
      </p:sp>
      <p:sp>
        <p:nvSpPr>
          <p:cNvPr id="10" name="文本框 16"/>
          <p:cNvSpPr txBox="1"/>
          <p:nvPr/>
        </p:nvSpPr>
        <p:spPr>
          <a:xfrm>
            <a:off x="251520" y="2058846"/>
            <a:ext cx="5363259" cy="681210"/>
          </a:xfrm>
          <a:prstGeom prst="rect">
            <a:avLst/>
          </a:prstGeom>
          <a:noFill/>
        </p:spPr>
        <p:txBody>
          <a:bodyPr wrap="square" lIns="65023" tIns="32511" rIns="65023" bIns="32511" rtlCol="0">
            <a:spAutoFit/>
          </a:bodyPr>
          <a:lstStyle/>
          <a:p>
            <a:pPr>
              <a:buNone/>
            </a:pPr>
            <a:r>
              <a:rPr lang="zh-CN" altLang="en-US" sz="4000" b="1"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非常感谢您的观看</a:t>
            </a:r>
          </a:p>
        </p:txBody>
      </p:sp>
    </p:spTree>
  </p:cSld>
  <p:clrMapOvr>
    <a:masterClrMapping/>
  </p:clrMapOvr>
  <p:transition spd="med" advClick="0" advTm="6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6140"/>
                                  </p:iterate>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9"/>
                                        </p:tgtEl>
                                        <p:attrNameLst>
                                          <p:attrName>ppt_y</p:attrName>
                                        </p:attrNameLst>
                                      </p:cBhvr>
                                      <p:tavLst>
                                        <p:tav tm="0">
                                          <p:val>
                                            <p:strVal val="#ppt_y"/>
                                          </p:val>
                                        </p:tav>
                                        <p:tav tm="100000">
                                          <p:val>
                                            <p:strVal val="#ppt_y"/>
                                          </p:val>
                                        </p:tav>
                                      </p:tavLst>
                                    </p:anim>
                                    <p:anim calcmode="lin" valueType="num">
                                      <p:cBhvr>
                                        <p:cTn id="1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1"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mph" presetSubtype="0" fill="hold" grpId="0" nodeType="clickEffect">
                                  <p:stCondLst>
                                    <p:cond delay="0"/>
                                  </p:stCondLst>
                                  <p:childTnLst>
                                    <p:animEffect transition="out" filter="fade">
                                      <p:cBhvr>
                                        <p:cTn id="27" dur="500" tmFilter="0, 0; .2, .5; .8, .5; 1, 0"/>
                                        <p:tgtEl>
                                          <p:spTgt spid="10"/>
                                        </p:tgtEl>
                                      </p:cBhvr>
                                    </p:animEffect>
                                    <p:animScale>
                                      <p:cBhvr>
                                        <p:cTn id="28"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业绩报告金融理财财务报表数据分析PPT"/>
  <p:tag name="ISPRING_SCORM_RATE_SLIDES" val="0"/>
  <p:tag name="ISPRING_SCORM_RATE_QUIZZES" val="0"/>
  <p:tag name="ISPRING_SCORM_PASSING_SCORE" val="0.000000"/>
  <p:tag name="ISPRING_ULTRA_SCORM_COURSE_ID" val="BE40D09F-F42B-4905-A1C9-B4BDCBF4DC69"/>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14.财务报告"/>
  <p:tag name="ISPRING_FIRST_PUBLISH" val="1"/>
</p:tagLst>
</file>

<file path=ppt/theme/theme1.xml><?xml version="1.0" encoding="utf-8"?>
<a:theme xmlns:a="http://schemas.openxmlformats.org/drawingml/2006/main" name="www.33ppt.com​​">
  <a:themeElements>
    <a:clrScheme name="自定义 1323">
      <a:dk1>
        <a:sysClr val="windowText" lastClr="000000"/>
      </a:dk1>
      <a:lt1>
        <a:sysClr val="window" lastClr="FFFFFF"/>
      </a:lt1>
      <a:dk2>
        <a:srgbClr val="5A6378"/>
      </a:dk2>
      <a:lt2>
        <a:srgbClr val="7F7F7F"/>
      </a:lt2>
      <a:accent1>
        <a:srgbClr val="E66C7D"/>
      </a:accent1>
      <a:accent2>
        <a:srgbClr val="F0AD00"/>
      </a:accent2>
      <a:accent3>
        <a:srgbClr val="10688B"/>
      </a:accent3>
      <a:accent4>
        <a:srgbClr val="6BB76D"/>
      </a:accent4>
      <a:accent5>
        <a:srgbClr val="E66C7D"/>
      </a:accent5>
      <a:accent6>
        <a:srgbClr val="F0AD00"/>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3781</TotalTime>
  <Words>2435</Words>
  <Application>Microsoft Office PowerPoint</Application>
  <PresentationFormat>全屏显示(16:9)</PresentationFormat>
  <Paragraphs>224</Paragraphs>
  <Slides>24</Slides>
  <Notes>24</Notes>
  <HiddenSlides>0</HiddenSlides>
  <MMClips>1</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AvantGarde Md BT</vt:lpstr>
      <vt:lpstr>FontAwesome</vt:lpstr>
      <vt:lpstr>Lato Light</vt:lpstr>
      <vt:lpstr>Lato Regular</vt:lpstr>
      <vt:lpstr>League Gothic Regular</vt:lpstr>
      <vt:lpstr>linea-basic-10</vt:lpstr>
      <vt:lpstr>方正正中黑简体</vt:lpstr>
      <vt:lpstr>方正中等线简体</vt:lpstr>
      <vt:lpstr>华文黑体</vt:lpstr>
      <vt:lpstr>宋体</vt:lpstr>
      <vt:lpstr>微软雅黑</vt:lpstr>
      <vt:lpstr>Arial</vt:lpstr>
      <vt:lpstr>Broadway</vt:lpstr>
      <vt:lpstr>Calibri</vt:lpstr>
      <vt:lpstr>Impact</vt:lpstr>
      <vt:lpstr>Open Sans</vt:lpstr>
      <vt:lpstr>Wingdings</vt:lpstr>
      <vt:lpstr>www.33ppt.com​​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业绩报告金融理财财务报表数据分析PPT</dc:title>
  <dc:subject>www.33ppt.com</dc:subject>
  <dc:creator>www.33ppt.com</dc:creator>
  <cp:lastModifiedBy>faith123</cp:lastModifiedBy>
  <cp:revision>401</cp:revision>
  <dcterms:created xsi:type="dcterms:W3CDTF">2014-11-09T01:07:25Z</dcterms:created>
  <dcterms:modified xsi:type="dcterms:W3CDTF">2018-07-23T01:43:18Z</dcterms:modified>
</cp:coreProperties>
</file>